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s/slide21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9"/>
  </p:notesMasterIdLst>
  <p:sldIdLst>
    <p:sldId id="262" r:id="rId2"/>
    <p:sldId id="263" r:id="rId3"/>
    <p:sldId id="403" r:id="rId4"/>
    <p:sldId id="465" r:id="rId5"/>
    <p:sldId id="264" r:id="rId6"/>
    <p:sldId id="466" r:id="rId7"/>
    <p:sldId id="266" r:id="rId8"/>
    <p:sldId id="404" r:id="rId9"/>
    <p:sldId id="267" r:id="rId10"/>
    <p:sldId id="467" r:id="rId11"/>
    <p:sldId id="468" r:id="rId12"/>
    <p:sldId id="269" r:id="rId13"/>
    <p:sldId id="270" r:id="rId14"/>
    <p:sldId id="469" r:id="rId15"/>
    <p:sldId id="405" r:id="rId16"/>
    <p:sldId id="271" r:id="rId17"/>
    <p:sldId id="272" r:id="rId18"/>
    <p:sldId id="471" r:id="rId19"/>
    <p:sldId id="472" r:id="rId20"/>
    <p:sldId id="473" r:id="rId21"/>
    <p:sldId id="474" r:id="rId22"/>
    <p:sldId id="475" r:id="rId23"/>
    <p:sldId id="476" r:id="rId24"/>
    <p:sldId id="273" r:id="rId25"/>
    <p:sldId id="274" r:id="rId26"/>
    <p:sldId id="275" r:id="rId27"/>
    <p:sldId id="276" r:id="rId28"/>
    <p:sldId id="277" r:id="rId29"/>
    <p:sldId id="278" r:id="rId30"/>
    <p:sldId id="279" r:id="rId31"/>
    <p:sldId id="280" r:id="rId32"/>
    <p:sldId id="408" r:id="rId33"/>
    <p:sldId id="477" r:id="rId34"/>
    <p:sldId id="478" r:id="rId35"/>
    <p:sldId id="479" r:id="rId36"/>
    <p:sldId id="281" r:id="rId37"/>
    <p:sldId id="480" r:id="rId38"/>
    <p:sldId id="481" r:id="rId39"/>
    <p:sldId id="482" r:id="rId40"/>
    <p:sldId id="483" r:id="rId41"/>
    <p:sldId id="484" r:id="rId42"/>
    <p:sldId id="485" r:id="rId43"/>
    <p:sldId id="486" r:id="rId44"/>
    <p:sldId id="487" r:id="rId45"/>
    <p:sldId id="488" r:id="rId46"/>
    <p:sldId id="489" r:id="rId47"/>
    <p:sldId id="282" r:id="rId48"/>
    <p:sldId id="407" r:id="rId49"/>
    <p:sldId id="283" r:id="rId50"/>
    <p:sldId id="284" r:id="rId51"/>
    <p:sldId id="285" r:id="rId52"/>
    <p:sldId id="436" r:id="rId53"/>
    <p:sldId id="287" r:id="rId54"/>
    <p:sldId id="288" r:id="rId55"/>
    <p:sldId id="289" r:id="rId56"/>
    <p:sldId id="437" r:id="rId57"/>
    <p:sldId id="290" r:id="rId58"/>
    <p:sldId id="291" r:id="rId59"/>
    <p:sldId id="293" r:id="rId60"/>
    <p:sldId id="294" r:id="rId61"/>
    <p:sldId id="426" r:id="rId62"/>
    <p:sldId id="406" r:id="rId63"/>
    <p:sldId id="296" r:id="rId64"/>
    <p:sldId id="297" r:id="rId65"/>
    <p:sldId id="298" r:id="rId66"/>
    <p:sldId id="409" r:id="rId67"/>
    <p:sldId id="299" r:id="rId68"/>
    <p:sldId id="300" r:id="rId69"/>
    <p:sldId id="301" r:id="rId70"/>
    <p:sldId id="302" r:id="rId71"/>
    <p:sldId id="304" r:id="rId72"/>
    <p:sldId id="305" r:id="rId73"/>
    <p:sldId id="458" r:id="rId74"/>
    <p:sldId id="490" r:id="rId75"/>
    <p:sldId id="491" r:id="rId76"/>
    <p:sldId id="492" r:id="rId77"/>
    <p:sldId id="308" r:id="rId78"/>
    <p:sldId id="309" r:id="rId79"/>
    <p:sldId id="310" r:id="rId80"/>
    <p:sldId id="311" r:id="rId81"/>
    <p:sldId id="398" r:id="rId82"/>
    <p:sldId id="399" r:id="rId83"/>
    <p:sldId id="400" r:id="rId84"/>
    <p:sldId id="401" r:id="rId85"/>
    <p:sldId id="402" r:id="rId86"/>
    <p:sldId id="324" r:id="rId87"/>
    <p:sldId id="497" r:id="rId88"/>
    <p:sldId id="498" r:id="rId89"/>
    <p:sldId id="499" r:id="rId90"/>
    <p:sldId id="501" r:id="rId91"/>
    <p:sldId id="502" r:id="rId92"/>
    <p:sldId id="503" r:id="rId93"/>
    <p:sldId id="504" r:id="rId94"/>
    <p:sldId id="505" r:id="rId95"/>
    <p:sldId id="506" r:id="rId96"/>
    <p:sldId id="507" r:id="rId97"/>
    <p:sldId id="508" r:id="rId98"/>
    <p:sldId id="509" r:id="rId99"/>
    <p:sldId id="510" r:id="rId100"/>
    <p:sldId id="511" r:id="rId101"/>
    <p:sldId id="512" r:id="rId102"/>
    <p:sldId id="513" r:id="rId103"/>
    <p:sldId id="514" r:id="rId104"/>
    <p:sldId id="515" r:id="rId105"/>
    <p:sldId id="516" r:id="rId106"/>
    <p:sldId id="517" r:id="rId107"/>
    <p:sldId id="518" r:id="rId108"/>
    <p:sldId id="325" r:id="rId109"/>
    <p:sldId id="493" r:id="rId110"/>
    <p:sldId id="496" r:id="rId111"/>
    <p:sldId id="494" r:id="rId112"/>
    <p:sldId id="495" r:id="rId113"/>
    <p:sldId id="411" r:id="rId114"/>
    <p:sldId id="328" r:id="rId115"/>
    <p:sldId id="413" r:id="rId116"/>
    <p:sldId id="330" r:id="rId117"/>
    <p:sldId id="331" r:id="rId118"/>
    <p:sldId id="332" r:id="rId119"/>
    <p:sldId id="460" r:id="rId120"/>
    <p:sldId id="559" r:id="rId121"/>
    <p:sldId id="343" r:id="rId122"/>
    <p:sldId id="344" r:id="rId123"/>
    <p:sldId id="535" r:id="rId124"/>
    <p:sldId id="519" r:id="rId125"/>
    <p:sldId id="423" r:id="rId126"/>
    <p:sldId id="520" r:id="rId127"/>
    <p:sldId id="521" r:id="rId128"/>
    <p:sldId id="522" r:id="rId129"/>
    <p:sldId id="524" r:id="rId130"/>
    <p:sldId id="523" r:id="rId131"/>
    <p:sldId id="526" r:id="rId132"/>
    <p:sldId id="525" r:id="rId133"/>
    <p:sldId id="527" r:id="rId134"/>
    <p:sldId id="528" r:id="rId135"/>
    <p:sldId id="529" r:id="rId136"/>
    <p:sldId id="530" r:id="rId137"/>
    <p:sldId id="346" r:id="rId138"/>
    <p:sldId id="347" r:id="rId139"/>
    <p:sldId id="349" r:id="rId140"/>
    <p:sldId id="438" r:id="rId141"/>
    <p:sldId id="350" r:id="rId142"/>
    <p:sldId id="461" r:id="rId143"/>
    <p:sldId id="352" r:id="rId144"/>
    <p:sldId id="442" r:id="rId145"/>
    <p:sldId id="443" r:id="rId146"/>
    <p:sldId id="456" r:id="rId147"/>
    <p:sldId id="444" r:id="rId148"/>
    <p:sldId id="445" r:id="rId149"/>
    <p:sldId id="446" r:id="rId150"/>
    <p:sldId id="447" r:id="rId151"/>
    <p:sldId id="448" r:id="rId152"/>
    <p:sldId id="449" r:id="rId153"/>
    <p:sldId id="533" r:id="rId154"/>
    <p:sldId id="531" r:id="rId155"/>
    <p:sldId id="532" r:id="rId156"/>
    <p:sldId id="534" r:id="rId157"/>
    <p:sldId id="450" r:id="rId158"/>
    <p:sldId id="536" r:id="rId159"/>
    <p:sldId id="537" r:id="rId160"/>
    <p:sldId id="538" r:id="rId161"/>
    <p:sldId id="539" r:id="rId162"/>
    <p:sldId id="451" r:id="rId163"/>
    <p:sldId id="457" r:id="rId164"/>
    <p:sldId id="452" r:id="rId165"/>
    <p:sldId id="453" r:id="rId166"/>
    <p:sldId id="540" r:id="rId167"/>
    <p:sldId id="541" r:id="rId168"/>
    <p:sldId id="542" r:id="rId169"/>
    <p:sldId id="543" r:id="rId170"/>
    <p:sldId id="544" r:id="rId171"/>
    <p:sldId id="365" r:id="rId172"/>
    <p:sldId id="366" r:id="rId173"/>
    <p:sldId id="367" r:id="rId174"/>
    <p:sldId id="368" r:id="rId175"/>
    <p:sldId id="369" r:id="rId176"/>
    <p:sldId id="439" r:id="rId177"/>
    <p:sldId id="370" r:id="rId178"/>
    <p:sldId id="371" r:id="rId179"/>
    <p:sldId id="372" r:id="rId180"/>
    <p:sldId id="373" r:id="rId181"/>
    <p:sldId id="545" r:id="rId182"/>
    <p:sldId id="374" r:id="rId183"/>
    <p:sldId id="375" r:id="rId184"/>
    <p:sldId id="376" r:id="rId185"/>
    <p:sldId id="377" r:id="rId186"/>
    <p:sldId id="378" r:id="rId187"/>
    <p:sldId id="425" r:id="rId188"/>
    <p:sldId id="546" r:id="rId189"/>
    <p:sldId id="547" r:id="rId190"/>
    <p:sldId id="548" r:id="rId191"/>
    <p:sldId id="382" r:id="rId192"/>
    <p:sldId id="383" r:id="rId193"/>
    <p:sldId id="384" r:id="rId194"/>
    <p:sldId id="385" r:id="rId195"/>
    <p:sldId id="549" r:id="rId196"/>
    <p:sldId id="550" r:id="rId197"/>
    <p:sldId id="551" r:id="rId198"/>
    <p:sldId id="386" r:id="rId199"/>
    <p:sldId id="387" r:id="rId200"/>
    <p:sldId id="552" r:id="rId201"/>
    <p:sldId id="388" r:id="rId202"/>
    <p:sldId id="441" r:id="rId203"/>
    <p:sldId id="389" r:id="rId204"/>
    <p:sldId id="462" r:id="rId205"/>
    <p:sldId id="390" r:id="rId206"/>
    <p:sldId id="553" r:id="rId207"/>
    <p:sldId id="554" r:id="rId208"/>
    <p:sldId id="555" r:id="rId209"/>
    <p:sldId id="556" r:id="rId210"/>
    <p:sldId id="557" r:id="rId211"/>
    <p:sldId id="391" r:id="rId212"/>
    <p:sldId id="392" r:id="rId213"/>
    <p:sldId id="393" r:id="rId214"/>
    <p:sldId id="394" r:id="rId215"/>
    <p:sldId id="463" r:id="rId216"/>
    <p:sldId id="464" r:id="rId217"/>
    <p:sldId id="558" r:id="rId218"/>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CC3300"/>
    <a:srgbClr val="800080"/>
    <a:srgbClr val="006600"/>
    <a:srgbClr val="3333CC"/>
    <a:srgbClr val="FF7C80"/>
    <a:srgbClr val="FFFF00"/>
    <a:srgbClr val="33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8448" autoAdjust="0"/>
  </p:normalViewPr>
  <p:slideViewPr>
    <p:cSldViewPr snapToGrid="0">
      <p:cViewPr varScale="1">
        <p:scale>
          <a:sx n="70" d="100"/>
          <a:sy n="70" d="100"/>
        </p:scale>
        <p:origin x="-10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376"/>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image" Target="../media/image4.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wmf"/><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zh-CN"/>
          </a:p>
        </p:txBody>
      </p:sp>
      <p:sp>
        <p:nvSpPr>
          <p:cNvPr id="48131"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481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4"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zh-CN"/>
          </a:p>
        </p:txBody>
      </p:sp>
      <p:sp>
        <p:nvSpPr>
          <p:cNvPr id="48135"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EDBA2C55-E6E6-4845-BBEB-D9281390C36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DBA2C55-E6E6-4845-BBEB-D9281390C36D}" type="slidenum">
              <a:rPr lang="en-US" altLang="zh-CN" smtClean="0"/>
              <a:pPr/>
              <a:t>201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D8529C-0FF5-4605-A41B-C5035AA44766}"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5C1530-8938-426B-9554-0472618246F0}"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8B956A-7C82-451D-B6AB-27F32381C832}"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19EAB4-AE1B-4E29-9BB5-042721FF4900}"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3D30AB-2CC5-49B2-AE4E-7E3A07E3616E}"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A2C0F25-40C8-4A2F-AD9E-E54D0A865F9F}"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FAD0BC8-D770-470A-BCAE-31C5B081834A}"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1B17AB0-FBC5-4B69-815C-E844FF5A74F2}"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6F69F03-7E5B-48C0-A38A-F337664282DB}"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2EE9-223D-48B7-B9C6-53F820D26637}"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556079-A3DF-41B5-B0DD-5BBEE4E21A6F}"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E3AA4C-519A-4913-99BC-683686F0307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92.xml"/><Relationship Id="rId3" Type="http://schemas.openxmlformats.org/officeDocument/2006/relationships/slide" Target="slide13.xml"/><Relationship Id="rId7" Type="http://schemas.openxmlformats.org/officeDocument/2006/relationships/slide" Target="slide17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1.xml"/><Relationship Id="rId5" Type="http://schemas.openxmlformats.org/officeDocument/2006/relationships/slide" Target="slide86.xml"/><Relationship Id="rId4" Type="http://schemas.openxmlformats.org/officeDocument/2006/relationships/slide" Target="slide65.xml"/><Relationship Id="rId9" Type="http://schemas.openxmlformats.org/officeDocument/2006/relationships/slide" Target="slide21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10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3.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35.bin"/></Relationships>
</file>

<file path=ppt/slides/_rels/slide1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39.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9.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9.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1.bin"/></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oleObject" Target="../embeddings/oleObject42.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44.bin"/></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51.bin"/></Relationships>
</file>

<file path=ppt/slides/_rels/slide18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2.vml"/></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3.vml"/></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55.bin"/></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hyperlink" Target="mailto:yjzhang@fudan.edu.cn"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24.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9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037317" y="1887538"/>
            <a:ext cx="7264855" cy="4075112"/>
          </a:xfrm>
        </p:spPr>
        <p:txBody>
          <a:bodyPr/>
          <a:lstStyle/>
          <a:p>
            <a:pPr>
              <a:buClr>
                <a:schemeClr val="accent2"/>
              </a:buClr>
              <a:buSzPct val="50000"/>
              <a:buFont typeface="Wingdings" pitchFamily="2" charset="2"/>
              <a:buChar char="n"/>
            </a:pPr>
            <a:r>
              <a:rPr lang="zh-CN" altLang="en-US" sz="3000" b="1" dirty="0">
                <a:effectLst>
                  <a:outerShdw blurRad="38100" dist="38100" dir="2700000" algn="tl">
                    <a:srgbClr val="C0C0C0"/>
                  </a:outerShdw>
                </a:effectLst>
                <a:ea typeface="仿宋_GB2312" pitchFamily="49" charset="-122"/>
                <a:hlinkClick r:id="rId2" action="ppaction://hlinksldjump"/>
              </a:rPr>
              <a:t>图的基本概念</a:t>
            </a:r>
          </a:p>
          <a:p>
            <a:pPr>
              <a:buClr>
                <a:schemeClr val="accent2"/>
              </a:buClr>
              <a:buSzPct val="50000"/>
              <a:buFont typeface="Wingdings" pitchFamily="2" charset="2"/>
              <a:buChar char="n"/>
            </a:pPr>
            <a:r>
              <a:rPr lang="zh-CN" altLang="en-US" sz="3000" b="1" dirty="0">
                <a:effectLst>
                  <a:outerShdw blurRad="38100" dist="38100" dir="2700000" algn="tl">
                    <a:srgbClr val="C0C0C0"/>
                  </a:outerShdw>
                </a:effectLst>
                <a:ea typeface="仿宋_GB2312" pitchFamily="49" charset="-122"/>
                <a:hlinkClick r:id="rId3" action="ppaction://hlinksldjump"/>
              </a:rPr>
              <a:t>图的</a:t>
            </a:r>
            <a:r>
              <a:rPr lang="zh-CN" altLang="en-US" sz="3000" b="1" dirty="0" smtClean="0">
                <a:effectLst>
                  <a:outerShdw blurRad="38100" dist="38100" dir="2700000" algn="tl">
                    <a:srgbClr val="C0C0C0"/>
                  </a:outerShdw>
                </a:effectLst>
                <a:ea typeface="仿宋_GB2312" pitchFamily="49" charset="-122"/>
                <a:hlinkClick r:id="rId3" action="ppaction://hlinksldjump"/>
              </a:rPr>
              <a:t>存储结构</a:t>
            </a:r>
            <a:endParaRPr lang="zh-CN" altLang="en-US" sz="3000" b="1" dirty="0">
              <a:effectLst>
                <a:outerShdw blurRad="38100" dist="38100" dir="2700000" algn="tl">
                  <a:srgbClr val="C0C0C0"/>
                </a:outerShdw>
              </a:effectLst>
              <a:ea typeface="仿宋_GB2312" pitchFamily="49" charset="-122"/>
              <a:hlinkClick r:id="rId3" action="ppaction://hlinksldjump"/>
            </a:endParaRPr>
          </a:p>
          <a:p>
            <a:pPr>
              <a:buClr>
                <a:schemeClr val="accent2"/>
              </a:buClr>
              <a:buSzPct val="50000"/>
              <a:buFont typeface="Wingdings" pitchFamily="2" charset="2"/>
              <a:buChar char="n"/>
            </a:pPr>
            <a:r>
              <a:rPr lang="zh-CN" altLang="en-US" sz="3000" b="1" dirty="0">
                <a:effectLst>
                  <a:outerShdw blurRad="38100" dist="38100" dir="2700000" algn="tl">
                    <a:srgbClr val="C0C0C0"/>
                  </a:outerShdw>
                </a:effectLst>
                <a:ea typeface="仿宋_GB2312" pitchFamily="49" charset="-122"/>
                <a:hlinkClick r:id="rId4" action="ppaction://hlinksldjump"/>
              </a:rPr>
              <a:t>图的</a:t>
            </a:r>
            <a:r>
              <a:rPr lang="zh-CN" altLang="en-US" sz="3000" b="1" dirty="0" smtClean="0">
                <a:effectLst>
                  <a:outerShdw blurRad="38100" dist="38100" dir="2700000" algn="tl">
                    <a:srgbClr val="C0C0C0"/>
                  </a:outerShdw>
                </a:effectLst>
                <a:ea typeface="仿宋_GB2312" pitchFamily="49" charset="-122"/>
                <a:hlinkClick r:id="rId4" action="ppaction://hlinksldjump"/>
              </a:rPr>
              <a:t>遍历与求图的连通分量</a:t>
            </a:r>
            <a:endParaRPr lang="zh-CN" altLang="en-US" sz="3000" b="1" dirty="0">
              <a:effectLst>
                <a:outerShdw blurRad="38100" dist="38100" dir="2700000" algn="tl">
                  <a:srgbClr val="C0C0C0"/>
                </a:outerShdw>
              </a:effectLst>
              <a:ea typeface="仿宋_GB2312" pitchFamily="49" charset="-122"/>
              <a:hlinkClick r:id="rId4" action="ppaction://hlinksldjump"/>
            </a:endParaRPr>
          </a:p>
          <a:p>
            <a:pPr>
              <a:buClr>
                <a:schemeClr val="accent2"/>
              </a:buClr>
              <a:buSzPct val="50000"/>
              <a:buFont typeface="Wingdings" pitchFamily="2" charset="2"/>
              <a:buChar char="n"/>
            </a:pPr>
            <a:r>
              <a:rPr lang="zh-CN" altLang="en-US" sz="3000" b="1" dirty="0" smtClean="0">
                <a:effectLst>
                  <a:outerShdw blurRad="38100" dist="38100" dir="2700000" algn="tl">
                    <a:srgbClr val="C0C0C0"/>
                  </a:outerShdw>
                </a:effectLst>
                <a:ea typeface="仿宋_GB2312" pitchFamily="49" charset="-122"/>
                <a:hlinkClick r:id="rId5" action="ppaction://hlinksldjump"/>
              </a:rPr>
              <a:t>生成树与最小（代价）生成树</a:t>
            </a:r>
            <a:endParaRPr lang="zh-CN" altLang="en-US" sz="3000" b="1" dirty="0">
              <a:effectLst>
                <a:outerShdw blurRad="38100" dist="38100" dir="2700000" algn="tl">
                  <a:srgbClr val="C0C0C0"/>
                </a:outerShdw>
              </a:effectLst>
              <a:ea typeface="仿宋_GB2312" pitchFamily="49" charset="-122"/>
              <a:hlinkClick r:id="rId5" action="ppaction://hlinksldjump"/>
            </a:endParaRPr>
          </a:p>
          <a:p>
            <a:pPr>
              <a:buClr>
                <a:schemeClr val="accent2"/>
              </a:buClr>
              <a:buSzPct val="50000"/>
              <a:buFont typeface="Wingdings" pitchFamily="2" charset="2"/>
              <a:buChar char="n"/>
            </a:pPr>
            <a:r>
              <a:rPr lang="zh-CN" altLang="en-US" sz="3000" b="1" dirty="0">
                <a:effectLst>
                  <a:outerShdw blurRad="38100" dist="38100" dir="2700000" algn="tl">
                    <a:srgbClr val="C0C0C0"/>
                  </a:outerShdw>
                </a:effectLst>
                <a:ea typeface="仿宋_GB2312" pitchFamily="49" charset="-122"/>
                <a:hlinkClick r:id="rId6" action="ppaction://hlinksldjump"/>
              </a:rPr>
              <a:t>最短路径 </a:t>
            </a:r>
          </a:p>
          <a:p>
            <a:pPr>
              <a:buClr>
                <a:schemeClr val="accent2"/>
              </a:buClr>
              <a:buSzPct val="50000"/>
              <a:buFont typeface="Wingdings" pitchFamily="2" charset="2"/>
              <a:buChar char="n"/>
            </a:pPr>
            <a:r>
              <a:rPr lang="zh-CN" altLang="en-US" sz="3000" b="1" dirty="0" smtClean="0">
                <a:effectLst>
                  <a:outerShdw blurRad="38100" dist="38100" dir="2700000" algn="tl">
                    <a:srgbClr val="C0C0C0"/>
                  </a:outerShdw>
                </a:effectLst>
                <a:ea typeface="仿宋_GB2312" pitchFamily="49" charset="-122"/>
                <a:hlinkClick r:id="rId7" action="ppaction://hlinksldjump"/>
              </a:rPr>
              <a:t>拓扑排序</a:t>
            </a:r>
            <a:endParaRPr lang="en-US" altLang="zh-CN" sz="3000" b="1" dirty="0" smtClean="0">
              <a:effectLst>
                <a:outerShdw blurRad="38100" dist="38100" dir="2700000" algn="tl">
                  <a:srgbClr val="C0C0C0"/>
                </a:outerShdw>
              </a:effectLst>
              <a:ea typeface="仿宋_GB2312" pitchFamily="49" charset="-122"/>
            </a:endParaRPr>
          </a:p>
          <a:p>
            <a:pPr>
              <a:buClr>
                <a:schemeClr val="accent2"/>
              </a:buClr>
              <a:buSzPct val="50000"/>
              <a:buFont typeface="Wingdings" pitchFamily="2" charset="2"/>
              <a:buChar char="n"/>
            </a:pPr>
            <a:r>
              <a:rPr lang="zh-CN" altLang="en-US" sz="3000" b="1" dirty="0" smtClean="0">
                <a:effectLst>
                  <a:outerShdw blurRad="38100" dist="38100" dir="2700000" algn="tl">
                    <a:srgbClr val="C0C0C0"/>
                  </a:outerShdw>
                </a:effectLst>
                <a:ea typeface="仿宋_GB2312" pitchFamily="49" charset="-122"/>
                <a:hlinkClick r:id="rId8" action="ppaction://hlinksldjump"/>
              </a:rPr>
              <a:t>关键路径</a:t>
            </a:r>
            <a:endParaRPr lang="en-US" altLang="zh-CN" sz="3000" b="1" dirty="0" smtClean="0">
              <a:effectLst>
                <a:outerShdw blurRad="38100" dist="38100" dir="2700000" algn="tl">
                  <a:srgbClr val="C0C0C0"/>
                </a:outerShdw>
              </a:effectLst>
              <a:ea typeface="仿宋_GB2312" pitchFamily="49" charset="-122"/>
            </a:endParaRPr>
          </a:p>
          <a:p>
            <a:pPr>
              <a:buClr>
                <a:schemeClr val="accent2"/>
              </a:buClr>
              <a:buSzPct val="50000"/>
              <a:buFont typeface="Wingdings" pitchFamily="2" charset="2"/>
              <a:buChar char="n"/>
            </a:pPr>
            <a:r>
              <a:rPr lang="zh-CN" altLang="en-US" sz="3000" b="1" dirty="0" smtClean="0">
                <a:effectLst>
                  <a:outerShdw blurRad="38100" dist="38100" dir="2700000" algn="tl">
                    <a:srgbClr val="C0C0C0"/>
                  </a:outerShdw>
                </a:effectLst>
                <a:ea typeface="仿宋_GB2312" pitchFamily="49" charset="-122"/>
                <a:hlinkClick r:id="rId9" action="ppaction://hlinksldjump"/>
              </a:rPr>
              <a:t>本章小结</a:t>
            </a:r>
            <a:endParaRPr lang="zh-CN" altLang="en-US" sz="3000" b="1" dirty="0">
              <a:effectLst>
                <a:outerShdw blurRad="38100" dist="38100" dir="2700000" algn="tl">
                  <a:srgbClr val="C0C0C0"/>
                </a:outerShdw>
              </a:effectLst>
              <a:ea typeface="仿宋_GB2312" pitchFamily="49" charset="-122"/>
              <a:hlinkClick r:id="rId7" action="ppaction://hlinksldjump"/>
            </a:endParaRPr>
          </a:p>
        </p:txBody>
      </p:sp>
      <p:sp>
        <p:nvSpPr>
          <p:cNvPr id="116740" name="WordArt 4"/>
          <p:cNvSpPr>
            <a:spLocks noChangeArrowheads="1" noChangeShapeType="1" noTextEdit="1"/>
          </p:cNvSpPr>
          <p:nvPr/>
        </p:nvSpPr>
        <p:spPr bwMode="auto">
          <a:xfrm>
            <a:off x="1524227" y="693058"/>
            <a:ext cx="5348287" cy="990600"/>
          </a:xfrm>
          <a:prstGeom prst="rect">
            <a:avLst/>
          </a:prstGeom>
        </p:spPr>
        <p:txBody>
          <a:bodyPr wrap="none" fromWordArt="1">
            <a:prstTxWarp prst="textSlantUp">
              <a:avLst>
                <a:gd name="adj" fmla="val 375"/>
              </a:avLst>
            </a:prstTxWarp>
          </a:bodyPr>
          <a:lstStyle/>
          <a:p>
            <a:pPr algn="ctr"/>
            <a:r>
              <a:rPr lang="zh-CN" altLang="en-US" sz="4400" b="1"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第八章 图</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a:t>
            </a:fld>
            <a:endParaRPr lang="en-US" altLang="zh-CN"/>
          </a:p>
        </p:txBody>
      </p:sp>
      <p:sp>
        <p:nvSpPr>
          <p:cNvPr id="3" name="Rectangle 2"/>
          <p:cNvSpPr txBox="1">
            <a:spLocks noChangeArrowheads="1"/>
          </p:cNvSpPr>
          <p:nvPr/>
        </p:nvSpPr>
        <p:spPr>
          <a:xfrm>
            <a:off x="431800" y="388939"/>
            <a:ext cx="8134350" cy="1973262"/>
          </a:xfrm>
          <a:prstGeom prst="rect">
            <a:avLst/>
          </a:prstGeom>
        </p:spPr>
        <p:txBody>
          <a:bodyPr/>
          <a:lstStyle/>
          <a:p>
            <a:pPr marL="342900" marR="0" lvl="0" indent="-342900" algn="just" defTabSz="914400" rtl="0" eaLnBrk="1" fontAlgn="base" latinLnBrk="0" hangingPunct="1">
              <a:lnSpc>
                <a:spcPct val="100000"/>
              </a:lnSpc>
              <a:spcBef>
                <a:spcPct val="30000"/>
              </a:spcBef>
              <a:spcAft>
                <a:spcPct val="0"/>
              </a:spcAft>
              <a:buClr>
                <a:srgbClr val="FF7C80"/>
              </a:buClr>
              <a:buSzPct val="50000"/>
              <a:buFont typeface="Wingdings" pitchFamily="2" charset="2"/>
              <a:buChar char="n"/>
              <a:tabLst/>
              <a:defRPr/>
            </a:pPr>
            <a:r>
              <a:rPr kumimoji="1" lang="zh-CN" altLang="en-US" sz="2800" b="1" i="0" u="sng"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强连通图与强连通分量</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在有向图中</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，若对于每一对顶点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和</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，都存在一条从</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到</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和从</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 </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的路径，则称此图是强连通图。非强连通图的极大强连通子图叫做强连通分量。</a:t>
            </a:r>
          </a:p>
        </p:txBody>
      </p:sp>
      <p:sp>
        <p:nvSpPr>
          <p:cNvPr id="403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3457" name="Object 1"/>
          <p:cNvGraphicFramePr>
            <a:graphicFrameLocks noChangeAspect="1"/>
          </p:cNvGraphicFramePr>
          <p:nvPr/>
        </p:nvGraphicFramePr>
        <p:xfrm>
          <a:off x="2514600" y="2235200"/>
          <a:ext cx="4508500" cy="1636538"/>
        </p:xfrm>
        <a:graphic>
          <a:graphicData uri="http://schemas.openxmlformats.org/presentationml/2006/ole">
            <p:oleObj spid="_x0000_s403457" name="Visio" r:id="rId3" imgW="1841906" imgH="670560" progId="Visio.Drawing.11">
              <p:embed/>
            </p:oleObj>
          </a:graphicData>
        </a:graphic>
      </p:graphicFrame>
      <p:sp>
        <p:nvSpPr>
          <p:cNvPr id="6" name="Text Box 25"/>
          <p:cNvSpPr txBox="1">
            <a:spLocks noChangeArrowheads="1"/>
          </p:cNvSpPr>
          <p:nvPr/>
        </p:nvSpPr>
        <p:spPr bwMode="auto">
          <a:xfrm>
            <a:off x="2844800" y="3821113"/>
            <a:ext cx="37338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8-8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强连通的有向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403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3459" name="Object 3"/>
          <p:cNvGraphicFramePr>
            <a:graphicFrameLocks noChangeAspect="1"/>
          </p:cNvGraphicFramePr>
          <p:nvPr/>
        </p:nvGraphicFramePr>
        <p:xfrm>
          <a:off x="3428999" y="4330700"/>
          <a:ext cx="2772833" cy="1663700"/>
        </p:xfrm>
        <a:graphic>
          <a:graphicData uri="http://schemas.openxmlformats.org/presentationml/2006/ole">
            <p:oleObj spid="_x0000_s403459" name="Visio" r:id="rId4" imgW="1063752" imgH="638861" progId="Visio.Drawing.11">
              <p:embed/>
            </p:oleObj>
          </a:graphicData>
        </a:graphic>
      </p:graphicFrame>
      <p:sp>
        <p:nvSpPr>
          <p:cNvPr id="9" name="Text Box 25"/>
          <p:cNvSpPr txBox="1">
            <a:spLocks noChangeArrowheads="1"/>
          </p:cNvSpPr>
          <p:nvPr/>
        </p:nvSpPr>
        <p:spPr bwMode="auto">
          <a:xfrm>
            <a:off x="1930400" y="6022657"/>
            <a:ext cx="57658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8-9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具有两个强连通分量的有向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57"/>
                                        </p:tgtEl>
                                        <p:attrNameLst>
                                          <p:attrName>style.visibility</p:attrName>
                                        </p:attrNameLst>
                                      </p:cBhvr>
                                      <p:to>
                                        <p:strVal val="visible"/>
                                      </p:to>
                                    </p:set>
                                    <p:anim calcmode="lin" valueType="num">
                                      <p:cBhvr additive="base">
                                        <p:cTn id="7" dur="500" fill="hold"/>
                                        <p:tgtEl>
                                          <p:spTgt spid="403457"/>
                                        </p:tgtEl>
                                        <p:attrNameLst>
                                          <p:attrName>ppt_x</p:attrName>
                                        </p:attrNameLst>
                                      </p:cBhvr>
                                      <p:tavLst>
                                        <p:tav tm="0">
                                          <p:val>
                                            <p:strVal val="#ppt_x"/>
                                          </p:val>
                                        </p:tav>
                                        <p:tav tm="100000">
                                          <p:val>
                                            <p:strVal val="#ppt_x"/>
                                          </p:val>
                                        </p:tav>
                                      </p:tavLst>
                                    </p:anim>
                                    <p:anim calcmode="lin" valueType="num">
                                      <p:cBhvr additive="base">
                                        <p:cTn id="8" dur="500" fill="hold"/>
                                        <p:tgtEl>
                                          <p:spTgt spid="4034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3459"/>
                                        </p:tgtEl>
                                        <p:attrNameLst>
                                          <p:attrName>style.visibility</p:attrName>
                                        </p:attrNameLst>
                                      </p:cBhvr>
                                      <p:to>
                                        <p:strVal val="visible"/>
                                      </p:to>
                                    </p:set>
                                    <p:animEffect transition="in" filter="box(in)">
                                      <p:cBhvr>
                                        <p:cTn id="17" dur="500"/>
                                        <p:tgtEl>
                                          <p:spTgt spid="40345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100</a:t>
            </a:fld>
            <a:endParaRPr lang="en-US" altLang="zh-CN"/>
          </a:p>
        </p:txBody>
      </p:sp>
      <p:sp>
        <p:nvSpPr>
          <p:cNvPr id="3" name="Rectangle 2" descr="白色大理石"/>
          <p:cNvSpPr>
            <a:spLocks noChangeArrowheads="1"/>
          </p:cNvSpPr>
          <p:nvPr/>
        </p:nvSpPr>
        <p:spPr bwMode="auto">
          <a:xfrm>
            <a:off x="2870200" y="11303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4" name="Text Box 3"/>
          <p:cNvSpPr txBox="1">
            <a:spLocks noChangeArrowheads="1"/>
          </p:cNvSpPr>
          <p:nvPr/>
        </p:nvSpPr>
        <p:spPr bwMode="auto">
          <a:xfrm>
            <a:off x="552450" y="169863"/>
            <a:ext cx="5921375" cy="579437"/>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v=3</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5" name="Text Box 4"/>
          <p:cNvSpPr txBox="1">
            <a:spLocks noChangeArrowheads="1"/>
          </p:cNvSpPr>
          <p:nvPr/>
        </p:nvSpPr>
        <p:spPr bwMode="auto">
          <a:xfrm>
            <a:off x="2971800" y="1092200"/>
            <a:ext cx="4324350" cy="579438"/>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28  </a:t>
            </a:r>
            <a:r>
              <a:rPr lang="en-US" altLang="zh-CN" sz="3200" b="1">
                <a:solidFill>
                  <a:srgbClr val="CC3300"/>
                </a:solidFill>
              </a:rPr>
              <a:t>1</a:t>
            </a:r>
            <a:r>
              <a:rPr lang="en-US" altLang="zh-CN" sz="3200" b="1">
                <a:solidFill>
                  <a:srgbClr val="CC3300"/>
                </a:solidFill>
                <a:sym typeface="Symbol" pitchFamily="18" charset="2"/>
              </a:rPr>
              <a:t>2</a:t>
            </a:r>
            <a:r>
              <a:rPr lang="en-US" altLang="zh-CN" sz="3200" b="1">
                <a:solidFill>
                  <a:schemeClr val="accent2"/>
                </a:solidFill>
                <a:sym typeface="Symbol" pitchFamily="18" charset="2"/>
              </a:rPr>
              <a:t>  </a:t>
            </a:r>
            <a:r>
              <a:rPr lang="en-US" altLang="zh-CN" sz="3200" b="1">
                <a:sym typeface="Symbol" pitchFamily="18" charset="2"/>
              </a:rPr>
              <a:t>22</a:t>
            </a:r>
            <a:r>
              <a:rPr lang="en-US" altLang="zh-CN" sz="3200" b="1">
                <a:solidFill>
                  <a:schemeClr val="accent2"/>
                </a:solidFill>
                <a:sym typeface="Symbol" pitchFamily="18" charset="2"/>
              </a:rPr>
              <a:t>  </a:t>
            </a:r>
            <a:r>
              <a:rPr lang="en-US" altLang="zh-CN" sz="3200" b="1">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a:t>
            </a:r>
            <a:r>
              <a:rPr lang="en-US" altLang="zh-CN" sz="3200" b="1">
                <a:solidFill>
                  <a:srgbClr val="CC3300"/>
                </a:solidFill>
                <a:sym typeface="Symbol" pitchFamily="18" charset="2"/>
              </a:rPr>
              <a:t>18</a:t>
            </a:r>
            <a:r>
              <a:rPr lang="en-US" altLang="zh-CN">
                <a:solidFill>
                  <a:schemeClr val="accent2"/>
                </a:solidFill>
                <a:sym typeface="Symbol" pitchFamily="18" charset="2"/>
              </a:rPr>
              <a:t> </a:t>
            </a:r>
          </a:p>
        </p:txBody>
      </p:sp>
      <p:sp>
        <p:nvSpPr>
          <p:cNvPr id="6" name="Line 5"/>
          <p:cNvSpPr>
            <a:spLocks noChangeShapeType="1"/>
          </p:cNvSpPr>
          <p:nvPr/>
        </p:nvSpPr>
        <p:spPr bwMode="auto">
          <a:xfrm>
            <a:off x="34798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6"/>
          <p:cNvSpPr>
            <a:spLocks noChangeShapeType="1"/>
          </p:cNvSpPr>
          <p:nvPr/>
        </p:nvSpPr>
        <p:spPr bwMode="auto">
          <a:xfrm>
            <a:off x="40894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7"/>
          <p:cNvSpPr>
            <a:spLocks noChangeShapeType="1"/>
          </p:cNvSpPr>
          <p:nvPr/>
        </p:nvSpPr>
        <p:spPr bwMode="auto">
          <a:xfrm>
            <a:off x="46990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8"/>
          <p:cNvSpPr>
            <a:spLocks noChangeShapeType="1"/>
          </p:cNvSpPr>
          <p:nvPr/>
        </p:nvSpPr>
        <p:spPr bwMode="auto">
          <a:xfrm>
            <a:off x="53086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9"/>
          <p:cNvSpPr>
            <a:spLocks noChangeShapeType="1"/>
          </p:cNvSpPr>
          <p:nvPr/>
        </p:nvSpPr>
        <p:spPr bwMode="auto">
          <a:xfrm>
            <a:off x="59182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Line 10"/>
          <p:cNvSpPr>
            <a:spLocks noChangeShapeType="1"/>
          </p:cNvSpPr>
          <p:nvPr/>
        </p:nvSpPr>
        <p:spPr bwMode="auto">
          <a:xfrm>
            <a:off x="6604000" y="1130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Rectangle 11" descr="白色大理石"/>
          <p:cNvSpPr>
            <a:spLocks noChangeArrowheads="1"/>
          </p:cNvSpPr>
          <p:nvPr/>
        </p:nvSpPr>
        <p:spPr bwMode="auto">
          <a:xfrm>
            <a:off x="2870200" y="18923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 name="Line 12"/>
          <p:cNvSpPr>
            <a:spLocks noChangeShapeType="1"/>
          </p:cNvSpPr>
          <p:nvPr/>
        </p:nvSpPr>
        <p:spPr bwMode="auto">
          <a:xfrm>
            <a:off x="34798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3"/>
          <p:cNvSpPr>
            <a:spLocks noChangeShapeType="1"/>
          </p:cNvSpPr>
          <p:nvPr/>
        </p:nvSpPr>
        <p:spPr bwMode="auto">
          <a:xfrm>
            <a:off x="40894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4"/>
          <p:cNvSpPr>
            <a:spLocks noChangeShapeType="1"/>
          </p:cNvSpPr>
          <p:nvPr/>
        </p:nvSpPr>
        <p:spPr bwMode="auto">
          <a:xfrm>
            <a:off x="46990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5"/>
          <p:cNvSpPr>
            <a:spLocks noChangeShapeType="1"/>
          </p:cNvSpPr>
          <p:nvPr/>
        </p:nvSpPr>
        <p:spPr bwMode="auto">
          <a:xfrm>
            <a:off x="53086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6"/>
          <p:cNvSpPr>
            <a:spLocks noChangeShapeType="1"/>
          </p:cNvSpPr>
          <p:nvPr/>
        </p:nvSpPr>
        <p:spPr bwMode="auto">
          <a:xfrm>
            <a:off x="59182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17"/>
          <p:cNvSpPr>
            <a:spLocks noChangeShapeType="1"/>
          </p:cNvSpPr>
          <p:nvPr/>
        </p:nvSpPr>
        <p:spPr bwMode="auto">
          <a:xfrm>
            <a:off x="6604000" y="18923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8"/>
          <p:cNvSpPr txBox="1">
            <a:spLocks noChangeArrowheads="1"/>
          </p:cNvSpPr>
          <p:nvPr/>
        </p:nvSpPr>
        <p:spPr bwMode="auto">
          <a:xfrm>
            <a:off x="2946400" y="1892300"/>
            <a:ext cx="4356100" cy="579438"/>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0    </a:t>
            </a:r>
            <a:r>
              <a:rPr lang="en-US" altLang="zh-CN" sz="3200" b="1">
                <a:solidFill>
                  <a:srgbClr val="CC3300"/>
                </a:solidFill>
              </a:rPr>
              <a:t>3</a:t>
            </a:r>
            <a:r>
              <a:rPr lang="en-US" altLang="zh-CN" sz="3200" b="1">
                <a:solidFill>
                  <a:schemeClr val="accent2"/>
                </a:solidFill>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solidFill>
                  <a:srgbClr val="CC3300"/>
                </a:solidFill>
                <a:sym typeface="Symbol" pitchFamily="18" charset="2"/>
              </a:rPr>
              <a:t>3</a:t>
            </a:r>
            <a:r>
              <a:rPr lang="en-US" altLang="zh-CN">
                <a:solidFill>
                  <a:schemeClr val="accent2"/>
                </a:solidFill>
                <a:sym typeface="Symbol" pitchFamily="18" charset="2"/>
              </a:rPr>
              <a:t> </a:t>
            </a:r>
          </a:p>
        </p:txBody>
      </p:sp>
      <p:sp>
        <p:nvSpPr>
          <p:cNvPr id="20" name="Text Box 19"/>
          <p:cNvSpPr txBox="1">
            <a:spLocks noChangeArrowheads="1"/>
          </p:cNvSpPr>
          <p:nvPr/>
        </p:nvSpPr>
        <p:spPr bwMode="auto">
          <a:xfrm>
            <a:off x="1346200" y="1165225"/>
            <a:ext cx="1471613" cy="579438"/>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1" name="Text Box 20"/>
          <p:cNvSpPr txBox="1">
            <a:spLocks noChangeArrowheads="1"/>
          </p:cNvSpPr>
          <p:nvPr/>
        </p:nvSpPr>
        <p:spPr bwMode="auto">
          <a:xfrm>
            <a:off x="1308100" y="18510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2" name="Text Box 21"/>
          <p:cNvSpPr txBox="1">
            <a:spLocks noChangeArrowheads="1"/>
          </p:cNvSpPr>
          <p:nvPr/>
        </p:nvSpPr>
        <p:spPr bwMode="auto">
          <a:xfrm>
            <a:off x="3022600" y="7493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3" name="Line 22"/>
          <p:cNvSpPr>
            <a:spLocks noChangeShapeType="1"/>
          </p:cNvSpPr>
          <p:nvPr/>
        </p:nvSpPr>
        <p:spPr bwMode="auto">
          <a:xfrm flipV="1">
            <a:off x="4394200" y="2536825"/>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24" name="Text Box 23"/>
          <p:cNvSpPr txBox="1">
            <a:spLocks noChangeArrowheads="1"/>
          </p:cNvSpPr>
          <p:nvPr/>
        </p:nvSpPr>
        <p:spPr bwMode="auto">
          <a:xfrm>
            <a:off x="2832100" y="2597150"/>
            <a:ext cx="1449388" cy="579438"/>
          </a:xfrm>
          <a:prstGeom prst="rect">
            <a:avLst/>
          </a:prstGeom>
          <a:noFill/>
          <a:ln w="9525">
            <a:noFill/>
            <a:miter lim="800000"/>
            <a:headEnd/>
            <a:tailEnd/>
          </a:ln>
          <a:effectLst/>
        </p:spPr>
        <p:txBody>
          <a:bodyPr>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v=2</a:t>
            </a:r>
            <a:endParaRPr lang="en-US" altLang="zh-CN" sz="3200" b="1" u="sng" dirty="0">
              <a:solidFill>
                <a:srgbClr val="009900"/>
              </a:solidFill>
              <a:ea typeface="隶书" pitchFamily="49" charset="-122"/>
            </a:endParaRPr>
          </a:p>
        </p:txBody>
      </p:sp>
      <p:sp>
        <p:nvSpPr>
          <p:cNvPr id="25" name="Text Box 47"/>
          <p:cNvSpPr txBox="1">
            <a:spLocks noChangeArrowheads="1"/>
          </p:cNvSpPr>
          <p:nvPr/>
        </p:nvSpPr>
        <p:spPr bwMode="auto">
          <a:xfrm>
            <a:off x="4622800" y="260826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a:t>
            </a:r>
            <a:r>
              <a:rPr lang="en-US" altLang="zh-CN" sz="2800" b="1" u="sng" dirty="0">
                <a:solidFill>
                  <a:schemeClr val="tx2"/>
                </a:solidFill>
                <a:ea typeface="隶书" pitchFamily="49" charset="-122"/>
              </a:rPr>
              <a:t>3</a:t>
            </a:r>
            <a:r>
              <a:rPr lang="en-US" altLang="zh-CN" sz="2800" b="1" u="sng" dirty="0" smtClean="0">
                <a:solidFill>
                  <a:schemeClr val="tx2"/>
                </a:solidFill>
                <a:ea typeface="隶书" pitchFamily="49" charset="-122"/>
              </a:rPr>
              <a:t>, 2</a:t>
            </a:r>
            <a:r>
              <a:rPr lang="en-US" altLang="zh-CN" sz="2800" b="1" u="sng" dirty="0">
                <a:solidFill>
                  <a:schemeClr val="tx2"/>
                </a:solidFill>
                <a:ea typeface="隶书" pitchFamily="49" charset="-122"/>
              </a:rPr>
              <a:t>)</a:t>
            </a:r>
            <a:endParaRPr lang="en-US" altLang="zh-CN" u="sng" dirty="0"/>
          </a:p>
        </p:txBody>
      </p:sp>
      <p:sp>
        <p:nvSpPr>
          <p:cNvPr id="26" name="Line 49"/>
          <p:cNvSpPr>
            <a:spLocks noChangeShapeType="1"/>
          </p:cNvSpPr>
          <p:nvPr/>
        </p:nvSpPr>
        <p:spPr bwMode="auto">
          <a:xfrm>
            <a:off x="3101975" y="37973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7" name="Line 50"/>
          <p:cNvSpPr>
            <a:spLocks noChangeShapeType="1"/>
          </p:cNvSpPr>
          <p:nvPr/>
        </p:nvSpPr>
        <p:spPr bwMode="auto">
          <a:xfrm>
            <a:off x="2492375" y="4635500"/>
            <a:ext cx="457200" cy="762000"/>
          </a:xfrm>
          <a:prstGeom prst="line">
            <a:avLst/>
          </a:prstGeom>
          <a:noFill/>
          <a:ln w="28575">
            <a:solidFill>
              <a:srgbClr val="339966"/>
            </a:solidFill>
            <a:round/>
            <a:headEnd/>
            <a:tailEnd/>
          </a:ln>
          <a:effectLst/>
        </p:spPr>
        <p:txBody>
          <a:bodyPr wrap="none" anchor="ctr"/>
          <a:lstStyle/>
          <a:p>
            <a:endParaRPr lang="zh-CN" altLang="en-US"/>
          </a:p>
        </p:txBody>
      </p:sp>
      <p:sp>
        <p:nvSpPr>
          <p:cNvPr id="28" name="Line 51"/>
          <p:cNvSpPr>
            <a:spLocks noChangeShapeType="1"/>
          </p:cNvSpPr>
          <p:nvPr/>
        </p:nvSpPr>
        <p:spPr bwMode="auto">
          <a:xfrm>
            <a:off x="1349375" y="46355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29" name="Line 52"/>
          <p:cNvSpPr>
            <a:spLocks noChangeShapeType="1"/>
          </p:cNvSpPr>
          <p:nvPr/>
        </p:nvSpPr>
        <p:spPr bwMode="auto">
          <a:xfrm flipH="1">
            <a:off x="1349375" y="37211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0" name="Line 53"/>
          <p:cNvSpPr>
            <a:spLocks noChangeShapeType="1"/>
          </p:cNvSpPr>
          <p:nvPr/>
        </p:nvSpPr>
        <p:spPr bwMode="auto">
          <a:xfrm>
            <a:off x="2111375" y="55499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31" name="Line 54"/>
          <p:cNvSpPr>
            <a:spLocks noChangeShapeType="1"/>
          </p:cNvSpPr>
          <p:nvPr/>
        </p:nvSpPr>
        <p:spPr bwMode="auto">
          <a:xfrm flipH="1">
            <a:off x="3101975" y="4711700"/>
            <a:ext cx="457200" cy="838200"/>
          </a:xfrm>
          <a:prstGeom prst="line">
            <a:avLst/>
          </a:prstGeom>
          <a:noFill/>
          <a:ln w="28575">
            <a:solidFill>
              <a:srgbClr val="339966"/>
            </a:solidFill>
            <a:round/>
            <a:headEnd/>
            <a:tailEnd/>
          </a:ln>
          <a:effectLst/>
        </p:spPr>
        <p:txBody>
          <a:bodyPr wrap="none" anchor="ctr"/>
          <a:lstStyle/>
          <a:p>
            <a:endParaRPr lang="zh-CN" altLang="en-US"/>
          </a:p>
        </p:txBody>
      </p:sp>
      <p:sp>
        <p:nvSpPr>
          <p:cNvPr id="32" name="Line 55"/>
          <p:cNvSpPr>
            <a:spLocks noChangeShapeType="1"/>
          </p:cNvSpPr>
          <p:nvPr/>
        </p:nvSpPr>
        <p:spPr bwMode="auto">
          <a:xfrm flipV="1">
            <a:off x="2035175" y="36449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33" name="Oval 56" descr="羊皮纸"/>
          <p:cNvSpPr>
            <a:spLocks noChangeArrowheads="1"/>
          </p:cNvSpPr>
          <p:nvPr/>
        </p:nvSpPr>
        <p:spPr bwMode="auto">
          <a:xfrm>
            <a:off x="1120775"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4" name="Oval 57" descr="羊皮纸"/>
          <p:cNvSpPr>
            <a:spLocks noChangeArrowheads="1"/>
          </p:cNvSpPr>
          <p:nvPr/>
        </p:nvSpPr>
        <p:spPr bwMode="auto">
          <a:xfrm>
            <a:off x="1654175" y="3416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5" name="Oval 58" descr="羊皮纸"/>
          <p:cNvSpPr>
            <a:spLocks noChangeArrowheads="1"/>
          </p:cNvSpPr>
          <p:nvPr/>
        </p:nvSpPr>
        <p:spPr bwMode="auto">
          <a:xfrm>
            <a:off x="1654175" y="5321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36" name="Oval 59" descr="羊皮纸"/>
          <p:cNvSpPr>
            <a:spLocks noChangeArrowheads="1"/>
          </p:cNvSpPr>
          <p:nvPr/>
        </p:nvSpPr>
        <p:spPr bwMode="auto">
          <a:xfrm>
            <a:off x="2263775"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7" name="Oval 60" descr="羊皮纸"/>
          <p:cNvSpPr>
            <a:spLocks noChangeArrowheads="1"/>
          </p:cNvSpPr>
          <p:nvPr/>
        </p:nvSpPr>
        <p:spPr bwMode="auto">
          <a:xfrm>
            <a:off x="2797175" y="3416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8" name="Oval 61" descr="羊皮纸"/>
          <p:cNvSpPr>
            <a:spLocks noChangeArrowheads="1"/>
          </p:cNvSpPr>
          <p:nvPr/>
        </p:nvSpPr>
        <p:spPr bwMode="auto">
          <a:xfrm>
            <a:off x="2797175" y="5321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39" name="Oval 62" descr="羊皮纸"/>
          <p:cNvSpPr>
            <a:spLocks noChangeArrowheads="1"/>
          </p:cNvSpPr>
          <p:nvPr/>
        </p:nvSpPr>
        <p:spPr bwMode="auto">
          <a:xfrm flipH="1">
            <a:off x="3406775"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40" name="Text Box 63"/>
          <p:cNvSpPr txBox="1">
            <a:spLocks noChangeArrowheads="1"/>
          </p:cNvSpPr>
          <p:nvPr/>
        </p:nvSpPr>
        <p:spPr bwMode="auto">
          <a:xfrm>
            <a:off x="2187575" y="31115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41" name="Text Box 64"/>
          <p:cNvSpPr txBox="1">
            <a:spLocks noChangeArrowheads="1"/>
          </p:cNvSpPr>
          <p:nvPr/>
        </p:nvSpPr>
        <p:spPr bwMode="auto">
          <a:xfrm>
            <a:off x="1120775" y="37353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2" name="Text Box 65"/>
          <p:cNvSpPr txBox="1">
            <a:spLocks noChangeArrowheads="1"/>
          </p:cNvSpPr>
          <p:nvPr/>
        </p:nvSpPr>
        <p:spPr bwMode="auto">
          <a:xfrm>
            <a:off x="1120775" y="49545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43" name="Text Box 66"/>
          <p:cNvSpPr txBox="1">
            <a:spLocks noChangeArrowheads="1"/>
          </p:cNvSpPr>
          <p:nvPr/>
        </p:nvSpPr>
        <p:spPr bwMode="auto">
          <a:xfrm>
            <a:off x="2187575" y="38115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44" name="Text Box 67"/>
          <p:cNvSpPr txBox="1">
            <a:spLocks noChangeArrowheads="1"/>
          </p:cNvSpPr>
          <p:nvPr/>
        </p:nvSpPr>
        <p:spPr bwMode="auto">
          <a:xfrm>
            <a:off x="1730375" y="4725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45" name="Text Box 68"/>
          <p:cNvSpPr txBox="1">
            <a:spLocks noChangeArrowheads="1"/>
          </p:cNvSpPr>
          <p:nvPr/>
        </p:nvSpPr>
        <p:spPr bwMode="auto">
          <a:xfrm>
            <a:off x="2187575" y="54879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46" name="Text Box 69"/>
          <p:cNvSpPr txBox="1">
            <a:spLocks noChangeArrowheads="1"/>
          </p:cNvSpPr>
          <p:nvPr/>
        </p:nvSpPr>
        <p:spPr bwMode="auto">
          <a:xfrm>
            <a:off x="3324225" y="38115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47" name="Text Box 70"/>
          <p:cNvSpPr txBox="1">
            <a:spLocks noChangeArrowheads="1"/>
          </p:cNvSpPr>
          <p:nvPr/>
        </p:nvSpPr>
        <p:spPr bwMode="auto">
          <a:xfrm>
            <a:off x="2714625" y="4711700"/>
            <a:ext cx="539750" cy="519113"/>
          </a:xfrm>
          <a:prstGeom prst="rect">
            <a:avLst/>
          </a:prstGeom>
          <a:noFill/>
          <a:ln w="9525">
            <a:noFill/>
            <a:miter lim="800000"/>
            <a:headEnd/>
            <a:tailEnd/>
          </a:ln>
          <a:effectLst/>
        </p:spPr>
        <p:txBody>
          <a:bodyPr wrap="none">
            <a:spAutoFit/>
          </a:bodyPr>
          <a:lstStyle/>
          <a:p>
            <a:r>
              <a:rPr lang="en-US" altLang="zh-CN" sz="2800" b="1">
                <a:solidFill>
                  <a:srgbClr val="339966"/>
                </a:solidFill>
              </a:rPr>
              <a:t>18</a:t>
            </a:r>
            <a:endParaRPr lang="en-US" altLang="zh-CN"/>
          </a:p>
        </p:txBody>
      </p:sp>
      <p:sp>
        <p:nvSpPr>
          <p:cNvPr id="48" name="Text Box 71"/>
          <p:cNvSpPr txBox="1">
            <a:spLocks noChangeArrowheads="1"/>
          </p:cNvSpPr>
          <p:nvPr/>
        </p:nvSpPr>
        <p:spPr bwMode="auto">
          <a:xfrm>
            <a:off x="1958975" y="5808663"/>
            <a:ext cx="6737350"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4</a:t>
            </a:r>
            <a:r>
              <a:rPr lang="en-US" altLang="zh-CN" sz="3200" b="1" u="sng" dirty="0" smtClean="0">
                <a:solidFill>
                  <a:srgbClr val="CC3300"/>
                </a:solidFill>
                <a:ea typeface="隶书" pitchFamily="49" charset="-122"/>
              </a:rPr>
              <a:t>, 3, 22)</a:t>
            </a:r>
            <a:r>
              <a:rPr lang="zh-CN" altLang="en-US" sz="3200" b="1" u="sng" dirty="0" smtClean="0">
                <a:ea typeface="隶书" pitchFamily="49" charset="-122"/>
              </a:rPr>
              <a:t>加入</a:t>
            </a:r>
            <a:r>
              <a:rPr lang="zh-CN" altLang="en-US" sz="3200" b="1" u="sng" dirty="0">
                <a:ea typeface="隶书" pitchFamily="49" charset="-122"/>
              </a:rPr>
              <a:t>生成树</a:t>
            </a:r>
          </a:p>
        </p:txBody>
      </p:sp>
      <p:sp>
        <p:nvSpPr>
          <p:cNvPr id="49" name="Text Box 72"/>
          <p:cNvSpPr txBox="1">
            <a:spLocks noChangeArrowheads="1"/>
          </p:cNvSpPr>
          <p:nvPr/>
        </p:nvSpPr>
        <p:spPr bwMode="auto">
          <a:xfrm>
            <a:off x="3324225" y="4864100"/>
            <a:ext cx="539750" cy="519113"/>
          </a:xfrm>
          <a:prstGeom prst="rect">
            <a:avLst/>
          </a:prstGeom>
          <a:noFill/>
          <a:ln w="9525">
            <a:noFill/>
            <a:miter lim="800000"/>
            <a:headEnd/>
            <a:tailEnd/>
          </a:ln>
          <a:effectLst/>
        </p:spPr>
        <p:txBody>
          <a:bodyPr wrap="none">
            <a:spAutoFit/>
          </a:bodyPr>
          <a:lstStyle/>
          <a:p>
            <a:r>
              <a:rPr lang="en-US" altLang="zh-CN" sz="2800" b="1">
                <a:solidFill>
                  <a:srgbClr val="339966"/>
                </a:solidFill>
              </a:rPr>
              <a:t>12</a:t>
            </a:r>
            <a:endParaRPr lang="en-US" altLang="zh-CN"/>
          </a:p>
        </p:txBody>
      </p:sp>
      <p:sp>
        <p:nvSpPr>
          <p:cNvPr id="50" name="Line 73"/>
          <p:cNvSpPr>
            <a:spLocks noChangeShapeType="1"/>
          </p:cNvSpPr>
          <p:nvPr/>
        </p:nvSpPr>
        <p:spPr bwMode="auto">
          <a:xfrm>
            <a:off x="2111375" y="36449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51" name="Line 75"/>
          <p:cNvSpPr>
            <a:spLocks noChangeShapeType="1"/>
          </p:cNvSpPr>
          <p:nvPr/>
        </p:nvSpPr>
        <p:spPr bwMode="auto">
          <a:xfrm>
            <a:off x="5194300" y="46355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52" name="Line 76"/>
          <p:cNvSpPr>
            <a:spLocks noChangeShapeType="1"/>
          </p:cNvSpPr>
          <p:nvPr/>
        </p:nvSpPr>
        <p:spPr bwMode="auto">
          <a:xfrm flipH="1">
            <a:off x="5194300" y="37211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3" name="Line 77"/>
          <p:cNvSpPr>
            <a:spLocks noChangeShapeType="1"/>
          </p:cNvSpPr>
          <p:nvPr/>
        </p:nvSpPr>
        <p:spPr bwMode="auto">
          <a:xfrm>
            <a:off x="5956300" y="55499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54" name="Line 78"/>
          <p:cNvSpPr>
            <a:spLocks noChangeShapeType="1"/>
          </p:cNvSpPr>
          <p:nvPr/>
        </p:nvSpPr>
        <p:spPr bwMode="auto">
          <a:xfrm flipH="1">
            <a:off x="6946900" y="4711700"/>
            <a:ext cx="457200" cy="838200"/>
          </a:xfrm>
          <a:prstGeom prst="line">
            <a:avLst/>
          </a:prstGeom>
          <a:noFill/>
          <a:ln w="28575">
            <a:solidFill>
              <a:srgbClr val="339966"/>
            </a:solidFill>
            <a:round/>
            <a:headEnd/>
            <a:tailEnd/>
          </a:ln>
          <a:effectLst/>
        </p:spPr>
        <p:txBody>
          <a:bodyPr wrap="none" anchor="ctr"/>
          <a:lstStyle/>
          <a:p>
            <a:endParaRPr lang="zh-CN" altLang="en-US"/>
          </a:p>
        </p:txBody>
      </p:sp>
      <p:sp>
        <p:nvSpPr>
          <p:cNvPr id="55" name="Oval 79" descr="羊皮纸"/>
          <p:cNvSpPr>
            <a:spLocks noChangeArrowheads="1"/>
          </p:cNvSpPr>
          <p:nvPr/>
        </p:nvSpPr>
        <p:spPr bwMode="auto">
          <a:xfrm>
            <a:off x="4965700"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56" name="Oval 80" descr="羊皮纸"/>
          <p:cNvSpPr>
            <a:spLocks noChangeArrowheads="1"/>
          </p:cNvSpPr>
          <p:nvPr/>
        </p:nvSpPr>
        <p:spPr bwMode="auto">
          <a:xfrm>
            <a:off x="5499100" y="3416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57" name="Oval 81" descr="羊皮纸"/>
          <p:cNvSpPr>
            <a:spLocks noChangeArrowheads="1"/>
          </p:cNvSpPr>
          <p:nvPr/>
        </p:nvSpPr>
        <p:spPr bwMode="auto">
          <a:xfrm>
            <a:off x="5499100" y="5321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58" name="Oval 82" descr="羊皮纸"/>
          <p:cNvSpPr>
            <a:spLocks noChangeArrowheads="1"/>
          </p:cNvSpPr>
          <p:nvPr/>
        </p:nvSpPr>
        <p:spPr bwMode="auto">
          <a:xfrm>
            <a:off x="6108700"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59" name="Oval 83" descr="羊皮纸"/>
          <p:cNvSpPr>
            <a:spLocks noChangeArrowheads="1"/>
          </p:cNvSpPr>
          <p:nvPr/>
        </p:nvSpPr>
        <p:spPr bwMode="auto">
          <a:xfrm>
            <a:off x="6642100" y="3416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60" name="Oval 84" descr="羊皮纸"/>
          <p:cNvSpPr>
            <a:spLocks noChangeArrowheads="1"/>
          </p:cNvSpPr>
          <p:nvPr/>
        </p:nvSpPr>
        <p:spPr bwMode="auto">
          <a:xfrm>
            <a:off x="6642100" y="5321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61" name="Oval 85" descr="羊皮纸"/>
          <p:cNvSpPr>
            <a:spLocks noChangeArrowheads="1"/>
          </p:cNvSpPr>
          <p:nvPr/>
        </p:nvSpPr>
        <p:spPr bwMode="auto">
          <a:xfrm flipH="1">
            <a:off x="7251700" y="44069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62" name="Text Box 86"/>
          <p:cNvSpPr txBox="1">
            <a:spLocks noChangeArrowheads="1"/>
          </p:cNvSpPr>
          <p:nvPr/>
        </p:nvSpPr>
        <p:spPr bwMode="auto">
          <a:xfrm>
            <a:off x="4965700" y="37353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3" name="Text Box 87"/>
          <p:cNvSpPr txBox="1">
            <a:spLocks noChangeArrowheads="1"/>
          </p:cNvSpPr>
          <p:nvPr/>
        </p:nvSpPr>
        <p:spPr bwMode="auto">
          <a:xfrm>
            <a:off x="4965700" y="49545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64" name="Text Box 88"/>
          <p:cNvSpPr txBox="1">
            <a:spLocks noChangeArrowheads="1"/>
          </p:cNvSpPr>
          <p:nvPr/>
        </p:nvSpPr>
        <p:spPr bwMode="auto">
          <a:xfrm>
            <a:off x="6032500" y="54879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65" name="Text Box 89"/>
          <p:cNvSpPr txBox="1">
            <a:spLocks noChangeArrowheads="1"/>
          </p:cNvSpPr>
          <p:nvPr/>
        </p:nvSpPr>
        <p:spPr bwMode="auto">
          <a:xfrm>
            <a:off x="7169150" y="4864100"/>
            <a:ext cx="539750" cy="519113"/>
          </a:xfrm>
          <a:prstGeom prst="rect">
            <a:avLst/>
          </a:prstGeom>
          <a:noFill/>
          <a:ln w="9525">
            <a:noFill/>
            <a:miter lim="800000"/>
            <a:headEnd/>
            <a:tailEnd/>
          </a:ln>
          <a:effectLst/>
        </p:spPr>
        <p:txBody>
          <a:bodyPr wrap="none">
            <a:spAutoFit/>
          </a:bodyPr>
          <a:lstStyle/>
          <a:p>
            <a:r>
              <a:rPr lang="en-US" altLang="zh-CN" sz="2800" b="1">
                <a:solidFill>
                  <a:srgbClr val="339966"/>
                </a:solidFill>
              </a:rPr>
              <a:t>12</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ppt_x"/>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 calcmode="lin" valueType="num">
                                      <p:cBhvr additive="base">
                                        <p:cTn id="163" dur="500" fill="hold"/>
                                        <p:tgtEl>
                                          <p:spTgt spid="65"/>
                                        </p:tgtEl>
                                        <p:attrNameLst>
                                          <p:attrName>ppt_x</p:attrName>
                                        </p:attrNameLst>
                                      </p:cBhvr>
                                      <p:tavLst>
                                        <p:tav tm="0">
                                          <p:val>
                                            <p:strVal val="#ppt_x"/>
                                          </p:val>
                                        </p:tav>
                                        <p:tav tm="100000">
                                          <p:val>
                                            <p:strVal val="#ppt_x"/>
                                          </p:val>
                                        </p:tav>
                                      </p:tavLst>
                                    </p:anim>
                                    <p:anim calcmode="lin" valueType="num">
                                      <p:cBhvr additive="base">
                                        <p:cTn id="16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101</a:t>
            </a:fld>
            <a:endParaRPr lang="en-US" altLang="zh-CN"/>
          </a:p>
        </p:txBody>
      </p:sp>
      <p:sp>
        <p:nvSpPr>
          <p:cNvPr id="3" name="Rectangle 2" descr="白色大理石"/>
          <p:cNvSpPr>
            <a:spLocks noChangeArrowheads="1"/>
          </p:cNvSpPr>
          <p:nvPr/>
        </p:nvSpPr>
        <p:spPr bwMode="auto">
          <a:xfrm>
            <a:off x="2768600" y="10922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4" name="Line 5"/>
          <p:cNvSpPr>
            <a:spLocks noChangeShapeType="1"/>
          </p:cNvSpPr>
          <p:nvPr/>
        </p:nvSpPr>
        <p:spPr bwMode="auto">
          <a:xfrm>
            <a:off x="33782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5" name="Line 6"/>
          <p:cNvSpPr>
            <a:spLocks noChangeShapeType="1"/>
          </p:cNvSpPr>
          <p:nvPr/>
        </p:nvSpPr>
        <p:spPr bwMode="auto">
          <a:xfrm>
            <a:off x="39878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6" name="Line 7"/>
          <p:cNvSpPr>
            <a:spLocks noChangeShapeType="1"/>
          </p:cNvSpPr>
          <p:nvPr/>
        </p:nvSpPr>
        <p:spPr bwMode="auto">
          <a:xfrm>
            <a:off x="45974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8"/>
          <p:cNvSpPr>
            <a:spLocks noChangeShapeType="1"/>
          </p:cNvSpPr>
          <p:nvPr/>
        </p:nvSpPr>
        <p:spPr bwMode="auto">
          <a:xfrm>
            <a:off x="52070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9"/>
          <p:cNvSpPr>
            <a:spLocks noChangeShapeType="1"/>
          </p:cNvSpPr>
          <p:nvPr/>
        </p:nvSpPr>
        <p:spPr bwMode="auto">
          <a:xfrm>
            <a:off x="58166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10"/>
          <p:cNvSpPr>
            <a:spLocks noChangeShapeType="1"/>
          </p:cNvSpPr>
          <p:nvPr/>
        </p:nvSpPr>
        <p:spPr bwMode="auto">
          <a:xfrm>
            <a:off x="6502400" y="1092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Rectangle 11" descr="白色大理石"/>
          <p:cNvSpPr>
            <a:spLocks noChangeArrowheads="1"/>
          </p:cNvSpPr>
          <p:nvPr/>
        </p:nvSpPr>
        <p:spPr bwMode="auto">
          <a:xfrm>
            <a:off x="2768600" y="18542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1" name="Line 12"/>
          <p:cNvSpPr>
            <a:spLocks noChangeShapeType="1"/>
          </p:cNvSpPr>
          <p:nvPr/>
        </p:nvSpPr>
        <p:spPr bwMode="auto">
          <a:xfrm>
            <a:off x="33782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Line 13"/>
          <p:cNvSpPr>
            <a:spLocks noChangeShapeType="1"/>
          </p:cNvSpPr>
          <p:nvPr/>
        </p:nvSpPr>
        <p:spPr bwMode="auto">
          <a:xfrm>
            <a:off x="39878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3" name="Line 14"/>
          <p:cNvSpPr>
            <a:spLocks noChangeShapeType="1"/>
          </p:cNvSpPr>
          <p:nvPr/>
        </p:nvSpPr>
        <p:spPr bwMode="auto">
          <a:xfrm>
            <a:off x="45974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5"/>
          <p:cNvSpPr>
            <a:spLocks noChangeShapeType="1"/>
          </p:cNvSpPr>
          <p:nvPr/>
        </p:nvSpPr>
        <p:spPr bwMode="auto">
          <a:xfrm>
            <a:off x="52070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6"/>
          <p:cNvSpPr>
            <a:spLocks noChangeShapeType="1"/>
          </p:cNvSpPr>
          <p:nvPr/>
        </p:nvSpPr>
        <p:spPr bwMode="auto">
          <a:xfrm>
            <a:off x="58166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7"/>
          <p:cNvSpPr>
            <a:spLocks noChangeShapeType="1"/>
          </p:cNvSpPr>
          <p:nvPr/>
        </p:nvSpPr>
        <p:spPr bwMode="auto">
          <a:xfrm>
            <a:off x="6502400" y="185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Text Box 19"/>
          <p:cNvSpPr txBox="1">
            <a:spLocks noChangeArrowheads="1"/>
          </p:cNvSpPr>
          <p:nvPr/>
        </p:nvSpPr>
        <p:spPr bwMode="auto">
          <a:xfrm>
            <a:off x="1244600" y="1127125"/>
            <a:ext cx="1471613" cy="579438"/>
          </a:xfrm>
          <a:prstGeom prst="rect">
            <a:avLst/>
          </a:prstGeom>
          <a:noFill/>
          <a:ln w="9525">
            <a:noFill/>
            <a:miter lim="800000"/>
            <a:headEnd/>
            <a:tailEnd/>
          </a:ln>
          <a:effectLst/>
        </p:spPr>
        <p:txBody>
          <a:bodyPr wrap="none">
            <a:spAutoFit/>
          </a:bodyPr>
          <a:lstStyle/>
          <a:p>
            <a:r>
              <a:rPr lang="en-US" altLang="zh-CN" sz="3200" b="1" dirty="0" err="1">
                <a:solidFill>
                  <a:schemeClr val="tx2"/>
                </a:solidFill>
              </a:rPr>
              <a:t>lowcost</a:t>
            </a:r>
            <a:endParaRPr lang="en-US" altLang="zh-CN" sz="3200" b="1" dirty="0">
              <a:solidFill>
                <a:schemeClr val="tx2"/>
              </a:solidFill>
            </a:endParaRPr>
          </a:p>
        </p:txBody>
      </p:sp>
      <p:sp>
        <p:nvSpPr>
          <p:cNvPr id="18" name="Text Box 20"/>
          <p:cNvSpPr txBox="1">
            <a:spLocks noChangeArrowheads="1"/>
          </p:cNvSpPr>
          <p:nvPr/>
        </p:nvSpPr>
        <p:spPr bwMode="auto">
          <a:xfrm>
            <a:off x="1206500" y="18129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19" name="Text Box 21"/>
          <p:cNvSpPr txBox="1">
            <a:spLocks noChangeArrowheads="1"/>
          </p:cNvSpPr>
          <p:nvPr/>
        </p:nvSpPr>
        <p:spPr bwMode="auto">
          <a:xfrm>
            <a:off x="2921000" y="7112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0" name="Text Box 24"/>
          <p:cNvSpPr txBox="1">
            <a:spLocks noChangeArrowheads="1"/>
          </p:cNvSpPr>
          <p:nvPr/>
        </p:nvSpPr>
        <p:spPr bwMode="auto">
          <a:xfrm>
            <a:off x="444500" y="161925"/>
            <a:ext cx="5921375" cy="579438"/>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v=2</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21" name="Text Box 26"/>
          <p:cNvSpPr txBox="1">
            <a:spLocks noChangeArrowheads="1"/>
          </p:cNvSpPr>
          <p:nvPr/>
        </p:nvSpPr>
        <p:spPr bwMode="auto">
          <a:xfrm>
            <a:off x="2870200" y="1084263"/>
            <a:ext cx="4324350" cy="579437"/>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a:t>
            </a:r>
            <a:r>
              <a:rPr lang="en-US" altLang="zh-CN" sz="3200" b="1">
                <a:solidFill>
                  <a:srgbClr val="CC3300"/>
                </a:solidFill>
              </a:rPr>
              <a:t>16</a:t>
            </a:r>
            <a:r>
              <a:rPr lang="en-US" altLang="zh-CN" sz="3200" b="1">
                <a:solidFill>
                  <a:schemeClr val="accent2"/>
                </a:solidFill>
              </a:rPr>
              <a:t>  </a:t>
            </a:r>
            <a:r>
              <a:rPr lang="en-US" altLang="zh-CN" sz="3200" b="1"/>
              <a:t>12</a:t>
            </a:r>
            <a:r>
              <a:rPr lang="en-US" altLang="zh-CN" sz="3200" b="1">
                <a:solidFill>
                  <a:schemeClr val="accent2"/>
                </a:solidFill>
                <a:sym typeface="Symbol" pitchFamily="18" charset="2"/>
              </a:rPr>
              <a:t>  </a:t>
            </a:r>
            <a:r>
              <a:rPr lang="en-US" altLang="zh-CN" sz="3200" b="1">
                <a:sym typeface="Symbol" pitchFamily="18" charset="2"/>
              </a:rPr>
              <a:t>22</a:t>
            </a:r>
            <a:r>
              <a:rPr lang="en-US" altLang="zh-CN" sz="3200" b="1">
                <a:solidFill>
                  <a:schemeClr val="accent2"/>
                </a:solidFill>
                <a:sym typeface="Symbol" pitchFamily="18" charset="2"/>
              </a:rPr>
              <a:t>  </a:t>
            </a:r>
            <a:r>
              <a:rPr lang="en-US" altLang="zh-CN" sz="3200" b="1">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18</a:t>
            </a:r>
            <a:r>
              <a:rPr lang="en-US" altLang="zh-CN">
                <a:solidFill>
                  <a:schemeClr val="accent2"/>
                </a:solidFill>
                <a:sym typeface="Symbol" pitchFamily="18" charset="2"/>
              </a:rPr>
              <a:t> </a:t>
            </a:r>
          </a:p>
        </p:txBody>
      </p:sp>
      <p:sp>
        <p:nvSpPr>
          <p:cNvPr id="22" name="Text Box 40"/>
          <p:cNvSpPr txBox="1">
            <a:spLocks noChangeArrowheads="1"/>
          </p:cNvSpPr>
          <p:nvPr/>
        </p:nvSpPr>
        <p:spPr bwMode="auto">
          <a:xfrm>
            <a:off x="2844800" y="1838325"/>
            <a:ext cx="4287838" cy="579438"/>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a:t>
            </a:r>
            <a:r>
              <a:rPr lang="en-US" altLang="zh-CN" sz="3200" b="1">
                <a:solidFill>
                  <a:srgbClr val="CC3300"/>
                </a:solidFill>
              </a:rPr>
              <a:t>2</a:t>
            </a:r>
            <a:r>
              <a:rPr lang="en-US" altLang="zh-CN" sz="3200" b="1">
                <a:solidFill>
                  <a:schemeClr val="accent2"/>
                </a:solidFill>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3</a:t>
            </a:r>
            <a:r>
              <a:rPr lang="en-US" altLang="zh-CN">
                <a:solidFill>
                  <a:srgbClr val="CC3300"/>
                </a:solidFill>
                <a:sym typeface="Symbol" pitchFamily="18" charset="2"/>
              </a:rPr>
              <a:t> </a:t>
            </a:r>
          </a:p>
        </p:txBody>
      </p:sp>
      <p:sp>
        <p:nvSpPr>
          <p:cNvPr id="23" name="Text Box 45"/>
          <p:cNvSpPr txBox="1">
            <a:spLocks noChangeArrowheads="1"/>
          </p:cNvSpPr>
          <p:nvPr/>
        </p:nvSpPr>
        <p:spPr bwMode="auto">
          <a:xfrm>
            <a:off x="2120900" y="2616200"/>
            <a:ext cx="1435100" cy="579438"/>
          </a:xfrm>
          <a:prstGeom prst="rect">
            <a:avLst/>
          </a:prstGeom>
          <a:noFill/>
          <a:ln w="9525">
            <a:noFill/>
            <a:miter lim="800000"/>
            <a:headEnd/>
            <a:tailEnd/>
          </a:ln>
          <a:effectLst/>
        </p:spPr>
        <p:txBody>
          <a:bodyPr>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v=1</a:t>
            </a:r>
            <a:endParaRPr lang="en-US" altLang="zh-CN" sz="3200" b="1" u="sng" dirty="0">
              <a:solidFill>
                <a:srgbClr val="009900"/>
              </a:solidFill>
              <a:ea typeface="隶书" pitchFamily="49" charset="-122"/>
            </a:endParaRPr>
          </a:p>
        </p:txBody>
      </p:sp>
      <p:sp>
        <p:nvSpPr>
          <p:cNvPr id="24" name="Text Box 47"/>
          <p:cNvSpPr txBox="1">
            <a:spLocks noChangeArrowheads="1"/>
          </p:cNvSpPr>
          <p:nvPr/>
        </p:nvSpPr>
        <p:spPr bwMode="auto">
          <a:xfrm>
            <a:off x="3949700" y="262731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a:t>
            </a:r>
            <a:r>
              <a:rPr lang="en-US" altLang="zh-CN" sz="2800" b="1" u="sng" dirty="0">
                <a:solidFill>
                  <a:schemeClr val="tx2"/>
                </a:solidFill>
                <a:ea typeface="隶书" pitchFamily="49" charset="-122"/>
              </a:rPr>
              <a:t>2</a:t>
            </a:r>
            <a:r>
              <a:rPr lang="en-US" altLang="zh-CN" sz="2800" b="1" u="sng" dirty="0" smtClean="0">
                <a:solidFill>
                  <a:schemeClr val="tx2"/>
                </a:solidFill>
                <a:ea typeface="隶书" pitchFamily="49" charset="-122"/>
              </a:rPr>
              <a:t>, 1</a:t>
            </a:r>
            <a:r>
              <a:rPr lang="en-US" altLang="zh-CN" sz="2800" b="1" u="sng" dirty="0">
                <a:solidFill>
                  <a:schemeClr val="tx2"/>
                </a:solidFill>
                <a:ea typeface="隶书" pitchFamily="49" charset="-122"/>
              </a:rPr>
              <a:t>)</a:t>
            </a:r>
            <a:endParaRPr lang="en-US" altLang="zh-CN" u="sng" dirty="0"/>
          </a:p>
        </p:txBody>
      </p:sp>
      <p:sp>
        <p:nvSpPr>
          <p:cNvPr id="25" name="Line 48"/>
          <p:cNvSpPr>
            <a:spLocks noChangeShapeType="1"/>
          </p:cNvSpPr>
          <p:nvPr/>
        </p:nvSpPr>
        <p:spPr bwMode="auto">
          <a:xfrm>
            <a:off x="3000375" y="3759200"/>
            <a:ext cx="457200" cy="762000"/>
          </a:xfrm>
          <a:prstGeom prst="line">
            <a:avLst/>
          </a:prstGeom>
          <a:noFill/>
          <a:ln w="28575">
            <a:solidFill>
              <a:srgbClr val="339966"/>
            </a:solidFill>
            <a:round/>
            <a:headEnd/>
            <a:tailEnd/>
          </a:ln>
          <a:effectLst/>
        </p:spPr>
        <p:txBody>
          <a:bodyPr wrap="none" anchor="ctr"/>
          <a:lstStyle/>
          <a:p>
            <a:endParaRPr lang="zh-CN" altLang="en-US"/>
          </a:p>
        </p:txBody>
      </p:sp>
      <p:sp>
        <p:nvSpPr>
          <p:cNvPr id="26" name="Line 49"/>
          <p:cNvSpPr>
            <a:spLocks noChangeShapeType="1"/>
          </p:cNvSpPr>
          <p:nvPr/>
        </p:nvSpPr>
        <p:spPr bwMode="auto">
          <a:xfrm>
            <a:off x="2390775" y="45974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7" name="Line 50"/>
          <p:cNvSpPr>
            <a:spLocks noChangeShapeType="1"/>
          </p:cNvSpPr>
          <p:nvPr/>
        </p:nvSpPr>
        <p:spPr bwMode="auto">
          <a:xfrm>
            <a:off x="1247775" y="45974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28" name="Line 51"/>
          <p:cNvSpPr>
            <a:spLocks noChangeShapeType="1"/>
          </p:cNvSpPr>
          <p:nvPr/>
        </p:nvSpPr>
        <p:spPr bwMode="auto">
          <a:xfrm flipH="1">
            <a:off x="1247775" y="36830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29" name="Line 52"/>
          <p:cNvSpPr>
            <a:spLocks noChangeShapeType="1"/>
          </p:cNvSpPr>
          <p:nvPr/>
        </p:nvSpPr>
        <p:spPr bwMode="auto">
          <a:xfrm>
            <a:off x="2009775" y="55118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30" name="Line 53"/>
          <p:cNvSpPr>
            <a:spLocks noChangeShapeType="1"/>
          </p:cNvSpPr>
          <p:nvPr/>
        </p:nvSpPr>
        <p:spPr bwMode="auto">
          <a:xfrm flipH="1">
            <a:off x="3000375" y="46736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1" name="Line 54"/>
          <p:cNvSpPr>
            <a:spLocks noChangeShapeType="1"/>
          </p:cNvSpPr>
          <p:nvPr/>
        </p:nvSpPr>
        <p:spPr bwMode="auto">
          <a:xfrm flipV="1">
            <a:off x="1933575" y="36068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32" name="Oval 55" descr="羊皮纸"/>
          <p:cNvSpPr>
            <a:spLocks noChangeArrowheads="1"/>
          </p:cNvSpPr>
          <p:nvPr/>
        </p:nvSpPr>
        <p:spPr bwMode="auto">
          <a:xfrm>
            <a:off x="1019175" y="4368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3" name="Oval 56" descr="羊皮纸"/>
          <p:cNvSpPr>
            <a:spLocks noChangeArrowheads="1"/>
          </p:cNvSpPr>
          <p:nvPr/>
        </p:nvSpPr>
        <p:spPr bwMode="auto">
          <a:xfrm>
            <a:off x="1552575" y="3378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4" name="Oval 57" descr="羊皮纸"/>
          <p:cNvSpPr>
            <a:spLocks noChangeArrowheads="1"/>
          </p:cNvSpPr>
          <p:nvPr/>
        </p:nvSpPr>
        <p:spPr bwMode="auto">
          <a:xfrm>
            <a:off x="1552575" y="5283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35" name="Oval 58" descr="羊皮纸"/>
          <p:cNvSpPr>
            <a:spLocks noChangeArrowheads="1"/>
          </p:cNvSpPr>
          <p:nvPr/>
        </p:nvSpPr>
        <p:spPr bwMode="auto">
          <a:xfrm>
            <a:off x="2162175" y="4368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6" name="Oval 59" descr="羊皮纸"/>
          <p:cNvSpPr>
            <a:spLocks noChangeArrowheads="1"/>
          </p:cNvSpPr>
          <p:nvPr/>
        </p:nvSpPr>
        <p:spPr bwMode="auto">
          <a:xfrm>
            <a:off x="2695575" y="3378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7" name="Oval 60" descr="羊皮纸"/>
          <p:cNvSpPr>
            <a:spLocks noChangeArrowheads="1"/>
          </p:cNvSpPr>
          <p:nvPr/>
        </p:nvSpPr>
        <p:spPr bwMode="auto">
          <a:xfrm>
            <a:off x="2695575" y="5283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38" name="Oval 61" descr="羊皮纸"/>
          <p:cNvSpPr>
            <a:spLocks noChangeArrowheads="1"/>
          </p:cNvSpPr>
          <p:nvPr/>
        </p:nvSpPr>
        <p:spPr bwMode="auto">
          <a:xfrm flipH="1">
            <a:off x="3305175" y="4368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39" name="Text Box 62"/>
          <p:cNvSpPr txBox="1">
            <a:spLocks noChangeArrowheads="1"/>
          </p:cNvSpPr>
          <p:nvPr/>
        </p:nvSpPr>
        <p:spPr bwMode="auto">
          <a:xfrm>
            <a:off x="2085975" y="30734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40" name="Text Box 63"/>
          <p:cNvSpPr txBox="1">
            <a:spLocks noChangeArrowheads="1"/>
          </p:cNvSpPr>
          <p:nvPr/>
        </p:nvSpPr>
        <p:spPr bwMode="auto">
          <a:xfrm>
            <a:off x="1019175" y="36972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1" name="Text Box 64"/>
          <p:cNvSpPr txBox="1">
            <a:spLocks noChangeArrowheads="1"/>
          </p:cNvSpPr>
          <p:nvPr/>
        </p:nvSpPr>
        <p:spPr bwMode="auto">
          <a:xfrm>
            <a:off x="1019175" y="49164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42" name="Text Box 65"/>
          <p:cNvSpPr txBox="1">
            <a:spLocks noChangeArrowheads="1"/>
          </p:cNvSpPr>
          <p:nvPr/>
        </p:nvSpPr>
        <p:spPr bwMode="auto">
          <a:xfrm>
            <a:off x="2085975" y="3773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43" name="Text Box 66"/>
          <p:cNvSpPr txBox="1">
            <a:spLocks noChangeArrowheads="1"/>
          </p:cNvSpPr>
          <p:nvPr/>
        </p:nvSpPr>
        <p:spPr bwMode="auto">
          <a:xfrm>
            <a:off x="1628775" y="46878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44" name="Text Box 67"/>
          <p:cNvSpPr txBox="1">
            <a:spLocks noChangeArrowheads="1"/>
          </p:cNvSpPr>
          <p:nvPr/>
        </p:nvSpPr>
        <p:spPr bwMode="auto">
          <a:xfrm>
            <a:off x="2085975" y="54498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45" name="Text Box 68"/>
          <p:cNvSpPr txBox="1">
            <a:spLocks noChangeArrowheads="1"/>
          </p:cNvSpPr>
          <p:nvPr/>
        </p:nvSpPr>
        <p:spPr bwMode="auto">
          <a:xfrm>
            <a:off x="3222625" y="37734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16</a:t>
            </a:r>
            <a:endParaRPr lang="en-US" altLang="zh-CN"/>
          </a:p>
        </p:txBody>
      </p:sp>
      <p:sp>
        <p:nvSpPr>
          <p:cNvPr id="46" name="Text Box 69"/>
          <p:cNvSpPr txBox="1">
            <a:spLocks noChangeArrowheads="1"/>
          </p:cNvSpPr>
          <p:nvPr/>
        </p:nvSpPr>
        <p:spPr bwMode="auto">
          <a:xfrm>
            <a:off x="2613025" y="46736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47" name="Text Box 70"/>
          <p:cNvSpPr txBox="1">
            <a:spLocks noChangeArrowheads="1"/>
          </p:cNvSpPr>
          <p:nvPr/>
        </p:nvSpPr>
        <p:spPr bwMode="auto">
          <a:xfrm>
            <a:off x="1857375" y="5770563"/>
            <a:ext cx="6751638"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dirty="0" smtClean="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3</a:t>
            </a:r>
            <a:r>
              <a:rPr lang="en-US" altLang="zh-CN" sz="3200" b="1" u="sng" dirty="0" smtClean="0">
                <a:solidFill>
                  <a:srgbClr val="CC3300"/>
                </a:solidFill>
                <a:ea typeface="隶书" pitchFamily="49" charset="-122"/>
              </a:rPr>
              <a:t>, 2, 12)</a:t>
            </a:r>
            <a:r>
              <a:rPr lang="zh-CN" altLang="en-US" sz="3200" b="1" u="sng" dirty="0" smtClean="0">
                <a:ea typeface="隶书" pitchFamily="49" charset="-122"/>
              </a:rPr>
              <a:t>加入</a:t>
            </a:r>
            <a:r>
              <a:rPr lang="zh-CN" altLang="en-US" sz="3200" b="1" u="sng" dirty="0">
                <a:ea typeface="隶书" pitchFamily="49" charset="-122"/>
              </a:rPr>
              <a:t>生成树</a:t>
            </a:r>
          </a:p>
        </p:txBody>
      </p:sp>
      <p:sp>
        <p:nvSpPr>
          <p:cNvPr id="48" name="Text Box 71"/>
          <p:cNvSpPr txBox="1">
            <a:spLocks noChangeArrowheads="1"/>
          </p:cNvSpPr>
          <p:nvPr/>
        </p:nvSpPr>
        <p:spPr bwMode="auto">
          <a:xfrm>
            <a:off x="3222625" y="48260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
        <p:nvSpPr>
          <p:cNvPr id="49" name="Line 72"/>
          <p:cNvSpPr>
            <a:spLocks noChangeShapeType="1"/>
          </p:cNvSpPr>
          <p:nvPr/>
        </p:nvSpPr>
        <p:spPr bwMode="auto">
          <a:xfrm>
            <a:off x="2009775" y="36068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50" name="Line 73"/>
          <p:cNvSpPr>
            <a:spLocks noChangeShapeType="1"/>
          </p:cNvSpPr>
          <p:nvPr/>
        </p:nvSpPr>
        <p:spPr bwMode="auto">
          <a:xfrm flipV="1">
            <a:off x="3644900" y="2498725"/>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51" name="Line 74"/>
          <p:cNvSpPr>
            <a:spLocks noChangeShapeType="1"/>
          </p:cNvSpPr>
          <p:nvPr/>
        </p:nvSpPr>
        <p:spPr bwMode="auto">
          <a:xfrm>
            <a:off x="6692900" y="3759200"/>
            <a:ext cx="457200" cy="762000"/>
          </a:xfrm>
          <a:prstGeom prst="line">
            <a:avLst/>
          </a:prstGeom>
          <a:noFill/>
          <a:ln w="28575">
            <a:solidFill>
              <a:srgbClr val="339966"/>
            </a:solidFill>
            <a:round/>
            <a:headEnd/>
            <a:tailEnd/>
          </a:ln>
          <a:effectLst/>
        </p:spPr>
        <p:txBody>
          <a:bodyPr wrap="none" anchor="ctr"/>
          <a:lstStyle/>
          <a:p>
            <a:endParaRPr lang="zh-CN" altLang="en-US"/>
          </a:p>
        </p:txBody>
      </p:sp>
      <p:sp>
        <p:nvSpPr>
          <p:cNvPr id="52" name="Line 75"/>
          <p:cNvSpPr>
            <a:spLocks noChangeShapeType="1"/>
          </p:cNvSpPr>
          <p:nvPr/>
        </p:nvSpPr>
        <p:spPr bwMode="auto">
          <a:xfrm>
            <a:off x="4940300" y="45974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53" name="Line 76"/>
          <p:cNvSpPr>
            <a:spLocks noChangeShapeType="1"/>
          </p:cNvSpPr>
          <p:nvPr/>
        </p:nvSpPr>
        <p:spPr bwMode="auto">
          <a:xfrm flipH="1">
            <a:off x="4940300" y="36830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4" name="Line 77"/>
          <p:cNvSpPr>
            <a:spLocks noChangeShapeType="1"/>
          </p:cNvSpPr>
          <p:nvPr/>
        </p:nvSpPr>
        <p:spPr bwMode="auto">
          <a:xfrm>
            <a:off x="5702300" y="55118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55" name="Line 78"/>
          <p:cNvSpPr>
            <a:spLocks noChangeShapeType="1"/>
          </p:cNvSpPr>
          <p:nvPr/>
        </p:nvSpPr>
        <p:spPr bwMode="auto">
          <a:xfrm flipH="1">
            <a:off x="6692900" y="46736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6" name="Oval 79" descr="羊皮纸"/>
          <p:cNvSpPr>
            <a:spLocks noChangeArrowheads="1"/>
          </p:cNvSpPr>
          <p:nvPr/>
        </p:nvSpPr>
        <p:spPr bwMode="auto">
          <a:xfrm>
            <a:off x="4711700" y="4368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57" name="Oval 80" descr="羊皮纸"/>
          <p:cNvSpPr>
            <a:spLocks noChangeArrowheads="1"/>
          </p:cNvSpPr>
          <p:nvPr/>
        </p:nvSpPr>
        <p:spPr bwMode="auto">
          <a:xfrm>
            <a:off x="5245100" y="3378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58" name="Oval 81" descr="羊皮纸"/>
          <p:cNvSpPr>
            <a:spLocks noChangeArrowheads="1"/>
          </p:cNvSpPr>
          <p:nvPr/>
        </p:nvSpPr>
        <p:spPr bwMode="auto">
          <a:xfrm>
            <a:off x="5245100" y="5283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59" name="Oval 82" descr="羊皮纸"/>
          <p:cNvSpPr>
            <a:spLocks noChangeArrowheads="1"/>
          </p:cNvSpPr>
          <p:nvPr/>
        </p:nvSpPr>
        <p:spPr bwMode="auto">
          <a:xfrm>
            <a:off x="6388100" y="3378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60" name="Oval 83" descr="羊皮纸"/>
          <p:cNvSpPr>
            <a:spLocks noChangeArrowheads="1"/>
          </p:cNvSpPr>
          <p:nvPr/>
        </p:nvSpPr>
        <p:spPr bwMode="auto">
          <a:xfrm>
            <a:off x="6388100" y="5283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61" name="Oval 84" descr="羊皮纸"/>
          <p:cNvSpPr>
            <a:spLocks noChangeArrowheads="1"/>
          </p:cNvSpPr>
          <p:nvPr/>
        </p:nvSpPr>
        <p:spPr bwMode="auto">
          <a:xfrm flipH="1">
            <a:off x="6997700" y="4368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62" name="Text Box 85"/>
          <p:cNvSpPr txBox="1">
            <a:spLocks noChangeArrowheads="1"/>
          </p:cNvSpPr>
          <p:nvPr/>
        </p:nvSpPr>
        <p:spPr bwMode="auto">
          <a:xfrm>
            <a:off x="4711700" y="36972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3" name="Text Box 86"/>
          <p:cNvSpPr txBox="1">
            <a:spLocks noChangeArrowheads="1"/>
          </p:cNvSpPr>
          <p:nvPr/>
        </p:nvSpPr>
        <p:spPr bwMode="auto">
          <a:xfrm>
            <a:off x="4711700" y="49164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64" name="Text Box 87"/>
          <p:cNvSpPr txBox="1">
            <a:spLocks noChangeArrowheads="1"/>
          </p:cNvSpPr>
          <p:nvPr/>
        </p:nvSpPr>
        <p:spPr bwMode="auto">
          <a:xfrm>
            <a:off x="5778500" y="54498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65" name="Text Box 88"/>
          <p:cNvSpPr txBox="1">
            <a:spLocks noChangeArrowheads="1"/>
          </p:cNvSpPr>
          <p:nvPr/>
        </p:nvSpPr>
        <p:spPr bwMode="auto">
          <a:xfrm>
            <a:off x="6915150" y="37734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16</a:t>
            </a:r>
            <a:endParaRPr lang="en-US" altLang="zh-CN"/>
          </a:p>
        </p:txBody>
      </p:sp>
      <p:sp>
        <p:nvSpPr>
          <p:cNvPr id="66" name="Text Box 90"/>
          <p:cNvSpPr txBox="1">
            <a:spLocks noChangeArrowheads="1"/>
          </p:cNvSpPr>
          <p:nvPr/>
        </p:nvSpPr>
        <p:spPr bwMode="auto">
          <a:xfrm>
            <a:off x="6915150" y="48260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ppt_x"/>
                                          </p:val>
                                        </p:tav>
                                        <p:tav tm="100000">
                                          <p:val>
                                            <p:strVal val="#ppt_x"/>
                                          </p:val>
                                        </p:tav>
                                      </p:tavLst>
                                    </p:anim>
                                    <p:anim calcmode="lin" valueType="num">
                                      <p:cBhvr additive="base">
                                        <p:cTn id="80" dur="500" fill="hold"/>
                                        <p:tgtEl>
                                          <p:spTgt spid="4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ppt_x"/>
                                          </p:val>
                                        </p:tav>
                                        <p:tav tm="100000">
                                          <p:val>
                                            <p:strVal val="#ppt_x"/>
                                          </p:val>
                                        </p:tav>
                                      </p:tavLst>
                                    </p:anim>
                                    <p:anim calcmode="lin" valueType="num">
                                      <p:cBhvr additive="base">
                                        <p:cTn id="92" dur="500" fill="hold"/>
                                        <p:tgtEl>
                                          <p:spTgt spid="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fill="hold"/>
                                        <p:tgtEl>
                                          <p:spTgt spid="47"/>
                                        </p:tgtEl>
                                        <p:attrNameLst>
                                          <p:attrName>ppt_x</p:attrName>
                                        </p:attrNameLst>
                                      </p:cBhvr>
                                      <p:tavLst>
                                        <p:tav tm="0">
                                          <p:val>
                                            <p:strVal val="#ppt_x"/>
                                          </p:val>
                                        </p:tav>
                                        <p:tav tm="100000">
                                          <p:val>
                                            <p:strVal val="#ppt_x"/>
                                          </p:val>
                                        </p:tav>
                                      </p:tavLst>
                                    </p:anim>
                                    <p:anim calcmode="lin" valueType="num">
                                      <p:cBhvr additive="base">
                                        <p:cTn id="96" dur="500" fill="hold"/>
                                        <p:tgtEl>
                                          <p:spTgt spid="4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500" fill="hold"/>
                                        <p:tgtEl>
                                          <p:spTgt spid="48"/>
                                        </p:tgtEl>
                                        <p:attrNameLst>
                                          <p:attrName>ppt_x</p:attrName>
                                        </p:attrNameLst>
                                      </p:cBhvr>
                                      <p:tavLst>
                                        <p:tav tm="0">
                                          <p:val>
                                            <p:strVal val="#ppt_x"/>
                                          </p:val>
                                        </p:tav>
                                        <p:tav tm="100000">
                                          <p:val>
                                            <p:strVal val="#ppt_x"/>
                                          </p:val>
                                        </p:tav>
                                      </p:tavLst>
                                    </p:anim>
                                    <p:anim calcmode="lin" valueType="num">
                                      <p:cBhvr additive="base">
                                        <p:cTn id="100" dur="500" fill="hold"/>
                                        <p:tgtEl>
                                          <p:spTgt spid="4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additive="base">
                                        <p:cTn id="103" dur="500" fill="hold"/>
                                        <p:tgtEl>
                                          <p:spTgt spid="49"/>
                                        </p:tgtEl>
                                        <p:attrNameLst>
                                          <p:attrName>ppt_x</p:attrName>
                                        </p:attrNameLst>
                                      </p:cBhvr>
                                      <p:tavLst>
                                        <p:tav tm="0">
                                          <p:val>
                                            <p:strVal val="#ppt_x"/>
                                          </p:val>
                                        </p:tav>
                                        <p:tav tm="100000">
                                          <p:val>
                                            <p:strVal val="#ppt_x"/>
                                          </p:val>
                                        </p:tav>
                                      </p:tavLst>
                                    </p:anim>
                                    <p:anim calcmode="lin" valueType="num">
                                      <p:cBhvr additive="base">
                                        <p:cTn id="104" dur="500" fill="hold"/>
                                        <p:tgtEl>
                                          <p:spTgt spid="4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ppt_x"/>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 calcmode="lin" valueType="num">
                                      <p:cBhvr additive="base">
                                        <p:cTn id="163" dur="500" fill="hold"/>
                                        <p:tgtEl>
                                          <p:spTgt spid="65"/>
                                        </p:tgtEl>
                                        <p:attrNameLst>
                                          <p:attrName>ppt_x</p:attrName>
                                        </p:attrNameLst>
                                      </p:cBhvr>
                                      <p:tavLst>
                                        <p:tav tm="0">
                                          <p:val>
                                            <p:strVal val="#ppt_x"/>
                                          </p:val>
                                        </p:tav>
                                        <p:tav tm="100000">
                                          <p:val>
                                            <p:strVal val="#ppt_x"/>
                                          </p:val>
                                        </p:tav>
                                      </p:tavLst>
                                    </p:anim>
                                    <p:anim calcmode="lin" valueType="num">
                                      <p:cBhvr additive="base">
                                        <p:cTn id="164" dur="500" fill="hold"/>
                                        <p:tgtEl>
                                          <p:spTgt spid="6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6"/>
                                        </p:tgtEl>
                                        <p:attrNameLst>
                                          <p:attrName>style.visibility</p:attrName>
                                        </p:attrNameLst>
                                      </p:cBhvr>
                                      <p:to>
                                        <p:strVal val="visible"/>
                                      </p:to>
                                    </p:set>
                                    <p:anim calcmode="lin" valueType="num">
                                      <p:cBhvr additive="base">
                                        <p:cTn id="167" dur="500" fill="hold"/>
                                        <p:tgtEl>
                                          <p:spTgt spid="66"/>
                                        </p:tgtEl>
                                        <p:attrNameLst>
                                          <p:attrName>ppt_x</p:attrName>
                                        </p:attrNameLst>
                                      </p:cBhvr>
                                      <p:tavLst>
                                        <p:tav tm="0">
                                          <p:val>
                                            <p:strVal val="#ppt_x"/>
                                          </p:val>
                                        </p:tav>
                                        <p:tav tm="100000">
                                          <p:val>
                                            <p:strVal val="#ppt_x"/>
                                          </p:val>
                                        </p:tav>
                                      </p:tavLst>
                                    </p:anim>
                                    <p:anim calcmode="lin" valueType="num">
                                      <p:cBhvr additive="base">
                                        <p:cTn id="16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P spid="47" grpId="0"/>
      <p:bldP spid="48" grpId="0"/>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102</a:t>
            </a:fld>
            <a:endParaRPr lang="en-US" altLang="zh-CN"/>
          </a:p>
        </p:txBody>
      </p:sp>
      <p:sp>
        <p:nvSpPr>
          <p:cNvPr id="3" name="Line 92"/>
          <p:cNvSpPr>
            <a:spLocks noChangeShapeType="1"/>
          </p:cNvSpPr>
          <p:nvPr/>
        </p:nvSpPr>
        <p:spPr bwMode="auto">
          <a:xfrm flipH="1">
            <a:off x="1854200" y="4724400"/>
            <a:ext cx="457200" cy="685800"/>
          </a:xfrm>
          <a:prstGeom prst="line">
            <a:avLst/>
          </a:prstGeom>
          <a:noFill/>
          <a:ln w="28575">
            <a:solidFill>
              <a:schemeClr val="tx1"/>
            </a:solidFill>
            <a:round/>
            <a:headEnd/>
            <a:tailEnd/>
          </a:ln>
          <a:effectLst/>
        </p:spPr>
        <p:txBody>
          <a:bodyPr wrap="none" anchor="ctr"/>
          <a:lstStyle/>
          <a:p>
            <a:endParaRPr lang="zh-CN" altLang="en-US"/>
          </a:p>
        </p:txBody>
      </p:sp>
      <p:sp>
        <p:nvSpPr>
          <p:cNvPr id="4" name="Rectangle 2" descr="白色大理石"/>
          <p:cNvSpPr>
            <a:spLocks noChangeArrowheads="1"/>
          </p:cNvSpPr>
          <p:nvPr/>
        </p:nvSpPr>
        <p:spPr bwMode="auto">
          <a:xfrm>
            <a:off x="2730500" y="11430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 name="Text Box 3"/>
          <p:cNvSpPr txBox="1">
            <a:spLocks noChangeArrowheads="1"/>
          </p:cNvSpPr>
          <p:nvPr/>
        </p:nvSpPr>
        <p:spPr bwMode="auto">
          <a:xfrm>
            <a:off x="412750" y="182563"/>
            <a:ext cx="5921375" cy="579437"/>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v=1</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6" name="Text Box 4"/>
          <p:cNvSpPr txBox="1">
            <a:spLocks noChangeArrowheads="1"/>
          </p:cNvSpPr>
          <p:nvPr/>
        </p:nvSpPr>
        <p:spPr bwMode="auto">
          <a:xfrm>
            <a:off x="2832100" y="1104900"/>
            <a:ext cx="4324350" cy="579438"/>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a:t>
            </a:r>
            <a:r>
              <a:rPr lang="en-US" altLang="zh-CN" sz="3200" b="1"/>
              <a:t>16</a:t>
            </a:r>
            <a:r>
              <a:rPr lang="en-US" altLang="zh-CN" sz="3200" b="1">
                <a:solidFill>
                  <a:schemeClr val="accent2"/>
                </a:solidFill>
              </a:rPr>
              <a:t>  </a:t>
            </a:r>
            <a:r>
              <a:rPr lang="en-US" altLang="zh-CN" sz="3200" b="1"/>
              <a:t>1</a:t>
            </a:r>
            <a:r>
              <a:rPr lang="en-US" altLang="zh-CN" sz="3200" b="1">
                <a:sym typeface="Symbol" pitchFamily="18" charset="2"/>
              </a:rPr>
              <a:t>2</a:t>
            </a:r>
            <a:r>
              <a:rPr lang="en-US" altLang="zh-CN" sz="3200" b="1">
                <a:solidFill>
                  <a:schemeClr val="accent2"/>
                </a:solidFill>
                <a:sym typeface="Symbol" pitchFamily="18" charset="2"/>
              </a:rPr>
              <a:t>  </a:t>
            </a:r>
            <a:r>
              <a:rPr lang="en-US" altLang="zh-CN" sz="3200" b="1">
                <a:sym typeface="Symbol" pitchFamily="18" charset="2"/>
              </a:rPr>
              <a:t>22</a:t>
            </a:r>
            <a:r>
              <a:rPr lang="en-US" altLang="zh-CN" sz="3200" b="1">
                <a:solidFill>
                  <a:schemeClr val="accent2"/>
                </a:solidFill>
                <a:sym typeface="Symbol" pitchFamily="18" charset="2"/>
              </a:rPr>
              <a:t>  </a:t>
            </a:r>
            <a:r>
              <a:rPr lang="en-US" altLang="zh-CN" sz="3200" b="1">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a:t>
            </a:r>
            <a:r>
              <a:rPr lang="en-US" altLang="zh-CN" sz="3200" b="1">
                <a:solidFill>
                  <a:srgbClr val="CC3300"/>
                </a:solidFill>
                <a:sym typeface="Symbol" pitchFamily="18" charset="2"/>
              </a:rPr>
              <a:t>14</a:t>
            </a:r>
            <a:r>
              <a:rPr lang="en-US" altLang="zh-CN">
                <a:solidFill>
                  <a:schemeClr val="accent2"/>
                </a:solidFill>
                <a:sym typeface="Symbol" pitchFamily="18" charset="2"/>
              </a:rPr>
              <a:t> </a:t>
            </a:r>
          </a:p>
        </p:txBody>
      </p:sp>
      <p:sp>
        <p:nvSpPr>
          <p:cNvPr id="7" name="Line 5"/>
          <p:cNvSpPr>
            <a:spLocks noChangeShapeType="1"/>
          </p:cNvSpPr>
          <p:nvPr/>
        </p:nvSpPr>
        <p:spPr bwMode="auto">
          <a:xfrm>
            <a:off x="33401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6"/>
          <p:cNvSpPr>
            <a:spLocks noChangeShapeType="1"/>
          </p:cNvSpPr>
          <p:nvPr/>
        </p:nvSpPr>
        <p:spPr bwMode="auto">
          <a:xfrm>
            <a:off x="39497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7"/>
          <p:cNvSpPr>
            <a:spLocks noChangeShapeType="1"/>
          </p:cNvSpPr>
          <p:nvPr/>
        </p:nvSpPr>
        <p:spPr bwMode="auto">
          <a:xfrm>
            <a:off x="45593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8"/>
          <p:cNvSpPr>
            <a:spLocks noChangeShapeType="1"/>
          </p:cNvSpPr>
          <p:nvPr/>
        </p:nvSpPr>
        <p:spPr bwMode="auto">
          <a:xfrm>
            <a:off x="51689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Line 9"/>
          <p:cNvSpPr>
            <a:spLocks noChangeShapeType="1"/>
          </p:cNvSpPr>
          <p:nvPr/>
        </p:nvSpPr>
        <p:spPr bwMode="auto">
          <a:xfrm>
            <a:off x="57785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Line 10"/>
          <p:cNvSpPr>
            <a:spLocks noChangeShapeType="1"/>
          </p:cNvSpPr>
          <p:nvPr/>
        </p:nvSpPr>
        <p:spPr bwMode="auto">
          <a:xfrm>
            <a:off x="6464300" y="1143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3" name="Rectangle 11" descr="白色大理石"/>
          <p:cNvSpPr>
            <a:spLocks noChangeArrowheads="1"/>
          </p:cNvSpPr>
          <p:nvPr/>
        </p:nvSpPr>
        <p:spPr bwMode="auto">
          <a:xfrm>
            <a:off x="2730500" y="19050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4" name="Line 12"/>
          <p:cNvSpPr>
            <a:spLocks noChangeShapeType="1"/>
          </p:cNvSpPr>
          <p:nvPr/>
        </p:nvSpPr>
        <p:spPr bwMode="auto">
          <a:xfrm>
            <a:off x="33401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3"/>
          <p:cNvSpPr>
            <a:spLocks noChangeShapeType="1"/>
          </p:cNvSpPr>
          <p:nvPr/>
        </p:nvSpPr>
        <p:spPr bwMode="auto">
          <a:xfrm>
            <a:off x="39497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4"/>
          <p:cNvSpPr>
            <a:spLocks noChangeShapeType="1"/>
          </p:cNvSpPr>
          <p:nvPr/>
        </p:nvSpPr>
        <p:spPr bwMode="auto">
          <a:xfrm>
            <a:off x="45593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5"/>
          <p:cNvSpPr>
            <a:spLocks noChangeShapeType="1"/>
          </p:cNvSpPr>
          <p:nvPr/>
        </p:nvSpPr>
        <p:spPr bwMode="auto">
          <a:xfrm>
            <a:off x="51689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16"/>
          <p:cNvSpPr>
            <a:spLocks noChangeShapeType="1"/>
          </p:cNvSpPr>
          <p:nvPr/>
        </p:nvSpPr>
        <p:spPr bwMode="auto">
          <a:xfrm>
            <a:off x="57785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9" name="Line 17"/>
          <p:cNvSpPr>
            <a:spLocks noChangeShapeType="1"/>
          </p:cNvSpPr>
          <p:nvPr/>
        </p:nvSpPr>
        <p:spPr bwMode="auto">
          <a:xfrm>
            <a:off x="6464300" y="1905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0" name="Text Box 18"/>
          <p:cNvSpPr txBox="1">
            <a:spLocks noChangeArrowheads="1"/>
          </p:cNvSpPr>
          <p:nvPr/>
        </p:nvSpPr>
        <p:spPr bwMode="auto">
          <a:xfrm>
            <a:off x="2806700" y="1905000"/>
            <a:ext cx="4321175" cy="579438"/>
          </a:xfrm>
          <a:prstGeom prst="rect">
            <a:avLst/>
          </a:prstGeom>
          <a:noFill/>
          <a:ln w="9525">
            <a:noFill/>
            <a:miter lim="800000"/>
            <a:headEnd/>
            <a:tailEnd/>
          </a:ln>
          <a:effectLst/>
        </p:spPr>
        <p:txBody>
          <a:bodyPr wrap="none">
            <a:spAutoFit/>
          </a:bodyPr>
          <a:lstStyle/>
          <a:p>
            <a:r>
              <a:rPr lang="en-US" altLang="zh-CN" sz="3200" b="1" dirty="0">
                <a:ea typeface="隶书" pitchFamily="49" charset="-122"/>
              </a:rPr>
              <a:t>-</a:t>
            </a:r>
            <a:r>
              <a:rPr lang="en-US" altLang="zh-CN" sz="3200" b="1" dirty="0"/>
              <a:t>1</a:t>
            </a:r>
            <a:r>
              <a:rPr lang="en-US" altLang="zh-CN" sz="3200" b="1" dirty="0">
                <a:solidFill>
                  <a:schemeClr val="accent2"/>
                </a:solidFill>
              </a:rPr>
              <a:t>  </a:t>
            </a:r>
            <a:r>
              <a:rPr lang="en-US" altLang="zh-CN" sz="3200" b="1" dirty="0">
                <a:ea typeface="隶书" pitchFamily="49" charset="-122"/>
                <a:sym typeface="Symbol" pitchFamily="18" charset="2"/>
              </a:rPr>
              <a:t>-</a:t>
            </a:r>
            <a:r>
              <a:rPr lang="en-US" altLang="zh-CN" sz="3200" b="1" dirty="0">
                <a:sym typeface="Symbol" pitchFamily="18" charset="2"/>
              </a:rPr>
              <a:t>1</a:t>
            </a:r>
            <a:r>
              <a:rPr lang="en-US" altLang="zh-CN" sz="3200" b="1" dirty="0">
                <a:solidFill>
                  <a:schemeClr val="accent2"/>
                </a:solidFill>
              </a:rPr>
              <a:t>   </a:t>
            </a:r>
            <a:r>
              <a:rPr lang="en-US" altLang="zh-CN" sz="3200" b="1" dirty="0">
                <a:ea typeface="隶书" pitchFamily="49" charset="-122"/>
                <a:sym typeface="Symbol" pitchFamily="18" charset="2"/>
              </a:rPr>
              <a:t>-</a:t>
            </a:r>
            <a:r>
              <a:rPr lang="en-US" altLang="zh-CN" sz="3200" b="1" dirty="0">
                <a:sym typeface="Symbol" pitchFamily="18" charset="2"/>
              </a:rPr>
              <a:t>1</a:t>
            </a:r>
            <a:r>
              <a:rPr lang="en-US" altLang="zh-CN" sz="3200" b="1" dirty="0">
                <a:solidFill>
                  <a:schemeClr val="accent2"/>
                </a:solidFill>
              </a:rPr>
              <a:t>   </a:t>
            </a:r>
            <a:r>
              <a:rPr lang="en-US" altLang="zh-CN" sz="3200" b="1" dirty="0">
                <a:ea typeface="隶书" pitchFamily="49" charset="-122"/>
                <a:sym typeface="Symbol" pitchFamily="18" charset="2"/>
              </a:rPr>
              <a:t>-</a:t>
            </a:r>
            <a:r>
              <a:rPr lang="en-US" altLang="zh-CN" sz="3200" b="1" dirty="0">
                <a:sym typeface="Symbol" pitchFamily="18" charset="2"/>
              </a:rPr>
              <a:t>1</a:t>
            </a:r>
            <a:r>
              <a:rPr lang="en-US" altLang="zh-CN" sz="3200" b="1" dirty="0">
                <a:solidFill>
                  <a:schemeClr val="accent2"/>
                </a:solidFill>
                <a:sym typeface="Symbol" pitchFamily="18" charset="2"/>
              </a:rPr>
              <a:t>   </a:t>
            </a:r>
            <a:r>
              <a:rPr lang="en-US" altLang="zh-CN" sz="3200" b="1" dirty="0">
                <a:ea typeface="隶书" pitchFamily="49" charset="-122"/>
                <a:sym typeface="Symbol" pitchFamily="18" charset="2"/>
              </a:rPr>
              <a:t>-</a:t>
            </a:r>
            <a:r>
              <a:rPr lang="en-US" altLang="zh-CN" sz="3200" b="1" dirty="0">
                <a:sym typeface="Symbol" pitchFamily="18" charset="2"/>
              </a:rPr>
              <a:t>1</a:t>
            </a:r>
            <a:r>
              <a:rPr lang="en-US" altLang="zh-CN" sz="3200" b="1" dirty="0">
                <a:solidFill>
                  <a:schemeClr val="accent2"/>
                </a:solidFill>
                <a:sym typeface="Symbol" pitchFamily="18" charset="2"/>
              </a:rPr>
              <a:t>   </a:t>
            </a:r>
            <a:r>
              <a:rPr lang="en-US" altLang="zh-CN" sz="3200" b="1" dirty="0">
                <a:ea typeface="隶书" pitchFamily="49" charset="-122"/>
                <a:sym typeface="Symbol" pitchFamily="18" charset="2"/>
              </a:rPr>
              <a:t>-</a:t>
            </a:r>
            <a:r>
              <a:rPr lang="en-US" altLang="zh-CN" sz="3200" b="1" dirty="0">
                <a:sym typeface="Symbol" pitchFamily="18" charset="2"/>
              </a:rPr>
              <a:t>1</a:t>
            </a:r>
            <a:r>
              <a:rPr lang="en-US" altLang="zh-CN" sz="3200" b="1" dirty="0">
                <a:solidFill>
                  <a:schemeClr val="accent2"/>
                </a:solidFill>
                <a:sym typeface="Symbol" pitchFamily="18" charset="2"/>
              </a:rPr>
              <a:t>    </a:t>
            </a:r>
            <a:r>
              <a:rPr lang="en-US" altLang="zh-CN" sz="3200" b="1" dirty="0">
                <a:solidFill>
                  <a:srgbClr val="CC3300"/>
                </a:solidFill>
                <a:sym typeface="Symbol" pitchFamily="18" charset="2"/>
              </a:rPr>
              <a:t>1</a:t>
            </a:r>
            <a:r>
              <a:rPr lang="en-US" altLang="zh-CN" dirty="0">
                <a:solidFill>
                  <a:schemeClr val="accent2"/>
                </a:solidFill>
                <a:sym typeface="Symbol" pitchFamily="18" charset="2"/>
              </a:rPr>
              <a:t> </a:t>
            </a:r>
          </a:p>
        </p:txBody>
      </p:sp>
      <p:sp>
        <p:nvSpPr>
          <p:cNvPr id="21" name="Text Box 19"/>
          <p:cNvSpPr txBox="1">
            <a:spLocks noChangeArrowheads="1"/>
          </p:cNvSpPr>
          <p:nvPr/>
        </p:nvSpPr>
        <p:spPr bwMode="auto">
          <a:xfrm>
            <a:off x="1206500" y="1177925"/>
            <a:ext cx="1471613" cy="579438"/>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2" name="Text Box 20"/>
          <p:cNvSpPr txBox="1">
            <a:spLocks noChangeArrowheads="1"/>
          </p:cNvSpPr>
          <p:nvPr/>
        </p:nvSpPr>
        <p:spPr bwMode="auto">
          <a:xfrm>
            <a:off x="1168400" y="18637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3" name="Text Box 21"/>
          <p:cNvSpPr txBox="1">
            <a:spLocks noChangeArrowheads="1"/>
          </p:cNvSpPr>
          <p:nvPr/>
        </p:nvSpPr>
        <p:spPr bwMode="auto">
          <a:xfrm>
            <a:off x="2882900" y="7620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4" name="Line 22"/>
          <p:cNvSpPr>
            <a:spLocks noChangeShapeType="1"/>
          </p:cNvSpPr>
          <p:nvPr/>
        </p:nvSpPr>
        <p:spPr bwMode="auto">
          <a:xfrm flipV="1">
            <a:off x="6769100" y="2549525"/>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25" name="Text Box 23"/>
          <p:cNvSpPr txBox="1">
            <a:spLocks noChangeArrowheads="1"/>
          </p:cNvSpPr>
          <p:nvPr/>
        </p:nvSpPr>
        <p:spPr bwMode="auto">
          <a:xfrm>
            <a:off x="5221288" y="2609850"/>
            <a:ext cx="1241045" cy="584775"/>
          </a:xfrm>
          <a:prstGeom prst="rect">
            <a:avLst/>
          </a:prstGeom>
          <a:noFill/>
          <a:ln w="9525">
            <a:noFill/>
            <a:miter lim="800000"/>
            <a:headEnd/>
            <a:tailEnd/>
          </a:ln>
          <a:effectLst/>
        </p:spPr>
        <p:txBody>
          <a:bodyPr wrap="none">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v=6</a:t>
            </a:r>
            <a:endParaRPr lang="en-US" altLang="zh-CN" sz="3200" b="1" u="sng" dirty="0">
              <a:solidFill>
                <a:srgbClr val="009900"/>
              </a:solidFill>
              <a:ea typeface="隶书" pitchFamily="49" charset="-122"/>
            </a:endParaRPr>
          </a:p>
        </p:txBody>
      </p:sp>
      <p:sp>
        <p:nvSpPr>
          <p:cNvPr id="26" name="Text Box 44"/>
          <p:cNvSpPr txBox="1">
            <a:spLocks noChangeArrowheads="1"/>
          </p:cNvSpPr>
          <p:nvPr/>
        </p:nvSpPr>
        <p:spPr bwMode="auto">
          <a:xfrm>
            <a:off x="6883400" y="262096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a:t>
            </a:r>
            <a:r>
              <a:rPr lang="en-US" altLang="zh-CN" sz="2800" b="1" u="sng" dirty="0">
                <a:solidFill>
                  <a:schemeClr val="tx2"/>
                </a:solidFill>
                <a:ea typeface="隶书" pitchFamily="49" charset="-122"/>
              </a:rPr>
              <a:t>1</a:t>
            </a:r>
            <a:r>
              <a:rPr lang="en-US" altLang="zh-CN" sz="2800" b="1" u="sng" dirty="0" smtClean="0">
                <a:solidFill>
                  <a:schemeClr val="tx2"/>
                </a:solidFill>
                <a:ea typeface="隶书" pitchFamily="49" charset="-122"/>
              </a:rPr>
              <a:t>, 6</a:t>
            </a:r>
            <a:r>
              <a:rPr lang="en-US" altLang="zh-CN" sz="2800" b="1" u="sng" dirty="0">
                <a:solidFill>
                  <a:schemeClr val="tx2"/>
                </a:solidFill>
                <a:ea typeface="隶书" pitchFamily="49" charset="-122"/>
              </a:rPr>
              <a:t>)</a:t>
            </a:r>
            <a:endParaRPr lang="en-US" altLang="zh-CN" u="sng" dirty="0"/>
          </a:p>
        </p:txBody>
      </p:sp>
      <p:sp>
        <p:nvSpPr>
          <p:cNvPr id="27" name="Line 45"/>
          <p:cNvSpPr>
            <a:spLocks noChangeShapeType="1"/>
          </p:cNvSpPr>
          <p:nvPr/>
        </p:nvSpPr>
        <p:spPr bwMode="auto">
          <a:xfrm>
            <a:off x="2962275" y="3810000"/>
            <a:ext cx="457200" cy="762000"/>
          </a:xfrm>
          <a:prstGeom prst="line">
            <a:avLst/>
          </a:prstGeom>
          <a:noFill/>
          <a:ln w="57150">
            <a:solidFill>
              <a:schemeClr val="tx1"/>
            </a:solidFill>
            <a:round/>
            <a:headEnd/>
            <a:tailEnd/>
          </a:ln>
          <a:effectLst/>
        </p:spPr>
        <p:txBody>
          <a:bodyPr wrap="none" anchor="ctr"/>
          <a:lstStyle/>
          <a:p>
            <a:endParaRPr lang="zh-CN" altLang="en-US"/>
          </a:p>
        </p:txBody>
      </p:sp>
      <p:sp>
        <p:nvSpPr>
          <p:cNvPr id="28" name="Line 46"/>
          <p:cNvSpPr>
            <a:spLocks noChangeShapeType="1"/>
          </p:cNvSpPr>
          <p:nvPr/>
        </p:nvSpPr>
        <p:spPr bwMode="auto">
          <a:xfrm>
            <a:off x="2352675" y="46482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9" name="Line 47"/>
          <p:cNvSpPr>
            <a:spLocks noChangeShapeType="1"/>
          </p:cNvSpPr>
          <p:nvPr/>
        </p:nvSpPr>
        <p:spPr bwMode="auto">
          <a:xfrm>
            <a:off x="1209675" y="46482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30" name="Line 48"/>
          <p:cNvSpPr>
            <a:spLocks noChangeShapeType="1"/>
          </p:cNvSpPr>
          <p:nvPr/>
        </p:nvSpPr>
        <p:spPr bwMode="auto">
          <a:xfrm flipH="1">
            <a:off x="1209675" y="37338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1" name="Line 49"/>
          <p:cNvSpPr>
            <a:spLocks noChangeShapeType="1"/>
          </p:cNvSpPr>
          <p:nvPr/>
        </p:nvSpPr>
        <p:spPr bwMode="auto">
          <a:xfrm>
            <a:off x="1971675" y="55626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32" name="Line 50"/>
          <p:cNvSpPr>
            <a:spLocks noChangeShapeType="1"/>
          </p:cNvSpPr>
          <p:nvPr/>
        </p:nvSpPr>
        <p:spPr bwMode="auto">
          <a:xfrm flipH="1">
            <a:off x="2962275" y="47244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3" name="Line 51"/>
          <p:cNvSpPr>
            <a:spLocks noChangeShapeType="1"/>
          </p:cNvSpPr>
          <p:nvPr/>
        </p:nvSpPr>
        <p:spPr bwMode="auto">
          <a:xfrm flipV="1">
            <a:off x="2387600" y="3657600"/>
            <a:ext cx="498475" cy="914400"/>
          </a:xfrm>
          <a:prstGeom prst="line">
            <a:avLst/>
          </a:prstGeom>
          <a:noFill/>
          <a:ln w="28575">
            <a:solidFill>
              <a:srgbClr val="339966"/>
            </a:solidFill>
            <a:round/>
            <a:headEnd/>
            <a:tailEnd/>
          </a:ln>
          <a:effectLst/>
        </p:spPr>
        <p:txBody>
          <a:bodyPr wrap="none" anchor="ctr"/>
          <a:lstStyle/>
          <a:p>
            <a:endParaRPr lang="zh-CN" altLang="en-US"/>
          </a:p>
        </p:txBody>
      </p:sp>
      <p:sp>
        <p:nvSpPr>
          <p:cNvPr id="34" name="Oval 52" descr="羊皮纸"/>
          <p:cNvSpPr>
            <a:spLocks noChangeArrowheads="1"/>
          </p:cNvSpPr>
          <p:nvPr/>
        </p:nvSpPr>
        <p:spPr bwMode="auto">
          <a:xfrm>
            <a:off x="981075"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5" name="Oval 53" descr="羊皮纸"/>
          <p:cNvSpPr>
            <a:spLocks noChangeArrowheads="1"/>
          </p:cNvSpPr>
          <p:nvPr/>
        </p:nvSpPr>
        <p:spPr bwMode="auto">
          <a:xfrm>
            <a:off x="1514475" y="3429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6" name="Oval 54" descr="羊皮纸"/>
          <p:cNvSpPr>
            <a:spLocks noChangeArrowheads="1"/>
          </p:cNvSpPr>
          <p:nvPr/>
        </p:nvSpPr>
        <p:spPr bwMode="auto">
          <a:xfrm>
            <a:off x="1514475" y="5334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37" name="Oval 55" descr="羊皮纸"/>
          <p:cNvSpPr>
            <a:spLocks noChangeArrowheads="1"/>
          </p:cNvSpPr>
          <p:nvPr/>
        </p:nvSpPr>
        <p:spPr bwMode="auto">
          <a:xfrm>
            <a:off x="2124075"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8" name="Oval 56" descr="羊皮纸"/>
          <p:cNvSpPr>
            <a:spLocks noChangeArrowheads="1"/>
          </p:cNvSpPr>
          <p:nvPr/>
        </p:nvSpPr>
        <p:spPr bwMode="auto">
          <a:xfrm>
            <a:off x="2657475" y="3429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1</a:t>
            </a:r>
            <a:endParaRPr lang="en-US" altLang="zh-CN"/>
          </a:p>
        </p:txBody>
      </p:sp>
      <p:sp>
        <p:nvSpPr>
          <p:cNvPr id="39" name="Oval 57" descr="羊皮纸"/>
          <p:cNvSpPr>
            <a:spLocks noChangeArrowheads="1"/>
          </p:cNvSpPr>
          <p:nvPr/>
        </p:nvSpPr>
        <p:spPr bwMode="auto">
          <a:xfrm>
            <a:off x="2657475" y="5334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40" name="Oval 58" descr="羊皮纸"/>
          <p:cNvSpPr>
            <a:spLocks noChangeArrowheads="1"/>
          </p:cNvSpPr>
          <p:nvPr/>
        </p:nvSpPr>
        <p:spPr bwMode="auto">
          <a:xfrm flipH="1">
            <a:off x="3267075"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41" name="Text Box 59"/>
          <p:cNvSpPr txBox="1">
            <a:spLocks noChangeArrowheads="1"/>
          </p:cNvSpPr>
          <p:nvPr/>
        </p:nvSpPr>
        <p:spPr bwMode="auto">
          <a:xfrm>
            <a:off x="2047875" y="3124200"/>
            <a:ext cx="539750" cy="519113"/>
          </a:xfrm>
          <a:prstGeom prst="rect">
            <a:avLst/>
          </a:prstGeom>
          <a:noFill/>
          <a:ln w="9525">
            <a:noFill/>
            <a:miter lim="800000"/>
            <a:headEnd/>
            <a:tailEnd/>
          </a:ln>
          <a:effectLst/>
        </p:spPr>
        <p:txBody>
          <a:bodyPr wrap="none">
            <a:spAutoFit/>
          </a:bodyPr>
          <a:lstStyle/>
          <a:p>
            <a:r>
              <a:rPr lang="en-US" altLang="zh-CN" sz="2800" b="1">
                <a:solidFill>
                  <a:srgbClr val="339966"/>
                </a:solidFill>
              </a:rPr>
              <a:t>28</a:t>
            </a:r>
            <a:endParaRPr lang="en-US" altLang="zh-CN"/>
          </a:p>
        </p:txBody>
      </p:sp>
      <p:sp>
        <p:nvSpPr>
          <p:cNvPr id="42" name="Text Box 60"/>
          <p:cNvSpPr txBox="1">
            <a:spLocks noChangeArrowheads="1"/>
          </p:cNvSpPr>
          <p:nvPr/>
        </p:nvSpPr>
        <p:spPr bwMode="auto">
          <a:xfrm>
            <a:off x="981075" y="37480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3" name="Text Box 61"/>
          <p:cNvSpPr txBox="1">
            <a:spLocks noChangeArrowheads="1"/>
          </p:cNvSpPr>
          <p:nvPr/>
        </p:nvSpPr>
        <p:spPr bwMode="auto">
          <a:xfrm>
            <a:off x="981075" y="49672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44" name="Text Box 62"/>
          <p:cNvSpPr txBox="1">
            <a:spLocks noChangeArrowheads="1"/>
          </p:cNvSpPr>
          <p:nvPr/>
        </p:nvSpPr>
        <p:spPr bwMode="auto">
          <a:xfrm>
            <a:off x="2047875" y="38242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14</a:t>
            </a:r>
            <a:endParaRPr lang="en-US" altLang="zh-CN"/>
          </a:p>
        </p:txBody>
      </p:sp>
      <p:sp>
        <p:nvSpPr>
          <p:cNvPr id="45" name="Text Box 63"/>
          <p:cNvSpPr txBox="1">
            <a:spLocks noChangeArrowheads="1"/>
          </p:cNvSpPr>
          <p:nvPr/>
        </p:nvSpPr>
        <p:spPr bwMode="auto">
          <a:xfrm>
            <a:off x="1590675" y="47386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46" name="Text Box 64"/>
          <p:cNvSpPr txBox="1">
            <a:spLocks noChangeArrowheads="1"/>
          </p:cNvSpPr>
          <p:nvPr/>
        </p:nvSpPr>
        <p:spPr bwMode="auto">
          <a:xfrm>
            <a:off x="2047875" y="55006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47" name="Text Box 65"/>
          <p:cNvSpPr txBox="1">
            <a:spLocks noChangeArrowheads="1"/>
          </p:cNvSpPr>
          <p:nvPr/>
        </p:nvSpPr>
        <p:spPr bwMode="auto">
          <a:xfrm>
            <a:off x="3184525" y="3824288"/>
            <a:ext cx="539750" cy="519112"/>
          </a:xfrm>
          <a:prstGeom prst="rect">
            <a:avLst/>
          </a:prstGeom>
          <a:noFill/>
          <a:ln w="9525">
            <a:noFill/>
            <a:miter lim="800000"/>
            <a:headEnd/>
            <a:tailEnd/>
          </a:ln>
          <a:effectLst/>
        </p:spPr>
        <p:txBody>
          <a:bodyPr wrap="none">
            <a:spAutoFit/>
          </a:bodyPr>
          <a:lstStyle/>
          <a:p>
            <a:r>
              <a:rPr lang="en-US" altLang="zh-CN" sz="2800" b="1"/>
              <a:t>16</a:t>
            </a:r>
            <a:endParaRPr lang="en-US" altLang="zh-CN"/>
          </a:p>
        </p:txBody>
      </p:sp>
      <p:sp>
        <p:nvSpPr>
          <p:cNvPr id="48" name="Text Box 66"/>
          <p:cNvSpPr txBox="1">
            <a:spLocks noChangeArrowheads="1"/>
          </p:cNvSpPr>
          <p:nvPr/>
        </p:nvSpPr>
        <p:spPr bwMode="auto">
          <a:xfrm>
            <a:off x="2574925" y="47244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49" name="Text Box 67"/>
          <p:cNvSpPr txBox="1">
            <a:spLocks noChangeArrowheads="1"/>
          </p:cNvSpPr>
          <p:nvPr/>
        </p:nvSpPr>
        <p:spPr bwMode="auto">
          <a:xfrm>
            <a:off x="1819275" y="5821363"/>
            <a:ext cx="6867525"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dirty="0" smtClean="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2</a:t>
            </a:r>
            <a:r>
              <a:rPr lang="en-US" altLang="zh-CN" sz="3200" b="1" u="sng" dirty="0" smtClean="0">
                <a:solidFill>
                  <a:srgbClr val="CC3300"/>
                </a:solidFill>
                <a:ea typeface="隶书" pitchFamily="49" charset="-122"/>
              </a:rPr>
              <a:t>, 1, 16)</a:t>
            </a:r>
            <a:r>
              <a:rPr lang="zh-CN" altLang="en-US" sz="3200" b="1" u="sng" dirty="0" smtClean="0">
                <a:ea typeface="隶书" pitchFamily="49" charset="-122"/>
              </a:rPr>
              <a:t>加入</a:t>
            </a:r>
            <a:r>
              <a:rPr lang="zh-CN" altLang="en-US" sz="3200" b="1" u="sng" dirty="0">
                <a:ea typeface="隶书" pitchFamily="49" charset="-122"/>
              </a:rPr>
              <a:t>生成树</a:t>
            </a:r>
          </a:p>
        </p:txBody>
      </p:sp>
      <p:sp>
        <p:nvSpPr>
          <p:cNvPr id="50" name="Text Box 68"/>
          <p:cNvSpPr txBox="1">
            <a:spLocks noChangeArrowheads="1"/>
          </p:cNvSpPr>
          <p:nvPr/>
        </p:nvSpPr>
        <p:spPr bwMode="auto">
          <a:xfrm>
            <a:off x="3184525" y="48768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
        <p:nvSpPr>
          <p:cNvPr id="51" name="Line 69"/>
          <p:cNvSpPr>
            <a:spLocks noChangeShapeType="1"/>
          </p:cNvSpPr>
          <p:nvPr/>
        </p:nvSpPr>
        <p:spPr bwMode="auto">
          <a:xfrm>
            <a:off x="1971675" y="3657600"/>
            <a:ext cx="685800" cy="0"/>
          </a:xfrm>
          <a:prstGeom prst="line">
            <a:avLst/>
          </a:prstGeom>
          <a:noFill/>
          <a:ln w="28575">
            <a:solidFill>
              <a:srgbClr val="339966"/>
            </a:solidFill>
            <a:round/>
            <a:headEnd/>
            <a:tailEnd/>
          </a:ln>
          <a:effectLst/>
        </p:spPr>
        <p:txBody>
          <a:bodyPr wrap="none" anchor="ctr"/>
          <a:lstStyle/>
          <a:p>
            <a:endParaRPr lang="zh-CN" altLang="en-US"/>
          </a:p>
        </p:txBody>
      </p:sp>
      <p:sp>
        <p:nvSpPr>
          <p:cNvPr id="52" name="Line 70"/>
          <p:cNvSpPr>
            <a:spLocks noChangeShapeType="1"/>
          </p:cNvSpPr>
          <p:nvPr/>
        </p:nvSpPr>
        <p:spPr bwMode="auto">
          <a:xfrm>
            <a:off x="6807200" y="3810000"/>
            <a:ext cx="457200" cy="762000"/>
          </a:xfrm>
          <a:prstGeom prst="line">
            <a:avLst/>
          </a:prstGeom>
          <a:noFill/>
          <a:ln w="57150">
            <a:solidFill>
              <a:schemeClr val="tx1"/>
            </a:solidFill>
            <a:round/>
            <a:headEnd/>
            <a:tailEnd/>
          </a:ln>
          <a:effectLst/>
        </p:spPr>
        <p:txBody>
          <a:bodyPr wrap="none" anchor="ctr"/>
          <a:lstStyle/>
          <a:p>
            <a:endParaRPr lang="zh-CN" altLang="en-US"/>
          </a:p>
        </p:txBody>
      </p:sp>
      <p:sp>
        <p:nvSpPr>
          <p:cNvPr id="53" name="Line 71"/>
          <p:cNvSpPr>
            <a:spLocks noChangeShapeType="1"/>
          </p:cNvSpPr>
          <p:nvPr/>
        </p:nvSpPr>
        <p:spPr bwMode="auto">
          <a:xfrm>
            <a:off x="5054600" y="46482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54" name="Line 72"/>
          <p:cNvSpPr>
            <a:spLocks noChangeShapeType="1"/>
          </p:cNvSpPr>
          <p:nvPr/>
        </p:nvSpPr>
        <p:spPr bwMode="auto">
          <a:xfrm flipH="1">
            <a:off x="5054600" y="37338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5" name="Line 73"/>
          <p:cNvSpPr>
            <a:spLocks noChangeShapeType="1"/>
          </p:cNvSpPr>
          <p:nvPr/>
        </p:nvSpPr>
        <p:spPr bwMode="auto">
          <a:xfrm>
            <a:off x="5816600" y="55626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56" name="Line 74"/>
          <p:cNvSpPr>
            <a:spLocks noChangeShapeType="1"/>
          </p:cNvSpPr>
          <p:nvPr/>
        </p:nvSpPr>
        <p:spPr bwMode="auto">
          <a:xfrm flipH="1">
            <a:off x="6807200" y="47244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7" name="Line 75"/>
          <p:cNvSpPr>
            <a:spLocks noChangeShapeType="1"/>
          </p:cNvSpPr>
          <p:nvPr/>
        </p:nvSpPr>
        <p:spPr bwMode="auto">
          <a:xfrm flipV="1">
            <a:off x="6273800" y="3657600"/>
            <a:ext cx="457200" cy="914400"/>
          </a:xfrm>
          <a:prstGeom prst="line">
            <a:avLst/>
          </a:prstGeom>
          <a:noFill/>
          <a:ln w="28575">
            <a:solidFill>
              <a:srgbClr val="339966"/>
            </a:solidFill>
            <a:round/>
            <a:headEnd/>
            <a:tailEnd/>
          </a:ln>
          <a:effectLst/>
        </p:spPr>
        <p:txBody>
          <a:bodyPr wrap="none" anchor="ctr"/>
          <a:lstStyle/>
          <a:p>
            <a:endParaRPr lang="zh-CN" altLang="en-US"/>
          </a:p>
        </p:txBody>
      </p:sp>
      <p:sp>
        <p:nvSpPr>
          <p:cNvPr id="58" name="Oval 76" descr="羊皮纸"/>
          <p:cNvSpPr>
            <a:spLocks noChangeArrowheads="1"/>
          </p:cNvSpPr>
          <p:nvPr/>
        </p:nvSpPr>
        <p:spPr bwMode="auto">
          <a:xfrm>
            <a:off x="4826000"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59" name="Oval 77" descr="羊皮纸"/>
          <p:cNvSpPr>
            <a:spLocks noChangeArrowheads="1"/>
          </p:cNvSpPr>
          <p:nvPr/>
        </p:nvSpPr>
        <p:spPr bwMode="auto">
          <a:xfrm>
            <a:off x="5359400" y="3429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60" name="Oval 78" descr="羊皮纸"/>
          <p:cNvSpPr>
            <a:spLocks noChangeArrowheads="1"/>
          </p:cNvSpPr>
          <p:nvPr/>
        </p:nvSpPr>
        <p:spPr bwMode="auto">
          <a:xfrm>
            <a:off x="5359400" y="5334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61" name="Oval 79" descr="羊皮纸"/>
          <p:cNvSpPr>
            <a:spLocks noChangeArrowheads="1"/>
          </p:cNvSpPr>
          <p:nvPr/>
        </p:nvSpPr>
        <p:spPr bwMode="auto">
          <a:xfrm>
            <a:off x="5969000"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62" name="Oval 80" descr="羊皮纸"/>
          <p:cNvSpPr>
            <a:spLocks noChangeArrowheads="1"/>
          </p:cNvSpPr>
          <p:nvPr/>
        </p:nvSpPr>
        <p:spPr bwMode="auto">
          <a:xfrm>
            <a:off x="6502400" y="3429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1</a:t>
            </a:r>
            <a:endParaRPr lang="en-US" altLang="zh-CN"/>
          </a:p>
        </p:txBody>
      </p:sp>
      <p:sp>
        <p:nvSpPr>
          <p:cNvPr id="63" name="Oval 81" descr="羊皮纸"/>
          <p:cNvSpPr>
            <a:spLocks noChangeArrowheads="1"/>
          </p:cNvSpPr>
          <p:nvPr/>
        </p:nvSpPr>
        <p:spPr bwMode="auto">
          <a:xfrm>
            <a:off x="6502400" y="53340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64" name="Oval 82" descr="羊皮纸"/>
          <p:cNvSpPr>
            <a:spLocks noChangeArrowheads="1"/>
          </p:cNvSpPr>
          <p:nvPr/>
        </p:nvSpPr>
        <p:spPr bwMode="auto">
          <a:xfrm flipH="1">
            <a:off x="7112000" y="44196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65" name="Text Box 84"/>
          <p:cNvSpPr txBox="1">
            <a:spLocks noChangeArrowheads="1"/>
          </p:cNvSpPr>
          <p:nvPr/>
        </p:nvSpPr>
        <p:spPr bwMode="auto">
          <a:xfrm>
            <a:off x="4826000" y="37480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6" name="Text Box 85"/>
          <p:cNvSpPr txBox="1">
            <a:spLocks noChangeArrowheads="1"/>
          </p:cNvSpPr>
          <p:nvPr/>
        </p:nvSpPr>
        <p:spPr bwMode="auto">
          <a:xfrm>
            <a:off x="4826000" y="49672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67" name="Text Box 86"/>
          <p:cNvSpPr txBox="1">
            <a:spLocks noChangeArrowheads="1"/>
          </p:cNvSpPr>
          <p:nvPr/>
        </p:nvSpPr>
        <p:spPr bwMode="auto">
          <a:xfrm>
            <a:off x="5892800" y="38242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14</a:t>
            </a:r>
            <a:endParaRPr lang="en-US" altLang="zh-CN"/>
          </a:p>
        </p:txBody>
      </p:sp>
      <p:sp>
        <p:nvSpPr>
          <p:cNvPr id="68" name="Text Box 87"/>
          <p:cNvSpPr txBox="1">
            <a:spLocks noChangeArrowheads="1"/>
          </p:cNvSpPr>
          <p:nvPr/>
        </p:nvSpPr>
        <p:spPr bwMode="auto">
          <a:xfrm>
            <a:off x="5892800" y="55006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69" name="Text Box 88"/>
          <p:cNvSpPr txBox="1">
            <a:spLocks noChangeArrowheads="1"/>
          </p:cNvSpPr>
          <p:nvPr/>
        </p:nvSpPr>
        <p:spPr bwMode="auto">
          <a:xfrm>
            <a:off x="7029450" y="3824288"/>
            <a:ext cx="539750" cy="519112"/>
          </a:xfrm>
          <a:prstGeom prst="rect">
            <a:avLst/>
          </a:prstGeom>
          <a:noFill/>
          <a:ln w="9525">
            <a:noFill/>
            <a:miter lim="800000"/>
            <a:headEnd/>
            <a:tailEnd/>
          </a:ln>
          <a:effectLst/>
        </p:spPr>
        <p:txBody>
          <a:bodyPr wrap="none">
            <a:spAutoFit/>
          </a:bodyPr>
          <a:lstStyle/>
          <a:p>
            <a:r>
              <a:rPr lang="en-US" altLang="zh-CN" sz="2800" b="1"/>
              <a:t>16</a:t>
            </a:r>
            <a:endParaRPr lang="en-US" altLang="zh-CN"/>
          </a:p>
        </p:txBody>
      </p:sp>
      <p:sp>
        <p:nvSpPr>
          <p:cNvPr id="70" name="Text Box 89"/>
          <p:cNvSpPr txBox="1">
            <a:spLocks noChangeArrowheads="1"/>
          </p:cNvSpPr>
          <p:nvPr/>
        </p:nvSpPr>
        <p:spPr bwMode="auto">
          <a:xfrm>
            <a:off x="7029450" y="48768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ppt_x"/>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 calcmode="lin" valueType="num">
                                      <p:cBhvr additive="base">
                                        <p:cTn id="163" dur="500" fill="hold"/>
                                        <p:tgtEl>
                                          <p:spTgt spid="65"/>
                                        </p:tgtEl>
                                        <p:attrNameLst>
                                          <p:attrName>ppt_x</p:attrName>
                                        </p:attrNameLst>
                                      </p:cBhvr>
                                      <p:tavLst>
                                        <p:tav tm="0">
                                          <p:val>
                                            <p:strVal val="#ppt_x"/>
                                          </p:val>
                                        </p:tav>
                                        <p:tav tm="100000">
                                          <p:val>
                                            <p:strVal val="#ppt_x"/>
                                          </p:val>
                                        </p:tav>
                                      </p:tavLst>
                                    </p:anim>
                                    <p:anim calcmode="lin" valueType="num">
                                      <p:cBhvr additive="base">
                                        <p:cTn id="164" dur="500" fill="hold"/>
                                        <p:tgtEl>
                                          <p:spTgt spid="6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6"/>
                                        </p:tgtEl>
                                        <p:attrNameLst>
                                          <p:attrName>style.visibility</p:attrName>
                                        </p:attrNameLst>
                                      </p:cBhvr>
                                      <p:to>
                                        <p:strVal val="visible"/>
                                      </p:to>
                                    </p:set>
                                    <p:anim calcmode="lin" valueType="num">
                                      <p:cBhvr additive="base">
                                        <p:cTn id="167" dur="500" fill="hold"/>
                                        <p:tgtEl>
                                          <p:spTgt spid="66"/>
                                        </p:tgtEl>
                                        <p:attrNameLst>
                                          <p:attrName>ppt_x</p:attrName>
                                        </p:attrNameLst>
                                      </p:cBhvr>
                                      <p:tavLst>
                                        <p:tav tm="0">
                                          <p:val>
                                            <p:strVal val="#ppt_x"/>
                                          </p:val>
                                        </p:tav>
                                        <p:tav tm="100000">
                                          <p:val>
                                            <p:strVal val="#ppt_x"/>
                                          </p:val>
                                        </p:tav>
                                      </p:tavLst>
                                    </p:anim>
                                    <p:anim calcmode="lin" valueType="num">
                                      <p:cBhvr additive="base">
                                        <p:cTn id="168" dur="500" fill="hold"/>
                                        <p:tgtEl>
                                          <p:spTgt spid="6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67"/>
                                        </p:tgtEl>
                                        <p:attrNameLst>
                                          <p:attrName>style.visibility</p:attrName>
                                        </p:attrNameLst>
                                      </p:cBhvr>
                                      <p:to>
                                        <p:strVal val="visible"/>
                                      </p:to>
                                    </p:set>
                                    <p:anim calcmode="lin" valueType="num">
                                      <p:cBhvr additive="base">
                                        <p:cTn id="171" dur="500" fill="hold"/>
                                        <p:tgtEl>
                                          <p:spTgt spid="67"/>
                                        </p:tgtEl>
                                        <p:attrNameLst>
                                          <p:attrName>ppt_x</p:attrName>
                                        </p:attrNameLst>
                                      </p:cBhvr>
                                      <p:tavLst>
                                        <p:tav tm="0">
                                          <p:val>
                                            <p:strVal val="#ppt_x"/>
                                          </p:val>
                                        </p:tav>
                                        <p:tav tm="100000">
                                          <p:val>
                                            <p:strVal val="#ppt_x"/>
                                          </p:val>
                                        </p:tav>
                                      </p:tavLst>
                                    </p:anim>
                                    <p:anim calcmode="lin" valueType="num">
                                      <p:cBhvr additive="base">
                                        <p:cTn id="172" dur="500" fill="hold"/>
                                        <p:tgtEl>
                                          <p:spTgt spid="6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8"/>
                                        </p:tgtEl>
                                        <p:attrNameLst>
                                          <p:attrName>style.visibility</p:attrName>
                                        </p:attrNameLst>
                                      </p:cBhvr>
                                      <p:to>
                                        <p:strVal val="visible"/>
                                      </p:to>
                                    </p:set>
                                    <p:anim calcmode="lin" valueType="num">
                                      <p:cBhvr additive="base">
                                        <p:cTn id="175" dur="500" fill="hold"/>
                                        <p:tgtEl>
                                          <p:spTgt spid="68"/>
                                        </p:tgtEl>
                                        <p:attrNameLst>
                                          <p:attrName>ppt_x</p:attrName>
                                        </p:attrNameLst>
                                      </p:cBhvr>
                                      <p:tavLst>
                                        <p:tav tm="0">
                                          <p:val>
                                            <p:strVal val="#ppt_x"/>
                                          </p:val>
                                        </p:tav>
                                        <p:tav tm="100000">
                                          <p:val>
                                            <p:strVal val="#ppt_x"/>
                                          </p:val>
                                        </p:tav>
                                      </p:tavLst>
                                    </p:anim>
                                    <p:anim calcmode="lin" valueType="num">
                                      <p:cBhvr additive="base">
                                        <p:cTn id="176" dur="500" fill="hold"/>
                                        <p:tgtEl>
                                          <p:spTgt spid="68"/>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69"/>
                                        </p:tgtEl>
                                        <p:attrNameLst>
                                          <p:attrName>style.visibility</p:attrName>
                                        </p:attrNameLst>
                                      </p:cBhvr>
                                      <p:to>
                                        <p:strVal val="visible"/>
                                      </p:to>
                                    </p:set>
                                    <p:anim calcmode="lin" valueType="num">
                                      <p:cBhvr additive="base">
                                        <p:cTn id="179" dur="500" fill="hold"/>
                                        <p:tgtEl>
                                          <p:spTgt spid="69"/>
                                        </p:tgtEl>
                                        <p:attrNameLst>
                                          <p:attrName>ppt_x</p:attrName>
                                        </p:attrNameLst>
                                      </p:cBhvr>
                                      <p:tavLst>
                                        <p:tav tm="0">
                                          <p:val>
                                            <p:strVal val="#ppt_x"/>
                                          </p:val>
                                        </p:tav>
                                        <p:tav tm="100000">
                                          <p:val>
                                            <p:strVal val="#ppt_x"/>
                                          </p:val>
                                        </p:tav>
                                      </p:tavLst>
                                    </p:anim>
                                    <p:anim calcmode="lin" valueType="num">
                                      <p:cBhvr additive="base">
                                        <p:cTn id="180" dur="500" fill="hold"/>
                                        <p:tgtEl>
                                          <p:spTgt spid="6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0"/>
                                        </p:tgtEl>
                                        <p:attrNameLst>
                                          <p:attrName>style.visibility</p:attrName>
                                        </p:attrNameLst>
                                      </p:cBhvr>
                                      <p:to>
                                        <p:strVal val="visible"/>
                                      </p:to>
                                    </p:set>
                                    <p:anim calcmode="lin" valueType="num">
                                      <p:cBhvr additive="base">
                                        <p:cTn id="183" dur="500" fill="hold"/>
                                        <p:tgtEl>
                                          <p:spTgt spid="70"/>
                                        </p:tgtEl>
                                        <p:attrNameLst>
                                          <p:attrName>ppt_x</p:attrName>
                                        </p:attrNameLst>
                                      </p:cBhvr>
                                      <p:tavLst>
                                        <p:tav tm="0">
                                          <p:val>
                                            <p:strVal val="#ppt_x"/>
                                          </p:val>
                                        </p:tav>
                                        <p:tav tm="100000">
                                          <p:val>
                                            <p:strVal val="#ppt_x"/>
                                          </p:val>
                                        </p:tav>
                                      </p:tavLst>
                                    </p:anim>
                                    <p:anim calcmode="lin" valueType="num">
                                      <p:cBhvr additive="base">
                                        <p:cTn id="18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p:bldP spid="68" grpId="0"/>
      <p:bldP spid="69" grpId="0"/>
      <p:bldP spid="7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103</a:t>
            </a:fld>
            <a:endParaRPr lang="en-US" altLang="zh-CN"/>
          </a:p>
        </p:txBody>
      </p:sp>
      <p:sp>
        <p:nvSpPr>
          <p:cNvPr id="3" name="Line 96"/>
          <p:cNvSpPr>
            <a:spLocks noChangeShapeType="1"/>
          </p:cNvSpPr>
          <p:nvPr/>
        </p:nvSpPr>
        <p:spPr bwMode="auto">
          <a:xfrm flipH="1">
            <a:off x="1892300" y="4622800"/>
            <a:ext cx="381000" cy="609600"/>
          </a:xfrm>
          <a:prstGeom prst="line">
            <a:avLst/>
          </a:prstGeom>
          <a:noFill/>
          <a:ln w="9525">
            <a:solidFill>
              <a:schemeClr val="tx1"/>
            </a:solidFill>
            <a:round/>
            <a:headEnd/>
            <a:tailEnd/>
          </a:ln>
          <a:effectLst/>
        </p:spPr>
        <p:txBody>
          <a:bodyPr wrap="none" anchor="ctr"/>
          <a:lstStyle/>
          <a:p>
            <a:endParaRPr lang="zh-CN" altLang="en-US"/>
          </a:p>
        </p:txBody>
      </p:sp>
      <p:sp>
        <p:nvSpPr>
          <p:cNvPr id="4" name="Rectangle 2" descr="白色大理石"/>
          <p:cNvSpPr>
            <a:spLocks noChangeArrowheads="1"/>
          </p:cNvSpPr>
          <p:nvPr/>
        </p:nvSpPr>
        <p:spPr bwMode="auto">
          <a:xfrm>
            <a:off x="2768600" y="12700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 name="Line 5"/>
          <p:cNvSpPr>
            <a:spLocks noChangeShapeType="1"/>
          </p:cNvSpPr>
          <p:nvPr/>
        </p:nvSpPr>
        <p:spPr bwMode="auto">
          <a:xfrm>
            <a:off x="33782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6" name="Line 6"/>
          <p:cNvSpPr>
            <a:spLocks noChangeShapeType="1"/>
          </p:cNvSpPr>
          <p:nvPr/>
        </p:nvSpPr>
        <p:spPr bwMode="auto">
          <a:xfrm>
            <a:off x="39878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a:off x="45974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a:off x="52070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9"/>
          <p:cNvSpPr>
            <a:spLocks noChangeShapeType="1"/>
          </p:cNvSpPr>
          <p:nvPr/>
        </p:nvSpPr>
        <p:spPr bwMode="auto">
          <a:xfrm>
            <a:off x="58166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a:off x="6502400" y="1270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Rectangle 11" descr="白色大理石"/>
          <p:cNvSpPr>
            <a:spLocks noChangeArrowheads="1"/>
          </p:cNvSpPr>
          <p:nvPr/>
        </p:nvSpPr>
        <p:spPr bwMode="auto">
          <a:xfrm>
            <a:off x="2768600" y="20320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2" name="Line 12"/>
          <p:cNvSpPr>
            <a:spLocks noChangeShapeType="1"/>
          </p:cNvSpPr>
          <p:nvPr/>
        </p:nvSpPr>
        <p:spPr bwMode="auto">
          <a:xfrm>
            <a:off x="33782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3" name="Line 13"/>
          <p:cNvSpPr>
            <a:spLocks noChangeShapeType="1"/>
          </p:cNvSpPr>
          <p:nvPr/>
        </p:nvSpPr>
        <p:spPr bwMode="auto">
          <a:xfrm>
            <a:off x="39878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4"/>
          <p:cNvSpPr>
            <a:spLocks noChangeShapeType="1"/>
          </p:cNvSpPr>
          <p:nvPr/>
        </p:nvSpPr>
        <p:spPr bwMode="auto">
          <a:xfrm>
            <a:off x="45974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5"/>
          <p:cNvSpPr>
            <a:spLocks noChangeShapeType="1"/>
          </p:cNvSpPr>
          <p:nvPr/>
        </p:nvSpPr>
        <p:spPr bwMode="auto">
          <a:xfrm>
            <a:off x="52070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6"/>
          <p:cNvSpPr>
            <a:spLocks noChangeShapeType="1"/>
          </p:cNvSpPr>
          <p:nvPr/>
        </p:nvSpPr>
        <p:spPr bwMode="auto">
          <a:xfrm>
            <a:off x="58166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7"/>
          <p:cNvSpPr>
            <a:spLocks noChangeShapeType="1"/>
          </p:cNvSpPr>
          <p:nvPr/>
        </p:nvSpPr>
        <p:spPr bwMode="auto">
          <a:xfrm>
            <a:off x="6502400" y="2032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Text Box 19"/>
          <p:cNvSpPr txBox="1">
            <a:spLocks noChangeArrowheads="1"/>
          </p:cNvSpPr>
          <p:nvPr/>
        </p:nvSpPr>
        <p:spPr bwMode="auto">
          <a:xfrm>
            <a:off x="1244600" y="1304925"/>
            <a:ext cx="1471613" cy="579438"/>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19" name="Text Box 20"/>
          <p:cNvSpPr txBox="1">
            <a:spLocks noChangeArrowheads="1"/>
          </p:cNvSpPr>
          <p:nvPr/>
        </p:nvSpPr>
        <p:spPr bwMode="auto">
          <a:xfrm>
            <a:off x="1206500" y="19907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0" name="Text Box 21"/>
          <p:cNvSpPr txBox="1">
            <a:spLocks noChangeArrowheads="1"/>
          </p:cNvSpPr>
          <p:nvPr/>
        </p:nvSpPr>
        <p:spPr bwMode="auto">
          <a:xfrm>
            <a:off x="2921000" y="8890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1" name="Text Box 49"/>
          <p:cNvSpPr txBox="1">
            <a:spLocks noChangeArrowheads="1"/>
          </p:cNvSpPr>
          <p:nvPr/>
        </p:nvSpPr>
        <p:spPr bwMode="auto">
          <a:xfrm>
            <a:off x="450850" y="309563"/>
            <a:ext cx="5921375" cy="579437"/>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v=6</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22" name="Text Box 50"/>
          <p:cNvSpPr txBox="1">
            <a:spLocks noChangeArrowheads="1"/>
          </p:cNvSpPr>
          <p:nvPr/>
        </p:nvSpPr>
        <p:spPr bwMode="auto">
          <a:xfrm>
            <a:off x="2870200" y="1231900"/>
            <a:ext cx="4324350" cy="579438"/>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a:t>
            </a:r>
            <a:r>
              <a:rPr lang="en-US" altLang="zh-CN" sz="3200" b="1"/>
              <a:t>16</a:t>
            </a:r>
            <a:r>
              <a:rPr lang="en-US" altLang="zh-CN" sz="3200" b="1">
                <a:solidFill>
                  <a:schemeClr val="accent2"/>
                </a:solidFill>
              </a:rPr>
              <a:t>  </a:t>
            </a:r>
            <a:r>
              <a:rPr lang="en-US" altLang="zh-CN" sz="3200" b="1"/>
              <a:t>1</a:t>
            </a:r>
            <a:r>
              <a:rPr lang="en-US" altLang="zh-CN" sz="3200" b="1">
                <a:sym typeface="Symbol" pitchFamily="18" charset="2"/>
              </a:rPr>
              <a:t>2</a:t>
            </a:r>
            <a:r>
              <a:rPr lang="en-US" altLang="zh-CN" sz="3200" b="1">
                <a:solidFill>
                  <a:schemeClr val="accent2"/>
                </a:solidFill>
                <a:sym typeface="Symbol" pitchFamily="18" charset="2"/>
              </a:rPr>
              <a:t>  </a:t>
            </a:r>
            <a:r>
              <a:rPr lang="en-US" altLang="zh-CN" sz="3200" b="1">
                <a:sym typeface="Symbol" pitchFamily="18" charset="2"/>
              </a:rPr>
              <a:t>22</a:t>
            </a:r>
            <a:r>
              <a:rPr lang="en-US" altLang="zh-CN" sz="3200" b="1">
                <a:solidFill>
                  <a:schemeClr val="accent2"/>
                </a:solidFill>
                <a:sym typeface="Symbol" pitchFamily="18" charset="2"/>
              </a:rPr>
              <a:t>  </a:t>
            </a:r>
            <a:r>
              <a:rPr lang="en-US" altLang="zh-CN" sz="3200" b="1">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a:t>
            </a:r>
            <a:r>
              <a:rPr lang="en-US" altLang="zh-CN" sz="3200" b="1">
                <a:sym typeface="Symbol" pitchFamily="18" charset="2"/>
              </a:rPr>
              <a:t>14</a:t>
            </a:r>
            <a:r>
              <a:rPr lang="en-US" altLang="zh-CN">
                <a:solidFill>
                  <a:schemeClr val="accent2"/>
                </a:solidFill>
                <a:sym typeface="Symbol" pitchFamily="18" charset="2"/>
              </a:rPr>
              <a:t> </a:t>
            </a:r>
          </a:p>
        </p:txBody>
      </p:sp>
      <p:sp>
        <p:nvSpPr>
          <p:cNvPr id="23" name="Text Box 51"/>
          <p:cNvSpPr txBox="1">
            <a:spLocks noChangeArrowheads="1"/>
          </p:cNvSpPr>
          <p:nvPr/>
        </p:nvSpPr>
        <p:spPr bwMode="auto">
          <a:xfrm>
            <a:off x="2844800" y="2032000"/>
            <a:ext cx="4354513" cy="579438"/>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楷体_GB2312" pitchFamily="49" charset="-122"/>
                <a:sym typeface="Symbol" pitchFamily="18" charset="2"/>
              </a:rPr>
              <a:t>-</a:t>
            </a:r>
            <a:r>
              <a:rPr lang="en-US" altLang="zh-CN" sz="3200" b="1">
                <a:sym typeface="Symbol" pitchFamily="18" charset="2"/>
              </a:rPr>
              <a:t>1</a:t>
            </a:r>
            <a:r>
              <a:rPr lang="en-US" altLang="zh-CN">
                <a:solidFill>
                  <a:schemeClr val="accent2"/>
                </a:solidFill>
                <a:sym typeface="Symbol" pitchFamily="18" charset="2"/>
              </a:rPr>
              <a:t> </a:t>
            </a:r>
          </a:p>
        </p:txBody>
      </p:sp>
      <p:sp>
        <p:nvSpPr>
          <p:cNvPr id="24" name="Line 52"/>
          <p:cNvSpPr>
            <a:spLocks noChangeShapeType="1"/>
          </p:cNvSpPr>
          <p:nvPr/>
        </p:nvSpPr>
        <p:spPr bwMode="auto">
          <a:xfrm>
            <a:off x="3000375" y="3632200"/>
            <a:ext cx="457200" cy="762000"/>
          </a:xfrm>
          <a:prstGeom prst="line">
            <a:avLst/>
          </a:prstGeom>
          <a:noFill/>
          <a:ln w="57150">
            <a:solidFill>
              <a:schemeClr val="tx1"/>
            </a:solidFill>
            <a:round/>
            <a:headEnd/>
            <a:tailEnd/>
          </a:ln>
          <a:effectLst/>
        </p:spPr>
        <p:txBody>
          <a:bodyPr wrap="none" anchor="ctr"/>
          <a:lstStyle/>
          <a:p>
            <a:endParaRPr lang="zh-CN" altLang="en-US"/>
          </a:p>
        </p:txBody>
      </p:sp>
      <p:sp>
        <p:nvSpPr>
          <p:cNvPr id="25" name="Line 53"/>
          <p:cNvSpPr>
            <a:spLocks noChangeShapeType="1"/>
          </p:cNvSpPr>
          <p:nvPr/>
        </p:nvSpPr>
        <p:spPr bwMode="auto">
          <a:xfrm>
            <a:off x="2390775" y="44704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6" name="Line 54"/>
          <p:cNvSpPr>
            <a:spLocks noChangeShapeType="1"/>
          </p:cNvSpPr>
          <p:nvPr/>
        </p:nvSpPr>
        <p:spPr bwMode="auto">
          <a:xfrm>
            <a:off x="1247775" y="44704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27" name="Line 55"/>
          <p:cNvSpPr>
            <a:spLocks noChangeShapeType="1"/>
          </p:cNvSpPr>
          <p:nvPr/>
        </p:nvSpPr>
        <p:spPr bwMode="auto">
          <a:xfrm flipH="1">
            <a:off x="1247775" y="35560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28" name="Line 56"/>
          <p:cNvSpPr>
            <a:spLocks noChangeShapeType="1"/>
          </p:cNvSpPr>
          <p:nvPr/>
        </p:nvSpPr>
        <p:spPr bwMode="auto">
          <a:xfrm>
            <a:off x="2009775" y="53848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29" name="Line 57"/>
          <p:cNvSpPr>
            <a:spLocks noChangeShapeType="1"/>
          </p:cNvSpPr>
          <p:nvPr/>
        </p:nvSpPr>
        <p:spPr bwMode="auto">
          <a:xfrm flipH="1">
            <a:off x="3000375" y="45466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0" name="Line 58"/>
          <p:cNvSpPr>
            <a:spLocks noChangeShapeType="1"/>
          </p:cNvSpPr>
          <p:nvPr/>
        </p:nvSpPr>
        <p:spPr bwMode="auto">
          <a:xfrm flipV="1">
            <a:off x="2425700" y="3479800"/>
            <a:ext cx="498475" cy="914400"/>
          </a:xfrm>
          <a:prstGeom prst="line">
            <a:avLst/>
          </a:prstGeom>
          <a:noFill/>
          <a:ln w="57150">
            <a:solidFill>
              <a:schemeClr val="tx1"/>
            </a:solidFill>
            <a:round/>
            <a:headEnd/>
            <a:tailEnd/>
          </a:ln>
          <a:effectLst/>
        </p:spPr>
        <p:txBody>
          <a:bodyPr wrap="none" anchor="ctr"/>
          <a:lstStyle/>
          <a:p>
            <a:endParaRPr lang="zh-CN" altLang="en-US"/>
          </a:p>
        </p:txBody>
      </p:sp>
      <p:sp>
        <p:nvSpPr>
          <p:cNvPr id="31" name="Oval 59" descr="羊皮纸"/>
          <p:cNvSpPr>
            <a:spLocks noChangeArrowheads="1"/>
          </p:cNvSpPr>
          <p:nvPr/>
        </p:nvSpPr>
        <p:spPr bwMode="auto">
          <a:xfrm>
            <a:off x="1019175"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2" name="Oval 60" descr="羊皮纸"/>
          <p:cNvSpPr>
            <a:spLocks noChangeArrowheads="1"/>
          </p:cNvSpPr>
          <p:nvPr/>
        </p:nvSpPr>
        <p:spPr bwMode="auto">
          <a:xfrm>
            <a:off x="1552575" y="3251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3" name="Oval 61" descr="羊皮纸"/>
          <p:cNvSpPr>
            <a:spLocks noChangeArrowheads="1"/>
          </p:cNvSpPr>
          <p:nvPr/>
        </p:nvSpPr>
        <p:spPr bwMode="auto">
          <a:xfrm>
            <a:off x="1552575" y="5156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34" name="Oval 62" descr="羊皮纸"/>
          <p:cNvSpPr>
            <a:spLocks noChangeArrowheads="1"/>
          </p:cNvSpPr>
          <p:nvPr/>
        </p:nvSpPr>
        <p:spPr bwMode="auto">
          <a:xfrm>
            <a:off x="2162175"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6</a:t>
            </a:r>
            <a:endParaRPr lang="en-US" altLang="zh-CN"/>
          </a:p>
        </p:txBody>
      </p:sp>
      <p:sp>
        <p:nvSpPr>
          <p:cNvPr id="35" name="Oval 63" descr="羊皮纸"/>
          <p:cNvSpPr>
            <a:spLocks noChangeArrowheads="1"/>
          </p:cNvSpPr>
          <p:nvPr/>
        </p:nvSpPr>
        <p:spPr bwMode="auto">
          <a:xfrm>
            <a:off x="2695575" y="3251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1</a:t>
            </a:r>
            <a:endParaRPr lang="en-US" altLang="zh-CN"/>
          </a:p>
        </p:txBody>
      </p:sp>
      <p:sp>
        <p:nvSpPr>
          <p:cNvPr id="36" name="Oval 64" descr="羊皮纸"/>
          <p:cNvSpPr>
            <a:spLocks noChangeArrowheads="1"/>
          </p:cNvSpPr>
          <p:nvPr/>
        </p:nvSpPr>
        <p:spPr bwMode="auto">
          <a:xfrm>
            <a:off x="2695575" y="5156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37" name="Oval 65" descr="羊皮纸"/>
          <p:cNvSpPr>
            <a:spLocks noChangeArrowheads="1"/>
          </p:cNvSpPr>
          <p:nvPr/>
        </p:nvSpPr>
        <p:spPr bwMode="auto">
          <a:xfrm flipH="1">
            <a:off x="3305175"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38" name="Text Box 66"/>
          <p:cNvSpPr txBox="1">
            <a:spLocks noChangeArrowheads="1"/>
          </p:cNvSpPr>
          <p:nvPr/>
        </p:nvSpPr>
        <p:spPr bwMode="auto">
          <a:xfrm>
            <a:off x="2085975" y="29464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39" name="Text Box 67"/>
          <p:cNvSpPr txBox="1">
            <a:spLocks noChangeArrowheads="1"/>
          </p:cNvSpPr>
          <p:nvPr/>
        </p:nvSpPr>
        <p:spPr bwMode="auto">
          <a:xfrm>
            <a:off x="1019175" y="35702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0" name="Text Box 68"/>
          <p:cNvSpPr txBox="1">
            <a:spLocks noChangeArrowheads="1"/>
          </p:cNvSpPr>
          <p:nvPr/>
        </p:nvSpPr>
        <p:spPr bwMode="auto">
          <a:xfrm>
            <a:off x="1019175" y="47894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41" name="Text Box 69"/>
          <p:cNvSpPr txBox="1">
            <a:spLocks noChangeArrowheads="1"/>
          </p:cNvSpPr>
          <p:nvPr/>
        </p:nvSpPr>
        <p:spPr bwMode="auto">
          <a:xfrm>
            <a:off x="2085975" y="3646488"/>
            <a:ext cx="539750" cy="519112"/>
          </a:xfrm>
          <a:prstGeom prst="rect">
            <a:avLst/>
          </a:prstGeom>
          <a:noFill/>
          <a:ln w="9525">
            <a:noFill/>
            <a:miter lim="800000"/>
            <a:headEnd/>
            <a:tailEnd/>
          </a:ln>
          <a:effectLst/>
        </p:spPr>
        <p:txBody>
          <a:bodyPr wrap="none">
            <a:spAutoFit/>
          </a:bodyPr>
          <a:lstStyle/>
          <a:p>
            <a:r>
              <a:rPr lang="en-US" altLang="zh-CN" sz="2800" b="1"/>
              <a:t>14</a:t>
            </a:r>
            <a:endParaRPr lang="en-US" altLang="zh-CN"/>
          </a:p>
        </p:txBody>
      </p:sp>
      <p:sp>
        <p:nvSpPr>
          <p:cNvPr id="42" name="Text Box 70"/>
          <p:cNvSpPr txBox="1">
            <a:spLocks noChangeArrowheads="1"/>
          </p:cNvSpPr>
          <p:nvPr/>
        </p:nvSpPr>
        <p:spPr bwMode="auto">
          <a:xfrm>
            <a:off x="1587500" y="45466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43" name="Text Box 71"/>
          <p:cNvSpPr txBox="1">
            <a:spLocks noChangeArrowheads="1"/>
          </p:cNvSpPr>
          <p:nvPr/>
        </p:nvSpPr>
        <p:spPr bwMode="auto">
          <a:xfrm>
            <a:off x="2085975" y="53228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44" name="Text Box 72"/>
          <p:cNvSpPr txBox="1">
            <a:spLocks noChangeArrowheads="1"/>
          </p:cNvSpPr>
          <p:nvPr/>
        </p:nvSpPr>
        <p:spPr bwMode="auto">
          <a:xfrm>
            <a:off x="3222625" y="3646488"/>
            <a:ext cx="539750" cy="519112"/>
          </a:xfrm>
          <a:prstGeom prst="rect">
            <a:avLst/>
          </a:prstGeom>
          <a:noFill/>
          <a:ln w="9525">
            <a:noFill/>
            <a:miter lim="800000"/>
            <a:headEnd/>
            <a:tailEnd/>
          </a:ln>
          <a:effectLst/>
        </p:spPr>
        <p:txBody>
          <a:bodyPr wrap="none">
            <a:spAutoFit/>
          </a:bodyPr>
          <a:lstStyle/>
          <a:p>
            <a:r>
              <a:rPr lang="en-US" altLang="zh-CN" sz="2800" b="1"/>
              <a:t>16</a:t>
            </a:r>
            <a:endParaRPr lang="en-US" altLang="zh-CN"/>
          </a:p>
        </p:txBody>
      </p:sp>
      <p:sp>
        <p:nvSpPr>
          <p:cNvPr id="45" name="Text Box 73"/>
          <p:cNvSpPr txBox="1">
            <a:spLocks noChangeArrowheads="1"/>
          </p:cNvSpPr>
          <p:nvPr/>
        </p:nvSpPr>
        <p:spPr bwMode="auto">
          <a:xfrm>
            <a:off x="2613025" y="45466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46" name="Text Box 74"/>
          <p:cNvSpPr txBox="1">
            <a:spLocks noChangeArrowheads="1"/>
          </p:cNvSpPr>
          <p:nvPr/>
        </p:nvSpPr>
        <p:spPr bwMode="auto">
          <a:xfrm>
            <a:off x="1857375" y="5719763"/>
            <a:ext cx="6896100"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1</a:t>
            </a:r>
            <a:r>
              <a:rPr lang="en-US" altLang="zh-CN" sz="3200" b="1" u="sng" dirty="0" smtClean="0">
                <a:solidFill>
                  <a:srgbClr val="CC3300"/>
                </a:solidFill>
                <a:ea typeface="隶书" pitchFamily="49" charset="-122"/>
              </a:rPr>
              <a:t>, 6, 14)</a:t>
            </a:r>
            <a:r>
              <a:rPr lang="zh-CN" altLang="en-US" sz="3200" b="1" u="sng" dirty="0" smtClean="0">
                <a:ea typeface="隶书" pitchFamily="49" charset="-122"/>
              </a:rPr>
              <a:t>加入</a:t>
            </a:r>
            <a:r>
              <a:rPr lang="zh-CN" altLang="en-US" sz="3200" b="1" u="sng" dirty="0">
                <a:ea typeface="隶书" pitchFamily="49" charset="-122"/>
              </a:rPr>
              <a:t>生成树</a:t>
            </a:r>
          </a:p>
        </p:txBody>
      </p:sp>
      <p:sp>
        <p:nvSpPr>
          <p:cNvPr id="47" name="Text Box 75"/>
          <p:cNvSpPr txBox="1">
            <a:spLocks noChangeArrowheads="1"/>
          </p:cNvSpPr>
          <p:nvPr/>
        </p:nvSpPr>
        <p:spPr bwMode="auto">
          <a:xfrm>
            <a:off x="3222625" y="46990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
        <p:nvSpPr>
          <p:cNvPr id="48" name="Line 76"/>
          <p:cNvSpPr>
            <a:spLocks noChangeShapeType="1"/>
          </p:cNvSpPr>
          <p:nvPr/>
        </p:nvSpPr>
        <p:spPr bwMode="auto">
          <a:xfrm>
            <a:off x="2009775" y="34798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49" name="Line 77"/>
          <p:cNvSpPr>
            <a:spLocks noChangeShapeType="1"/>
          </p:cNvSpPr>
          <p:nvPr/>
        </p:nvSpPr>
        <p:spPr bwMode="auto">
          <a:xfrm>
            <a:off x="6845300" y="3632200"/>
            <a:ext cx="457200" cy="762000"/>
          </a:xfrm>
          <a:prstGeom prst="line">
            <a:avLst/>
          </a:prstGeom>
          <a:noFill/>
          <a:ln w="57150">
            <a:solidFill>
              <a:schemeClr val="tx1"/>
            </a:solidFill>
            <a:round/>
            <a:headEnd/>
            <a:tailEnd/>
          </a:ln>
          <a:effectLst/>
        </p:spPr>
        <p:txBody>
          <a:bodyPr wrap="none" anchor="ctr"/>
          <a:lstStyle/>
          <a:p>
            <a:endParaRPr lang="zh-CN" altLang="en-US"/>
          </a:p>
        </p:txBody>
      </p:sp>
      <p:sp>
        <p:nvSpPr>
          <p:cNvPr id="50" name="Line 78"/>
          <p:cNvSpPr>
            <a:spLocks noChangeShapeType="1"/>
          </p:cNvSpPr>
          <p:nvPr/>
        </p:nvSpPr>
        <p:spPr bwMode="auto">
          <a:xfrm>
            <a:off x="5092700" y="44704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51" name="Line 79"/>
          <p:cNvSpPr>
            <a:spLocks noChangeShapeType="1"/>
          </p:cNvSpPr>
          <p:nvPr/>
        </p:nvSpPr>
        <p:spPr bwMode="auto">
          <a:xfrm flipH="1">
            <a:off x="5092700" y="35560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2" name="Line 80"/>
          <p:cNvSpPr>
            <a:spLocks noChangeShapeType="1"/>
          </p:cNvSpPr>
          <p:nvPr/>
        </p:nvSpPr>
        <p:spPr bwMode="auto">
          <a:xfrm>
            <a:off x="5854700" y="5384800"/>
            <a:ext cx="685800" cy="0"/>
          </a:xfrm>
          <a:prstGeom prst="line">
            <a:avLst/>
          </a:prstGeom>
          <a:noFill/>
          <a:ln w="57150">
            <a:solidFill>
              <a:schemeClr val="tx1"/>
            </a:solidFill>
            <a:round/>
            <a:headEnd/>
            <a:tailEnd/>
          </a:ln>
          <a:effectLst/>
        </p:spPr>
        <p:txBody>
          <a:bodyPr wrap="none" anchor="ctr"/>
          <a:lstStyle/>
          <a:p>
            <a:endParaRPr lang="zh-CN" altLang="en-US"/>
          </a:p>
        </p:txBody>
      </p:sp>
      <p:sp>
        <p:nvSpPr>
          <p:cNvPr id="53" name="Line 81"/>
          <p:cNvSpPr>
            <a:spLocks noChangeShapeType="1"/>
          </p:cNvSpPr>
          <p:nvPr/>
        </p:nvSpPr>
        <p:spPr bwMode="auto">
          <a:xfrm flipH="1">
            <a:off x="6845300" y="45466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4" name="Line 82"/>
          <p:cNvSpPr>
            <a:spLocks noChangeShapeType="1"/>
          </p:cNvSpPr>
          <p:nvPr/>
        </p:nvSpPr>
        <p:spPr bwMode="auto">
          <a:xfrm flipV="1">
            <a:off x="6311900" y="34798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5" name="Oval 83" descr="羊皮纸"/>
          <p:cNvSpPr>
            <a:spLocks noChangeArrowheads="1"/>
          </p:cNvSpPr>
          <p:nvPr/>
        </p:nvSpPr>
        <p:spPr bwMode="auto">
          <a:xfrm>
            <a:off x="4864100"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56" name="Oval 84" descr="羊皮纸"/>
          <p:cNvSpPr>
            <a:spLocks noChangeArrowheads="1"/>
          </p:cNvSpPr>
          <p:nvPr/>
        </p:nvSpPr>
        <p:spPr bwMode="auto">
          <a:xfrm>
            <a:off x="5397500" y="3251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57" name="Oval 85" descr="羊皮纸"/>
          <p:cNvSpPr>
            <a:spLocks noChangeArrowheads="1"/>
          </p:cNvSpPr>
          <p:nvPr/>
        </p:nvSpPr>
        <p:spPr bwMode="auto">
          <a:xfrm>
            <a:off x="5397500" y="5156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58" name="Oval 86" descr="羊皮纸"/>
          <p:cNvSpPr>
            <a:spLocks noChangeArrowheads="1"/>
          </p:cNvSpPr>
          <p:nvPr/>
        </p:nvSpPr>
        <p:spPr bwMode="auto">
          <a:xfrm>
            <a:off x="6007100"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6</a:t>
            </a:r>
            <a:endParaRPr lang="en-US" altLang="zh-CN"/>
          </a:p>
        </p:txBody>
      </p:sp>
      <p:sp>
        <p:nvSpPr>
          <p:cNvPr id="59" name="Oval 87" descr="羊皮纸"/>
          <p:cNvSpPr>
            <a:spLocks noChangeArrowheads="1"/>
          </p:cNvSpPr>
          <p:nvPr/>
        </p:nvSpPr>
        <p:spPr bwMode="auto">
          <a:xfrm>
            <a:off x="6540500" y="3251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1</a:t>
            </a:r>
            <a:endParaRPr lang="en-US" altLang="zh-CN"/>
          </a:p>
        </p:txBody>
      </p:sp>
      <p:sp>
        <p:nvSpPr>
          <p:cNvPr id="60" name="Oval 88" descr="羊皮纸"/>
          <p:cNvSpPr>
            <a:spLocks noChangeArrowheads="1"/>
          </p:cNvSpPr>
          <p:nvPr/>
        </p:nvSpPr>
        <p:spPr bwMode="auto">
          <a:xfrm>
            <a:off x="6540500" y="51562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3</a:t>
            </a:r>
            <a:endParaRPr lang="en-US" altLang="zh-CN"/>
          </a:p>
        </p:txBody>
      </p:sp>
      <p:sp>
        <p:nvSpPr>
          <p:cNvPr id="61" name="Oval 89" descr="羊皮纸"/>
          <p:cNvSpPr>
            <a:spLocks noChangeArrowheads="1"/>
          </p:cNvSpPr>
          <p:nvPr/>
        </p:nvSpPr>
        <p:spPr bwMode="auto">
          <a:xfrm flipH="1">
            <a:off x="7150100" y="42418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2</a:t>
            </a:r>
            <a:endParaRPr lang="en-US" altLang="zh-CN"/>
          </a:p>
        </p:txBody>
      </p:sp>
      <p:sp>
        <p:nvSpPr>
          <p:cNvPr id="62" name="Text Box 90"/>
          <p:cNvSpPr txBox="1">
            <a:spLocks noChangeArrowheads="1"/>
          </p:cNvSpPr>
          <p:nvPr/>
        </p:nvSpPr>
        <p:spPr bwMode="auto">
          <a:xfrm>
            <a:off x="4864100" y="35702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3" name="Text Box 91"/>
          <p:cNvSpPr txBox="1">
            <a:spLocks noChangeArrowheads="1"/>
          </p:cNvSpPr>
          <p:nvPr/>
        </p:nvSpPr>
        <p:spPr bwMode="auto">
          <a:xfrm>
            <a:off x="4864100" y="47894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64" name="Text Box 92"/>
          <p:cNvSpPr txBox="1">
            <a:spLocks noChangeArrowheads="1"/>
          </p:cNvSpPr>
          <p:nvPr/>
        </p:nvSpPr>
        <p:spPr bwMode="auto">
          <a:xfrm>
            <a:off x="5930900" y="3646488"/>
            <a:ext cx="539750" cy="519112"/>
          </a:xfrm>
          <a:prstGeom prst="rect">
            <a:avLst/>
          </a:prstGeom>
          <a:noFill/>
          <a:ln w="9525">
            <a:noFill/>
            <a:miter lim="800000"/>
            <a:headEnd/>
            <a:tailEnd/>
          </a:ln>
          <a:effectLst/>
        </p:spPr>
        <p:txBody>
          <a:bodyPr wrap="none">
            <a:spAutoFit/>
          </a:bodyPr>
          <a:lstStyle/>
          <a:p>
            <a:r>
              <a:rPr lang="en-US" altLang="zh-CN" sz="2800" b="1"/>
              <a:t>14</a:t>
            </a:r>
            <a:endParaRPr lang="en-US" altLang="zh-CN"/>
          </a:p>
        </p:txBody>
      </p:sp>
      <p:sp>
        <p:nvSpPr>
          <p:cNvPr id="65" name="Text Box 93"/>
          <p:cNvSpPr txBox="1">
            <a:spLocks noChangeArrowheads="1"/>
          </p:cNvSpPr>
          <p:nvPr/>
        </p:nvSpPr>
        <p:spPr bwMode="auto">
          <a:xfrm>
            <a:off x="5930900" y="5322888"/>
            <a:ext cx="539750" cy="519112"/>
          </a:xfrm>
          <a:prstGeom prst="rect">
            <a:avLst/>
          </a:prstGeom>
          <a:noFill/>
          <a:ln w="9525">
            <a:noFill/>
            <a:miter lim="800000"/>
            <a:headEnd/>
            <a:tailEnd/>
          </a:ln>
          <a:effectLst/>
        </p:spPr>
        <p:txBody>
          <a:bodyPr wrap="none">
            <a:spAutoFit/>
          </a:bodyPr>
          <a:lstStyle/>
          <a:p>
            <a:r>
              <a:rPr lang="en-US" altLang="zh-CN" sz="2800" b="1"/>
              <a:t>22</a:t>
            </a:r>
            <a:endParaRPr lang="en-US" altLang="zh-CN"/>
          </a:p>
        </p:txBody>
      </p:sp>
      <p:sp>
        <p:nvSpPr>
          <p:cNvPr id="66" name="Text Box 94"/>
          <p:cNvSpPr txBox="1">
            <a:spLocks noChangeArrowheads="1"/>
          </p:cNvSpPr>
          <p:nvPr/>
        </p:nvSpPr>
        <p:spPr bwMode="auto">
          <a:xfrm>
            <a:off x="7067550" y="3646488"/>
            <a:ext cx="539750" cy="519112"/>
          </a:xfrm>
          <a:prstGeom prst="rect">
            <a:avLst/>
          </a:prstGeom>
          <a:noFill/>
          <a:ln w="9525">
            <a:noFill/>
            <a:miter lim="800000"/>
            <a:headEnd/>
            <a:tailEnd/>
          </a:ln>
          <a:effectLst/>
        </p:spPr>
        <p:txBody>
          <a:bodyPr wrap="none">
            <a:spAutoFit/>
          </a:bodyPr>
          <a:lstStyle/>
          <a:p>
            <a:r>
              <a:rPr lang="en-US" altLang="zh-CN" sz="2800" b="1"/>
              <a:t>16</a:t>
            </a:r>
            <a:endParaRPr lang="en-US" altLang="zh-CN"/>
          </a:p>
        </p:txBody>
      </p:sp>
      <p:sp>
        <p:nvSpPr>
          <p:cNvPr id="67" name="Text Box 95"/>
          <p:cNvSpPr txBox="1">
            <a:spLocks noChangeArrowheads="1"/>
          </p:cNvSpPr>
          <p:nvPr/>
        </p:nvSpPr>
        <p:spPr bwMode="auto">
          <a:xfrm>
            <a:off x="7067550" y="4699000"/>
            <a:ext cx="539750" cy="519113"/>
          </a:xfrm>
          <a:prstGeom prst="rect">
            <a:avLst/>
          </a:prstGeom>
          <a:noFill/>
          <a:ln w="9525">
            <a:noFill/>
            <a:miter lim="800000"/>
            <a:headEnd/>
            <a:tailEnd/>
          </a:ln>
          <a:effectLst/>
        </p:spPr>
        <p:txBody>
          <a:bodyPr wrap="none">
            <a:spAutoFit/>
          </a:bodyPr>
          <a:lstStyle/>
          <a:p>
            <a:r>
              <a:rPr lang="en-US" altLang="zh-CN" sz="2800" b="1"/>
              <a:t>12</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500" fill="hold"/>
                                        <p:tgtEl>
                                          <p:spTgt spid="39"/>
                                        </p:tgtEl>
                                        <p:attrNameLst>
                                          <p:attrName>ppt_x</p:attrName>
                                        </p:attrNameLst>
                                      </p:cBhvr>
                                      <p:tavLst>
                                        <p:tav tm="0">
                                          <p:val>
                                            <p:strVal val="#ppt_x"/>
                                          </p:val>
                                        </p:tav>
                                        <p:tav tm="100000">
                                          <p:val>
                                            <p:strVal val="#ppt_x"/>
                                          </p:val>
                                        </p:tav>
                                      </p:tavLst>
                                    </p:anim>
                                    <p:anim calcmode="lin" valueType="num">
                                      <p:cBhvr additive="base">
                                        <p:cTn id="72" dur="500" fill="hold"/>
                                        <p:tgtEl>
                                          <p:spTgt spid="3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500" fill="hold"/>
                                        <p:tgtEl>
                                          <p:spTgt spid="43"/>
                                        </p:tgtEl>
                                        <p:attrNameLst>
                                          <p:attrName>ppt_x</p:attrName>
                                        </p:attrNameLst>
                                      </p:cBhvr>
                                      <p:tavLst>
                                        <p:tav tm="0">
                                          <p:val>
                                            <p:strVal val="#ppt_x"/>
                                          </p:val>
                                        </p:tav>
                                        <p:tav tm="100000">
                                          <p:val>
                                            <p:strVal val="#ppt_x"/>
                                          </p:val>
                                        </p:tav>
                                      </p:tavLst>
                                    </p:anim>
                                    <p:anim calcmode="lin" valueType="num">
                                      <p:cBhvr additive="base">
                                        <p:cTn id="88" dur="500" fill="hold"/>
                                        <p:tgtEl>
                                          <p:spTgt spid="4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ppt_x"/>
                                          </p:val>
                                        </p:tav>
                                        <p:tav tm="100000">
                                          <p:val>
                                            <p:strVal val="#ppt_x"/>
                                          </p:val>
                                        </p:tav>
                                      </p:tavLst>
                                    </p:anim>
                                    <p:anim calcmode="lin" valueType="num">
                                      <p:cBhvr additive="base">
                                        <p:cTn id="96" dur="500" fill="hold"/>
                                        <p:tgtEl>
                                          <p:spTgt spid="4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ppt_x"/>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ppt_x"/>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anim calcmode="lin" valueType="num">
                                      <p:cBhvr additive="base">
                                        <p:cTn id="163" dur="500" fill="hold"/>
                                        <p:tgtEl>
                                          <p:spTgt spid="62"/>
                                        </p:tgtEl>
                                        <p:attrNameLst>
                                          <p:attrName>ppt_x</p:attrName>
                                        </p:attrNameLst>
                                      </p:cBhvr>
                                      <p:tavLst>
                                        <p:tav tm="0">
                                          <p:val>
                                            <p:strVal val="#ppt_x"/>
                                          </p:val>
                                        </p:tav>
                                        <p:tav tm="100000">
                                          <p:val>
                                            <p:strVal val="#ppt_x"/>
                                          </p:val>
                                        </p:tav>
                                      </p:tavLst>
                                    </p:anim>
                                    <p:anim calcmode="lin" valueType="num">
                                      <p:cBhvr additive="base">
                                        <p:cTn id="164" dur="500" fill="hold"/>
                                        <p:tgtEl>
                                          <p:spTgt spid="62"/>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 calcmode="lin" valueType="num">
                                      <p:cBhvr additive="base">
                                        <p:cTn id="167" dur="500" fill="hold"/>
                                        <p:tgtEl>
                                          <p:spTgt spid="63"/>
                                        </p:tgtEl>
                                        <p:attrNameLst>
                                          <p:attrName>ppt_x</p:attrName>
                                        </p:attrNameLst>
                                      </p:cBhvr>
                                      <p:tavLst>
                                        <p:tav tm="0">
                                          <p:val>
                                            <p:strVal val="#ppt_x"/>
                                          </p:val>
                                        </p:tav>
                                        <p:tav tm="100000">
                                          <p:val>
                                            <p:strVal val="#ppt_x"/>
                                          </p:val>
                                        </p:tav>
                                      </p:tavLst>
                                    </p:anim>
                                    <p:anim calcmode="lin" valueType="num">
                                      <p:cBhvr additive="base">
                                        <p:cTn id="168" dur="500" fill="hold"/>
                                        <p:tgtEl>
                                          <p:spTgt spid="63"/>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64"/>
                                        </p:tgtEl>
                                        <p:attrNameLst>
                                          <p:attrName>style.visibility</p:attrName>
                                        </p:attrNameLst>
                                      </p:cBhvr>
                                      <p:to>
                                        <p:strVal val="visible"/>
                                      </p:to>
                                    </p:set>
                                    <p:anim calcmode="lin" valueType="num">
                                      <p:cBhvr additive="base">
                                        <p:cTn id="171" dur="500" fill="hold"/>
                                        <p:tgtEl>
                                          <p:spTgt spid="64"/>
                                        </p:tgtEl>
                                        <p:attrNameLst>
                                          <p:attrName>ppt_x</p:attrName>
                                        </p:attrNameLst>
                                      </p:cBhvr>
                                      <p:tavLst>
                                        <p:tav tm="0">
                                          <p:val>
                                            <p:strVal val="#ppt_x"/>
                                          </p:val>
                                        </p:tav>
                                        <p:tav tm="100000">
                                          <p:val>
                                            <p:strVal val="#ppt_x"/>
                                          </p:val>
                                        </p:tav>
                                      </p:tavLst>
                                    </p:anim>
                                    <p:anim calcmode="lin" valueType="num">
                                      <p:cBhvr additive="base">
                                        <p:cTn id="172" dur="500" fill="hold"/>
                                        <p:tgtEl>
                                          <p:spTgt spid="6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5"/>
                                        </p:tgtEl>
                                        <p:attrNameLst>
                                          <p:attrName>style.visibility</p:attrName>
                                        </p:attrNameLst>
                                      </p:cBhvr>
                                      <p:to>
                                        <p:strVal val="visible"/>
                                      </p:to>
                                    </p:set>
                                    <p:anim calcmode="lin" valueType="num">
                                      <p:cBhvr additive="base">
                                        <p:cTn id="175" dur="500" fill="hold"/>
                                        <p:tgtEl>
                                          <p:spTgt spid="65"/>
                                        </p:tgtEl>
                                        <p:attrNameLst>
                                          <p:attrName>ppt_x</p:attrName>
                                        </p:attrNameLst>
                                      </p:cBhvr>
                                      <p:tavLst>
                                        <p:tav tm="0">
                                          <p:val>
                                            <p:strVal val="#ppt_x"/>
                                          </p:val>
                                        </p:tav>
                                        <p:tav tm="100000">
                                          <p:val>
                                            <p:strVal val="#ppt_x"/>
                                          </p:val>
                                        </p:tav>
                                      </p:tavLst>
                                    </p:anim>
                                    <p:anim calcmode="lin" valueType="num">
                                      <p:cBhvr additive="base">
                                        <p:cTn id="176" dur="500" fill="hold"/>
                                        <p:tgtEl>
                                          <p:spTgt spid="6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anim calcmode="lin" valueType="num">
                                      <p:cBhvr additive="base">
                                        <p:cTn id="179" dur="500" fill="hold"/>
                                        <p:tgtEl>
                                          <p:spTgt spid="66"/>
                                        </p:tgtEl>
                                        <p:attrNameLst>
                                          <p:attrName>ppt_x</p:attrName>
                                        </p:attrNameLst>
                                      </p:cBhvr>
                                      <p:tavLst>
                                        <p:tav tm="0">
                                          <p:val>
                                            <p:strVal val="#ppt_x"/>
                                          </p:val>
                                        </p:tav>
                                        <p:tav tm="100000">
                                          <p:val>
                                            <p:strVal val="#ppt_x"/>
                                          </p:val>
                                        </p:tav>
                                      </p:tavLst>
                                    </p:anim>
                                    <p:anim calcmode="lin" valueType="num">
                                      <p:cBhvr additive="base">
                                        <p:cTn id="180" dur="500" fill="hold"/>
                                        <p:tgtEl>
                                          <p:spTgt spid="6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67"/>
                                        </p:tgtEl>
                                        <p:attrNameLst>
                                          <p:attrName>style.visibility</p:attrName>
                                        </p:attrNameLst>
                                      </p:cBhvr>
                                      <p:to>
                                        <p:strVal val="visible"/>
                                      </p:to>
                                    </p:set>
                                    <p:anim calcmode="lin" valueType="num">
                                      <p:cBhvr additive="base">
                                        <p:cTn id="183" dur="500" fill="hold"/>
                                        <p:tgtEl>
                                          <p:spTgt spid="67"/>
                                        </p:tgtEl>
                                        <p:attrNameLst>
                                          <p:attrName>ppt_x</p:attrName>
                                        </p:attrNameLst>
                                      </p:cBhvr>
                                      <p:tavLst>
                                        <p:tav tm="0">
                                          <p:val>
                                            <p:strVal val="#ppt_x"/>
                                          </p:val>
                                        </p:tav>
                                        <p:tav tm="100000">
                                          <p:val>
                                            <p:strVal val="#ppt_x"/>
                                          </p:val>
                                        </p:tav>
                                      </p:tavLst>
                                    </p:anim>
                                    <p:anim calcmode="lin" valueType="num">
                                      <p:cBhvr additive="base">
                                        <p:cTn id="18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2" grpId="0"/>
      <p:bldP spid="43" grpId="0"/>
      <p:bldP spid="44" grpId="0"/>
      <p:bldP spid="45" grpId="0"/>
      <p:bldP spid="46" grpId="0"/>
      <p:bldP spid="47"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104</a:t>
            </a:fld>
            <a:endParaRPr lang="en-US" altLang="zh-CN"/>
          </a:p>
        </p:txBody>
      </p:sp>
      <p:sp>
        <p:nvSpPr>
          <p:cNvPr id="3" name="Text Box 3"/>
          <p:cNvSpPr txBox="1">
            <a:spLocks noChangeArrowheads="1"/>
          </p:cNvSpPr>
          <p:nvPr/>
        </p:nvSpPr>
        <p:spPr bwMode="auto">
          <a:xfrm>
            <a:off x="457200" y="666750"/>
            <a:ext cx="7527925" cy="1554163"/>
          </a:xfrm>
          <a:prstGeom prst="rect">
            <a:avLst/>
          </a:prstGeom>
          <a:noFill/>
          <a:ln w="9525">
            <a:noFill/>
            <a:miter lim="800000"/>
            <a:headEnd/>
            <a:tailEnd/>
          </a:ln>
        </p:spPr>
        <p:txBody>
          <a:bodyPr wrap="none">
            <a:spAutoFit/>
          </a:bodyPr>
          <a:lstStyle/>
          <a:p>
            <a:r>
              <a:rPr lang="zh-CN" altLang="en-US" sz="3200" b="1" dirty="0">
                <a:effectLst>
                  <a:outerShdw blurRad="38100" dist="38100" dir="2700000" algn="tl">
                    <a:srgbClr val="C0C0C0"/>
                  </a:outerShdw>
                </a:effectLst>
                <a:ea typeface="隶书" pitchFamily="49" charset="-122"/>
              </a:rPr>
              <a:t>最后生成树中边集合里存入得各条边为：</a:t>
            </a:r>
            <a:endParaRPr lang="zh-CN" altLang="en-US" sz="3200" b="1" dirty="0">
              <a:ea typeface="隶书" pitchFamily="49" charset="-122"/>
            </a:endParaRPr>
          </a:p>
          <a:p>
            <a:r>
              <a:rPr lang="zh-CN" altLang="en-US" sz="3200" b="1" dirty="0">
                <a:ea typeface="隶书" pitchFamily="49" charset="-122"/>
              </a:rPr>
              <a:t>	</a:t>
            </a:r>
            <a:r>
              <a:rPr lang="en-US" altLang="zh-CN" sz="3200" b="1" dirty="0">
                <a:solidFill>
                  <a:schemeClr val="tx2"/>
                </a:solidFill>
                <a:ea typeface="隶书" pitchFamily="49" charset="-122"/>
              </a:rPr>
              <a:t>(0, 5, 10), (5, 4, 25), (4, 3, 22),</a:t>
            </a:r>
          </a:p>
          <a:p>
            <a:r>
              <a:rPr lang="en-US" altLang="zh-CN" sz="3200" b="1" dirty="0">
                <a:solidFill>
                  <a:schemeClr val="tx2"/>
                </a:solidFill>
                <a:ea typeface="隶书" pitchFamily="49" charset="-122"/>
              </a:rPr>
              <a:t>	(3, 2, 12), (2, 1, 16), (1, 6, 14)</a:t>
            </a:r>
            <a:endParaRPr lang="en-US" altLang="zh-CN" sz="3200" b="1" dirty="0">
              <a:ea typeface="隶书" pitchFamily="49" charset="-122"/>
            </a:endParaRPr>
          </a:p>
        </p:txBody>
      </p:sp>
      <p:sp>
        <p:nvSpPr>
          <p:cNvPr id="4" name="Rectangle 4"/>
          <p:cNvSpPr>
            <a:spLocks noChangeArrowheads="1"/>
          </p:cNvSpPr>
          <p:nvPr/>
        </p:nvSpPr>
        <p:spPr bwMode="auto">
          <a:xfrm>
            <a:off x="457200" y="2381250"/>
            <a:ext cx="8686800" cy="4124325"/>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利用普里姆算法建立最小生成树</a:t>
            </a:r>
            <a:endParaRPr lang="zh-CN" altLang="en-US" sz="3200" u="sng" dirty="0">
              <a:solidFill>
                <a:schemeClr val="tx2"/>
              </a:solidFill>
              <a:ea typeface="仿宋_GB2312" pitchFamily="49" charset="-122"/>
            </a:endParaRPr>
          </a:p>
          <a:p>
            <a:pPr>
              <a:spcBef>
                <a:spcPct val="30000"/>
              </a:spcBef>
            </a:pPr>
            <a:r>
              <a:rPr lang="en-US" altLang="zh-CN" sz="2800" b="1" dirty="0">
                <a:solidFill>
                  <a:srgbClr val="CC3300"/>
                </a:solidFill>
                <a:ea typeface="仿宋_GB2312" pitchFamily="49" charset="-122"/>
              </a:rPr>
              <a:t>void</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Prim</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Graph </a:t>
            </a:r>
            <a:r>
              <a:rPr lang="en-US" altLang="zh-CN" sz="2800" b="1" dirty="0">
                <a:solidFill>
                  <a:srgbClr val="CC3300"/>
                </a:solidFill>
                <a:ea typeface="仿宋_GB2312" pitchFamily="49" charset="-122"/>
              </a:rPr>
              <a:t>&lt;string&gt; &amp;</a:t>
            </a:r>
            <a:r>
              <a:rPr lang="en-US" altLang="zh-CN" sz="2800" dirty="0">
                <a:solidFill>
                  <a:srgbClr val="CC3300"/>
                </a:solidFill>
                <a:ea typeface="仿宋_GB2312" pitchFamily="49" charset="-122"/>
              </a:rPr>
              <a:t>G</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MinSpanTree</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&amp;</a:t>
            </a:r>
            <a:r>
              <a:rPr lang="en-US" altLang="zh-CN" sz="2800" dirty="0" smtClean="0">
                <a:solidFill>
                  <a:srgbClr val="CC3300"/>
                </a:solidFill>
                <a:ea typeface="仿宋_GB2312" pitchFamily="49" charset="-122"/>
              </a:rPr>
              <a:t>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zh-CN" altLang="en-US" sz="2800" dirty="0" smtClean="0">
                <a:solidFill>
                  <a:srgbClr val="CC3300"/>
                </a:solidFill>
                <a:ea typeface="仿宋_GB2312" pitchFamily="49" charset="-122"/>
              </a:rPr>
              <a:t>  </a:t>
            </a:r>
            <a:r>
              <a:rPr lang="en-US" altLang="zh-CN" sz="2800" b="1" dirty="0" smtClean="0">
                <a:solidFill>
                  <a:schemeClr val="accent2"/>
                </a:solidFill>
                <a:ea typeface="隶书" pitchFamily="49" charset="-122"/>
              </a:rPr>
              <a:t>//</a:t>
            </a:r>
            <a:r>
              <a:rPr lang="zh-CN" altLang="en-US" sz="2800" dirty="0">
                <a:solidFill>
                  <a:schemeClr val="accent2"/>
                </a:solidFill>
                <a:ea typeface="隶书" pitchFamily="49" charset="-122"/>
              </a:rPr>
              <a:t>顶点数</a:t>
            </a:r>
            <a:endParaRPr lang="zh-CN" altLang="en-US" sz="2800"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b="1" dirty="0">
                <a:solidFill>
                  <a:srgbClr val="CC3300"/>
                </a:solidFill>
                <a:ea typeface="仿宋_GB2312" pitchFamily="49" charset="-122"/>
              </a:rPr>
              <a:t>float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err="1" smtClean="0">
                <a:solidFill>
                  <a:srgbClr val="CC3300"/>
                </a:solidFill>
                <a:ea typeface="仿宋_GB2312" pitchFamily="49" charset="-122"/>
              </a:rPr>
              <a:t>lowcost</a:t>
            </a:r>
            <a:r>
              <a:rPr lang="en-US" altLang="zh-CN" sz="2800" b="1" dirty="0" smtClean="0">
                <a:solidFill>
                  <a:srgbClr val="CC3300"/>
                </a:solidFill>
                <a:ea typeface="仿宋_GB2312" pitchFamily="49" charset="-122"/>
              </a:rPr>
              <a:t>=new float[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err="1" smtClean="0">
                <a:solidFill>
                  <a:srgbClr val="CC3300"/>
                </a:solidFill>
                <a:ea typeface="仿宋_GB2312" pitchFamily="49" charset="-122"/>
              </a:rPr>
              <a:t>nearvex</a:t>
            </a:r>
            <a:r>
              <a:rPr lang="en-US" altLang="zh-CN" sz="2800" b="1" dirty="0" smtClean="0">
                <a:solidFill>
                  <a:srgbClr val="CC3300"/>
                </a:solidFill>
                <a:ea typeface="仿宋_GB2312" pitchFamily="49" charset="-122"/>
              </a:rPr>
              <a:t>=new </a:t>
            </a:r>
            <a:r>
              <a:rPr lang="en-US" altLang="zh-CN" sz="2800" b="1" dirty="0" err="1" smtClean="0">
                <a:solidFill>
                  <a:srgbClr val="CC3300"/>
                </a:solidFill>
                <a:ea typeface="仿宋_GB2312" pitchFamily="49" charset="-122"/>
              </a:rPr>
              <a:t>int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lowcost</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隶书" pitchFamily="49" charset="-122"/>
              </a:rPr>
              <a:t>        </a:t>
            </a:r>
            <a:r>
              <a:rPr lang="en-US" altLang="zh-CN" sz="2800" dirty="0" err="1">
                <a:solidFill>
                  <a:srgbClr val="CC3300"/>
                </a:solidFill>
                <a:ea typeface="隶书" pitchFamily="49" charset="-122"/>
              </a:rPr>
              <a:t>nearvex</a:t>
            </a:r>
            <a:r>
              <a:rPr lang="en-US" altLang="zh-CN" sz="2800" b="1" dirty="0">
                <a:solidFill>
                  <a:srgbClr val="CC3300"/>
                </a:solidFill>
                <a:ea typeface="隶书" pitchFamily="49" charset="-122"/>
              </a:rPr>
              <a:t>[</a:t>
            </a:r>
            <a:r>
              <a:rPr lang="en-US" altLang="zh-CN" sz="2800" dirty="0" err="1">
                <a:solidFill>
                  <a:srgbClr val="CC3300"/>
                </a:solidFill>
                <a:ea typeface="隶书" pitchFamily="49" charset="-122"/>
              </a:rPr>
              <a:t>i</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0</a:t>
            </a:r>
            <a:r>
              <a:rPr lang="en-US" altLang="zh-CN" sz="2800" b="1" dirty="0">
                <a:solidFill>
                  <a:srgbClr val="CC3300"/>
                </a:solidFill>
                <a:ea typeface="隶书" pitchFamily="49" charset="-122"/>
              </a:rPr>
              <a:t>;</a:t>
            </a:r>
            <a:r>
              <a:rPr lang="en-US" altLang="zh-CN" sz="2800" b="1" dirty="0">
                <a:solidFill>
                  <a:schemeClr val="tx2"/>
                </a:solidFill>
                <a:ea typeface="隶书" pitchFamily="49" charset="-122"/>
              </a:rPr>
              <a:t> </a:t>
            </a:r>
            <a:endParaRPr lang="en-US" altLang="zh-CN" sz="2800" b="1" dirty="0">
              <a:ea typeface="隶书" pitchFamily="49" charset="-122"/>
            </a:endParaRPr>
          </a:p>
          <a:p>
            <a:r>
              <a:rPr lang="en-US" altLang="zh-CN" sz="2800" b="1" dirty="0">
                <a:ea typeface="隶书" pitchFamily="49" charset="-122"/>
              </a:rPr>
              <a:t>    </a:t>
            </a:r>
            <a:r>
              <a:rPr lang="en-US" altLang="zh-CN" sz="2800" b="1" dirty="0">
                <a:solidFill>
                  <a:srgbClr val="CC3300"/>
                </a:solidFill>
                <a:ea typeface="隶书" pitchFamily="49" charset="-122"/>
              </a:rPr>
              <a:t>}  </a:t>
            </a:r>
            <a:r>
              <a:rPr lang="en-US" altLang="zh-CN" sz="2800" b="1" dirty="0">
                <a:solidFill>
                  <a:schemeClr val="accent2"/>
                </a:solidFill>
                <a:ea typeface="隶书" pitchFamily="49" charset="-122"/>
              </a:rPr>
              <a:t>//</a:t>
            </a:r>
            <a:r>
              <a:rPr lang="zh-CN" altLang="en-US" sz="2800" dirty="0" smtClean="0">
                <a:solidFill>
                  <a:schemeClr val="accent2"/>
                </a:solidFill>
                <a:ea typeface="隶书" pitchFamily="49" charset="-122"/>
              </a:rPr>
              <a:t>顶点</a:t>
            </a:r>
            <a:r>
              <a:rPr lang="en-US" altLang="zh-CN" sz="2800" b="1" dirty="0" smtClean="0">
                <a:solidFill>
                  <a:schemeClr val="tx2"/>
                </a:solidFill>
                <a:ea typeface="隶书" pitchFamily="49" charset="-122"/>
              </a:rPr>
              <a:t>0</a:t>
            </a:r>
            <a:r>
              <a:rPr lang="zh-CN" altLang="en-US" sz="2800" dirty="0" smtClean="0">
                <a:solidFill>
                  <a:schemeClr val="accent2"/>
                </a:solidFill>
                <a:ea typeface="隶书" pitchFamily="49" charset="-122"/>
              </a:rPr>
              <a:t>到</a:t>
            </a:r>
            <a:r>
              <a:rPr lang="zh-CN" altLang="en-US" sz="2800" dirty="0">
                <a:solidFill>
                  <a:schemeClr val="accent2"/>
                </a:solidFill>
                <a:ea typeface="隶书" pitchFamily="49" charset="-122"/>
              </a:rPr>
              <a:t>各边代价及最短带权路径</a:t>
            </a:r>
            <a:endParaRPr lang="zh-CN" altLang="en-US" sz="2800" b="1" dirty="0">
              <a:solidFill>
                <a:schemeClr val="tx2"/>
              </a:solidFill>
              <a:ea typeface="仿宋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heckerboard(across)">
                                      <p:cBhvr>
                                        <p:cTn id="27" dur="500"/>
                                        <p:tgtEl>
                                          <p:spTgt spid="4">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checkerboard(across)">
                                      <p:cBhvr>
                                        <p:cTn id="30" dur="500"/>
                                        <p:tgtEl>
                                          <p:spTgt spid="4">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checkerboard(across)">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105</a:t>
            </a:fld>
            <a:endParaRPr lang="en-US" altLang="zh-CN"/>
          </a:p>
        </p:txBody>
      </p:sp>
      <p:sp>
        <p:nvSpPr>
          <p:cNvPr id="3" name="Text Box 2"/>
          <p:cNvSpPr txBox="1">
            <a:spLocks noChangeArrowheads="1"/>
          </p:cNvSpPr>
          <p:nvPr/>
        </p:nvSpPr>
        <p:spPr bwMode="auto">
          <a:xfrm>
            <a:off x="425450" y="827088"/>
            <a:ext cx="8489950" cy="4362450"/>
          </a:xfrm>
          <a:prstGeom prst="rect">
            <a:avLst/>
          </a:prstGeom>
          <a:noFill/>
          <a:ln w="9525">
            <a:noFill/>
            <a:miter lim="800000"/>
            <a:headEnd/>
            <a:tailEnd/>
          </a:ln>
        </p:spPr>
        <p:txBody>
          <a:bodyPr>
            <a:spAutoFit/>
          </a:bodyPr>
          <a:lstStyle/>
          <a:p>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nearvex</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0</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b="1" dirty="0">
                <a:solidFill>
                  <a:schemeClr val="tx2"/>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加到生成树顶点集合</a:t>
            </a:r>
            <a:r>
              <a:rPr lang="zh-CN" altLang="en-US" sz="2800" dirty="0">
                <a:solidFill>
                  <a:schemeClr val="tx2"/>
                </a:solidFill>
                <a:ea typeface="仿宋_GB2312" pitchFamily="49" charset="-122"/>
              </a:rPr>
              <a:t>   </a:t>
            </a:r>
            <a:endParaRPr lang="zh-CN" altLang="en-US" sz="2800" dirty="0">
              <a:ea typeface="仿宋_GB2312" pitchFamily="49" charset="-122"/>
            </a:endParaRPr>
          </a:p>
          <a:p>
            <a:r>
              <a:rPr lang="zh-CN" altLang="en-US" sz="2800" dirty="0">
                <a:ea typeface="仿宋_GB2312" pitchFamily="49" charset="-122"/>
              </a:rPr>
              <a:t>   </a:t>
            </a:r>
            <a:r>
              <a:rPr lang="zh-CN" altLang="en-US" sz="2800" dirty="0">
                <a:solidFill>
                  <a:schemeClr val="tx2"/>
                </a:solidFill>
                <a:ea typeface="仿宋_GB2312" pitchFamily="49" charset="-122"/>
              </a:rPr>
              <a:t> </a:t>
            </a:r>
            <a:r>
              <a:rPr lang="en-US" altLang="zh-CN" sz="2800" dirty="0" err="1">
                <a:solidFill>
                  <a:srgbClr val="CC3300"/>
                </a:solidFill>
                <a:ea typeface="仿宋_GB2312" pitchFamily="49" charset="-122"/>
              </a:rPr>
              <a:t>MSTEdgeNode</a:t>
            </a:r>
            <a:r>
              <a:rPr lang="en-US" altLang="zh-CN" sz="2800" dirty="0">
                <a:solidFill>
                  <a:srgbClr val="CC3300"/>
                </a:solidFill>
                <a:ea typeface="仿宋_GB2312" pitchFamily="49" charset="-122"/>
              </a:rPr>
              <a:t> e</a:t>
            </a:r>
            <a:r>
              <a:rPr lang="en-US" altLang="zh-CN" sz="2800" b="1" dirty="0">
                <a:solidFill>
                  <a:srgbClr val="CC3300"/>
                </a:solidFill>
                <a:ea typeface="仿宋_GB2312" pitchFamily="49" charset="-122"/>
              </a:rPr>
              <a:t>;</a:t>
            </a:r>
            <a:r>
              <a:rPr lang="en-US" altLang="zh-CN" sz="2800" b="1" dirty="0">
                <a:solidFill>
                  <a:schemeClr val="tx2"/>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最小生成树结点单元</a:t>
            </a:r>
            <a:endParaRPr lang="zh-CN" altLang="en-US" sz="2800"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chemeClr val="tx2"/>
                </a:solidFill>
                <a:ea typeface="仿宋_GB2312" pitchFamily="49" charset="-122"/>
              </a:rPr>
              <a:t>    </a:t>
            </a:r>
            <a:r>
              <a:rPr lang="en-US" altLang="zh-CN" sz="2800" b="1" dirty="0">
                <a:solidFill>
                  <a:schemeClr val="accent2"/>
                </a:solidFill>
                <a:ea typeface="隶书" pitchFamily="49" charset="-122"/>
              </a:rPr>
              <a:t>//</a:t>
            </a:r>
            <a:r>
              <a:rPr lang="zh-CN" altLang="en-US" sz="2800" dirty="0" smtClean="0">
                <a:solidFill>
                  <a:schemeClr val="accent2"/>
                </a:solidFill>
                <a:ea typeface="隶书" pitchFamily="49" charset="-122"/>
              </a:rPr>
              <a:t>循环</a:t>
            </a:r>
            <a:r>
              <a:rPr lang="en-US" altLang="zh-CN" sz="2800" b="1" dirty="0" smtClean="0">
                <a:solidFill>
                  <a:schemeClr val="tx2"/>
                </a:solidFill>
                <a:ea typeface="隶书" pitchFamily="49" charset="-122"/>
              </a:rPr>
              <a:t>n-1</a:t>
            </a:r>
            <a:r>
              <a:rPr lang="zh-CN" altLang="en-US" sz="2800" dirty="0" smtClean="0">
                <a:solidFill>
                  <a:schemeClr val="accent2"/>
                </a:solidFill>
                <a:ea typeface="隶书" pitchFamily="49" charset="-122"/>
              </a:rPr>
              <a:t>次</a:t>
            </a:r>
            <a:r>
              <a:rPr lang="zh-CN" altLang="en-US" sz="2800" dirty="0">
                <a:solidFill>
                  <a:schemeClr val="accent2"/>
                </a:solidFill>
                <a:ea typeface="隶书" pitchFamily="49" charset="-122"/>
              </a:rPr>
              <a:t>，</a:t>
            </a:r>
            <a:r>
              <a:rPr lang="zh-CN" altLang="en-US" sz="2800" dirty="0" smtClean="0">
                <a:solidFill>
                  <a:schemeClr val="accent2"/>
                </a:solidFill>
                <a:ea typeface="隶书" pitchFamily="49" charset="-122"/>
              </a:rPr>
              <a:t>加入</a:t>
            </a:r>
            <a:r>
              <a:rPr lang="en-US" altLang="zh-CN" sz="2800" b="1" dirty="0" smtClean="0">
                <a:solidFill>
                  <a:schemeClr val="tx2"/>
                </a:solidFill>
                <a:ea typeface="隶书" pitchFamily="49" charset="-122"/>
              </a:rPr>
              <a:t>n-1</a:t>
            </a:r>
            <a:r>
              <a:rPr lang="zh-CN" altLang="en-US" sz="2800" dirty="0" smtClean="0">
                <a:solidFill>
                  <a:schemeClr val="accent2"/>
                </a:solidFill>
                <a:ea typeface="隶书" pitchFamily="49" charset="-122"/>
              </a:rPr>
              <a:t>条</a:t>
            </a:r>
            <a:r>
              <a:rPr lang="zh-CN" altLang="en-US" sz="2800" dirty="0">
                <a:solidFill>
                  <a:schemeClr val="accent2"/>
                </a:solidFill>
                <a:ea typeface="隶书" pitchFamily="49" charset="-122"/>
              </a:rPr>
              <a:t>边</a:t>
            </a:r>
            <a:r>
              <a:rPr lang="zh-CN" altLang="en-US" sz="2800" b="1" dirty="0">
                <a:solidFill>
                  <a:schemeClr val="tx2"/>
                </a:solidFill>
                <a:ea typeface="仿宋_GB2312" pitchFamily="49" charset="-122"/>
              </a:rPr>
              <a:t>			</a:t>
            </a:r>
            <a:endParaRPr lang="zh-CN" altLang="en-US" sz="2800" dirty="0">
              <a:solidFill>
                <a:schemeClr val="tx2"/>
              </a:solidFill>
              <a:ea typeface="仿宋_GB2312" pitchFamily="49" charset="-122"/>
            </a:endParaRPr>
          </a:p>
          <a:p>
            <a:r>
              <a:rPr lang="zh-CN" altLang="en-US" sz="2800" b="1" dirty="0">
                <a:solidFill>
                  <a:schemeClr val="tx2"/>
                </a:solidFill>
                <a:ea typeface="仿宋_GB2312" pitchFamily="49" charset="-122"/>
              </a:rPr>
              <a:t>       </a:t>
            </a:r>
            <a:r>
              <a:rPr lang="en-US" altLang="zh-CN" sz="2800" b="1" dirty="0">
                <a:solidFill>
                  <a:srgbClr val="CC3300"/>
                </a:solidFill>
                <a:ea typeface="仿宋_GB2312" pitchFamily="49" charset="-122"/>
              </a:rPr>
              <a:t>float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min</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MaxValue</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b="1" dirty="0">
                <a:solidFill>
                  <a:srgbClr val="CC3300"/>
                </a:solidFill>
                <a:ea typeface="仿宋_GB2312" pitchFamily="49" charset="-122"/>
              </a:rPr>
              <a:t>       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j</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nearvex</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1 </a:t>
            </a:r>
            <a:r>
              <a:rPr lang="en-US" altLang="zh-CN" sz="2800" b="1" dirty="0">
                <a:solidFill>
                  <a:srgbClr val="CC3300"/>
                </a:solidFill>
                <a:ea typeface="仿宋_GB2312" pitchFamily="49" charset="-122"/>
              </a:rPr>
              <a:t>&amp;&amp;</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lowcost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min</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min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lowcost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a:solidFill>
                  <a:srgbClr val="CC3300"/>
                </a:solidFill>
                <a:ea typeface="仿宋_GB2312" pitchFamily="49" charset="-122"/>
              </a:rPr>
              <a:t>]; }</a:t>
            </a:r>
            <a:endParaRPr lang="en-US" altLang="zh-CN" sz="2800" b="1" dirty="0">
              <a:solidFill>
                <a:schemeClr val="tx2"/>
              </a:solidFill>
              <a:ea typeface="仿宋_GB2312" pitchFamily="49" charset="-122"/>
            </a:endParaRPr>
          </a:p>
          <a:p>
            <a:r>
              <a:rPr lang="en-US" altLang="zh-CN" sz="2800" b="1" dirty="0">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求生成树外顶点到生成树内</a:t>
            </a:r>
            <a:r>
              <a:rPr lang="zh-CN" altLang="en-US" sz="2800" dirty="0" smtClean="0">
                <a:solidFill>
                  <a:schemeClr val="accent2"/>
                </a:solidFill>
                <a:ea typeface="隶书" pitchFamily="49" charset="-122"/>
              </a:rPr>
              <a:t>顶点</a:t>
            </a:r>
            <a:endParaRPr lang="zh-CN" altLang="en-US" sz="2800" b="1" dirty="0">
              <a:ea typeface="仿宋_GB2312" pitchFamily="49" charset="-122"/>
            </a:endParaRPr>
          </a:p>
          <a:p>
            <a:r>
              <a:rPr lang="zh-CN" altLang="en-US" sz="2800" b="1" dirty="0">
                <a:ea typeface="仿宋_GB2312" pitchFamily="49" charset="-122"/>
              </a:rPr>
              <a:t>       </a:t>
            </a:r>
            <a:r>
              <a:rPr lang="en-US" altLang="zh-CN" sz="2800" b="1" dirty="0" smtClean="0">
                <a:solidFill>
                  <a:schemeClr val="accent2"/>
                </a:solidFill>
                <a:ea typeface="仿宋_GB2312" pitchFamily="49" charset="-122"/>
              </a:rPr>
              <a:t>//</a:t>
            </a:r>
            <a:r>
              <a:rPr lang="zh-CN" altLang="en-US" sz="2800" dirty="0" smtClean="0">
                <a:solidFill>
                  <a:schemeClr val="accent2"/>
                </a:solidFill>
                <a:ea typeface="隶书" pitchFamily="49" charset="-122"/>
              </a:rPr>
              <a:t>具有最小权值的边</a:t>
            </a:r>
            <a:r>
              <a:rPr lang="zh-CN" altLang="en-US" sz="2800" b="1" dirty="0" smtClean="0">
                <a:ea typeface="仿宋_GB2312" pitchFamily="49" charset="-122"/>
              </a:rPr>
              <a:t>       </a:t>
            </a:r>
            <a:endParaRPr lang="zh-CN" altLang="en-US" sz="2800" b="1" dirty="0">
              <a:ea typeface="仿宋_GB2312" pitchFamily="49" charset="-122"/>
            </a:endParaRPr>
          </a:p>
        </p:txBody>
      </p:sp>
    </p:spTree>
  </p:cSld>
  <p:clrMapOvr>
    <a:masterClrMapping/>
  </p:clrMapOvr>
  <p:transition>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106</a:t>
            </a:fld>
            <a:endParaRPr lang="en-US" altLang="zh-CN"/>
          </a:p>
        </p:txBody>
      </p:sp>
      <p:sp>
        <p:nvSpPr>
          <p:cNvPr id="3" name="Rectangle 2"/>
          <p:cNvSpPr>
            <a:spLocks noChangeArrowheads="1"/>
          </p:cNvSpPr>
          <p:nvPr/>
        </p:nvSpPr>
        <p:spPr bwMode="auto">
          <a:xfrm>
            <a:off x="457200" y="508000"/>
            <a:ext cx="8991600" cy="5643563"/>
          </a:xfrm>
          <a:prstGeom prst="rect">
            <a:avLst/>
          </a:prstGeom>
          <a:noFill/>
          <a:ln w="9525">
            <a:noFill/>
            <a:miter lim="800000"/>
            <a:headEnd/>
            <a:tailEnd/>
          </a:ln>
        </p:spPr>
        <p:txBody>
          <a:bodyPr>
            <a:spAutoFit/>
          </a:bodyPr>
          <a:lstStyle/>
          <a:p>
            <a:r>
              <a:rPr lang="en-US" altLang="zh-CN" sz="2800" b="1" dirty="0">
                <a:solidFill>
                  <a:schemeClr val="tx2"/>
                </a:solidFill>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chemeClr val="tx2"/>
                </a:solidFill>
                <a:ea typeface="仿宋_GB2312" pitchFamily="49" charset="-122"/>
              </a:rPr>
              <a:t>  </a:t>
            </a:r>
            <a:r>
              <a:rPr lang="en-US" altLang="zh-CN" sz="2800" b="1" dirty="0" smtClean="0">
                <a:solidFill>
                  <a:schemeClr val="accent2"/>
                </a:solidFill>
                <a:ea typeface="仿宋_GB2312" pitchFamily="49" charset="-122"/>
              </a:rPr>
              <a:t>//</a:t>
            </a:r>
            <a:r>
              <a:rPr lang="en-US" altLang="zh-CN" sz="2800" b="1" dirty="0" smtClean="0">
                <a:solidFill>
                  <a:schemeClr val="tx2"/>
                </a:solidFill>
                <a:ea typeface="仿宋_GB2312" pitchFamily="49" charset="-122"/>
              </a:rPr>
              <a:t>v=0</a:t>
            </a:r>
            <a:r>
              <a:rPr lang="zh-CN" altLang="en-US" sz="2800" dirty="0" smtClean="0">
                <a:solidFill>
                  <a:schemeClr val="accent2"/>
                </a:solidFill>
                <a:ea typeface="隶书" pitchFamily="49" charset="-122"/>
              </a:rPr>
              <a:t>表示</a:t>
            </a:r>
            <a:r>
              <a:rPr lang="zh-CN" altLang="en-US" sz="2800" dirty="0">
                <a:solidFill>
                  <a:schemeClr val="accent2"/>
                </a:solidFill>
                <a:ea typeface="隶书" pitchFamily="49" charset="-122"/>
              </a:rPr>
              <a:t>再也找不到要求顶点</a:t>
            </a:r>
            <a:endParaRPr lang="zh-CN" altLang="en-US" sz="2800" b="1" dirty="0">
              <a:ea typeface="仿宋_GB2312" pitchFamily="49" charset="-122"/>
            </a:endParaRPr>
          </a:p>
          <a:p>
            <a:r>
              <a:rPr lang="zh-CN" altLang="en-US" sz="2800" dirty="0">
                <a:solidFill>
                  <a:schemeClr val="tx2"/>
                </a:solidFill>
              </a:rPr>
              <a:t>           </a:t>
            </a:r>
            <a:r>
              <a:rPr lang="en-US" altLang="zh-CN" sz="2800" dirty="0" err="1" smtClean="0">
                <a:solidFill>
                  <a:srgbClr val="CC3300"/>
                </a:solidFill>
              </a:rPr>
              <a:t>e</a:t>
            </a:r>
            <a:r>
              <a:rPr lang="en-US" altLang="zh-CN" sz="2800" b="1" dirty="0" err="1" smtClean="0">
                <a:solidFill>
                  <a:srgbClr val="CC3300"/>
                </a:solidFill>
              </a:rPr>
              <a:t>.</a:t>
            </a:r>
            <a:r>
              <a:rPr lang="en-US" altLang="zh-CN" sz="2800" dirty="0" err="1" smtClean="0">
                <a:solidFill>
                  <a:srgbClr val="CC3300"/>
                </a:solidFill>
              </a:rPr>
              <a:t>tail</a:t>
            </a:r>
            <a:r>
              <a:rPr lang="en-US" altLang="zh-CN" sz="2800" b="1" dirty="0" smtClean="0">
                <a:solidFill>
                  <a:srgbClr val="CC3300"/>
                </a:solidFill>
              </a:rPr>
              <a:t>=</a:t>
            </a:r>
            <a:r>
              <a:rPr lang="en-US" altLang="zh-CN" sz="2800" dirty="0" err="1" smtClean="0">
                <a:solidFill>
                  <a:srgbClr val="CC3300"/>
                </a:solidFill>
              </a:rPr>
              <a:t>nearvex</a:t>
            </a:r>
            <a:r>
              <a:rPr lang="en-US" altLang="zh-CN" sz="2800" b="1" dirty="0" smtClean="0">
                <a:solidFill>
                  <a:srgbClr val="CC3300"/>
                </a:solidFill>
              </a:rPr>
              <a:t>[</a:t>
            </a:r>
            <a:r>
              <a:rPr lang="en-US" altLang="zh-CN" sz="2800" dirty="0" smtClean="0">
                <a:solidFill>
                  <a:srgbClr val="CC3300"/>
                </a:solidFill>
              </a:rPr>
              <a:t>v</a:t>
            </a:r>
            <a:r>
              <a:rPr lang="en-US" altLang="zh-CN" sz="2800" b="1" dirty="0">
                <a:solidFill>
                  <a:srgbClr val="CC3300"/>
                </a:solidFill>
              </a:rPr>
              <a:t>];   </a:t>
            </a:r>
            <a:r>
              <a:rPr lang="en-US" altLang="zh-CN" sz="2800" dirty="0" err="1" smtClean="0">
                <a:solidFill>
                  <a:srgbClr val="CC3300"/>
                </a:solidFill>
              </a:rPr>
              <a:t>e</a:t>
            </a:r>
            <a:r>
              <a:rPr lang="en-US" altLang="zh-CN" sz="2800" b="1" dirty="0" err="1" smtClean="0">
                <a:solidFill>
                  <a:srgbClr val="CC3300"/>
                </a:solidFill>
              </a:rPr>
              <a:t>.</a:t>
            </a:r>
            <a:r>
              <a:rPr lang="en-US" altLang="zh-CN" sz="2800" dirty="0" err="1" smtClean="0">
                <a:solidFill>
                  <a:srgbClr val="CC3300"/>
                </a:solidFill>
              </a:rPr>
              <a:t>head</a:t>
            </a:r>
            <a:r>
              <a:rPr lang="en-US" altLang="zh-CN" sz="2800" b="1" dirty="0" smtClean="0">
                <a:solidFill>
                  <a:srgbClr val="CC3300"/>
                </a:solidFill>
              </a:rPr>
              <a:t>=</a:t>
            </a:r>
            <a:r>
              <a:rPr lang="en-US" altLang="zh-CN" sz="2800" dirty="0" smtClean="0">
                <a:solidFill>
                  <a:srgbClr val="CC3300"/>
                </a:solidFill>
              </a:rPr>
              <a:t>v</a:t>
            </a:r>
            <a:r>
              <a:rPr lang="en-US" altLang="zh-CN" sz="2800" b="1" dirty="0">
                <a:solidFill>
                  <a:srgbClr val="CC3300"/>
                </a:solidFill>
              </a:rPr>
              <a:t>;</a:t>
            </a:r>
          </a:p>
          <a:p>
            <a:r>
              <a:rPr lang="en-US" altLang="zh-CN" sz="2800" b="1" dirty="0">
                <a:solidFill>
                  <a:srgbClr val="CC3300"/>
                </a:solidFill>
              </a:rPr>
              <a:t>          </a:t>
            </a:r>
            <a:r>
              <a:rPr lang="en-US" altLang="zh-CN" sz="2800" dirty="0">
                <a:solidFill>
                  <a:srgbClr val="CC3300"/>
                </a:solidFill>
                <a:ea typeface="仿宋_GB2312" pitchFamily="49" charset="-122"/>
              </a:rPr>
              <a:t> </a:t>
            </a:r>
            <a:r>
              <a:rPr lang="en-US" altLang="zh-CN" sz="2800" dirty="0" err="1" smtClean="0">
                <a:solidFill>
                  <a:srgbClr val="CC3300"/>
                </a:solidFill>
              </a:rPr>
              <a:t>e</a:t>
            </a:r>
            <a:r>
              <a:rPr lang="en-US" altLang="zh-CN" sz="2800" b="1" dirty="0" err="1" smtClean="0">
                <a:solidFill>
                  <a:srgbClr val="CC3300"/>
                </a:solidFill>
              </a:rPr>
              <a:t>.</a:t>
            </a:r>
            <a:r>
              <a:rPr lang="en-US" altLang="zh-CN" sz="2800" dirty="0" err="1" smtClean="0">
                <a:solidFill>
                  <a:srgbClr val="CC3300"/>
                </a:solidFill>
              </a:rPr>
              <a:t>cost</a:t>
            </a:r>
            <a:r>
              <a:rPr lang="en-US" altLang="zh-CN" sz="2800" b="1" dirty="0" smtClean="0">
                <a:solidFill>
                  <a:srgbClr val="CC3300"/>
                </a:solidFill>
              </a:rPr>
              <a:t>=</a:t>
            </a:r>
            <a:r>
              <a:rPr lang="en-US" altLang="zh-CN" sz="2800" dirty="0" err="1" smtClean="0">
                <a:solidFill>
                  <a:srgbClr val="CC3300"/>
                </a:solidFill>
              </a:rPr>
              <a:t>lowcost</a:t>
            </a:r>
            <a:r>
              <a:rPr lang="en-US" altLang="zh-CN" sz="2800" b="1" dirty="0" smtClean="0">
                <a:solidFill>
                  <a:srgbClr val="CC3300"/>
                </a:solidFill>
              </a:rPr>
              <a:t>[</a:t>
            </a:r>
            <a:r>
              <a:rPr lang="en-US" altLang="zh-CN" sz="2800" dirty="0" smtClean="0">
                <a:solidFill>
                  <a:srgbClr val="CC3300"/>
                </a:solidFill>
              </a:rPr>
              <a:t>v</a:t>
            </a:r>
            <a:r>
              <a:rPr lang="en-US" altLang="zh-CN" sz="2800" b="1" dirty="0">
                <a:solidFill>
                  <a:srgbClr val="CC3300"/>
                </a:solidFill>
              </a:rPr>
              <a:t>];   </a:t>
            </a:r>
          </a:p>
          <a:p>
            <a:r>
              <a:rPr lang="en-US" altLang="zh-CN" sz="2800" b="1" dirty="0">
                <a:solidFill>
                  <a:srgbClr val="CC3300"/>
                </a:solidFill>
              </a:rPr>
              <a:t>           </a:t>
            </a:r>
            <a:r>
              <a:rPr lang="en-US" altLang="zh-CN" sz="2800" dirty="0" err="1" smtClean="0">
                <a:solidFill>
                  <a:srgbClr val="CC3300"/>
                </a:solidFill>
                <a:ea typeface="仿宋_GB2312" pitchFamily="49" charset="-122"/>
              </a:rPr>
              <a:t>T</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Insert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e</a:t>
            </a:r>
            <a:r>
              <a:rPr lang="en-US" altLang="zh-CN" sz="2800" b="1" dirty="0">
                <a:solidFill>
                  <a:srgbClr val="CC3300"/>
                </a:solidFill>
                <a:ea typeface="仿宋_GB2312" pitchFamily="49" charset="-122"/>
              </a:rPr>
              <a:t>);</a:t>
            </a:r>
            <a:r>
              <a:rPr lang="en-US" altLang="zh-CN" sz="2800" b="1" dirty="0">
                <a:solidFill>
                  <a:schemeClr val="tx2"/>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选出的边加入生成树</a:t>
            </a:r>
            <a:endParaRPr lang="zh-CN" altLang="en-US" sz="2800"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dirty="0" err="1">
                <a:solidFill>
                  <a:srgbClr val="CC3300"/>
                </a:solidFill>
                <a:ea typeface="仿宋_GB2312" pitchFamily="49" charset="-122"/>
              </a:rPr>
              <a:t>nearvex</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rPr>
              <a:t>;</a:t>
            </a:r>
            <a:r>
              <a:rPr lang="en-US" altLang="zh-CN" sz="2800" b="1" dirty="0" smtClean="0">
                <a:solidFill>
                  <a:schemeClr val="tx2"/>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该边加入生成树标记</a:t>
            </a:r>
            <a:endParaRPr lang="zh-CN" altLang="en-US" sz="2800" b="1" dirty="0">
              <a:ea typeface="仿宋_GB2312" pitchFamily="49" charset="-122"/>
            </a:endParaRPr>
          </a:p>
          <a:p>
            <a:r>
              <a:rPr lang="zh-CN" altLang="en-US" sz="2800" b="1" dirty="0">
                <a:ea typeface="仿宋_GB2312" pitchFamily="49" charset="-122"/>
              </a:rPr>
              <a:t>     </a:t>
            </a:r>
            <a:r>
              <a:rPr lang="zh-CN" altLang="en-US" sz="2800" dirty="0">
                <a:solidFill>
                  <a:schemeClr val="tx2"/>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j</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nearvex</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1 </a:t>
            </a:r>
            <a:r>
              <a:rPr lang="en-US" altLang="zh-CN" sz="2800" b="1" dirty="0">
                <a:solidFill>
                  <a:srgbClr val="CC3300"/>
                </a:solidFill>
                <a:ea typeface="仿宋_GB2312" pitchFamily="49" charset="-122"/>
              </a:rPr>
              <a:t>&amp;&amp;</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err="1" smtClean="0">
                <a:solidFill>
                  <a:srgbClr val="CC3300"/>
                </a:solidFill>
                <a:ea typeface="仿宋_GB2312" pitchFamily="49" charset="-122"/>
              </a:rPr>
              <a:t>lowcost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endParaRPr lang="en-US" altLang="zh-CN" sz="2800" b="1" u="sng" dirty="0">
              <a:solidFill>
                <a:srgbClr val="CC3300"/>
              </a:solidFill>
            </a:endParaRPr>
          </a:p>
          <a:p>
            <a:r>
              <a:rPr lang="en-US" altLang="zh-CN" sz="2800" b="1" dirty="0">
                <a:solidFill>
                  <a:srgbClr val="CC3300"/>
                </a:solidFill>
              </a:rPr>
              <a:t>              </a:t>
            </a:r>
            <a:r>
              <a:rPr lang="en-US" altLang="zh-CN" sz="2800" dirty="0">
                <a:solidFill>
                  <a:srgbClr val="CC3300"/>
                </a:solidFill>
              </a:rPr>
              <a:t>    </a:t>
            </a:r>
            <a:r>
              <a:rPr lang="en-US" altLang="zh-CN" sz="2800" dirty="0" err="1">
                <a:solidFill>
                  <a:srgbClr val="CC3300"/>
                </a:solidFill>
              </a:rPr>
              <a:t>lowcost</a:t>
            </a:r>
            <a:r>
              <a:rPr lang="en-US" altLang="zh-CN" sz="2800" b="1" dirty="0">
                <a:solidFill>
                  <a:srgbClr val="CC3300"/>
                </a:solidFill>
              </a:rPr>
              <a:t>[</a:t>
            </a:r>
            <a:r>
              <a:rPr lang="en-US" altLang="zh-CN" sz="2800" dirty="0">
                <a:solidFill>
                  <a:srgbClr val="CC3300"/>
                </a:solidFill>
              </a:rPr>
              <a:t>j</a:t>
            </a:r>
            <a:r>
              <a:rPr lang="en-US" altLang="zh-CN" sz="2800" b="1" dirty="0" smtClean="0">
                <a:solidFill>
                  <a:srgbClr val="CC3300"/>
                </a:solidFill>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b="1" dirty="0" smtClean="0">
                <a:solidFill>
                  <a:srgbClr val="CC3300"/>
                </a:solidFill>
              </a:rPr>
              <a:t>;</a:t>
            </a:r>
            <a:r>
              <a:rPr lang="en-US" altLang="zh-CN" sz="2800" b="1" dirty="0" smtClean="0">
                <a:solidFill>
                  <a:schemeClr val="tx2"/>
                </a:solidFill>
              </a:rPr>
              <a:t> </a:t>
            </a:r>
            <a:endParaRPr lang="en-US" altLang="zh-CN" sz="2800" b="1" dirty="0">
              <a:solidFill>
                <a:schemeClr val="tx2"/>
              </a:solidFill>
            </a:endParaRPr>
          </a:p>
          <a:p>
            <a:r>
              <a:rPr lang="en-US" altLang="zh-CN" sz="2800" b="1" dirty="0">
                <a:solidFill>
                  <a:schemeClr val="tx2"/>
                </a:solidFill>
              </a:rPr>
              <a:t>                  </a:t>
            </a:r>
            <a:r>
              <a:rPr lang="en-US" altLang="zh-CN" sz="2800" dirty="0" err="1">
                <a:solidFill>
                  <a:srgbClr val="CC3300"/>
                </a:solidFill>
              </a:rPr>
              <a:t>nearvex</a:t>
            </a:r>
            <a:r>
              <a:rPr lang="en-US" altLang="zh-CN" sz="2800" b="1" dirty="0">
                <a:solidFill>
                  <a:srgbClr val="CC3300"/>
                </a:solidFill>
              </a:rPr>
              <a:t>[</a:t>
            </a:r>
            <a:r>
              <a:rPr lang="en-US" altLang="zh-CN" sz="2800" dirty="0">
                <a:solidFill>
                  <a:srgbClr val="CC3300"/>
                </a:solidFill>
              </a:rPr>
              <a:t>j</a:t>
            </a:r>
            <a:r>
              <a:rPr lang="en-US" altLang="zh-CN" sz="2800" b="1" dirty="0" smtClean="0">
                <a:solidFill>
                  <a:srgbClr val="CC3300"/>
                </a:solidFill>
              </a:rPr>
              <a:t>]=</a:t>
            </a:r>
            <a:r>
              <a:rPr lang="en-US" altLang="zh-CN" sz="2800" dirty="0" smtClean="0">
                <a:solidFill>
                  <a:srgbClr val="CC3300"/>
                </a:solidFill>
              </a:rPr>
              <a:t>v</a:t>
            </a:r>
            <a:r>
              <a:rPr lang="en-US" altLang="zh-CN" sz="2800" b="1" dirty="0">
                <a:solidFill>
                  <a:srgbClr val="CC3300"/>
                </a:solidFill>
              </a:rPr>
              <a:t>;    }	</a:t>
            </a:r>
          </a:p>
          <a:p>
            <a:r>
              <a:rPr lang="en-US" altLang="zh-CN" sz="2800" dirty="0">
                <a:solidFill>
                  <a:srgbClr val="CC3300"/>
                </a:solidFill>
              </a:rPr>
              <a:t>        </a:t>
            </a:r>
            <a:r>
              <a:rPr lang="en-US" altLang="zh-CN" sz="2800" b="1" dirty="0">
                <a:solidFill>
                  <a:srgbClr val="CC3300"/>
                </a:solidFill>
                <a:ea typeface="隶书" pitchFamily="49" charset="-122"/>
              </a:rPr>
              <a:t>}</a:t>
            </a:r>
          </a:p>
          <a:p>
            <a:r>
              <a:rPr lang="en-US" altLang="zh-CN" sz="2800" b="1" dirty="0">
                <a:solidFill>
                  <a:srgbClr val="CC3300"/>
                </a:solidFill>
                <a:ea typeface="隶书" pitchFamily="49" charset="-122"/>
              </a:rPr>
              <a:t>     }</a:t>
            </a:r>
            <a:r>
              <a:rPr lang="en-US" altLang="zh-CN" sz="2800" b="1" dirty="0">
                <a:solidFill>
                  <a:schemeClr val="tx2"/>
                </a:solidFill>
                <a:ea typeface="隶书" pitchFamily="49" charset="-122"/>
              </a:rPr>
              <a:t>  </a:t>
            </a:r>
            <a:r>
              <a:rPr lang="en-US" altLang="zh-CN" sz="2800" b="1" dirty="0">
                <a:solidFill>
                  <a:schemeClr val="accent2"/>
                </a:solidFill>
                <a:ea typeface="隶书" pitchFamily="49" charset="-122"/>
              </a:rPr>
              <a:t>//</a:t>
            </a:r>
            <a:r>
              <a:rPr lang="zh-CN" altLang="en-US" sz="2800" dirty="0" smtClean="0">
                <a:solidFill>
                  <a:schemeClr val="accent2"/>
                </a:solidFill>
                <a:ea typeface="隶书" pitchFamily="49" charset="-122"/>
              </a:rPr>
              <a:t>循环</a:t>
            </a:r>
            <a:r>
              <a:rPr lang="en-US" altLang="zh-CN" sz="2800" b="1" dirty="0" smtClean="0">
                <a:solidFill>
                  <a:schemeClr val="tx2"/>
                </a:solidFill>
                <a:ea typeface="隶书" pitchFamily="49" charset="-122"/>
              </a:rPr>
              <a:t>n-1</a:t>
            </a:r>
            <a:r>
              <a:rPr lang="zh-CN" altLang="en-US" sz="2800" dirty="0" smtClean="0">
                <a:solidFill>
                  <a:schemeClr val="accent2"/>
                </a:solidFill>
                <a:ea typeface="隶书" pitchFamily="49" charset="-122"/>
              </a:rPr>
              <a:t>次</a:t>
            </a:r>
            <a:r>
              <a:rPr lang="zh-CN" altLang="en-US" sz="2800" dirty="0">
                <a:solidFill>
                  <a:schemeClr val="accent2"/>
                </a:solidFill>
                <a:ea typeface="隶书" pitchFamily="49" charset="-122"/>
              </a:rPr>
              <a:t>，</a:t>
            </a:r>
            <a:r>
              <a:rPr lang="zh-CN" altLang="en-US" sz="2800" dirty="0" smtClean="0">
                <a:solidFill>
                  <a:schemeClr val="accent2"/>
                </a:solidFill>
                <a:ea typeface="隶书" pitchFamily="49" charset="-122"/>
              </a:rPr>
              <a:t>加入</a:t>
            </a:r>
            <a:r>
              <a:rPr lang="en-US" altLang="zh-CN" sz="2800" b="1" dirty="0" smtClean="0">
                <a:solidFill>
                  <a:schemeClr val="tx2"/>
                </a:solidFill>
                <a:ea typeface="隶书" pitchFamily="49" charset="-122"/>
              </a:rPr>
              <a:t>n-1</a:t>
            </a:r>
            <a:r>
              <a:rPr lang="zh-CN" altLang="en-US" sz="2800" dirty="0" smtClean="0">
                <a:solidFill>
                  <a:schemeClr val="accent2"/>
                </a:solidFill>
                <a:ea typeface="隶书" pitchFamily="49" charset="-122"/>
              </a:rPr>
              <a:t>条</a:t>
            </a:r>
            <a:r>
              <a:rPr lang="zh-CN" altLang="en-US" sz="2800" dirty="0">
                <a:solidFill>
                  <a:schemeClr val="accent2"/>
                </a:solidFill>
                <a:ea typeface="隶书" pitchFamily="49" charset="-122"/>
              </a:rPr>
              <a:t>边</a:t>
            </a:r>
            <a:endParaRPr lang="zh-CN" altLang="en-US" sz="2800" b="1" dirty="0">
              <a:solidFill>
                <a:schemeClr val="tx2"/>
              </a:solidFill>
              <a:ea typeface="隶书" pitchFamily="49" charset="-122"/>
            </a:endParaRPr>
          </a:p>
          <a:p>
            <a:r>
              <a:rPr lang="en-US" altLang="zh-CN" sz="2800" b="1" dirty="0">
                <a:solidFill>
                  <a:srgbClr val="CC3300"/>
                </a:solidFill>
                <a:ea typeface="隶书" pitchFamily="49" charset="-122"/>
              </a:rPr>
              <a:t>}</a:t>
            </a:r>
            <a:r>
              <a:rPr lang="en-US" altLang="zh-CN" sz="2800" dirty="0">
                <a:solidFill>
                  <a:schemeClr val="tx2"/>
                </a:solidFill>
              </a:rPr>
              <a:t>    </a:t>
            </a:r>
          </a:p>
        </p:txBody>
      </p:sp>
    </p:spTree>
  </p:cSld>
  <p:clrMapOvr>
    <a:masterClrMapping/>
  </p:clrMapOvr>
  <p:transition>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107</a:t>
            </a:fld>
            <a:endParaRPr lang="en-US" altLang="zh-CN"/>
          </a:p>
        </p:txBody>
      </p:sp>
      <p:sp>
        <p:nvSpPr>
          <p:cNvPr id="3" name="Rectangle 3"/>
          <p:cNvSpPr txBox="1">
            <a:spLocks noChangeArrowheads="1"/>
          </p:cNvSpPr>
          <p:nvPr/>
        </p:nvSpPr>
        <p:spPr>
          <a:xfrm>
            <a:off x="533400" y="1244600"/>
            <a:ext cx="7915275" cy="3581400"/>
          </a:xfrm>
          <a:prstGeom prst="rect">
            <a:avLst/>
          </a:prstGeom>
        </p:spPr>
        <p:txBody>
          <a:bodyPr/>
          <a:lstStyle/>
          <a:p>
            <a:pPr marL="342900" marR="0" lvl="0" indent="-342900" algn="just" defTabSz="914400" rtl="0" eaLnBrk="1" fontAlgn="base" latinLnBrk="0" hangingPunct="1">
              <a:lnSpc>
                <a:spcPct val="100000"/>
              </a:lnSpc>
              <a:spcBef>
                <a:spcPct val="3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分析以上算法，设连通网络有</a:t>
            </a:r>
            <a:r>
              <a:rPr kumimoji="1" lang="en-US" altLang="zh-CN" sz="32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个顶点，则该算法的时间复杂度为</a:t>
            </a: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a:t>
            </a:r>
            <a:r>
              <a:rPr kumimoji="1" lang="en-US" altLang="zh-CN" sz="32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32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，它适用于边稠密的网络。</a:t>
            </a:r>
          </a:p>
        </p:txBody>
      </p:sp>
    </p:spTree>
  </p:cSld>
  <p:clrMapOvr>
    <a:masterClrMapping/>
  </p:clrMapOvr>
  <p:transition>
    <p:zo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765300" y="527050"/>
            <a:ext cx="5524500" cy="685800"/>
          </a:xfrm>
        </p:spPr>
        <p:txBody>
          <a:bodyPr/>
          <a:lstStyle/>
          <a:p>
            <a:r>
              <a:rPr lang="zh-CN" altLang="en-US" sz="3200" b="1" u="sng" dirty="0">
                <a:solidFill>
                  <a:srgbClr val="CC3300"/>
                </a:solidFill>
                <a:effectLst>
                  <a:outerShdw blurRad="38100" dist="38100" dir="2700000" algn="tl">
                    <a:srgbClr val="C0C0C0"/>
                  </a:outerShdw>
                </a:effectLst>
                <a:ea typeface="仿宋_GB2312" pitchFamily="49" charset="-122"/>
              </a:rPr>
              <a:t>克鲁斯卡尔 </a:t>
            </a:r>
            <a:r>
              <a:rPr lang="en-US" altLang="zh-CN" sz="3200" b="1" u="sng" dirty="0">
                <a:solidFill>
                  <a:srgbClr val="CC3300"/>
                </a:solidFill>
                <a:effectLst>
                  <a:outerShdw blurRad="38100" dist="38100" dir="2700000" algn="tl">
                    <a:srgbClr val="C0C0C0"/>
                  </a:outerShdw>
                </a:effectLst>
                <a:ea typeface="仿宋_GB2312" pitchFamily="49" charset="-122"/>
              </a:rPr>
              <a:t>(</a:t>
            </a:r>
            <a:r>
              <a:rPr lang="en-US" altLang="zh-CN" sz="3200" b="1" u="sng" dirty="0" err="1">
                <a:solidFill>
                  <a:srgbClr val="CC3300"/>
                </a:solidFill>
                <a:effectLst>
                  <a:outerShdw blurRad="38100" dist="38100" dir="2700000" algn="tl">
                    <a:srgbClr val="C0C0C0"/>
                  </a:outerShdw>
                </a:effectLst>
                <a:ea typeface="仿宋_GB2312" pitchFamily="49" charset="-122"/>
              </a:rPr>
              <a:t>Kruskal</a:t>
            </a:r>
            <a:r>
              <a:rPr lang="en-US" altLang="zh-CN" sz="3200" b="1" u="sng" dirty="0">
                <a:solidFill>
                  <a:srgbClr val="CC3300"/>
                </a:solidFill>
                <a:effectLst>
                  <a:outerShdw blurRad="38100" dist="38100" dir="2700000" algn="tl">
                    <a:srgbClr val="C0C0C0"/>
                  </a:outerShdw>
                </a:effectLst>
                <a:ea typeface="仿宋_GB2312" pitchFamily="49" charset="-122"/>
              </a:rPr>
              <a:t>) </a:t>
            </a:r>
            <a:r>
              <a:rPr lang="zh-CN" altLang="en-US" sz="3200" b="1" u="sng" dirty="0">
                <a:solidFill>
                  <a:srgbClr val="CC3300"/>
                </a:solidFill>
                <a:effectLst>
                  <a:outerShdw blurRad="38100" dist="38100" dir="2700000" algn="tl">
                    <a:srgbClr val="C0C0C0"/>
                  </a:outerShdw>
                </a:effectLst>
                <a:ea typeface="仿宋_GB2312" pitchFamily="49" charset="-122"/>
              </a:rPr>
              <a:t>算法</a:t>
            </a:r>
            <a:endParaRPr lang="zh-CN" altLang="en-US" sz="3200" u="sng" dirty="0">
              <a:ea typeface="仿宋_GB2312" pitchFamily="49" charset="-122"/>
            </a:endParaRPr>
          </a:p>
        </p:txBody>
      </p:sp>
      <p:sp>
        <p:nvSpPr>
          <p:cNvPr id="181251" name="Rectangle 3"/>
          <p:cNvSpPr>
            <a:spLocks noGrp="1" noChangeArrowheads="1"/>
          </p:cNvSpPr>
          <p:nvPr>
            <p:ph type="body" idx="1"/>
          </p:nvPr>
        </p:nvSpPr>
        <p:spPr>
          <a:xfrm>
            <a:off x="428625" y="1235075"/>
            <a:ext cx="8194675" cy="4264025"/>
          </a:xfrm>
        </p:spPr>
        <p:txBody>
          <a:bodyPr/>
          <a:lstStyle/>
          <a:p>
            <a:pPr algn="just">
              <a:buClr>
                <a:srgbClr val="FF7C80"/>
              </a:buClr>
              <a:buSzPct val="50000"/>
              <a:buFont typeface="Wingdings" pitchFamily="2" charset="2"/>
              <a:buChar char="n"/>
            </a:pPr>
            <a:r>
              <a:rPr lang="zh-CN" altLang="zh-CN" sz="2600" b="1" dirty="0" smtClean="0">
                <a:solidFill>
                  <a:srgbClr val="0000FF"/>
                </a:solidFill>
                <a:effectLst>
                  <a:outerShdw blurRad="38100" dist="38100" dir="2700000" algn="tl">
                    <a:srgbClr val="000000">
                      <a:alpha val="43137"/>
                    </a:srgbClr>
                  </a:outerShdw>
                </a:effectLst>
              </a:rPr>
              <a:t>按权值的递增次序选择合适边来构造最小生成树</a:t>
            </a:r>
            <a:r>
              <a:rPr lang="zh-CN" altLang="zh-CN" sz="2600" dirty="0" smtClean="0"/>
              <a:t>。</a:t>
            </a:r>
            <a:endParaRPr lang="en-US" altLang="zh-CN" sz="2600" dirty="0" smtClean="0"/>
          </a:p>
          <a:p>
            <a:pPr algn="just">
              <a:buClr>
                <a:srgbClr val="FF7C80"/>
              </a:buClr>
              <a:buSzPct val="50000"/>
              <a:buFont typeface="Wingdings" pitchFamily="2" charset="2"/>
              <a:buChar char="n"/>
            </a:pPr>
            <a:r>
              <a:rPr lang="zh-CN" altLang="zh-CN" sz="2600" b="1" dirty="0" smtClean="0">
                <a:solidFill>
                  <a:srgbClr val="006600"/>
                </a:solidFill>
                <a:effectLst>
                  <a:outerShdw blurRad="38100" dist="38100" dir="2700000" algn="tl">
                    <a:srgbClr val="000000">
                      <a:alpha val="43137"/>
                    </a:srgbClr>
                  </a:outerShdw>
                </a:effectLst>
              </a:rPr>
              <a:t>图</a:t>
            </a:r>
            <a:r>
              <a:rPr lang="en-US" altLang="zh-CN" sz="2600" b="1" dirty="0" smtClean="0">
                <a:solidFill>
                  <a:srgbClr val="006600"/>
                </a:solidFill>
                <a:effectLst>
                  <a:outerShdw blurRad="38100" dist="38100" dir="2700000" algn="tl">
                    <a:srgbClr val="000000">
                      <a:alpha val="43137"/>
                    </a:srgbClr>
                  </a:outerShdw>
                </a:effectLst>
              </a:rPr>
              <a:t>G</a:t>
            </a:r>
            <a:r>
              <a:rPr lang="zh-CN" altLang="zh-CN" sz="2600" b="1" dirty="0" smtClean="0">
                <a:solidFill>
                  <a:srgbClr val="006600"/>
                </a:solidFill>
                <a:effectLst>
                  <a:outerShdw blurRad="38100" dist="38100" dir="2700000" algn="tl">
                    <a:srgbClr val="000000">
                      <a:alpha val="43137"/>
                    </a:srgbClr>
                  </a:outerShdw>
                </a:effectLst>
              </a:rPr>
              <a:t>是一个具有</a:t>
            </a:r>
            <a:r>
              <a:rPr lang="en-US" altLang="zh-CN" sz="2600" b="1" dirty="0" smtClean="0">
                <a:solidFill>
                  <a:srgbClr val="FF0000"/>
                </a:solidFill>
                <a:effectLst>
                  <a:outerShdw blurRad="38100" dist="38100" dir="2700000" algn="tl">
                    <a:srgbClr val="000000">
                      <a:alpha val="43137"/>
                    </a:srgbClr>
                  </a:outerShdw>
                </a:effectLst>
              </a:rPr>
              <a:t>n</a:t>
            </a:r>
            <a:r>
              <a:rPr lang="zh-CN" altLang="zh-CN" sz="2600" b="1" dirty="0" smtClean="0">
                <a:solidFill>
                  <a:srgbClr val="006600"/>
                </a:solidFill>
                <a:effectLst>
                  <a:outerShdw blurRad="38100" dist="38100" dir="2700000" algn="tl">
                    <a:srgbClr val="000000">
                      <a:alpha val="43137"/>
                    </a:srgbClr>
                  </a:outerShdw>
                </a:effectLst>
              </a:rPr>
              <a:t>个顶点的带权连通无向图，设</a:t>
            </a:r>
            <a:r>
              <a:rPr lang="en-US" altLang="zh-CN" sz="2600" b="1" dirty="0" smtClean="0">
                <a:solidFill>
                  <a:srgbClr val="FF0000"/>
                </a:solidFill>
                <a:effectLst>
                  <a:outerShdw blurRad="38100" dist="38100" dir="2700000" algn="tl">
                    <a:srgbClr val="000000">
                      <a:alpha val="43137"/>
                    </a:srgbClr>
                  </a:outerShdw>
                </a:effectLst>
              </a:rPr>
              <a:t>T</a:t>
            </a:r>
            <a:r>
              <a:rPr lang="zh-CN" altLang="zh-CN" sz="2600" b="1" dirty="0" smtClean="0">
                <a:solidFill>
                  <a:srgbClr val="006600"/>
                </a:solidFill>
                <a:effectLst>
                  <a:outerShdw blurRad="38100" dist="38100" dir="2700000" algn="tl">
                    <a:srgbClr val="000000">
                      <a:alpha val="43137"/>
                    </a:srgbClr>
                  </a:outerShdw>
                </a:effectLst>
              </a:rPr>
              <a:t>是</a:t>
            </a:r>
            <a:r>
              <a:rPr lang="en-US" altLang="zh-CN" sz="2600" b="1" dirty="0" smtClean="0">
                <a:solidFill>
                  <a:srgbClr val="FF0000"/>
                </a:solidFill>
                <a:effectLst>
                  <a:outerShdw blurRad="38100" dist="38100" dir="2700000" algn="tl">
                    <a:srgbClr val="000000">
                      <a:alpha val="43137"/>
                    </a:srgbClr>
                  </a:outerShdw>
                </a:effectLst>
              </a:rPr>
              <a:t>G</a:t>
            </a:r>
            <a:r>
              <a:rPr lang="zh-CN" altLang="zh-CN" sz="2600" b="1" dirty="0" smtClean="0">
                <a:solidFill>
                  <a:srgbClr val="006600"/>
                </a:solidFill>
                <a:effectLst>
                  <a:outerShdw blurRad="38100" dist="38100" dir="2700000" algn="tl">
                    <a:srgbClr val="000000">
                      <a:alpha val="43137"/>
                    </a:srgbClr>
                  </a:outerShdw>
                </a:effectLst>
              </a:rPr>
              <a:t>的最小（代价）生成树，初始时</a:t>
            </a:r>
            <a:r>
              <a:rPr lang="en-US" altLang="zh-CN" sz="2600" b="1" dirty="0" smtClean="0">
                <a:solidFill>
                  <a:srgbClr val="FF0000"/>
                </a:solidFill>
                <a:effectLst>
                  <a:outerShdw blurRad="38100" dist="38100" dir="2700000" algn="tl">
                    <a:srgbClr val="000000">
                      <a:alpha val="43137"/>
                    </a:srgbClr>
                  </a:outerShdw>
                </a:effectLst>
              </a:rPr>
              <a:t>T=(V,   )</a:t>
            </a:r>
            <a:r>
              <a:rPr lang="zh-CN" altLang="zh-CN" sz="2600" b="1" dirty="0" smtClean="0">
                <a:solidFill>
                  <a:srgbClr val="006600"/>
                </a:solidFill>
                <a:effectLst>
                  <a:outerShdw blurRad="38100" dist="38100" dir="2700000" algn="tl">
                    <a:srgbClr val="000000">
                      <a:alpha val="43137"/>
                    </a:srgbClr>
                  </a:outerShdw>
                </a:effectLst>
              </a:rPr>
              <a:t>，即</a:t>
            </a:r>
            <a:r>
              <a:rPr lang="en-US" altLang="zh-CN" sz="2600" b="1" dirty="0" smtClean="0">
                <a:solidFill>
                  <a:srgbClr val="FF0000"/>
                </a:solidFill>
                <a:effectLst>
                  <a:outerShdw blurRad="38100" dist="38100" dir="2700000" algn="tl">
                    <a:srgbClr val="000000">
                      <a:alpha val="43137"/>
                    </a:srgbClr>
                  </a:outerShdw>
                </a:effectLst>
              </a:rPr>
              <a:t>T</a:t>
            </a:r>
            <a:r>
              <a:rPr lang="zh-CN" altLang="zh-CN" sz="2600" b="1" dirty="0" smtClean="0">
                <a:solidFill>
                  <a:srgbClr val="006600"/>
                </a:solidFill>
                <a:effectLst>
                  <a:outerShdw blurRad="38100" dist="38100" dir="2700000" algn="tl">
                    <a:srgbClr val="000000">
                      <a:alpha val="43137"/>
                    </a:srgbClr>
                  </a:outerShdw>
                </a:effectLst>
              </a:rPr>
              <a:t>由</a:t>
            </a:r>
            <a:r>
              <a:rPr lang="en-US" altLang="zh-CN" sz="2600" b="1" dirty="0" smtClean="0">
                <a:solidFill>
                  <a:srgbClr val="FF0000"/>
                </a:solidFill>
                <a:effectLst>
                  <a:outerShdw blurRad="38100" dist="38100" dir="2700000" algn="tl">
                    <a:srgbClr val="000000">
                      <a:alpha val="43137"/>
                    </a:srgbClr>
                  </a:outerShdw>
                </a:effectLst>
              </a:rPr>
              <a:t>n</a:t>
            </a:r>
            <a:r>
              <a:rPr lang="zh-CN" altLang="zh-CN" sz="2600" b="1" dirty="0" smtClean="0">
                <a:solidFill>
                  <a:srgbClr val="006600"/>
                </a:solidFill>
                <a:effectLst>
                  <a:outerShdw blurRad="38100" dist="38100" dir="2700000" algn="tl">
                    <a:srgbClr val="000000">
                      <a:alpha val="43137"/>
                    </a:srgbClr>
                  </a:outerShdw>
                </a:effectLst>
              </a:rPr>
              <a:t>个连通分量组成，每个连通分量只有一个顶点，没有边。</a:t>
            </a:r>
            <a:endParaRPr lang="en-US" altLang="zh-CN" sz="2600" b="1" dirty="0" smtClean="0">
              <a:solidFill>
                <a:srgbClr val="006600"/>
              </a:solidFill>
              <a:effectLst>
                <a:outerShdw blurRad="38100" dist="38100" dir="2700000" algn="tl">
                  <a:srgbClr val="000000">
                    <a:alpha val="43137"/>
                  </a:srgbClr>
                </a:outerShdw>
              </a:effectLst>
            </a:endParaRPr>
          </a:p>
          <a:p>
            <a:pPr lvl="1" algn="just">
              <a:buClr>
                <a:srgbClr val="FF7C80"/>
              </a:buClr>
              <a:buSzPct val="50000"/>
              <a:buFont typeface="Wingdings" pitchFamily="2" charset="2"/>
              <a:buChar char="n"/>
            </a:pPr>
            <a:r>
              <a:rPr lang="zh-CN" altLang="zh-CN" sz="2200" b="1" dirty="0" smtClean="0">
                <a:solidFill>
                  <a:srgbClr val="CC3300"/>
                </a:solidFill>
                <a:effectLst>
                  <a:outerShdw blurRad="38100" dist="38100" dir="2700000" algn="tl">
                    <a:srgbClr val="000000">
                      <a:alpha val="43137"/>
                    </a:srgbClr>
                  </a:outerShdw>
                </a:effectLst>
              </a:rPr>
              <a:t>首先，把</a:t>
            </a:r>
            <a:r>
              <a:rPr lang="en-US" altLang="zh-CN" sz="2200" b="1" dirty="0" smtClean="0">
                <a:solidFill>
                  <a:srgbClr val="FF0000"/>
                </a:solidFill>
                <a:effectLst>
                  <a:outerShdw blurRad="38100" dist="38100" dir="2700000" algn="tl">
                    <a:srgbClr val="000000">
                      <a:alpha val="43137"/>
                    </a:srgbClr>
                  </a:outerShdw>
                </a:effectLst>
              </a:rPr>
              <a:t>E</a:t>
            </a:r>
            <a:r>
              <a:rPr lang="zh-CN" altLang="zh-CN" sz="2200" b="1" dirty="0" smtClean="0">
                <a:solidFill>
                  <a:srgbClr val="CC3300"/>
                </a:solidFill>
                <a:effectLst>
                  <a:outerShdw blurRad="38100" dist="38100" dir="2700000" algn="tl">
                    <a:srgbClr val="000000">
                      <a:alpha val="43137"/>
                    </a:srgbClr>
                  </a:outerShdw>
                </a:effectLst>
              </a:rPr>
              <a:t>中的边按代价（即权）的递增次序进行排序，然后按排好序的顺序选取边，即反复执行下面的选择步骤。这样的过程一直进行到</a:t>
            </a:r>
            <a:r>
              <a:rPr lang="en-US" altLang="zh-CN" sz="2200" b="1" dirty="0" smtClean="0">
                <a:solidFill>
                  <a:srgbClr val="FF0000"/>
                </a:solidFill>
                <a:effectLst>
                  <a:outerShdw blurRad="38100" dist="38100" dir="2700000" algn="tl">
                    <a:srgbClr val="000000">
                      <a:alpha val="43137"/>
                    </a:srgbClr>
                  </a:outerShdw>
                </a:effectLst>
              </a:rPr>
              <a:t>T</a:t>
            </a:r>
            <a:r>
              <a:rPr lang="zh-CN" altLang="zh-CN" sz="2200" b="1" dirty="0" smtClean="0">
                <a:solidFill>
                  <a:srgbClr val="CC3300"/>
                </a:solidFill>
                <a:effectLst>
                  <a:outerShdw blurRad="38100" dist="38100" dir="2700000" algn="tl">
                    <a:srgbClr val="000000">
                      <a:alpha val="43137"/>
                    </a:srgbClr>
                  </a:outerShdw>
                </a:effectLst>
              </a:rPr>
              <a:t>包含有</a:t>
            </a:r>
            <a:r>
              <a:rPr lang="en-US" altLang="zh-CN" sz="2200" b="1" dirty="0" smtClean="0">
                <a:solidFill>
                  <a:srgbClr val="FF0000"/>
                </a:solidFill>
                <a:effectLst>
                  <a:outerShdw blurRad="38100" dist="38100" dir="2700000" algn="tl">
                    <a:srgbClr val="000000">
                      <a:alpha val="43137"/>
                    </a:srgbClr>
                  </a:outerShdw>
                </a:effectLst>
              </a:rPr>
              <a:t>(n-1)</a:t>
            </a:r>
            <a:r>
              <a:rPr lang="zh-CN" altLang="zh-CN" sz="2200" b="1" dirty="0" smtClean="0">
                <a:solidFill>
                  <a:srgbClr val="CC3300"/>
                </a:solidFill>
                <a:effectLst>
                  <a:outerShdw blurRad="38100" dist="38100" dir="2700000" algn="tl">
                    <a:srgbClr val="000000">
                      <a:alpha val="43137"/>
                    </a:srgbClr>
                  </a:outerShdw>
                </a:effectLst>
              </a:rPr>
              <a:t>条边为止，算法结束，这时的</a:t>
            </a:r>
            <a:r>
              <a:rPr lang="en-US" altLang="zh-CN" sz="2200" b="1" dirty="0" smtClean="0">
                <a:solidFill>
                  <a:srgbClr val="FF0000"/>
                </a:solidFill>
                <a:effectLst>
                  <a:outerShdw blurRad="38100" dist="38100" dir="2700000" algn="tl">
                    <a:srgbClr val="000000">
                      <a:alpha val="43137"/>
                    </a:srgbClr>
                  </a:outerShdw>
                </a:effectLst>
              </a:rPr>
              <a:t>T</a:t>
            </a:r>
            <a:r>
              <a:rPr lang="zh-CN" altLang="zh-CN" sz="2200" b="1" dirty="0" smtClean="0">
                <a:solidFill>
                  <a:srgbClr val="CC3300"/>
                </a:solidFill>
                <a:effectLst>
                  <a:outerShdw blurRad="38100" dist="38100" dir="2700000" algn="tl">
                    <a:srgbClr val="000000">
                      <a:alpha val="43137"/>
                    </a:srgbClr>
                  </a:outerShdw>
                </a:effectLst>
              </a:rPr>
              <a:t>便是所求的最小（代价）生成树。</a:t>
            </a:r>
            <a:endParaRPr lang="en-US" altLang="zh-CN" sz="2200" b="1" dirty="0" smtClean="0">
              <a:solidFill>
                <a:srgbClr val="CC3300"/>
              </a:solidFill>
              <a:effectLst>
                <a:outerShdw blurRad="38100" dist="38100" dir="2700000" algn="tl">
                  <a:srgbClr val="000000">
                    <a:alpha val="43137"/>
                  </a:srgbClr>
                </a:outerShdw>
              </a:effectLst>
            </a:endParaRPr>
          </a:p>
          <a:p>
            <a:pPr lvl="1" algn="just">
              <a:buClr>
                <a:srgbClr val="FF7C80"/>
              </a:buClr>
              <a:buSzPct val="50000"/>
              <a:buFont typeface="Wingdings" pitchFamily="2" charset="2"/>
              <a:buChar char="n"/>
            </a:pPr>
            <a:r>
              <a:rPr lang="zh-CN" altLang="zh-CN" sz="2200" b="1" u="sng" dirty="0" smtClean="0">
                <a:solidFill>
                  <a:srgbClr val="800080"/>
                </a:solidFill>
                <a:effectLst>
                  <a:outerShdw blurRad="38100" dist="38100" dir="2700000" algn="tl">
                    <a:srgbClr val="000000">
                      <a:alpha val="43137"/>
                    </a:srgbClr>
                  </a:outerShdw>
                </a:effectLst>
              </a:rPr>
              <a:t>选择步骤</a:t>
            </a:r>
            <a:r>
              <a:rPr lang="zh-CN" altLang="zh-CN" sz="2200" b="1" dirty="0" smtClean="0">
                <a:solidFill>
                  <a:srgbClr val="800080"/>
                </a:solidFill>
                <a:effectLst>
                  <a:outerShdw blurRad="38100" dist="38100" dir="2700000" algn="tl">
                    <a:srgbClr val="000000">
                      <a:alpha val="43137"/>
                    </a:srgbClr>
                  </a:outerShdw>
                </a:effectLst>
              </a:rPr>
              <a:t>：若当前被选择的边的两个顶点在不同的连通分量中，则把这条边加到</a:t>
            </a:r>
            <a:r>
              <a:rPr lang="en-US" altLang="zh-CN" sz="2200" b="1" dirty="0" smtClean="0">
                <a:solidFill>
                  <a:srgbClr val="FF0000"/>
                </a:solidFill>
                <a:effectLst>
                  <a:outerShdw blurRad="38100" dist="38100" dir="2700000" algn="tl">
                    <a:srgbClr val="000000">
                      <a:alpha val="43137"/>
                    </a:srgbClr>
                  </a:outerShdw>
                </a:effectLst>
              </a:rPr>
              <a:t>T</a:t>
            </a:r>
            <a:r>
              <a:rPr lang="zh-CN" altLang="zh-CN" sz="2200" b="1" dirty="0" smtClean="0">
                <a:solidFill>
                  <a:srgbClr val="800080"/>
                </a:solidFill>
                <a:effectLst>
                  <a:outerShdw blurRad="38100" dist="38100" dir="2700000" algn="tl">
                    <a:srgbClr val="000000">
                      <a:alpha val="43137"/>
                    </a:srgbClr>
                  </a:outerShdw>
                </a:effectLst>
              </a:rPr>
              <a:t>中，选取这样的边可以保证不会构成回路。然后，再对下一条边进行选择，若当前被选择的边的两个顶点在同一连通分量中，则不能选取这条边，如果选取它，则必会构成回路。接着，对下一条边进行选择。</a:t>
            </a:r>
            <a:endParaRPr lang="en-US" altLang="zh-CN" sz="2200" b="1" dirty="0" smtClean="0">
              <a:solidFill>
                <a:srgbClr val="800080"/>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108</a:t>
            </a:fld>
            <a:endParaRPr lang="en-US" altLang="zh-CN"/>
          </a:p>
        </p:txBody>
      </p:sp>
      <p:sp>
        <p:nvSpPr>
          <p:cNvPr id="586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86753" name="Object 1"/>
          <p:cNvGraphicFramePr>
            <a:graphicFrameLocks noChangeAspect="1"/>
          </p:cNvGraphicFramePr>
          <p:nvPr/>
        </p:nvGraphicFramePr>
        <p:xfrm>
          <a:off x="6426200" y="2235200"/>
          <a:ext cx="288439" cy="279400"/>
        </p:xfrm>
        <a:graphic>
          <a:graphicData uri="http://schemas.openxmlformats.org/presentationml/2006/ole">
            <p:oleObj spid="_x0000_s586753" r:id="rId3" imgW="152334" imgH="139639" progId="">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checkerboard(across)">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 calcmode="lin" valueType="num">
                                      <p:cBhvr additive="base">
                                        <p:cTn id="12" dur="500" fill="hold"/>
                                        <p:tgtEl>
                                          <p:spTgt spid="1812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125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86753"/>
                                        </p:tgtEl>
                                        <p:attrNameLst>
                                          <p:attrName>style.visibility</p:attrName>
                                        </p:attrNameLst>
                                      </p:cBhvr>
                                      <p:to>
                                        <p:strVal val="visible"/>
                                      </p:to>
                                    </p:set>
                                    <p:anim calcmode="lin" valueType="num">
                                      <p:cBhvr additive="base">
                                        <p:cTn id="16" dur="500" fill="hold"/>
                                        <p:tgtEl>
                                          <p:spTgt spid="586753"/>
                                        </p:tgtEl>
                                        <p:attrNameLst>
                                          <p:attrName>ppt_x</p:attrName>
                                        </p:attrNameLst>
                                      </p:cBhvr>
                                      <p:tavLst>
                                        <p:tav tm="0">
                                          <p:val>
                                            <p:strVal val="#ppt_x"/>
                                          </p:val>
                                        </p:tav>
                                        <p:tav tm="100000">
                                          <p:val>
                                            <p:strVal val="#ppt_x"/>
                                          </p:val>
                                        </p:tav>
                                      </p:tavLst>
                                    </p:anim>
                                    <p:anim calcmode="lin" valueType="num">
                                      <p:cBhvr additive="base">
                                        <p:cTn id="17" dur="500" fill="hold"/>
                                        <p:tgtEl>
                                          <p:spTgt spid="58675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1251">
                                            <p:txEl>
                                              <p:pRg st="2" end="2"/>
                                            </p:txEl>
                                          </p:spTgt>
                                        </p:tgtEl>
                                        <p:attrNameLst>
                                          <p:attrName>style.visibility</p:attrName>
                                        </p:attrNameLst>
                                      </p:cBhvr>
                                      <p:to>
                                        <p:strVal val="visible"/>
                                      </p:to>
                                    </p:set>
                                    <p:animEffect transition="in" filter="checkerboard(across)">
                                      <p:cBhvr>
                                        <p:cTn id="22" dur="500"/>
                                        <p:tgtEl>
                                          <p:spTgt spid="1812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1251">
                                            <p:txEl>
                                              <p:pRg st="3" end="3"/>
                                            </p:txEl>
                                          </p:spTgt>
                                        </p:tgtEl>
                                        <p:attrNameLst>
                                          <p:attrName>style.visibility</p:attrName>
                                        </p:attrNameLst>
                                      </p:cBhvr>
                                      <p:to>
                                        <p:strVal val="visible"/>
                                      </p:to>
                                    </p:set>
                                    <p:animEffect transition="in" filter="checkerboard(across)">
                                      <p:cBhvr>
                                        <p:cTn id="27"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109</a:t>
            </a:fld>
            <a:endParaRPr lang="en-US" altLang="zh-CN"/>
          </a:p>
        </p:txBody>
      </p:sp>
      <p:sp>
        <p:nvSpPr>
          <p:cNvPr id="3" name="Rectangle 3"/>
          <p:cNvSpPr txBox="1">
            <a:spLocks noChangeArrowheads="1"/>
          </p:cNvSpPr>
          <p:nvPr/>
        </p:nvSpPr>
        <p:spPr>
          <a:xfrm>
            <a:off x="530225" y="1146175"/>
            <a:ext cx="7794625" cy="4264025"/>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克鲁斯卡尔算法的基本思想</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设一个有</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个顶点的连通网络</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N={V, E} </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，最初先构造一个只有</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个顶点，没有边的非连通图</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T={V,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，图中每个顶点自成一个连通分量。当在</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中选到一条具有最小权值的边时，</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若该边的两个顶点落在不同的连通分量上，则将此边加入到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中</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；否则将此边舍去，重新选择一条权值最小的边。</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如此重复下去，直到所有顶点在同一个连通分量上为止。</a:t>
            </a:r>
            <a:endPar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11</a:t>
            </a:fld>
            <a:endParaRPr lang="en-US" altLang="zh-CN"/>
          </a:p>
        </p:txBody>
      </p:sp>
      <p:sp>
        <p:nvSpPr>
          <p:cNvPr id="3" name="Rectangle 2"/>
          <p:cNvSpPr txBox="1">
            <a:spLocks noChangeArrowheads="1"/>
          </p:cNvSpPr>
          <p:nvPr/>
        </p:nvSpPr>
        <p:spPr>
          <a:xfrm>
            <a:off x="431800" y="388939"/>
            <a:ext cx="8134350" cy="1973262"/>
          </a:xfrm>
          <a:prstGeom prst="rect">
            <a:avLst/>
          </a:prstGeom>
        </p:spPr>
        <p:txBody>
          <a:bodyPr/>
          <a:lstStyle/>
          <a:p>
            <a:pPr marL="342900" marR="0" lvl="0" indent="-342900" algn="just" defTabSz="914400" rtl="0" eaLnBrk="1" fontAlgn="base" latinLnBrk="0" hangingPunct="1">
              <a:lnSpc>
                <a:spcPct val="100000"/>
              </a:lnSpc>
              <a:spcBef>
                <a:spcPct val="30000"/>
              </a:spcBef>
              <a:spcAft>
                <a:spcPct val="0"/>
              </a:spcAft>
              <a:buClr>
                <a:srgbClr val="FF7C80"/>
              </a:buClr>
              <a:buSzPct val="50000"/>
              <a:buFont typeface="Wingdings" pitchFamily="2" charset="2"/>
              <a:buChar char="n"/>
              <a:tabLst/>
              <a:defRPr/>
            </a:pPr>
            <a:r>
              <a:rPr lang="zh-CN" altLang="en-US" sz="2800" b="1" u="sng" kern="0" dirty="0" smtClean="0">
                <a:effectLst>
                  <a:outerShdw blurRad="38100" dist="38100" dir="2700000" algn="tl">
                    <a:srgbClr val="C0C0C0"/>
                  </a:outerShdw>
                </a:effectLst>
                <a:latin typeface="+mn-lt"/>
                <a:ea typeface="仿宋_GB2312" pitchFamily="49" charset="-122"/>
              </a:rPr>
              <a:t>弱</a:t>
            </a:r>
            <a:r>
              <a:rPr kumimoji="1" lang="zh-CN" altLang="en-US" sz="2800" b="1" i="0" u="sng"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连通图与弱连通分量</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在有向图中</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，若对于每一对顶点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和</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，都存在一条从</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到</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和从</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到</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 </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的路径，</a:t>
            </a:r>
            <a:r>
              <a:rPr lang="zh-CN" altLang="en-US" sz="2800" b="1" kern="0" dirty="0" smtClean="0">
                <a:solidFill>
                  <a:srgbClr val="008080"/>
                </a:solidFill>
                <a:effectLst>
                  <a:outerShdw blurRad="38100" dist="38100" dir="2700000" algn="tl">
                    <a:srgbClr val="C0C0C0"/>
                  </a:outerShdw>
                </a:effectLst>
                <a:latin typeface="+mn-lt"/>
                <a:ea typeface="仿宋_GB2312" pitchFamily="49" charset="-122"/>
              </a:rPr>
              <a:t>其中顶点序列由不同顶点构成，</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则称此图是弱连通图。非弱连通图的极大弱连通子图叫做弱连通分量。</a:t>
            </a:r>
          </a:p>
        </p:txBody>
      </p:sp>
      <p:sp>
        <p:nvSpPr>
          <p:cNvPr id="415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5745" name="Object 1"/>
          <p:cNvGraphicFramePr>
            <a:graphicFrameLocks noChangeAspect="1"/>
          </p:cNvGraphicFramePr>
          <p:nvPr/>
        </p:nvGraphicFramePr>
        <p:xfrm>
          <a:off x="2400300" y="2451100"/>
          <a:ext cx="4642338" cy="1676400"/>
        </p:xfrm>
        <a:graphic>
          <a:graphicData uri="http://schemas.openxmlformats.org/presentationml/2006/ole">
            <p:oleObj spid="_x0000_s415745" name="Visio" r:id="rId3" imgW="1841906" imgH="670560" progId="Visio.Drawing.11">
              <p:embed/>
            </p:oleObj>
          </a:graphicData>
        </a:graphic>
      </p:graphicFrame>
      <p:sp>
        <p:nvSpPr>
          <p:cNvPr id="6" name="Text Box 25"/>
          <p:cNvSpPr txBox="1">
            <a:spLocks noChangeArrowheads="1"/>
          </p:cNvSpPr>
          <p:nvPr/>
        </p:nvSpPr>
        <p:spPr bwMode="auto">
          <a:xfrm>
            <a:off x="2717800" y="4049713"/>
            <a:ext cx="37338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8-10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弱连通的有向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415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5747" name="Object 3"/>
          <p:cNvGraphicFramePr>
            <a:graphicFrameLocks noChangeAspect="1"/>
          </p:cNvGraphicFramePr>
          <p:nvPr/>
        </p:nvGraphicFramePr>
        <p:xfrm>
          <a:off x="3479800" y="4533899"/>
          <a:ext cx="2425700" cy="1567629"/>
        </p:xfrm>
        <a:graphic>
          <a:graphicData uri="http://schemas.openxmlformats.org/presentationml/2006/ole">
            <p:oleObj spid="_x0000_s415747" name="Visio" r:id="rId4" imgW="987552" imgH="638861" progId="Visio.Drawing.11">
              <p:embed/>
            </p:oleObj>
          </a:graphicData>
        </a:graphic>
      </p:graphicFrame>
      <p:sp>
        <p:nvSpPr>
          <p:cNvPr id="10" name="Text Box 25"/>
          <p:cNvSpPr txBox="1">
            <a:spLocks noChangeArrowheads="1"/>
          </p:cNvSpPr>
          <p:nvPr/>
        </p:nvSpPr>
        <p:spPr bwMode="auto">
          <a:xfrm>
            <a:off x="1892300" y="6060757"/>
            <a:ext cx="57658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8-11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具有两个弱连通分量的有向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5"/>
                                        </p:tgtEl>
                                        <p:attrNameLst>
                                          <p:attrName>style.visibility</p:attrName>
                                        </p:attrNameLst>
                                      </p:cBhvr>
                                      <p:to>
                                        <p:strVal val="visible"/>
                                      </p:to>
                                    </p:set>
                                    <p:anim calcmode="lin" valueType="num">
                                      <p:cBhvr additive="base">
                                        <p:cTn id="7" dur="500" fill="hold"/>
                                        <p:tgtEl>
                                          <p:spTgt spid="415745"/>
                                        </p:tgtEl>
                                        <p:attrNameLst>
                                          <p:attrName>ppt_x</p:attrName>
                                        </p:attrNameLst>
                                      </p:cBhvr>
                                      <p:tavLst>
                                        <p:tav tm="0">
                                          <p:val>
                                            <p:strVal val="#ppt_x"/>
                                          </p:val>
                                        </p:tav>
                                        <p:tav tm="100000">
                                          <p:val>
                                            <p:strVal val="#ppt_x"/>
                                          </p:val>
                                        </p:tav>
                                      </p:tavLst>
                                    </p:anim>
                                    <p:anim calcmode="lin" valueType="num">
                                      <p:cBhvr additive="base">
                                        <p:cTn id="8" dur="500" fill="hold"/>
                                        <p:tgtEl>
                                          <p:spTgt spid="4157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5747"/>
                                        </p:tgtEl>
                                        <p:attrNameLst>
                                          <p:attrName>style.visibility</p:attrName>
                                        </p:attrNameLst>
                                      </p:cBhvr>
                                      <p:to>
                                        <p:strVal val="visible"/>
                                      </p:to>
                                    </p:set>
                                    <p:animEffect transition="in" filter="box(in)">
                                      <p:cBhvr>
                                        <p:cTn id="17" dur="500"/>
                                        <p:tgtEl>
                                          <p:spTgt spid="415747"/>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110</a:t>
            </a:fld>
            <a:endParaRPr lang="en-US" altLang="zh-CN"/>
          </a:p>
        </p:txBody>
      </p:sp>
      <p:sp>
        <p:nvSpPr>
          <p:cNvPr id="3" name="Text Box 7"/>
          <p:cNvSpPr txBox="1">
            <a:spLocks noChangeArrowheads="1"/>
          </p:cNvSpPr>
          <p:nvPr/>
        </p:nvSpPr>
        <p:spPr bwMode="auto">
          <a:xfrm>
            <a:off x="3024188" y="242888"/>
            <a:ext cx="5599112" cy="954107"/>
          </a:xfrm>
          <a:prstGeom prst="rect">
            <a:avLst/>
          </a:prstGeom>
          <a:noFill/>
          <a:ln w="9525">
            <a:noFill/>
            <a:miter lim="800000"/>
            <a:headEnd/>
            <a:tailEnd/>
          </a:ln>
        </p:spPr>
        <p:txBody>
          <a:bodyPr wrap="square">
            <a:spAutoFit/>
          </a:bodyPr>
          <a:lstStyle/>
          <a:p>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8-20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用</a:t>
            </a:r>
            <a:r>
              <a:rPr lang="en-US" altLang="zh-CN" sz="2800" b="1" dirty="0" err="1" smtClean="0">
                <a:solidFill>
                  <a:srgbClr val="CC3300"/>
                </a:solidFill>
                <a:effectLst>
                  <a:outerShdw blurRad="38100" dist="38100" dir="2700000" algn="tl">
                    <a:srgbClr val="000000">
                      <a:alpha val="43137"/>
                    </a:srgbClr>
                  </a:outerShdw>
                </a:effectLst>
                <a:latin typeface="+mn-lt"/>
                <a:ea typeface="隶书" pitchFamily="49" charset="-122"/>
              </a:rPr>
              <a:t>Kruskal</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算法构造图</a:t>
            </a: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C3300"/>
                </a:solidFill>
                <a:effectLst>
                  <a:outerShdw blurRad="38100" dist="38100" dir="2700000" algn="tl">
                    <a:srgbClr val="000000">
                      <a:alpha val="43137"/>
                    </a:srgbClr>
                  </a:outerShdw>
                </a:effectLst>
                <a:latin typeface="+mn-lt"/>
                <a:ea typeface="隶书" pitchFamily="49" charset="-122"/>
              </a:rPr>
              <a:t>4</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的</a:t>
            </a:r>
            <a:endPar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endParaRPr>
          </a:p>
          <a:p>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最小生成树的过程</a:t>
            </a:r>
            <a:endParaRPr lang="zh-CN" altLang="en-US" sz="2800" b="1" u="sng" dirty="0">
              <a:solidFill>
                <a:srgbClr val="CC3300"/>
              </a:solidFill>
              <a:effectLst>
                <a:outerShdw blurRad="38100" dist="38100" dir="2700000" algn="tl">
                  <a:srgbClr val="000000">
                    <a:alpha val="43137"/>
                  </a:srgbClr>
                </a:outerShdw>
              </a:effectLst>
              <a:latin typeface="+mn-lt"/>
              <a:ea typeface="隶书" pitchFamily="49" charset="-122"/>
            </a:endParaRPr>
          </a:p>
        </p:txBody>
      </p:sp>
      <p:sp>
        <p:nvSpPr>
          <p:cNvPr id="71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0657" name="Object 1"/>
          <p:cNvGraphicFramePr>
            <a:graphicFrameLocks noChangeAspect="1"/>
          </p:cNvGraphicFramePr>
          <p:nvPr/>
        </p:nvGraphicFramePr>
        <p:xfrm>
          <a:off x="2793999" y="1206500"/>
          <a:ext cx="6109855" cy="4800600"/>
        </p:xfrm>
        <a:graphic>
          <a:graphicData uri="http://schemas.openxmlformats.org/presentationml/2006/ole">
            <p:oleObj spid="_x0000_s710657" name="Visio" r:id="rId3" imgW="2944063" imgH="2315261" progId="Visio.Drawing.11">
              <p:embed/>
            </p:oleObj>
          </a:graphicData>
        </a:graphic>
      </p:graphicFrame>
      <p:sp>
        <p:nvSpPr>
          <p:cNvPr id="7106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0659" name="Object 3"/>
          <p:cNvGraphicFramePr>
            <a:graphicFrameLocks noChangeAspect="1"/>
          </p:cNvGraphicFramePr>
          <p:nvPr/>
        </p:nvGraphicFramePr>
        <p:xfrm>
          <a:off x="667882" y="3886200"/>
          <a:ext cx="2675861" cy="2286000"/>
        </p:xfrm>
        <a:graphic>
          <a:graphicData uri="http://schemas.openxmlformats.org/presentationml/2006/ole">
            <p:oleObj spid="_x0000_s710659" name="Visio" r:id="rId4" imgW="982066" imgH="834847" progId="Visio.Drawing.11">
              <p:embed/>
            </p:oleObj>
          </a:graphicData>
        </a:graphic>
      </p:graphicFrame>
      <p:sp>
        <p:nvSpPr>
          <p:cNvPr id="8" name="Text Box 7"/>
          <p:cNvSpPr txBox="1">
            <a:spLocks noChangeArrowheads="1"/>
          </p:cNvSpPr>
          <p:nvPr/>
        </p:nvSpPr>
        <p:spPr bwMode="auto">
          <a:xfrm>
            <a:off x="204788" y="6148388"/>
            <a:ext cx="4037012" cy="492443"/>
          </a:xfrm>
          <a:prstGeom prst="rect">
            <a:avLst/>
          </a:prstGeom>
          <a:noFill/>
          <a:ln w="9525">
            <a:noFill/>
            <a:miter lim="800000"/>
            <a:headEnd/>
            <a:tailEnd/>
          </a:ln>
        </p:spPr>
        <p:txBody>
          <a:bodyPr wrap="square">
            <a:spAutoFit/>
          </a:bodyPr>
          <a:lstStyle/>
          <a:p>
            <a:r>
              <a:rPr lang="zh-CN"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8-18  </a:t>
            </a:r>
            <a:r>
              <a:rPr lang="zh-CN"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带权连通无向图</a:t>
            </a:r>
            <a:r>
              <a:rPr lang="en-US"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G</a:t>
            </a:r>
            <a:r>
              <a:rPr lang="en-US" altLang="zh-CN" sz="2600" b="1" baseline="-25000" dirty="0" smtClean="0">
                <a:solidFill>
                  <a:srgbClr val="CC3300"/>
                </a:solidFill>
                <a:effectLst>
                  <a:outerShdw blurRad="38100" dist="38100" dir="2700000" algn="tl">
                    <a:srgbClr val="000000">
                      <a:alpha val="43137"/>
                    </a:srgbClr>
                  </a:outerShdw>
                </a:effectLst>
                <a:latin typeface="+mn-lt"/>
                <a:ea typeface="隶书" pitchFamily="49" charset="-122"/>
              </a:rPr>
              <a:t>4</a:t>
            </a:r>
            <a:endParaRPr lang="zh-CN" altLang="en-US" sz="2600" b="1" u="sng" dirty="0">
              <a:solidFill>
                <a:srgbClr val="CC33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0657"/>
                                        </p:tgtEl>
                                        <p:attrNameLst>
                                          <p:attrName>style.visibility</p:attrName>
                                        </p:attrNameLst>
                                      </p:cBhvr>
                                      <p:to>
                                        <p:strVal val="visible"/>
                                      </p:to>
                                    </p:set>
                                    <p:anim calcmode="lin" valueType="num">
                                      <p:cBhvr additive="base">
                                        <p:cTn id="11" dur="500" fill="hold"/>
                                        <p:tgtEl>
                                          <p:spTgt spid="710657"/>
                                        </p:tgtEl>
                                        <p:attrNameLst>
                                          <p:attrName>ppt_x</p:attrName>
                                        </p:attrNameLst>
                                      </p:cBhvr>
                                      <p:tavLst>
                                        <p:tav tm="0">
                                          <p:val>
                                            <p:strVal val="#ppt_x"/>
                                          </p:val>
                                        </p:tav>
                                        <p:tav tm="100000">
                                          <p:val>
                                            <p:strVal val="#ppt_x"/>
                                          </p:val>
                                        </p:tav>
                                      </p:tavLst>
                                    </p:anim>
                                    <p:anim calcmode="lin" valueType="num">
                                      <p:cBhvr additive="base">
                                        <p:cTn id="12" dur="500" fill="hold"/>
                                        <p:tgtEl>
                                          <p:spTgt spid="710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111</a:t>
            </a:fld>
            <a:endParaRPr lang="en-US" altLang="zh-CN"/>
          </a:p>
        </p:txBody>
      </p:sp>
      <p:sp>
        <p:nvSpPr>
          <p:cNvPr id="3" name="Line 46"/>
          <p:cNvSpPr>
            <a:spLocks noChangeShapeType="1"/>
          </p:cNvSpPr>
          <p:nvPr/>
        </p:nvSpPr>
        <p:spPr bwMode="auto">
          <a:xfrm flipH="1">
            <a:off x="6388100" y="2374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4" name="Text Box 47"/>
          <p:cNvSpPr txBox="1">
            <a:spLocks noChangeArrowheads="1"/>
          </p:cNvSpPr>
          <p:nvPr/>
        </p:nvSpPr>
        <p:spPr bwMode="auto">
          <a:xfrm>
            <a:off x="6159500" y="23891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5" name="Text Box 7"/>
          <p:cNvSpPr txBox="1">
            <a:spLocks noChangeArrowheads="1"/>
          </p:cNvSpPr>
          <p:nvPr/>
        </p:nvSpPr>
        <p:spPr bwMode="auto">
          <a:xfrm>
            <a:off x="596900" y="928688"/>
            <a:ext cx="8013700" cy="584775"/>
          </a:xfrm>
          <a:prstGeom prst="rect">
            <a:avLst/>
          </a:prstGeom>
          <a:noFill/>
          <a:ln w="9525">
            <a:noFill/>
            <a:miter lim="800000"/>
            <a:headEnd/>
            <a:tailEnd/>
          </a:ln>
        </p:spPr>
        <p:txBody>
          <a:bodyPr wrap="square">
            <a:spAutoFit/>
          </a:bodyPr>
          <a:lstStyle/>
          <a:p>
            <a:r>
              <a:rPr lang="zh-CN" altLang="en-US" sz="3200" b="1" u="sng" dirty="0">
                <a:solidFill>
                  <a:srgbClr val="CC3300"/>
                </a:solidFill>
                <a:effectLst>
                  <a:outerShdw blurRad="38100" dist="38100" dir="2700000" algn="tl">
                    <a:srgbClr val="C0C0C0"/>
                  </a:outerShdw>
                </a:effectLst>
                <a:ea typeface="隶书" pitchFamily="49" charset="-122"/>
              </a:rPr>
              <a:t>应用克鲁斯卡尔算法构造最小生成树的</a:t>
            </a:r>
            <a:r>
              <a:rPr lang="zh-CN" altLang="en-US" sz="3200" b="1" u="sng" dirty="0" smtClean="0">
                <a:solidFill>
                  <a:srgbClr val="CC3300"/>
                </a:solidFill>
                <a:effectLst>
                  <a:outerShdw blurRad="38100" dist="38100" dir="2700000" algn="tl">
                    <a:srgbClr val="C0C0C0"/>
                  </a:outerShdw>
                </a:effectLst>
                <a:ea typeface="隶书" pitchFamily="49" charset="-122"/>
              </a:rPr>
              <a:t>过程</a:t>
            </a:r>
            <a:endParaRPr lang="zh-CN" altLang="en-US" u="sng" dirty="0">
              <a:ea typeface="隶书" pitchFamily="49" charset="-122"/>
            </a:endParaRPr>
          </a:p>
        </p:txBody>
      </p:sp>
      <p:sp>
        <p:nvSpPr>
          <p:cNvPr id="6" name="Line 8"/>
          <p:cNvSpPr>
            <a:spLocks noChangeShapeType="1"/>
          </p:cNvSpPr>
          <p:nvPr/>
        </p:nvSpPr>
        <p:spPr bwMode="auto">
          <a:xfrm>
            <a:off x="1206500" y="22987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7" name="Line 9"/>
          <p:cNvSpPr>
            <a:spLocks noChangeShapeType="1"/>
          </p:cNvSpPr>
          <p:nvPr/>
        </p:nvSpPr>
        <p:spPr bwMode="auto">
          <a:xfrm>
            <a:off x="1206500" y="42037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8" name="Line 10"/>
          <p:cNvSpPr>
            <a:spLocks noChangeShapeType="1"/>
          </p:cNvSpPr>
          <p:nvPr/>
        </p:nvSpPr>
        <p:spPr bwMode="auto">
          <a:xfrm flipH="1" flipV="1">
            <a:off x="1739900" y="3365500"/>
            <a:ext cx="457200" cy="685800"/>
          </a:xfrm>
          <a:prstGeom prst="line">
            <a:avLst/>
          </a:prstGeom>
          <a:noFill/>
          <a:ln w="28575">
            <a:solidFill>
              <a:schemeClr val="tx1"/>
            </a:solidFill>
            <a:round/>
            <a:headEnd/>
            <a:tailEnd/>
          </a:ln>
          <a:effectLst/>
        </p:spPr>
        <p:txBody>
          <a:bodyPr wrap="none" anchor="ctr"/>
          <a:lstStyle/>
          <a:p>
            <a:endParaRPr lang="zh-CN" altLang="en-US"/>
          </a:p>
        </p:txBody>
      </p:sp>
      <p:sp>
        <p:nvSpPr>
          <p:cNvPr id="9" name="Line 11"/>
          <p:cNvSpPr>
            <a:spLocks noChangeShapeType="1"/>
          </p:cNvSpPr>
          <p:nvPr/>
        </p:nvSpPr>
        <p:spPr bwMode="auto">
          <a:xfrm flipH="1">
            <a:off x="2349500" y="3365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0" name="Line 12"/>
          <p:cNvSpPr>
            <a:spLocks noChangeShapeType="1"/>
          </p:cNvSpPr>
          <p:nvPr/>
        </p:nvSpPr>
        <p:spPr bwMode="auto">
          <a:xfrm>
            <a:off x="2349500" y="2374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1" name="Line 13"/>
          <p:cNvSpPr>
            <a:spLocks noChangeShapeType="1"/>
          </p:cNvSpPr>
          <p:nvPr/>
        </p:nvSpPr>
        <p:spPr bwMode="auto">
          <a:xfrm flipV="1">
            <a:off x="1282700" y="22987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12" name="Line 14"/>
          <p:cNvSpPr>
            <a:spLocks noChangeShapeType="1"/>
          </p:cNvSpPr>
          <p:nvPr/>
        </p:nvSpPr>
        <p:spPr bwMode="auto">
          <a:xfrm>
            <a:off x="673100" y="3365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3" name="Line 15"/>
          <p:cNvSpPr>
            <a:spLocks noChangeShapeType="1"/>
          </p:cNvSpPr>
          <p:nvPr/>
        </p:nvSpPr>
        <p:spPr bwMode="auto">
          <a:xfrm flipH="1">
            <a:off x="596900" y="2374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4" name="Oval 16" descr="羊皮纸"/>
          <p:cNvSpPr>
            <a:spLocks noChangeArrowheads="1"/>
          </p:cNvSpPr>
          <p:nvPr/>
        </p:nvSpPr>
        <p:spPr bwMode="auto">
          <a:xfrm>
            <a:off x="3683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5" name="Oval 17" descr="羊皮纸"/>
          <p:cNvSpPr>
            <a:spLocks noChangeArrowheads="1"/>
          </p:cNvSpPr>
          <p:nvPr/>
        </p:nvSpPr>
        <p:spPr bwMode="auto">
          <a:xfrm>
            <a:off x="9017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6" name="Oval 18" descr="羊皮纸"/>
          <p:cNvSpPr>
            <a:spLocks noChangeArrowheads="1"/>
          </p:cNvSpPr>
          <p:nvPr/>
        </p:nvSpPr>
        <p:spPr bwMode="auto">
          <a:xfrm>
            <a:off x="9017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7" name="Oval 19" descr="羊皮纸"/>
          <p:cNvSpPr>
            <a:spLocks noChangeArrowheads="1"/>
          </p:cNvSpPr>
          <p:nvPr/>
        </p:nvSpPr>
        <p:spPr bwMode="auto">
          <a:xfrm>
            <a:off x="15113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8" name="Oval 20" descr="羊皮纸"/>
          <p:cNvSpPr>
            <a:spLocks noChangeArrowheads="1"/>
          </p:cNvSpPr>
          <p:nvPr/>
        </p:nvSpPr>
        <p:spPr bwMode="auto">
          <a:xfrm>
            <a:off x="20447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9" name="Oval 21" descr="羊皮纸"/>
          <p:cNvSpPr>
            <a:spLocks noChangeArrowheads="1"/>
          </p:cNvSpPr>
          <p:nvPr/>
        </p:nvSpPr>
        <p:spPr bwMode="auto">
          <a:xfrm>
            <a:off x="20447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20" name="Oval 22" descr="羊皮纸"/>
          <p:cNvSpPr>
            <a:spLocks noChangeArrowheads="1"/>
          </p:cNvSpPr>
          <p:nvPr/>
        </p:nvSpPr>
        <p:spPr bwMode="auto">
          <a:xfrm flipH="1">
            <a:off x="26543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21" name="Text Box 23"/>
          <p:cNvSpPr txBox="1">
            <a:spLocks noChangeArrowheads="1"/>
          </p:cNvSpPr>
          <p:nvPr/>
        </p:nvSpPr>
        <p:spPr bwMode="auto">
          <a:xfrm>
            <a:off x="1435100" y="17653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22" name="Text Box 24"/>
          <p:cNvSpPr txBox="1">
            <a:spLocks noChangeArrowheads="1"/>
          </p:cNvSpPr>
          <p:nvPr/>
        </p:nvSpPr>
        <p:spPr bwMode="auto">
          <a:xfrm>
            <a:off x="368300" y="23891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23" name="Text Box 25"/>
          <p:cNvSpPr txBox="1">
            <a:spLocks noChangeArrowheads="1"/>
          </p:cNvSpPr>
          <p:nvPr/>
        </p:nvSpPr>
        <p:spPr bwMode="auto">
          <a:xfrm>
            <a:off x="368300" y="3608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24" name="Text Box 26"/>
          <p:cNvSpPr txBox="1">
            <a:spLocks noChangeArrowheads="1"/>
          </p:cNvSpPr>
          <p:nvPr/>
        </p:nvSpPr>
        <p:spPr bwMode="auto">
          <a:xfrm>
            <a:off x="1435100" y="2465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25" name="Text Box 27"/>
          <p:cNvSpPr txBox="1">
            <a:spLocks noChangeArrowheads="1"/>
          </p:cNvSpPr>
          <p:nvPr/>
        </p:nvSpPr>
        <p:spPr bwMode="auto">
          <a:xfrm>
            <a:off x="977900" y="3379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26" name="Text Box 28"/>
          <p:cNvSpPr txBox="1">
            <a:spLocks noChangeArrowheads="1"/>
          </p:cNvSpPr>
          <p:nvPr/>
        </p:nvSpPr>
        <p:spPr bwMode="auto">
          <a:xfrm>
            <a:off x="1435100" y="4141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27" name="Text Box 29"/>
          <p:cNvSpPr txBox="1">
            <a:spLocks noChangeArrowheads="1"/>
          </p:cNvSpPr>
          <p:nvPr/>
        </p:nvSpPr>
        <p:spPr bwMode="auto">
          <a:xfrm>
            <a:off x="2571750" y="2465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28" name="Text Box 30"/>
          <p:cNvSpPr txBox="1">
            <a:spLocks noChangeArrowheads="1"/>
          </p:cNvSpPr>
          <p:nvPr/>
        </p:nvSpPr>
        <p:spPr bwMode="auto">
          <a:xfrm>
            <a:off x="1962150" y="33655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29" name="Text Box 31"/>
          <p:cNvSpPr txBox="1">
            <a:spLocks noChangeArrowheads="1"/>
          </p:cNvSpPr>
          <p:nvPr/>
        </p:nvSpPr>
        <p:spPr bwMode="auto">
          <a:xfrm>
            <a:off x="2571750" y="3608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30" name="Oval 32" descr="羊皮纸"/>
          <p:cNvSpPr>
            <a:spLocks noChangeArrowheads="1"/>
          </p:cNvSpPr>
          <p:nvPr/>
        </p:nvSpPr>
        <p:spPr bwMode="auto">
          <a:xfrm>
            <a:off x="32639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31" name="Oval 33" descr="羊皮纸"/>
          <p:cNvSpPr>
            <a:spLocks noChangeArrowheads="1"/>
          </p:cNvSpPr>
          <p:nvPr/>
        </p:nvSpPr>
        <p:spPr bwMode="auto">
          <a:xfrm>
            <a:off x="37973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32" name="Oval 34" descr="羊皮纸"/>
          <p:cNvSpPr>
            <a:spLocks noChangeArrowheads="1"/>
          </p:cNvSpPr>
          <p:nvPr/>
        </p:nvSpPr>
        <p:spPr bwMode="auto">
          <a:xfrm>
            <a:off x="37973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33" name="Oval 35" descr="羊皮纸"/>
          <p:cNvSpPr>
            <a:spLocks noChangeArrowheads="1"/>
          </p:cNvSpPr>
          <p:nvPr/>
        </p:nvSpPr>
        <p:spPr bwMode="auto">
          <a:xfrm>
            <a:off x="44069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4" name="Oval 36" descr="羊皮纸"/>
          <p:cNvSpPr>
            <a:spLocks noChangeArrowheads="1"/>
          </p:cNvSpPr>
          <p:nvPr/>
        </p:nvSpPr>
        <p:spPr bwMode="auto">
          <a:xfrm>
            <a:off x="49403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5" name="Oval 37" descr="羊皮纸"/>
          <p:cNvSpPr>
            <a:spLocks noChangeArrowheads="1"/>
          </p:cNvSpPr>
          <p:nvPr/>
        </p:nvSpPr>
        <p:spPr bwMode="auto">
          <a:xfrm>
            <a:off x="49403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36" name="Oval 38" descr="羊皮纸"/>
          <p:cNvSpPr>
            <a:spLocks noChangeArrowheads="1"/>
          </p:cNvSpPr>
          <p:nvPr/>
        </p:nvSpPr>
        <p:spPr bwMode="auto">
          <a:xfrm flipH="1">
            <a:off x="55499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37" name="Oval 39" descr="羊皮纸"/>
          <p:cNvSpPr>
            <a:spLocks noChangeArrowheads="1"/>
          </p:cNvSpPr>
          <p:nvPr/>
        </p:nvSpPr>
        <p:spPr bwMode="auto">
          <a:xfrm>
            <a:off x="61595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38" name="Oval 40" descr="羊皮纸"/>
          <p:cNvSpPr>
            <a:spLocks noChangeArrowheads="1"/>
          </p:cNvSpPr>
          <p:nvPr/>
        </p:nvSpPr>
        <p:spPr bwMode="auto">
          <a:xfrm>
            <a:off x="66929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39" name="Oval 41" descr="羊皮纸"/>
          <p:cNvSpPr>
            <a:spLocks noChangeArrowheads="1"/>
          </p:cNvSpPr>
          <p:nvPr/>
        </p:nvSpPr>
        <p:spPr bwMode="auto">
          <a:xfrm>
            <a:off x="66929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40" name="Oval 42" descr="羊皮纸"/>
          <p:cNvSpPr>
            <a:spLocks noChangeArrowheads="1"/>
          </p:cNvSpPr>
          <p:nvPr/>
        </p:nvSpPr>
        <p:spPr bwMode="auto">
          <a:xfrm>
            <a:off x="73025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41" name="Oval 43" descr="羊皮纸"/>
          <p:cNvSpPr>
            <a:spLocks noChangeArrowheads="1"/>
          </p:cNvSpPr>
          <p:nvPr/>
        </p:nvSpPr>
        <p:spPr bwMode="auto">
          <a:xfrm>
            <a:off x="7835900" y="2070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42" name="Oval 44" descr="羊皮纸"/>
          <p:cNvSpPr>
            <a:spLocks noChangeArrowheads="1"/>
          </p:cNvSpPr>
          <p:nvPr/>
        </p:nvSpPr>
        <p:spPr bwMode="auto">
          <a:xfrm>
            <a:off x="7835900" y="3975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43" name="Oval 45" descr="羊皮纸"/>
          <p:cNvSpPr>
            <a:spLocks noChangeArrowheads="1"/>
          </p:cNvSpPr>
          <p:nvPr/>
        </p:nvSpPr>
        <p:spPr bwMode="auto">
          <a:xfrm flipH="1">
            <a:off x="8445500" y="306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44" name="Text Box 48"/>
          <p:cNvSpPr txBox="1">
            <a:spLocks noChangeArrowheads="1"/>
          </p:cNvSpPr>
          <p:nvPr/>
        </p:nvSpPr>
        <p:spPr bwMode="auto">
          <a:xfrm>
            <a:off x="1220788" y="4522788"/>
            <a:ext cx="1130300" cy="579437"/>
          </a:xfrm>
          <a:prstGeom prst="rect">
            <a:avLst/>
          </a:prstGeom>
          <a:noFill/>
          <a:ln w="9525">
            <a:noFill/>
            <a:miter lim="800000"/>
            <a:headEnd/>
            <a:tailEnd/>
          </a:ln>
          <a:effectLst/>
        </p:spPr>
        <p:txBody>
          <a:bodyPr>
            <a:spAutoFit/>
          </a:bodyPr>
          <a:lstStyle/>
          <a:p>
            <a:r>
              <a:rPr lang="zh-CN" altLang="en-US" sz="3200" b="1" dirty="0">
                <a:ea typeface="隶书" pitchFamily="49" charset="-122"/>
              </a:rPr>
              <a:t>原图</a:t>
            </a:r>
            <a:endParaRPr lang="zh-CN" altLang="en-US" sz="3200" b="1" dirty="0"/>
          </a:p>
        </p:txBody>
      </p:sp>
      <p:sp>
        <p:nvSpPr>
          <p:cNvPr id="45" name="Line 49"/>
          <p:cNvSpPr>
            <a:spLocks noChangeShapeType="1"/>
          </p:cNvSpPr>
          <p:nvPr/>
        </p:nvSpPr>
        <p:spPr bwMode="auto">
          <a:xfrm>
            <a:off x="3187700" y="1917700"/>
            <a:ext cx="0" cy="2819400"/>
          </a:xfrm>
          <a:prstGeom prst="line">
            <a:avLst/>
          </a:prstGeom>
          <a:noFill/>
          <a:ln w="57150" cmpd="thinThick">
            <a:solidFill>
              <a:schemeClr val="accent1"/>
            </a:solidFill>
            <a:prstDash val="dash"/>
            <a:round/>
            <a:headEnd/>
            <a:tailEnd/>
          </a:ln>
          <a:effectLst/>
        </p:spPr>
        <p:txBody>
          <a:bodyPr wrap="none" anchor="ctr"/>
          <a:lstStyle/>
          <a:p>
            <a:endParaRPr lang="zh-CN" altLang="en-US"/>
          </a:p>
        </p:txBody>
      </p:sp>
      <p:sp>
        <p:nvSpPr>
          <p:cNvPr id="46" name="Line 50"/>
          <p:cNvSpPr>
            <a:spLocks noChangeShapeType="1"/>
          </p:cNvSpPr>
          <p:nvPr/>
        </p:nvSpPr>
        <p:spPr bwMode="auto">
          <a:xfrm>
            <a:off x="6083300" y="1917700"/>
            <a:ext cx="0" cy="2819400"/>
          </a:xfrm>
          <a:prstGeom prst="line">
            <a:avLst/>
          </a:prstGeom>
          <a:noFill/>
          <a:ln w="57150" cmpd="thinThick">
            <a:solidFill>
              <a:schemeClr val="accent1"/>
            </a:solidFill>
            <a:prstDash val="dash"/>
            <a:round/>
            <a:headEnd/>
            <a:tailEnd/>
          </a:ln>
          <a:effectLst/>
        </p:spPr>
        <p:txBody>
          <a:bodyPr wrap="none" anchor="ctr"/>
          <a:lstStyle/>
          <a:p>
            <a:endParaRPr lang="zh-CN" altLang="en-US"/>
          </a:p>
        </p:txBody>
      </p:sp>
      <p:sp>
        <p:nvSpPr>
          <p:cNvPr id="47" name="Text Box 51"/>
          <p:cNvSpPr txBox="1">
            <a:spLocks noChangeArrowheads="1"/>
          </p:cNvSpPr>
          <p:nvPr/>
        </p:nvSpPr>
        <p:spPr bwMode="auto">
          <a:xfrm>
            <a:off x="4311650" y="4567238"/>
            <a:ext cx="657225" cy="579437"/>
          </a:xfrm>
          <a:prstGeom prst="rect">
            <a:avLst/>
          </a:prstGeom>
          <a:noFill/>
          <a:ln w="9525">
            <a:noFill/>
            <a:miter lim="800000"/>
            <a:headEnd/>
            <a:tailEnd/>
          </a:ln>
          <a:effectLst/>
        </p:spPr>
        <p:txBody>
          <a:bodyPr>
            <a:spAutoFit/>
          </a:bodyPr>
          <a:lstStyle/>
          <a:p>
            <a:r>
              <a:rPr lang="en-US" altLang="zh-CN" sz="3200" b="1" dirty="0"/>
              <a:t>(a)</a:t>
            </a:r>
          </a:p>
        </p:txBody>
      </p:sp>
      <p:sp>
        <p:nvSpPr>
          <p:cNvPr id="48" name="Text Box 52"/>
          <p:cNvSpPr txBox="1">
            <a:spLocks noChangeArrowheads="1"/>
          </p:cNvSpPr>
          <p:nvPr/>
        </p:nvSpPr>
        <p:spPr bwMode="auto">
          <a:xfrm>
            <a:off x="7242175" y="4522788"/>
            <a:ext cx="679450" cy="579437"/>
          </a:xfrm>
          <a:prstGeom prst="rect">
            <a:avLst/>
          </a:prstGeom>
          <a:noFill/>
          <a:ln w="9525">
            <a:noFill/>
            <a:miter lim="800000"/>
            <a:headEnd/>
            <a:tailEnd/>
          </a:ln>
          <a:effectLst/>
        </p:spPr>
        <p:txBody>
          <a:bodyPr wrap="none">
            <a:spAutoFit/>
          </a:bodyPr>
          <a:lstStyle/>
          <a:p>
            <a:r>
              <a:rPr lang="en-US" altLang="zh-CN" sz="3200" b="1" dirty="0"/>
              <a:t>(b)</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0-#ppt_w/2"/>
                                          </p:val>
                                        </p:tav>
                                        <p:tav tm="100000">
                                          <p:val>
                                            <p:strVal val="#ppt_x"/>
                                          </p:val>
                                        </p:tav>
                                      </p:tavLst>
                                    </p:anim>
                                    <p:anim calcmode="lin" valueType="num">
                                      <p:cBhvr additive="base">
                                        <p:cTn id="48" dur="500" fill="hold"/>
                                        <p:tgtEl>
                                          <p:spTgt spid="4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0-#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0-#ppt_w/2"/>
                                          </p:val>
                                        </p:tav>
                                        <p:tav tm="100000">
                                          <p:val>
                                            <p:strVal val="#ppt_x"/>
                                          </p:val>
                                        </p:tav>
                                      </p:tavLst>
                                    </p:anim>
                                    <p:anim calcmode="lin" valueType="num">
                                      <p:cBhvr additive="base">
                                        <p:cTn id="76" dur="500" fill="hold"/>
                                        <p:tgtEl>
                                          <p:spTgt spid="22"/>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0-#ppt_w/2"/>
                                          </p:val>
                                        </p:tav>
                                        <p:tav tm="100000">
                                          <p:val>
                                            <p:strVal val="#ppt_x"/>
                                          </p:val>
                                        </p:tav>
                                      </p:tavLst>
                                    </p:anim>
                                    <p:anim calcmode="lin" valueType="num">
                                      <p:cBhvr additive="base">
                                        <p:cTn id="80" dur="500" fill="hold"/>
                                        <p:tgtEl>
                                          <p:spTgt spid="23"/>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0-#ppt_w/2"/>
                                          </p:val>
                                        </p:tav>
                                        <p:tav tm="100000">
                                          <p:val>
                                            <p:strVal val="#ppt_x"/>
                                          </p:val>
                                        </p:tav>
                                      </p:tavLst>
                                    </p:anim>
                                    <p:anim calcmode="lin" valueType="num">
                                      <p:cBhvr additive="base">
                                        <p:cTn id="84" dur="500" fill="hold"/>
                                        <p:tgtEl>
                                          <p:spTgt spid="24"/>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0-#ppt_w/2"/>
                                          </p:val>
                                        </p:tav>
                                        <p:tav tm="100000">
                                          <p:val>
                                            <p:strVal val="#ppt_x"/>
                                          </p:val>
                                        </p:tav>
                                      </p:tavLst>
                                    </p:anim>
                                    <p:anim calcmode="lin" valueType="num">
                                      <p:cBhvr additive="base">
                                        <p:cTn id="88" dur="500" fill="hold"/>
                                        <p:tgtEl>
                                          <p:spTgt spid="25"/>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0-#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0-#ppt_w/2"/>
                                          </p:val>
                                        </p:tav>
                                        <p:tav tm="100000">
                                          <p:val>
                                            <p:strVal val="#ppt_x"/>
                                          </p:val>
                                        </p:tav>
                                      </p:tavLst>
                                    </p:anim>
                                    <p:anim calcmode="lin" valueType="num">
                                      <p:cBhvr additive="base">
                                        <p:cTn id="104" dur="500" fill="hold"/>
                                        <p:tgtEl>
                                          <p:spTgt spid="29"/>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 calcmode="lin" valueType="num">
                                      <p:cBhvr additive="base">
                                        <p:cTn id="107" dur="500" fill="hold"/>
                                        <p:tgtEl>
                                          <p:spTgt spid="45"/>
                                        </p:tgtEl>
                                        <p:attrNameLst>
                                          <p:attrName>ppt_x</p:attrName>
                                        </p:attrNameLst>
                                      </p:cBhvr>
                                      <p:tavLst>
                                        <p:tav tm="0">
                                          <p:val>
                                            <p:strVal val="0-#ppt_w/2"/>
                                          </p:val>
                                        </p:tav>
                                        <p:tav tm="100000">
                                          <p:val>
                                            <p:strVal val="#ppt_x"/>
                                          </p:val>
                                        </p:tav>
                                      </p:tavLst>
                                    </p:anim>
                                    <p:anim calcmode="lin" valueType="num">
                                      <p:cBhvr additive="base">
                                        <p:cTn id="10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ppt_x"/>
                                          </p:val>
                                        </p:tav>
                                        <p:tav tm="100000">
                                          <p:val>
                                            <p:strVal val="#ppt_x"/>
                                          </p:val>
                                        </p:tav>
                                      </p:tavLst>
                                    </p:anim>
                                    <p:anim calcmode="lin" valueType="num">
                                      <p:cBhvr additive="base">
                                        <p:cTn id="114" dur="500" fill="hold"/>
                                        <p:tgtEl>
                                          <p:spTgt spid="3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additive="base">
                                        <p:cTn id="121" dur="500" fill="hold"/>
                                        <p:tgtEl>
                                          <p:spTgt spid="32"/>
                                        </p:tgtEl>
                                        <p:attrNameLst>
                                          <p:attrName>ppt_x</p:attrName>
                                        </p:attrNameLst>
                                      </p:cBhvr>
                                      <p:tavLst>
                                        <p:tav tm="0">
                                          <p:val>
                                            <p:strVal val="#ppt_x"/>
                                          </p:val>
                                        </p:tav>
                                        <p:tav tm="100000">
                                          <p:val>
                                            <p:strVal val="#ppt_x"/>
                                          </p:val>
                                        </p:tav>
                                      </p:tavLst>
                                    </p:anim>
                                    <p:anim calcmode="lin" valueType="num">
                                      <p:cBhvr additive="base">
                                        <p:cTn id="122" dur="500" fill="hold"/>
                                        <p:tgtEl>
                                          <p:spTgt spid="3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ppt_x"/>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 calcmode="lin" valueType="num">
                                      <p:cBhvr additive="base">
                                        <p:cTn id="137" dur="500" fill="hold"/>
                                        <p:tgtEl>
                                          <p:spTgt spid="36"/>
                                        </p:tgtEl>
                                        <p:attrNameLst>
                                          <p:attrName>ppt_x</p:attrName>
                                        </p:attrNameLst>
                                      </p:cBhvr>
                                      <p:tavLst>
                                        <p:tav tm="0">
                                          <p:val>
                                            <p:strVal val="#ppt_x"/>
                                          </p:val>
                                        </p:tav>
                                        <p:tav tm="100000">
                                          <p:val>
                                            <p:strVal val="#ppt_x"/>
                                          </p:val>
                                        </p:tav>
                                      </p:tavLst>
                                    </p:anim>
                                    <p:anim calcmode="lin" valueType="num">
                                      <p:cBhvr additive="base">
                                        <p:cTn id="138" dur="500" fill="hold"/>
                                        <p:tgtEl>
                                          <p:spTgt spid="3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46"/>
                                        </p:tgtEl>
                                        <p:attrNameLst>
                                          <p:attrName>style.visibility</p:attrName>
                                        </p:attrNameLst>
                                      </p:cBhvr>
                                      <p:to>
                                        <p:strVal val="visible"/>
                                      </p:to>
                                    </p:set>
                                    <p:anim calcmode="lin" valueType="num">
                                      <p:cBhvr additive="base">
                                        <p:cTn id="141" dur="500" fill="hold"/>
                                        <p:tgtEl>
                                          <p:spTgt spid="46"/>
                                        </p:tgtEl>
                                        <p:attrNameLst>
                                          <p:attrName>ppt_x</p:attrName>
                                        </p:attrNameLst>
                                      </p:cBhvr>
                                      <p:tavLst>
                                        <p:tav tm="0">
                                          <p:val>
                                            <p:strVal val="#ppt_x"/>
                                          </p:val>
                                        </p:tav>
                                        <p:tav tm="100000">
                                          <p:val>
                                            <p:strVal val="#ppt_x"/>
                                          </p:val>
                                        </p:tav>
                                      </p:tavLst>
                                    </p:anim>
                                    <p:anim calcmode="lin" valueType="num">
                                      <p:cBhvr additive="base">
                                        <p:cTn id="142" dur="500" fill="hold"/>
                                        <p:tgtEl>
                                          <p:spTgt spid="4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fill="hold"/>
                                        <p:tgtEl>
                                          <p:spTgt spid="47"/>
                                        </p:tgtEl>
                                        <p:attrNameLst>
                                          <p:attrName>ppt_x</p:attrName>
                                        </p:attrNameLst>
                                      </p:cBhvr>
                                      <p:tavLst>
                                        <p:tav tm="0">
                                          <p:val>
                                            <p:strVal val="#ppt_x"/>
                                          </p:val>
                                        </p:tav>
                                        <p:tav tm="100000">
                                          <p:val>
                                            <p:strVal val="#ppt_x"/>
                                          </p:val>
                                        </p:tav>
                                      </p:tavLst>
                                    </p:anim>
                                    <p:anim calcmode="lin" valueType="num">
                                      <p:cBhvr additive="base">
                                        <p:cTn id="14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
                                        </p:tgtEl>
                                        <p:attrNameLst>
                                          <p:attrName>style.visibility</p:attrName>
                                        </p:attrNameLst>
                                      </p:cBhvr>
                                      <p:to>
                                        <p:strVal val="visible"/>
                                      </p:to>
                                    </p:set>
                                    <p:anim calcmode="lin" valueType="num">
                                      <p:cBhvr additive="base">
                                        <p:cTn id="151" dur="500" fill="hold"/>
                                        <p:tgtEl>
                                          <p:spTgt spid="3"/>
                                        </p:tgtEl>
                                        <p:attrNameLst>
                                          <p:attrName>ppt_x</p:attrName>
                                        </p:attrNameLst>
                                      </p:cBhvr>
                                      <p:tavLst>
                                        <p:tav tm="0">
                                          <p:val>
                                            <p:strVal val="#ppt_x"/>
                                          </p:val>
                                        </p:tav>
                                        <p:tav tm="100000">
                                          <p:val>
                                            <p:strVal val="#ppt_x"/>
                                          </p:val>
                                        </p:tav>
                                      </p:tavLst>
                                    </p:anim>
                                    <p:anim calcmode="lin" valueType="num">
                                      <p:cBhvr additive="base">
                                        <p:cTn id="152" dur="500" fill="hold"/>
                                        <p:tgtEl>
                                          <p:spTgt spid="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
                                        </p:tgtEl>
                                        <p:attrNameLst>
                                          <p:attrName>style.visibility</p:attrName>
                                        </p:attrNameLst>
                                      </p:cBhvr>
                                      <p:to>
                                        <p:strVal val="visible"/>
                                      </p:to>
                                    </p:set>
                                    <p:anim calcmode="lin" valueType="num">
                                      <p:cBhvr additive="base">
                                        <p:cTn id="155" dur="500" fill="hold"/>
                                        <p:tgtEl>
                                          <p:spTgt spid="4"/>
                                        </p:tgtEl>
                                        <p:attrNameLst>
                                          <p:attrName>ppt_x</p:attrName>
                                        </p:attrNameLst>
                                      </p:cBhvr>
                                      <p:tavLst>
                                        <p:tav tm="0">
                                          <p:val>
                                            <p:strVal val="#ppt_x"/>
                                          </p:val>
                                        </p:tav>
                                        <p:tav tm="100000">
                                          <p:val>
                                            <p:strVal val="#ppt_x"/>
                                          </p:val>
                                        </p:tav>
                                      </p:tavLst>
                                    </p:anim>
                                    <p:anim calcmode="lin" valueType="num">
                                      <p:cBhvr additive="base">
                                        <p:cTn id="156" dur="500" fill="hold"/>
                                        <p:tgtEl>
                                          <p:spTgt spid="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anim calcmode="lin" valueType="num">
                                      <p:cBhvr additive="base">
                                        <p:cTn id="159" dur="500" fill="hold"/>
                                        <p:tgtEl>
                                          <p:spTgt spid="37"/>
                                        </p:tgtEl>
                                        <p:attrNameLst>
                                          <p:attrName>ppt_x</p:attrName>
                                        </p:attrNameLst>
                                      </p:cBhvr>
                                      <p:tavLst>
                                        <p:tav tm="0">
                                          <p:val>
                                            <p:strVal val="#ppt_x"/>
                                          </p:val>
                                        </p:tav>
                                        <p:tav tm="100000">
                                          <p:val>
                                            <p:strVal val="#ppt_x"/>
                                          </p:val>
                                        </p:tav>
                                      </p:tavLst>
                                    </p:anim>
                                    <p:anim calcmode="lin" valueType="num">
                                      <p:cBhvr additive="base">
                                        <p:cTn id="160" dur="500" fill="hold"/>
                                        <p:tgtEl>
                                          <p:spTgt spid="3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38"/>
                                        </p:tgtEl>
                                        <p:attrNameLst>
                                          <p:attrName>style.visibility</p:attrName>
                                        </p:attrNameLst>
                                      </p:cBhvr>
                                      <p:to>
                                        <p:strVal val="visible"/>
                                      </p:to>
                                    </p:set>
                                    <p:anim calcmode="lin" valueType="num">
                                      <p:cBhvr additive="base">
                                        <p:cTn id="163" dur="500" fill="hold"/>
                                        <p:tgtEl>
                                          <p:spTgt spid="38"/>
                                        </p:tgtEl>
                                        <p:attrNameLst>
                                          <p:attrName>ppt_x</p:attrName>
                                        </p:attrNameLst>
                                      </p:cBhvr>
                                      <p:tavLst>
                                        <p:tav tm="0">
                                          <p:val>
                                            <p:strVal val="#ppt_x"/>
                                          </p:val>
                                        </p:tav>
                                        <p:tav tm="100000">
                                          <p:val>
                                            <p:strVal val="#ppt_x"/>
                                          </p:val>
                                        </p:tav>
                                      </p:tavLst>
                                    </p:anim>
                                    <p:anim calcmode="lin" valueType="num">
                                      <p:cBhvr additive="base">
                                        <p:cTn id="164" dur="500" fill="hold"/>
                                        <p:tgtEl>
                                          <p:spTgt spid="38"/>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39"/>
                                        </p:tgtEl>
                                        <p:attrNameLst>
                                          <p:attrName>style.visibility</p:attrName>
                                        </p:attrNameLst>
                                      </p:cBhvr>
                                      <p:to>
                                        <p:strVal val="visible"/>
                                      </p:to>
                                    </p:set>
                                    <p:anim calcmode="lin" valueType="num">
                                      <p:cBhvr additive="base">
                                        <p:cTn id="167" dur="500" fill="hold"/>
                                        <p:tgtEl>
                                          <p:spTgt spid="39"/>
                                        </p:tgtEl>
                                        <p:attrNameLst>
                                          <p:attrName>ppt_x</p:attrName>
                                        </p:attrNameLst>
                                      </p:cBhvr>
                                      <p:tavLst>
                                        <p:tav tm="0">
                                          <p:val>
                                            <p:strVal val="#ppt_x"/>
                                          </p:val>
                                        </p:tav>
                                        <p:tav tm="100000">
                                          <p:val>
                                            <p:strVal val="#ppt_x"/>
                                          </p:val>
                                        </p:tav>
                                      </p:tavLst>
                                    </p:anim>
                                    <p:anim calcmode="lin" valueType="num">
                                      <p:cBhvr additive="base">
                                        <p:cTn id="168" dur="500" fill="hold"/>
                                        <p:tgtEl>
                                          <p:spTgt spid="3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 calcmode="lin" valueType="num">
                                      <p:cBhvr additive="base">
                                        <p:cTn id="171" dur="500" fill="hold"/>
                                        <p:tgtEl>
                                          <p:spTgt spid="40"/>
                                        </p:tgtEl>
                                        <p:attrNameLst>
                                          <p:attrName>ppt_x</p:attrName>
                                        </p:attrNameLst>
                                      </p:cBhvr>
                                      <p:tavLst>
                                        <p:tav tm="0">
                                          <p:val>
                                            <p:strVal val="#ppt_x"/>
                                          </p:val>
                                        </p:tav>
                                        <p:tav tm="100000">
                                          <p:val>
                                            <p:strVal val="#ppt_x"/>
                                          </p:val>
                                        </p:tav>
                                      </p:tavLst>
                                    </p:anim>
                                    <p:anim calcmode="lin" valueType="num">
                                      <p:cBhvr additive="base">
                                        <p:cTn id="172" dur="500" fill="hold"/>
                                        <p:tgtEl>
                                          <p:spTgt spid="40"/>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1"/>
                                        </p:tgtEl>
                                        <p:attrNameLst>
                                          <p:attrName>style.visibility</p:attrName>
                                        </p:attrNameLst>
                                      </p:cBhvr>
                                      <p:to>
                                        <p:strVal val="visible"/>
                                      </p:to>
                                    </p:set>
                                    <p:anim calcmode="lin" valueType="num">
                                      <p:cBhvr additive="base">
                                        <p:cTn id="175" dur="500" fill="hold"/>
                                        <p:tgtEl>
                                          <p:spTgt spid="41"/>
                                        </p:tgtEl>
                                        <p:attrNameLst>
                                          <p:attrName>ppt_x</p:attrName>
                                        </p:attrNameLst>
                                      </p:cBhvr>
                                      <p:tavLst>
                                        <p:tav tm="0">
                                          <p:val>
                                            <p:strVal val="#ppt_x"/>
                                          </p:val>
                                        </p:tav>
                                        <p:tav tm="100000">
                                          <p:val>
                                            <p:strVal val="#ppt_x"/>
                                          </p:val>
                                        </p:tav>
                                      </p:tavLst>
                                    </p:anim>
                                    <p:anim calcmode="lin" valueType="num">
                                      <p:cBhvr additive="base">
                                        <p:cTn id="176" dur="500" fill="hold"/>
                                        <p:tgtEl>
                                          <p:spTgt spid="41"/>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2"/>
                                        </p:tgtEl>
                                        <p:attrNameLst>
                                          <p:attrName>style.visibility</p:attrName>
                                        </p:attrNameLst>
                                      </p:cBhvr>
                                      <p:to>
                                        <p:strVal val="visible"/>
                                      </p:to>
                                    </p:set>
                                    <p:anim calcmode="lin" valueType="num">
                                      <p:cBhvr additive="base">
                                        <p:cTn id="179" dur="500" fill="hold"/>
                                        <p:tgtEl>
                                          <p:spTgt spid="42"/>
                                        </p:tgtEl>
                                        <p:attrNameLst>
                                          <p:attrName>ppt_x</p:attrName>
                                        </p:attrNameLst>
                                      </p:cBhvr>
                                      <p:tavLst>
                                        <p:tav tm="0">
                                          <p:val>
                                            <p:strVal val="#ppt_x"/>
                                          </p:val>
                                        </p:tav>
                                        <p:tav tm="100000">
                                          <p:val>
                                            <p:strVal val="#ppt_x"/>
                                          </p:val>
                                        </p:tav>
                                      </p:tavLst>
                                    </p:anim>
                                    <p:anim calcmode="lin" valueType="num">
                                      <p:cBhvr additive="base">
                                        <p:cTn id="180" dur="500" fill="hold"/>
                                        <p:tgtEl>
                                          <p:spTgt spid="42"/>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3"/>
                                        </p:tgtEl>
                                        <p:attrNameLst>
                                          <p:attrName>style.visibility</p:attrName>
                                        </p:attrNameLst>
                                      </p:cBhvr>
                                      <p:to>
                                        <p:strVal val="visible"/>
                                      </p:to>
                                    </p:set>
                                    <p:anim calcmode="lin" valueType="num">
                                      <p:cBhvr additive="base">
                                        <p:cTn id="183" dur="500" fill="hold"/>
                                        <p:tgtEl>
                                          <p:spTgt spid="43"/>
                                        </p:tgtEl>
                                        <p:attrNameLst>
                                          <p:attrName>ppt_x</p:attrName>
                                        </p:attrNameLst>
                                      </p:cBhvr>
                                      <p:tavLst>
                                        <p:tav tm="0">
                                          <p:val>
                                            <p:strVal val="#ppt_x"/>
                                          </p:val>
                                        </p:tav>
                                        <p:tav tm="100000">
                                          <p:val>
                                            <p:strVal val="#ppt_x"/>
                                          </p:val>
                                        </p:tav>
                                      </p:tavLst>
                                    </p:anim>
                                    <p:anim calcmode="lin" valueType="num">
                                      <p:cBhvr additive="base">
                                        <p:cTn id="184" dur="500" fill="hold"/>
                                        <p:tgtEl>
                                          <p:spTgt spid="43"/>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8"/>
                                        </p:tgtEl>
                                        <p:attrNameLst>
                                          <p:attrName>style.visibility</p:attrName>
                                        </p:attrNameLst>
                                      </p:cBhvr>
                                      <p:to>
                                        <p:strVal val="visible"/>
                                      </p:to>
                                    </p:set>
                                    <p:anim calcmode="lin" valueType="num">
                                      <p:cBhvr additive="base">
                                        <p:cTn id="187" dur="500" fill="hold"/>
                                        <p:tgtEl>
                                          <p:spTgt spid="48"/>
                                        </p:tgtEl>
                                        <p:attrNameLst>
                                          <p:attrName>ppt_x</p:attrName>
                                        </p:attrNameLst>
                                      </p:cBhvr>
                                      <p:tavLst>
                                        <p:tav tm="0">
                                          <p:val>
                                            <p:strVal val="#ppt_x"/>
                                          </p:val>
                                        </p:tav>
                                        <p:tav tm="100000">
                                          <p:val>
                                            <p:strVal val="#ppt_x"/>
                                          </p:val>
                                        </p:tav>
                                      </p:tavLst>
                                    </p:anim>
                                    <p:anim calcmode="lin" valueType="num">
                                      <p:cBhvr additive="base">
                                        <p:cTn id="18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animBg="1"/>
      <p:bldP spid="46" grpId="0" animBg="1"/>
      <p:bldP spid="47" grpId="0"/>
      <p:bldP spid="4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112</a:t>
            </a:fld>
            <a:endParaRPr lang="en-US" altLang="zh-CN"/>
          </a:p>
        </p:txBody>
      </p:sp>
      <p:sp>
        <p:nvSpPr>
          <p:cNvPr id="3" name="Line 37"/>
          <p:cNvSpPr>
            <a:spLocks noChangeShapeType="1"/>
          </p:cNvSpPr>
          <p:nvPr/>
        </p:nvSpPr>
        <p:spPr bwMode="auto">
          <a:xfrm flipH="1">
            <a:off x="5207000" y="18669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4" name="Line 38"/>
          <p:cNvSpPr>
            <a:spLocks noChangeShapeType="1"/>
          </p:cNvSpPr>
          <p:nvPr/>
        </p:nvSpPr>
        <p:spPr bwMode="auto">
          <a:xfrm flipH="1">
            <a:off x="3530600" y="8763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5" name="Text Box 39"/>
          <p:cNvSpPr txBox="1">
            <a:spLocks noChangeArrowheads="1"/>
          </p:cNvSpPr>
          <p:nvPr/>
        </p:nvSpPr>
        <p:spPr bwMode="auto">
          <a:xfrm>
            <a:off x="3302000" y="8905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6" name="Text Box 40"/>
          <p:cNvSpPr txBox="1">
            <a:spLocks noChangeArrowheads="1"/>
          </p:cNvSpPr>
          <p:nvPr/>
        </p:nvSpPr>
        <p:spPr bwMode="auto">
          <a:xfrm>
            <a:off x="5429250" y="2109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7" name="Line 12"/>
          <p:cNvSpPr>
            <a:spLocks noChangeShapeType="1"/>
          </p:cNvSpPr>
          <p:nvPr/>
        </p:nvSpPr>
        <p:spPr bwMode="auto">
          <a:xfrm>
            <a:off x="1168400" y="8001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8" name="Line 13"/>
          <p:cNvSpPr>
            <a:spLocks noChangeShapeType="1"/>
          </p:cNvSpPr>
          <p:nvPr/>
        </p:nvSpPr>
        <p:spPr bwMode="auto">
          <a:xfrm>
            <a:off x="1168400" y="27051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9" name="Line 19"/>
          <p:cNvSpPr>
            <a:spLocks noChangeShapeType="1"/>
          </p:cNvSpPr>
          <p:nvPr/>
        </p:nvSpPr>
        <p:spPr bwMode="auto">
          <a:xfrm flipH="1" flipV="1">
            <a:off x="1701800" y="1866900"/>
            <a:ext cx="457200" cy="685800"/>
          </a:xfrm>
          <a:prstGeom prst="line">
            <a:avLst/>
          </a:prstGeom>
          <a:noFill/>
          <a:ln w="28575">
            <a:solidFill>
              <a:schemeClr val="tx1"/>
            </a:solidFill>
            <a:round/>
            <a:headEnd/>
            <a:tailEnd/>
          </a:ln>
          <a:effectLst/>
        </p:spPr>
        <p:txBody>
          <a:bodyPr wrap="none" anchor="ctr"/>
          <a:lstStyle/>
          <a:p>
            <a:endParaRPr lang="zh-CN" altLang="en-US"/>
          </a:p>
        </p:txBody>
      </p:sp>
      <p:sp>
        <p:nvSpPr>
          <p:cNvPr id="10" name="Line 16"/>
          <p:cNvSpPr>
            <a:spLocks noChangeShapeType="1"/>
          </p:cNvSpPr>
          <p:nvPr/>
        </p:nvSpPr>
        <p:spPr bwMode="auto">
          <a:xfrm flipH="1">
            <a:off x="2311400" y="1866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1" name="Line 17"/>
          <p:cNvSpPr>
            <a:spLocks noChangeShapeType="1"/>
          </p:cNvSpPr>
          <p:nvPr/>
        </p:nvSpPr>
        <p:spPr bwMode="auto">
          <a:xfrm>
            <a:off x="2311400" y="8763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2" name="Line 11"/>
          <p:cNvSpPr>
            <a:spLocks noChangeShapeType="1"/>
          </p:cNvSpPr>
          <p:nvPr/>
        </p:nvSpPr>
        <p:spPr bwMode="auto">
          <a:xfrm flipV="1">
            <a:off x="1244600" y="8001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13" name="Line 9"/>
          <p:cNvSpPr>
            <a:spLocks noChangeShapeType="1"/>
          </p:cNvSpPr>
          <p:nvPr/>
        </p:nvSpPr>
        <p:spPr bwMode="auto">
          <a:xfrm>
            <a:off x="635000" y="1866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4" name="Line 8"/>
          <p:cNvSpPr>
            <a:spLocks noChangeShapeType="1"/>
          </p:cNvSpPr>
          <p:nvPr/>
        </p:nvSpPr>
        <p:spPr bwMode="auto">
          <a:xfrm flipH="1">
            <a:off x="558800" y="8763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5" name="Oval 4" descr="羊皮纸"/>
          <p:cNvSpPr>
            <a:spLocks noChangeArrowheads="1"/>
          </p:cNvSpPr>
          <p:nvPr/>
        </p:nvSpPr>
        <p:spPr bwMode="auto">
          <a:xfrm>
            <a:off x="3302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6" name="Oval 6" descr="羊皮纸"/>
          <p:cNvSpPr>
            <a:spLocks noChangeArrowheads="1"/>
          </p:cNvSpPr>
          <p:nvPr/>
        </p:nvSpPr>
        <p:spPr bwMode="auto">
          <a:xfrm>
            <a:off x="8636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7" name="Oval 7" descr="羊皮纸"/>
          <p:cNvSpPr>
            <a:spLocks noChangeArrowheads="1"/>
          </p:cNvSpPr>
          <p:nvPr/>
        </p:nvSpPr>
        <p:spPr bwMode="auto">
          <a:xfrm>
            <a:off x="8636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8" name="Oval 10" descr="羊皮纸"/>
          <p:cNvSpPr>
            <a:spLocks noChangeArrowheads="1"/>
          </p:cNvSpPr>
          <p:nvPr/>
        </p:nvSpPr>
        <p:spPr bwMode="auto">
          <a:xfrm>
            <a:off x="14732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9" name="Oval 14" descr="羊皮纸"/>
          <p:cNvSpPr>
            <a:spLocks noChangeArrowheads="1"/>
          </p:cNvSpPr>
          <p:nvPr/>
        </p:nvSpPr>
        <p:spPr bwMode="auto">
          <a:xfrm>
            <a:off x="20066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20" name="Oval 15" descr="羊皮纸"/>
          <p:cNvSpPr>
            <a:spLocks noChangeArrowheads="1"/>
          </p:cNvSpPr>
          <p:nvPr/>
        </p:nvSpPr>
        <p:spPr bwMode="auto">
          <a:xfrm>
            <a:off x="20066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21" name="Oval 18" descr="羊皮纸"/>
          <p:cNvSpPr>
            <a:spLocks noChangeArrowheads="1"/>
          </p:cNvSpPr>
          <p:nvPr/>
        </p:nvSpPr>
        <p:spPr bwMode="auto">
          <a:xfrm flipH="1">
            <a:off x="26162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22" name="Text Box 20"/>
          <p:cNvSpPr txBox="1">
            <a:spLocks noChangeArrowheads="1"/>
          </p:cNvSpPr>
          <p:nvPr/>
        </p:nvSpPr>
        <p:spPr bwMode="auto">
          <a:xfrm>
            <a:off x="1397000" y="2667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23" name="Text Box 21"/>
          <p:cNvSpPr txBox="1">
            <a:spLocks noChangeArrowheads="1"/>
          </p:cNvSpPr>
          <p:nvPr/>
        </p:nvSpPr>
        <p:spPr bwMode="auto">
          <a:xfrm>
            <a:off x="330200" y="8905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24" name="Text Box 22"/>
          <p:cNvSpPr txBox="1">
            <a:spLocks noChangeArrowheads="1"/>
          </p:cNvSpPr>
          <p:nvPr/>
        </p:nvSpPr>
        <p:spPr bwMode="auto">
          <a:xfrm>
            <a:off x="330200" y="2109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25" name="Text Box 23"/>
          <p:cNvSpPr txBox="1">
            <a:spLocks noChangeArrowheads="1"/>
          </p:cNvSpPr>
          <p:nvPr/>
        </p:nvSpPr>
        <p:spPr bwMode="auto">
          <a:xfrm>
            <a:off x="1397000" y="966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26" name="Text Box 24"/>
          <p:cNvSpPr txBox="1">
            <a:spLocks noChangeArrowheads="1"/>
          </p:cNvSpPr>
          <p:nvPr/>
        </p:nvSpPr>
        <p:spPr bwMode="auto">
          <a:xfrm>
            <a:off x="939800" y="18811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27" name="Text Box 25"/>
          <p:cNvSpPr txBox="1">
            <a:spLocks noChangeArrowheads="1"/>
          </p:cNvSpPr>
          <p:nvPr/>
        </p:nvSpPr>
        <p:spPr bwMode="auto">
          <a:xfrm>
            <a:off x="1397000" y="26431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28" name="Text Box 26"/>
          <p:cNvSpPr txBox="1">
            <a:spLocks noChangeArrowheads="1"/>
          </p:cNvSpPr>
          <p:nvPr/>
        </p:nvSpPr>
        <p:spPr bwMode="auto">
          <a:xfrm>
            <a:off x="2533650" y="966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29" name="Text Box 27"/>
          <p:cNvSpPr txBox="1">
            <a:spLocks noChangeArrowheads="1"/>
          </p:cNvSpPr>
          <p:nvPr/>
        </p:nvSpPr>
        <p:spPr bwMode="auto">
          <a:xfrm>
            <a:off x="1924050" y="18669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30" name="Text Box 28"/>
          <p:cNvSpPr txBox="1">
            <a:spLocks noChangeArrowheads="1"/>
          </p:cNvSpPr>
          <p:nvPr/>
        </p:nvSpPr>
        <p:spPr bwMode="auto">
          <a:xfrm>
            <a:off x="2533650" y="2109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31" name="Oval 29" descr="羊皮纸"/>
          <p:cNvSpPr>
            <a:spLocks noChangeArrowheads="1"/>
          </p:cNvSpPr>
          <p:nvPr/>
        </p:nvSpPr>
        <p:spPr bwMode="auto">
          <a:xfrm>
            <a:off x="32258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32" name="Oval 30" descr="羊皮纸"/>
          <p:cNvSpPr>
            <a:spLocks noChangeArrowheads="1"/>
          </p:cNvSpPr>
          <p:nvPr/>
        </p:nvSpPr>
        <p:spPr bwMode="auto">
          <a:xfrm>
            <a:off x="37592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33" name="Oval 31" descr="羊皮纸"/>
          <p:cNvSpPr>
            <a:spLocks noChangeArrowheads="1"/>
          </p:cNvSpPr>
          <p:nvPr/>
        </p:nvSpPr>
        <p:spPr bwMode="auto">
          <a:xfrm>
            <a:off x="37592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34" name="Oval 32" descr="羊皮纸"/>
          <p:cNvSpPr>
            <a:spLocks noChangeArrowheads="1"/>
          </p:cNvSpPr>
          <p:nvPr/>
        </p:nvSpPr>
        <p:spPr bwMode="auto">
          <a:xfrm>
            <a:off x="43688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5" name="Oval 33" descr="羊皮纸"/>
          <p:cNvSpPr>
            <a:spLocks noChangeArrowheads="1"/>
          </p:cNvSpPr>
          <p:nvPr/>
        </p:nvSpPr>
        <p:spPr bwMode="auto">
          <a:xfrm>
            <a:off x="49022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6" name="Oval 34" descr="羊皮纸"/>
          <p:cNvSpPr>
            <a:spLocks noChangeArrowheads="1"/>
          </p:cNvSpPr>
          <p:nvPr/>
        </p:nvSpPr>
        <p:spPr bwMode="auto">
          <a:xfrm>
            <a:off x="49022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37" name="Oval 35" descr="羊皮纸"/>
          <p:cNvSpPr>
            <a:spLocks noChangeArrowheads="1"/>
          </p:cNvSpPr>
          <p:nvPr/>
        </p:nvSpPr>
        <p:spPr bwMode="auto">
          <a:xfrm flipH="1">
            <a:off x="55118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38" name="Line 36"/>
          <p:cNvSpPr>
            <a:spLocks noChangeShapeType="1"/>
          </p:cNvSpPr>
          <p:nvPr/>
        </p:nvSpPr>
        <p:spPr bwMode="auto">
          <a:xfrm>
            <a:off x="3149600" y="3429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39" name="Line 41"/>
          <p:cNvSpPr>
            <a:spLocks noChangeShapeType="1"/>
          </p:cNvSpPr>
          <p:nvPr/>
        </p:nvSpPr>
        <p:spPr bwMode="auto">
          <a:xfrm>
            <a:off x="6045200" y="3429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40" name="Line 42"/>
          <p:cNvSpPr>
            <a:spLocks noChangeShapeType="1"/>
          </p:cNvSpPr>
          <p:nvPr/>
        </p:nvSpPr>
        <p:spPr bwMode="auto">
          <a:xfrm flipH="1">
            <a:off x="8102600" y="18669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41" name="Line 43"/>
          <p:cNvSpPr>
            <a:spLocks noChangeShapeType="1"/>
          </p:cNvSpPr>
          <p:nvPr/>
        </p:nvSpPr>
        <p:spPr bwMode="auto">
          <a:xfrm flipV="1">
            <a:off x="7493000" y="800100"/>
            <a:ext cx="533400" cy="990600"/>
          </a:xfrm>
          <a:prstGeom prst="line">
            <a:avLst/>
          </a:prstGeom>
          <a:noFill/>
          <a:ln w="28575">
            <a:solidFill>
              <a:schemeClr val="tx1"/>
            </a:solidFill>
            <a:round/>
            <a:headEnd/>
            <a:tailEnd/>
          </a:ln>
          <a:effectLst/>
        </p:spPr>
        <p:txBody>
          <a:bodyPr wrap="none" anchor="ctr"/>
          <a:lstStyle/>
          <a:p>
            <a:endParaRPr lang="zh-CN" altLang="en-US"/>
          </a:p>
        </p:txBody>
      </p:sp>
      <p:sp>
        <p:nvSpPr>
          <p:cNvPr id="42" name="Line 44"/>
          <p:cNvSpPr>
            <a:spLocks noChangeShapeType="1"/>
          </p:cNvSpPr>
          <p:nvPr/>
        </p:nvSpPr>
        <p:spPr bwMode="auto">
          <a:xfrm flipH="1">
            <a:off x="6350000" y="8763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43" name="Oval 45" descr="羊皮纸"/>
          <p:cNvSpPr>
            <a:spLocks noChangeArrowheads="1"/>
          </p:cNvSpPr>
          <p:nvPr/>
        </p:nvSpPr>
        <p:spPr bwMode="auto">
          <a:xfrm>
            <a:off x="61214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44" name="Oval 46" descr="羊皮纸"/>
          <p:cNvSpPr>
            <a:spLocks noChangeArrowheads="1"/>
          </p:cNvSpPr>
          <p:nvPr/>
        </p:nvSpPr>
        <p:spPr bwMode="auto">
          <a:xfrm>
            <a:off x="66548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45" name="Oval 47" descr="羊皮纸"/>
          <p:cNvSpPr>
            <a:spLocks noChangeArrowheads="1"/>
          </p:cNvSpPr>
          <p:nvPr/>
        </p:nvSpPr>
        <p:spPr bwMode="auto">
          <a:xfrm>
            <a:off x="66548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46" name="Oval 48" descr="羊皮纸"/>
          <p:cNvSpPr>
            <a:spLocks noChangeArrowheads="1"/>
          </p:cNvSpPr>
          <p:nvPr/>
        </p:nvSpPr>
        <p:spPr bwMode="auto">
          <a:xfrm>
            <a:off x="72644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47" name="Oval 49" descr="羊皮纸"/>
          <p:cNvSpPr>
            <a:spLocks noChangeArrowheads="1"/>
          </p:cNvSpPr>
          <p:nvPr/>
        </p:nvSpPr>
        <p:spPr bwMode="auto">
          <a:xfrm>
            <a:off x="7797800" y="571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48" name="Oval 50" descr="羊皮纸"/>
          <p:cNvSpPr>
            <a:spLocks noChangeArrowheads="1"/>
          </p:cNvSpPr>
          <p:nvPr/>
        </p:nvSpPr>
        <p:spPr bwMode="auto">
          <a:xfrm>
            <a:off x="7874000" y="24765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49" name="Oval 51" descr="羊皮纸"/>
          <p:cNvSpPr>
            <a:spLocks noChangeArrowheads="1"/>
          </p:cNvSpPr>
          <p:nvPr/>
        </p:nvSpPr>
        <p:spPr bwMode="auto">
          <a:xfrm flipH="1">
            <a:off x="8407400" y="15621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50" name="Text Box 52"/>
          <p:cNvSpPr txBox="1">
            <a:spLocks noChangeArrowheads="1"/>
          </p:cNvSpPr>
          <p:nvPr/>
        </p:nvSpPr>
        <p:spPr bwMode="auto">
          <a:xfrm>
            <a:off x="6121400" y="8905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51" name="Text Box 53"/>
          <p:cNvSpPr txBox="1">
            <a:spLocks noChangeArrowheads="1"/>
          </p:cNvSpPr>
          <p:nvPr/>
        </p:nvSpPr>
        <p:spPr bwMode="auto">
          <a:xfrm>
            <a:off x="7188200" y="966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52" name="Text Box 54"/>
          <p:cNvSpPr txBox="1">
            <a:spLocks noChangeArrowheads="1"/>
          </p:cNvSpPr>
          <p:nvPr/>
        </p:nvSpPr>
        <p:spPr bwMode="auto">
          <a:xfrm>
            <a:off x="8324850" y="2109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53" name="Text Box 56"/>
          <p:cNvSpPr txBox="1">
            <a:spLocks noChangeArrowheads="1"/>
          </p:cNvSpPr>
          <p:nvPr/>
        </p:nvSpPr>
        <p:spPr bwMode="auto">
          <a:xfrm>
            <a:off x="1092200" y="2936875"/>
            <a:ext cx="1158875" cy="579438"/>
          </a:xfrm>
          <a:prstGeom prst="rect">
            <a:avLst/>
          </a:prstGeom>
          <a:noFill/>
          <a:ln w="9525">
            <a:noFill/>
            <a:miter lim="800000"/>
            <a:headEnd/>
            <a:tailEnd/>
          </a:ln>
          <a:effectLst/>
        </p:spPr>
        <p:txBody>
          <a:bodyPr>
            <a:spAutoFit/>
          </a:bodyPr>
          <a:lstStyle/>
          <a:p>
            <a:r>
              <a:rPr lang="zh-CN" altLang="en-US" sz="3200" b="1" dirty="0">
                <a:ea typeface="隶书" pitchFamily="49" charset="-122"/>
              </a:rPr>
              <a:t>原图</a:t>
            </a:r>
            <a:endParaRPr lang="zh-CN" altLang="en-US" b="1" dirty="0"/>
          </a:p>
        </p:txBody>
      </p:sp>
      <p:sp>
        <p:nvSpPr>
          <p:cNvPr id="54" name="Line 57"/>
          <p:cNvSpPr>
            <a:spLocks noChangeShapeType="1"/>
          </p:cNvSpPr>
          <p:nvPr/>
        </p:nvSpPr>
        <p:spPr bwMode="auto">
          <a:xfrm flipH="1">
            <a:off x="2311400" y="49911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55" name="Line 58"/>
          <p:cNvSpPr>
            <a:spLocks noChangeShapeType="1"/>
          </p:cNvSpPr>
          <p:nvPr/>
        </p:nvSpPr>
        <p:spPr bwMode="auto">
          <a:xfrm>
            <a:off x="23114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56" name="Line 59"/>
          <p:cNvSpPr>
            <a:spLocks noChangeShapeType="1"/>
          </p:cNvSpPr>
          <p:nvPr/>
        </p:nvSpPr>
        <p:spPr bwMode="auto">
          <a:xfrm flipV="1">
            <a:off x="1778000" y="39243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57" name="Line 60"/>
          <p:cNvSpPr>
            <a:spLocks noChangeShapeType="1"/>
          </p:cNvSpPr>
          <p:nvPr/>
        </p:nvSpPr>
        <p:spPr bwMode="auto">
          <a:xfrm flipH="1">
            <a:off x="5588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58" name="Oval 61" descr="羊皮纸"/>
          <p:cNvSpPr>
            <a:spLocks noChangeArrowheads="1"/>
          </p:cNvSpPr>
          <p:nvPr/>
        </p:nvSpPr>
        <p:spPr bwMode="auto">
          <a:xfrm>
            <a:off x="3302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59" name="Oval 62" descr="羊皮纸"/>
          <p:cNvSpPr>
            <a:spLocks noChangeArrowheads="1"/>
          </p:cNvSpPr>
          <p:nvPr/>
        </p:nvSpPr>
        <p:spPr bwMode="auto">
          <a:xfrm>
            <a:off x="8636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60" name="Oval 63" descr="羊皮纸"/>
          <p:cNvSpPr>
            <a:spLocks noChangeArrowheads="1"/>
          </p:cNvSpPr>
          <p:nvPr/>
        </p:nvSpPr>
        <p:spPr bwMode="auto">
          <a:xfrm>
            <a:off x="8636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61" name="Oval 64" descr="羊皮纸"/>
          <p:cNvSpPr>
            <a:spLocks noChangeArrowheads="1"/>
          </p:cNvSpPr>
          <p:nvPr/>
        </p:nvSpPr>
        <p:spPr bwMode="auto">
          <a:xfrm>
            <a:off x="14732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62" name="Oval 65" descr="羊皮纸"/>
          <p:cNvSpPr>
            <a:spLocks noChangeArrowheads="1"/>
          </p:cNvSpPr>
          <p:nvPr/>
        </p:nvSpPr>
        <p:spPr bwMode="auto">
          <a:xfrm>
            <a:off x="20066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63" name="Oval 66" descr="羊皮纸"/>
          <p:cNvSpPr>
            <a:spLocks noChangeArrowheads="1"/>
          </p:cNvSpPr>
          <p:nvPr/>
        </p:nvSpPr>
        <p:spPr bwMode="auto">
          <a:xfrm>
            <a:off x="20066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64" name="Oval 67" descr="羊皮纸"/>
          <p:cNvSpPr>
            <a:spLocks noChangeArrowheads="1"/>
          </p:cNvSpPr>
          <p:nvPr/>
        </p:nvSpPr>
        <p:spPr bwMode="auto">
          <a:xfrm flipH="1">
            <a:off x="26162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65" name="Text Box 68"/>
          <p:cNvSpPr txBox="1">
            <a:spLocks noChangeArrowheads="1"/>
          </p:cNvSpPr>
          <p:nvPr/>
        </p:nvSpPr>
        <p:spPr bwMode="auto">
          <a:xfrm>
            <a:off x="330200" y="4014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66" name="Text Box 69"/>
          <p:cNvSpPr txBox="1">
            <a:spLocks noChangeArrowheads="1"/>
          </p:cNvSpPr>
          <p:nvPr/>
        </p:nvSpPr>
        <p:spPr bwMode="auto">
          <a:xfrm>
            <a:off x="139700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67" name="Text Box 70"/>
          <p:cNvSpPr txBox="1">
            <a:spLocks noChangeArrowheads="1"/>
          </p:cNvSpPr>
          <p:nvPr/>
        </p:nvSpPr>
        <p:spPr bwMode="auto">
          <a:xfrm>
            <a:off x="253365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68" name="Text Box 71"/>
          <p:cNvSpPr txBox="1">
            <a:spLocks noChangeArrowheads="1"/>
          </p:cNvSpPr>
          <p:nvPr/>
        </p:nvSpPr>
        <p:spPr bwMode="auto">
          <a:xfrm>
            <a:off x="2533650" y="5233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69" name="Text Box 72"/>
          <p:cNvSpPr txBox="1">
            <a:spLocks noChangeArrowheads="1"/>
          </p:cNvSpPr>
          <p:nvPr/>
        </p:nvSpPr>
        <p:spPr bwMode="auto">
          <a:xfrm>
            <a:off x="1397000" y="6088063"/>
            <a:ext cx="635000" cy="579437"/>
          </a:xfrm>
          <a:prstGeom prst="rect">
            <a:avLst/>
          </a:prstGeom>
          <a:noFill/>
          <a:ln w="9525">
            <a:noFill/>
            <a:miter lim="800000"/>
            <a:headEnd/>
            <a:tailEnd/>
          </a:ln>
          <a:effectLst/>
        </p:spPr>
        <p:txBody>
          <a:bodyPr wrap="none">
            <a:spAutoFit/>
          </a:bodyPr>
          <a:lstStyle/>
          <a:p>
            <a:r>
              <a:rPr lang="en-US" altLang="zh-CN" sz="3200" b="1"/>
              <a:t>(e)</a:t>
            </a:r>
            <a:endParaRPr lang="en-US" altLang="zh-CN"/>
          </a:p>
        </p:txBody>
      </p:sp>
      <p:sp>
        <p:nvSpPr>
          <p:cNvPr id="70" name="Line 74"/>
          <p:cNvSpPr>
            <a:spLocks noChangeShapeType="1"/>
          </p:cNvSpPr>
          <p:nvPr/>
        </p:nvSpPr>
        <p:spPr bwMode="auto">
          <a:xfrm>
            <a:off x="4064000" y="58293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71" name="Line 75"/>
          <p:cNvSpPr>
            <a:spLocks noChangeShapeType="1"/>
          </p:cNvSpPr>
          <p:nvPr/>
        </p:nvSpPr>
        <p:spPr bwMode="auto">
          <a:xfrm flipH="1">
            <a:off x="5207000" y="49911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72" name="Line 76"/>
          <p:cNvSpPr>
            <a:spLocks noChangeShapeType="1"/>
          </p:cNvSpPr>
          <p:nvPr/>
        </p:nvSpPr>
        <p:spPr bwMode="auto">
          <a:xfrm>
            <a:off x="52070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73" name="Line 77"/>
          <p:cNvSpPr>
            <a:spLocks noChangeShapeType="1"/>
          </p:cNvSpPr>
          <p:nvPr/>
        </p:nvSpPr>
        <p:spPr bwMode="auto">
          <a:xfrm flipV="1">
            <a:off x="4597400" y="3924300"/>
            <a:ext cx="533400" cy="914400"/>
          </a:xfrm>
          <a:prstGeom prst="line">
            <a:avLst/>
          </a:prstGeom>
          <a:noFill/>
          <a:ln w="28575">
            <a:solidFill>
              <a:schemeClr val="tx1"/>
            </a:solidFill>
            <a:round/>
            <a:headEnd/>
            <a:tailEnd/>
          </a:ln>
          <a:effectLst/>
        </p:spPr>
        <p:txBody>
          <a:bodyPr wrap="none" anchor="ctr"/>
          <a:lstStyle/>
          <a:p>
            <a:endParaRPr lang="zh-CN" altLang="en-US"/>
          </a:p>
        </p:txBody>
      </p:sp>
      <p:sp>
        <p:nvSpPr>
          <p:cNvPr id="74" name="Line 78"/>
          <p:cNvSpPr>
            <a:spLocks noChangeShapeType="1"/>
          </p:cNvSpPr>
          <p:nvPr/>
        </p:nvSpPr>
        <p:spPr bwMode="auto">
          <a:xfrm flipH="1">
            <a:off x="34544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75" name="Oval 79" descr="羊皮纸"/>
          <p:cNvSpPr>
            <a:spLocks noChangeArrowheads="1"/>
          </p:cNvSpPr>
          <p:nvPr/>
        </p:nvSpPr>
        <p:spPr bwMode="auto">
          <a:xfrm>
            <a:off x="32258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76" name="Oval 80" descr="羊皮纸"/>
          <p:cNvSpPr>
            <a:spLocks noChangeArrowheads="1"/>
          </p:cNvSpPr>
          <p:nvPr/>
        </p:nvSpPr>
        <p:spPr bwMode="auto">
          <a:xfrm>
            <a:off x="37592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77" name="Oval 81" descr="羊皮纸"/>
          <p:cNvSpPr>
            <a:spLocks noChangeArrowheads="1"/>
          </p:cNvSpPr>
          <p:nvPr/>
        </p:nvSpPr>
        <p:spPr bwMode="auto">
          <a:xfrm>
            <a:off x="37592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78" name="Oval 82" descr="羊皮纸"/>
          <p:cNvSpPr>
            <a:spLocks noChangeArrowheads="1"/>
          </p:cNvSpPr>
          <p:nvPr/>
        </p:nvSpPr>
        <p:spPr bwMode="auto">
          <a:xfrm>
            <a:off x="43688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79" name="Oval 83" descr="羊皮纸"/>
          <p:cNvSpPr>
            <a:spLocks noChangeArrowheads="1"/>
          </p:cNvSpPr>
          <p:nvPr/>
        </p:nvSpPr>
        <p:spPr bwMode="auto">
          <a:xfrm>
            <a:off x="49022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80" name="Oval 84" descr="羊皮纸"/>
          <p:cNvSpPr>
            <a:spLocks noChangeArrowheads="1"/>
          </p:cNvSpPr>
          <p:nvPr/>
        </p:nvSpPr>
        <p:spPr bwMode="auto">
          <a:xfrm>
            <a:off x="49022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81" name="Oval 85" descr="羊皮纸"/>
          <p:cNvSpPr>
            <a:spLocks noChangeArrowheads="1"/>
          </p:cNvSpPr>
          <p:nvPr/>
        </p:nvSpPr>
        <p:spPr bwMode="auto">
          <a:xfrm flipH="1">
            <a:off x="55118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82" name="Text Box 87"/>
          <p:cNvSpPr txBox="1">
            <a:spLocks noChangeArrowheads="1"/>
          </p:cNvSpPr>
          <p:nvPr/>
        </p:nvSpPr>
        <p:spPr bwMode="auto">
          <a:xfrm>
            <a:off x="3225800" y="4014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83" name="Text Box 88"/>
          <p:cNvSpPr txBox="1">
            <a:spLocks noChangeArrowheads="1"/>
          </p:cNvSpPr>
          <p:nvPr/>
        </p:nvSpPr>
        <p:spPr bwMode="auto">
          <a:xfrm>
            <a:off x="429260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84" name="Text Box 89"/>
          <p:cNvSpPr txBox="1">
            <a:spLocks noChangeArrowheads="1"/>
          </p:cNvSpPr>
          <p:nvPr/>
        </p:nvSpPr>
        <p:spPr bwMode="auto">
          <a:xfrm>
            <a:off x="4292600" y="5767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85" name="Text Box 90"/>
          <p:cNvSpPr txBox="1">
            <a:spLocks noChangeArrowheads="1"/>
          </p:cNvSpPr>
          <p:nvPr/>
        </p:nvSpPr>
        <p:spPr bwMode="auto">
          <a:xfrm>
            <a:off x="542925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86" name="Text Box 91"/>
          <p:cNvSpPr txBox="1">
            <a:spLocks noChangeArrowheads="1"/>
          </p:cNvSpPr>
          <p:nvPr/>
        </p:nvSpPr>
        <p:spPr bwMode="auto">
          <a:xfrm>
            <a:off x="5429250" y="5233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87" name="Line 92"/>
          <p:cNvSpPr>
            <a:spLocks noChangeShapeType="1"/>
          </p:cNvSpPr>
          <p:nvPr/>
        </p:nvSpPr>
        <p:spPr bwMode="auto">
          <a:xfrm>
            <a:off x="3149600" y="35433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88" name="Line 93"/>
          <p:cNvSpPr>
            <a:spLocks noChangeShapeType="1"/>
          </p:cNvSpPr>
          <p:nvPr/>
        </p:nvSpPr>
        <p:spPr bwMode="auto">
          <a:xfrm>
            <a:off x="6045200" y="35433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89" name="Line 94"/>
          <p:cNvSpPr>
            <a:spLocks noChangeShapeType="1"/>
          </p:cNvSpPr>
          <p:nvPr/>
        </p:nvSpPr>
        <p:spPr bwMode="auto">
          <a:xfrm>
            <a:off x="6959600" y="58293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90" name="Line 95"/>
          <p:cNvSpPr>
            <a:spLocks noChangeShapeType="1"/>
          </p:cNvSpPr>
          <p:nvPr/>
        </p:nvSpPr>
        <p:spPr bwMode="auto">
          <a:xfrm flipH="1">
            <a:off x="8102600" y="49911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91" name="Line 96"/>
          <p:cNvSpPr>
            <a:spLocks noChangeShapeType="1"/>
          </p:cNvSpPr>
          <p:nvPr/>
        </p:nvSpPr>
        <p:spPr bwMode="auto">
          <a:xfrm>
            <a:off x="81026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92" name="Line 97"/>
          <p:cNvSpPr>
            <a:spLocks noChangeShapeType="1"/>
          </p:cNvSpPr>
          <p:nvPr/>
        </p:nvSpPr>
        <p:spPr bwMode="auto">
          <a:xfrm flipV="1">
            <a:off x="7493000" y="3924300"/>
            <a:ext cx="533400" cy="990600"/>
          </a:xfrm>
          <a:prstGeom prst="line">
            <a:avLst/>
          </a:prstGeom>
          <a:noFill/>
          <a:ln w="28575">
            <a:solidFill>
              <a:schemeClr val="tx1"/>
            </a:solidFill>
            <a:round/>
            <a:headEnd/>
            <a:tailEnd/>
          </a:ln>
          <a:effectLst/>
        </p:spPr>
        <p:txBody>
          <a:bodyPr wrap="none" anchor="ctr"/>
          <a:lstStyle/>
          <a:p>
            <a:endParaRPr lang="zh-CN" altLang="en-US"/>
          </a:p>
        </p:txBody>
      </p:sp>
      <p:sp>
        <p:nvSpPr>
          <p:cNvPr id="93" name="Line 98"/>
          <p:cNvSpPr>
            <a:spLocks noChangeShapeType="1"/>
          </p:cNvSpPr>
          <p:nvPr/>
        </p:nvSpPr>
        <p:spPr bwMode="auto">
          <a:xfrm>
            <a:off x="6426200" y="49911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94" name="Line 99"/>
          <p:cNvSpPr>
            <a:spLocks noChangeShapeType="1"/>
          </p:cNvSpPr>
          <p:nvPr/>
        </p:nvSpPr>
        <p:spPr bwMode="auto">
          <a:xfrm flipH="1">
            <a:off x="6350000" y="4000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95" name="Oval 100" descr="羊皮纸"/>
          <p:cNvSpPr>
            <a:spLocks noChangeArrowheads="1"/>
          </p:cNvSpPr>
          <p:nvPr/>
        </p:nvSpPr>
        <p:spPr bwMode="auto">
          <a:xfrm>
            <a:off x="61214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96" name="Oval 101" descr="羊皮纸"/>
          <p:cNvSpPr>
            <a:spLocks noChangeArrowheads="1"/>
          </p:cNvSpPr>
          <p:nvPr/>
        </p:nvSpPr>
        <p:spPr bwMode="auto">
          <a:xfrm>
            <a:off x="66548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97" name="Oval 102" descr="羊皮纸"/>
          <p:cNvSpPr>
            <a:spLocks noChangeArrowheads="1"/>
          </p:cNvSpPr>
          <p:nvPr/>
        </p:nvSpPr>
        <p:spPr bwMode="auto">
          <a:xfrm>
            <a:off x="66548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98" name="Oval 103" descr="羊皮纸"/>
          <p:cNvSpPr>
            <a:spLocks noChangeArrowheads="1"/>
          </p:cNvSpPr>
          <p:nvPr/>
        </p:nvSpPr>
        <p:spPr bwMode="auto">
          <a:xfrm>
            <a:off x="72644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99" name="Oval 104" descr="羊皮纸"/>
          <p:cNvSpPr>
            <a:spLocks noChangeArrowheads="1"/>
          </p:cNvSpPr>
          <p:nvPr/>
        </p:nvSpPr>
        <p:spPr bwMode="auto">
          <a:xfrm>
            <a:off x="7797800" y="3695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00" name="Oval 105" descr="羊皮纸"/>
          <p:cNvSpPr>
            <a:spLocks noChangeArrowheads="1"/>
          </p:cNvSpPr>
          <p:nvPr/>
        </p:nvSpPr>
        <p:spPr bwMode="auto">
          <a:xfrm flipH="1">
            <a:off x="8407400" y="46863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01" name="Text Box 106"/>
          <p:cNvSpPr txBox="1">
            <a:spLocks noChangeArrowheads="1"/>
          </p:cNvSpPr>
          <p:nvPr/>
        </p:nvSpPr>
        <p:spPr bwMode="auto">
          <a:xfrm>
            <a:off x="6121400" y="4014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02" name="Text Box 107"/>
          <p:cNvSpPr txBox="1">
            <a:spLocks noChangeArrowheads="1"/>
          </p:cNvSpPr>
          <p:nvPr/>
        </p:nvSpPr>
        <p:spPr bwMode="auto">
          <a:xfrm>
            <a:off x="6121400" y="5233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03" name="Text Box 108"/>
          <p:cNvSpPr txBox="1">
            <a:spLocks noChangeArrowheads="1"/>
          </p:cNvSpPr>
          <p:nvPr/>
        </p:nvSpPr>
        <p:spPr bwMode="auto">
          <a:xfrm>
            <a:off x="718820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104" name="Text Box 109"/>
          <p:cNvSpPr txBox="1">
            <a:spLocks noChangeArrowheads="1"/>
          </p:cNvSpPr>
          <p:nvPr/>
        </p:nvSpPr>
        <p:spPr bwMode="auto">
          <a:xfrm>
            <a:off x="7188200" y="5767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105" name="Text Box 110"/>
          <p:cNvSpPr txBox="1">
            <a:spLocks noChangeArrowheads="1"/>
          </p:cNvSpPr>
          <p:nvPr/>
        </p:nvSpPr>
        <p:spPr bwMode="auto">
          <a:xfrm>
            <a:off x="8324850" y="4090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106" name="Text Box 111"/>
          <p:cNvSpPr txBox="1">
            <a:spLocks noChangeArrowheads="1"/>
          </p:cNvSpPr>
          <p:nvPr/>
        </p:nvSpPr>
        <p:spPr bwMode="auto">
          <a:xfrm>
            <a:off x="8324850" y="5233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107" name="Oval 112" descr="羊皮纸"/>
          <p:cNvSpPr>
            <a:spLocks noChangeArrowheads="1"/>
          </p:cNvSpPr>
          <p:nvPr/>
        </p:nvSpPr>
        <p:spPr bwMode="auto">
          <a:xfrm>
            <a:off x="7874000" y="56007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08" name="Text Box 113"/>
          <p:cNvSpPr txBox="1">
            <a:spLocks noChangeArrowheads="1"/>
          </p:cNvSpPr>
          <p:nvPr/>
        </p:nvSpPr>
        <p:spPr bwMode="auto">
          <a:xfrm>
            <a:off x="4210050" y="2905125"/>
            <a:ext cx="635000" cy="579438"/>
          </a:xfrm>
          <a:prstGeom prst="rect">
            <a:avLst/>
          </a:prstGeom>
          <a:noFill/>
          <a:ln w="9525">
            <a:noFill/>
            <a:miter lim="800000"/>
            <a:headEnd/>
            <a:tailEnd/>
          </a:ln>
          <a:effectLst/>
        </p:spPr>
        <p:txBody>
          <a:bodyPr wrap="none">
            <a:spAutoFit/>
          </a:bodyPr>
          <a:lstStyle/>
          <a:p>
            <a:r>
              <a:rPr lang="en-US" altLang="zh-CN" sz="3200" b="1"/>
              <a:t>(c)</a:t>
            </a:r>
            <a:endParaRPr lang="en-US" altLang="zh-CN" b="1"/>
          </a:p>
        </p:txBody>
      </p:sp>
      <p:sp>
        <p:nvSpPr>
          <p:cNvPr id="109" name="Text Box 114"/>
          <p:cNvSpPr txBox="1">
            <a:spLocks noChangeArrowheads="1"/>
          </p:cNvSpPr>
          <p:nvPr/>
        </p:nvSpPr>
        <p:spPr bwMode="auto">
          <a:xfrm>
            <a:off x="7212013" y="2843213"/>
            <a:ext cx="679450" cy="579437"/>
          </a:xfrm>
          <a:prstGeom prst="rect">
            <a:avLst/>
          </a:prstGeom>
          <a:noFill/>
          <a:ln w="9525">
            <a:noFill/>
            <a:miter lim="800000"/>
            <a:headEnd/>
            <a:tailEnd/>
          </a:ln>
          <a:effectLst/>
        </p:spPr>
        <p:txBody>
          <a:bodyPr wrap="none">
            <a:spAutoFit/>
          </a:bodyPr>
          <a:lstStyle/>
          <a:p>
            <a:r>
              <a:rPr lang="en-US" altLang="zh-CN" sz="3200" b="1"/>
              <a:t>(d)</a:t>
            </a:r>
            <a:endParaRPr lang="en-US" altLang="zh-CN" b="1"/>
          </a:p>
        </p:txBody>
      </p:sp>
      <p:sp>
        <p:nvSpPr>
          <p:cNvPr id="110" name="Text Box 115"/>
          <p:cNvSpPr txBox="1">
            <a:spLocks noChangeArrowheads="1"/>
          </p:cNvSpPr>
          <p:nvPr/>
        </p:nvSpPr>
        <p:spPr bwMode="auto">
          <a:xfrm>
            <a:off x="7202488" y="6042025"/>
            <a:ext cx="657225" cy="579438"/>
          </a:xfrm>
          <a:prstGeom prst="rect">
            <a:avLst/>
          </a:prstGeom>
          <a:noFill/>
          <a:ln w="9525">
            <a:noFill/>
            <a:miter lim="800000"/>
            <a:headEnd/>
            <a:tailEnd/>
          </a:ln>
          <a:effectLst/>
        </p:spPr>
        <p:txBody>
          <a:bodyPr wrap="none">
            <a:spAutoFit/>
          </a:bodyPr>
          <a:lstStyle/>
          <a:p>
            <a:r>
              <a:rPr lang="en-US" altLang="zh-CN" sz="3200" b="1"/>
              <a:t>(g)</a:t>
            </a:r>
            <a:endParaRPr lang="en-US" altLang="zh-CN"/>
          </a:p>
        </p:txBody>
      </p:sp>
      <p:sp>
        <p:nvSpPr>
          <p:cNvPr id="111" name="Text Box 116"/>
          <p:cNvSpPr txBox="1">
            <a:spLocks noChangeArrowheads="1"/>
          </p:cNvSpPr>
          <p:nvPr/>
        </p:nvSpPr>
        <p:spPr bwMode="auto">
          <a:xfrm>
            <a:off x="4281488" y="6051550"/>
            <a:ext cx="588962" cy="579438"/>
          </a:xfrm>
          <a:prstGeom prst="rect">
            <a:avLst/>
          </a:prstGeom>
          <a:noFill/>
          <a:ln w="9525">
            <a:noFill/>
            <a:miter lim="800000"/>
            <a:headEnd/>
            <a:tailEnd/>
          </a:ln>
          <a:effectLst/>
        </p:spPr>
        <p:txBody>
          <a:bodyPr wrap="none">
            <a:spAutoFit/>
          </a:bodyPr>
          <a:lstStyle/>
          <a:p>
            <a:r>
              <a:rPr lang="en-US" altLang="zh-CN" sz="3200" b="1"/>
              <a:t>(f)</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08"/>
                                        </p:tgtEl>
                                        <p:attrNameLst>
                                          <p:attrName>style.visibility</p:attrName>
                                        </p:attrNameLst>
                                      </p:cBhvr>
                                      <p:to>
                                        <p:strVal val="visible"/>
                                      </p:to>
                                    </p:set>
                                    <p:anim calcmode="lin" valueType="num">
                                      <p:cBhvr additive="base">
                                        <p:cTn id="55" dur="500" fill="hold"/>
                                        <p:tgtEl>
                                          <p:spTgt spid="108"/>
                                        </p:tgtEl>
                                        <p:attrNameLst>
                                          <p:attrName>ppt_x</p:attrName>
                                        </p:attrNameLst>
                                      </p:cBhvr>
                                      <p:tavLst>
                                        <p:tav tm="0">
                                          <p:val>
                                            <p:strVal val="#ppt_x"/>
                                          </p:val>
                                        </p:tav>
                                        <p:tav tm="100000">
                                          <p:val>
                                            <p:strVal val="#ppt_x"/>
                                          </p:val>
                                        </p:tav>
                                      </p:tavLst>
                                    </p:anim>
                                    <p:anim calcmode="lin" valueType="num">
                                      <p:cBhvr additive="base">
                                        <p:cTn id="56"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ppt_x"/>
                                          </p:val>
                                        </p:tav>
                                        <p:tav tm="100000">
                                          <p:val>
                                            <p:strVal val="#ppt_x"/>
                                          </p:val>
                                        </p:tav>
                                      </p:tavLst>
                                    </p:anim>
                                    <p:anim calcmode="lin" valueType="num">
                                      <p:cBhvr additive="base">
                                        <p:cTn id="66" dur="500" fill="hold"/>
                                        <p:tgtEl>
                                          <p:spTgt spid="41"/>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fill="hold"/>
                                        <p:tgtEl>
                                          <p:spTgt spid="43"/>
                                        </p:tgtEl>
                                        <p:attrNameLst>
                                          <p:attrName>ppt_x</p:attrName>
                                        </p:attrNameLst>
                                      </p:cBhvr>
                                      <p:tavLst>
                                        <p:tav tm="0">
                                          <p:val>
                                            <p:strVal val="#ppt_x"/>
                                          </p:val>
                                        </p:tav>
                                        <p:tav tm="100000">
                                          <p:val>
                                            <p:strVal val="#ppt_x"/>
                                          </p:val>
                                        </p:tav>
                                      </p:tavLst>
                                    </p:anim>
                                    <p:anim calcmode="lin" valueType="num">
                                      <p:cBhvr additive="base">
                                        <p:cTn id="74" dur="500" fill="hold"/>
                                        <p:tgtEl>
                                          <p:spTgt spid="43"/>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 calcmode="lin" valueType="num">
                                      <p:cBhvr additive="base">
                                        <p:cTn id="89" dur="500" fill="hold"/>
                                        <p:tgtEl>
                                          <p:spTgt spid="47"/>
                                        </p:tgtEl>
                                        <p:attrNameLst>
                                          <p:attrName>ppt_x</p:attrName>
                                        </p:attrNameLst>
                                      </p:cBhvr>
                                      <p:tavLst>
                                        <p:tav tm="0">
                                          <p:val>
                                            <p:strVal val="#ppt_x"/>
                                          </p:val>
                                        </p:tav>
                                        <p:tav tm="100000">
                                          <p:val>
                                            <p:strVal val="#ppt_x"/>
                                          </p:val>
                                        </p:tav>
                                      </p:tavLst>
                                    </p:anim>
                                    <p:anim calcmode="lin" valueType="num">
                                      <p:cBhvr additive="base">
                                        <p:cTn id="90" dur="500" fill="hold"/>
                                        <p:tgtEl>
                                          <p:spTgt spid="47"/>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 calcmode="lin" valueType="num">
                                      <p:cBhvr additive="base">
                                        <p:cTn id="93" dur="500" fill="hold"/>
                                        <p:tgtEl>
                                          <p:spTgt spid="48"/>
                                        </p:tgtEl>
                                        <p:attrNameLst>
                                          <p:attrName>ppt_x</p:attrName>
                                        </p:attrNameLst>
                                      </p:cBhvr>
                                      <p:tavLst>
                                        <p:tav tm="0">
                                          <p:val>
                                            <p:strVal val="#ppt_x"/>
                                          </p:val>
                                        </p:tav>
                                        <p:tav tm="100000">
                                          <p:val>
                                            <p:strVal val="#ppt_x"/>
                                          </p:val>
                                        </p:tav>
                                      </p:tavLst>
                                    </p:anim>
                                    <p:anim calcmode="lin" valueType="num">
                                      <p:cBhvr additive="base">
                                        <p:cTn id="94" dur="500" fill="hold"/>
                                        <p:tgtEl>
                                          <p:spTgt spid="48"/>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fill="hold"/>
                                        <p:tgtEl>
                                          <p:spTgt spid="50"/>
                                        </p:tgtEl>
                                        <p:attrNameLst>
                                          <p:attrName>ppt_x</p:attrName>
                                        </p:attrNameLst>
                                      </p:cBhvr>
                                      <p:tavLst>
                                        <p:tav tm="0">
                                          <p:val>
                                            <p:strVal val="#ppt_x"/>
                                          </p:val>
                                        </p:tav>
                                        <p:tav tm="100000">
                                          <p:val>
                                            <p:strVal val="#ppt_x"/>
                                          </p:val>
                                        </p:tav>
                                      </p:tavLst>
                                    </p:anim>
                                    <p:anim calcmode="lin" valueType="num">
                                      <p:cBhvr additive="base">
                                        <p:cTn id="102" dur="500" fill="hold"/>
                                        <p:tgtEl>
                                          <p:spTgt spid="50"/>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 calcmode="lin" valueType="num">
                                      <p:cBhvr additive="base">
                                        <p:cTn id="105" dur="500" fill="hold"/>
                                        <p:tgtEl>
                                          <p:spTgt spid="51"/>
                                        </p:tgtEl>
                                        <p:attrNameLst>
                                          <p:attrName>ppt_x</p:attrName>
                                        </p:attrNameLst>
                                      </p:cBhvr>
                                      <p:tavLst>
                                        <p:tav tm="0">
                                          <p:val>
                                            <p:strVal val="#ppt_x"/>
                                          </p:val>
                                        </p:tav>
                                        <p:tav tm="100000">
                                          <p:val>
                                            <p:strVal val="#ppt_x"/>
                                          </p:val>
                                        </p:tav>
                                      </p:tavLst>
                                    </p:anim>
                                    <p:anim calcmode="lin" valueType="num">
                                      <p:cBhvr additive="base">
                                        <p:cTn id="106" dur="500" fill="hold"/>
                                        <p:tgtEl>
                                          <p:spTgt spid="51"/>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ppt_x"/>
                                          </p:val>
                                        </p:tav>
                                        <p:tav tm="100000">
                                          <p:val>
                                            <p:strVal val="#ppt_x"/>
                                          </p:val>
                                        </p:tav>
                                      </p:tavLst>
                                    </p:anim>
                                    <p:anim calcmode="lin" valueType="num">
                                      <p:cBhvr additive="base">
                                        <p:cTn id="110" dur="500" fill="hold"/>
                                        <p:tgtEl>
                                          <p:spTgt spid="52"/>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109"/>
                                        </p:tgtEl>
                                        <p:attrNameLst>
                                          <p:attrName>style.visibility</p:attrName>
                                        </p:attrNameLst>
                                      </p:cBhvr>
                                      <p:to>
                                        <p:strVal val="visible"/>
                                      </p:to>
                                    </p:set>
                                    <p:anim calcmode="lin" valueType="num">
                                      <p:cBhvr additive="base">
                                        <p:cTn id="113" dur="500" fill="hold"/>
                                        <p:tgtEl>
                                          <p:spTgt spid="109"/>
                                        </p:tgtEl>
                                        <p:attrNameLst>
                                          <p:attrName>ppt_x</p:attrName>
                                        </p:attrNameLst>
                                      </p:cBhvr>
                                      <p:tavLst>
                                        <p:tav tm="0">
                                          <p:val>
                                            <p:strVal val="#ppt_x"/>
                                          </p:val>
                                        </p:tav>
                                        <p:tav tm="100000">
                                          <p:val>
                                            <p:strVal val="#ppt_x"/>
                                          </p:val>
                                        </p:tav>
                                      </p:tavLst>
                                    </p:anim>
                                    <p:anim calcmode="lin" valueType="num">
                                      <p:cBhvr additive="base">
                                        <p:cTn id="114" dur="500" fill="hold"/>
                                        <p:tgtEl>
                                          <p:spTgt spid="109"/>
                                        </p:tgtEl>
                                        <p:attrNameLst>
                                          <p:attrName>ppt_y</p:attrName>
                                        </p:attrNameLst>
                                      </p:cBhvr>
                                      <p:tavLst>
                                        <p:tav tm="0">
                                          <p:val>
                                            <p:strVal val="0-#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0-#ppt_w/2"/>
                                          </p:val>
                                        </p:tav>
                                        <p:tav tm="100000">
                                          <p:val>
                                            <p:strVal val="#ppt_x"/>
                                          </p:val>
                                        </p:tav>
                                      </p:tavLst>
                                    </p:anim>
                                    <p:anim calcmode="lin" valueType="num">
                                      <p:cBhvr additive="base">
                                        <p:cTn id="120" dur="500" fill="hold"/>
                                        <p:tgtEl>
                                          <p:spTgt spid="54"/>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0-#ppt_w/2"/>
                                          </p:val>
                                        </p:tav>
                                        <p:tav tm="100000">
                                          <p:val>
                                            <p:strVal val="#ppt_x"/>
                                          </p:val>
                                        </p:tav>
                                      </p:tavLst>
                                    </p:anim>
                                    <p:anim calcmode="lin" valueType="num">
                                      <p:cBhvr additive="base">
                                        <p:cTn id="124" dur="500" fill="hold"/>
                                        <p:tgtEl>
                                          <p:spTgt spid="55"/>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0-#ppt_w/2"/>
                                          </p:val>
                                        </p:tav>
                                        <p:tav tm="100000">
                                          <p:val>
                                            <p:strVal val="#ppt_x"/>
                                          </p:val>
                                        </p:tav>
                                      </p:tavLst>
                                    </p:anim>
                                    <p:anim calcmode="lin" valueType="num">
                                      <p:cBhvr additive="base">
                                        <p:cTn id="128" dur="500" fill="hold"/>
                                        <p:tgtEl>
                                          <p:spTgt spid="56"/>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0-#ppt_w/2"/>
                                          </p:val>
                                        </p:tav>
                                        <p:tav tm="100000">
                                          <p:val>
                                            <p:strVal val="#ppt_x"/>
                                          </p:val>
                                        </p:tav>
                                      </p:tavLst>
                                    </p:anim>
                                    <p:anim calcmode="lin" valueType="num">
                                      <p:cBhvr additive="base">
                                        <p:cTn id="132" dur="500" fill="hold"/>
                                        <p:tgtEl>
                                          <p:spTgt spid="5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0-#ppt_w/2"/>
                                          </p:val>
                                        </p:tav>
                                        <p:tav tm="100000">
                                          <p:val>
                                            <p:strVal val="#ppt_x"/>
                                          </p:val>
                                        </p:tav>
                                      </p:tavLst>
                                    </p:anim>
                                    <p:anim calcmode="lin" valueType="num">
                                      <p:cBhvr additive="base">
                                        <p:cTn id="136" dur="500" fill="hold"/>
                                        <p:tgtEl>
                                          <p:spTgt spid="58"/>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0-#ppt_w/2"/>
                                          </p:val>
                                        </p:tav>
                                        <p:tav tm="100000">
                                          <p:val>
                                            <p:strVal val="#ppt_x"/>
                                          </p:val>
                                        </p:tav>
                                      </p:tavLst>
                                    </p:anim>
                                    <p:anim calcmode="lin" valueType="num">
                                      <p:cBhvr additive="base">
                                        <p:cTn id="140" dur="500" fill="hold"/>
                                        <p:tgtEl>
                                          <p:spTgt spid="59"/>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0-#ppt_w/2"/>
                                          </p:val>
                                        </p:tav>
                                        <p:tav tm="100000">
                                          <p:val>
                                            <p:strVal val="#ppt_x"/>
                                          </p:val>
                                        </p:tav>
                                      </p:tavLst>
                                    </p:anim>
                                    <p:anim calcmode="lin" valueType="num">
                                      <p:cBhvr additive="base">
                                        <p:cTn id="144" dur="500" fill="hold"/>
                                        <p:tgtEl>
                                          <p:spTgt spid="60"/>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0-#ppt_w/2"/>
                                          </p:val>
                                        </p:tav>
                                        <p:tav tm="100000">
                                          <p:val>
                                            <p:strVal val="#ppt_x"/>
                                          </p:val>
                                        </p:tav>
                                      </p:tavLst>
                                    </p:anim>
                                    <p:anim calcmode="lin" valueType="num">
                                      <p:cBhvr additive="base">
                                        <p:cTn id="148" dur="500" fill="hold"/>
                                        <p:tgtEl>
                                          <p:spTgt spid="61"/>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0-#ppt_w/2"/>
                                          </p:val>
                                        </p:tav>
                                        <p:tav tm="100000">
                                          <p:val>
                                            <p:strVal val="#ppt_x"/>
                                          </p:val>
                                        </p:tav>
                                      </p:tavLst>
                                    </p:anim>
                                    <p:anim calcmode="lin" valueType="num">
                                      <p:cBhvr additive="base">
                                        <p:cTn id="152" dur="500" fill="hold"/>
                                        <p:tgtEl>
                                          <p:spTgt spid="62"/>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0-#ppt_w/2"/>
                                          </p:val>
                                        </p:tav>
                                        <p:tav tm="100000">
                                          <p:val>
                                            <p:strVal val="#ppt_x"/>
                                          </p:val>
                                        </p:tav>
                                      </p:tavLst>
                                    </p:anim>
                                    <p:anim calcmode="lin" valueType="num">
                                      <p:cBhvr additive="base">
                                        <p:cTn id="156" dur="500" fill="hold"/>
                                        <p:tgtEl>
                                          <p:spTgt spid="63"/>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0-#ppt_w/2"/>
                                          </p:val>
                                        </p:tav>
                                        <p:tav tm="100000">
                                          <p:val>
                                            <p:strVal val="#ppt_x"/>
                                          </p:val>
                                        </p:tav>
                                      </p:tavLst>
                                    </p:anim>
                                    <p:anim calcmode="lin" valueType="num">
                                      <p:cBhvr additive="base">
                                        <p:cTn id="160" dur="500" fill="hold"/>
                                        <p:tgtEl>
                                          <p:spTgt spid="64"/>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 calcmode="lin" valueType="num">
                                      <p:cBhvr additive="base">
                                        <p:cTn id="163" dur="500" fill="hold"/>
                                        <p:tgtEl>
                                          <p:spTgt spid="65"/>
                                        </p:tgtEl>
                                        <p:attrNameLst>
                                          <p:attrName>ppt_x</p:attrName>
                                        </p:attrNameLst>
                                      </p:cBhvr>
                                      <p:tavLst>
                                        <p:tav tm="0">
                                          <p:val>
                                            <p:strVal val="0-#ppt_w/2"/>
                                          </p:val>
                                        </p:tav>
                                        <p:tav tm="100000">
                                          <p:val>
                                            <p:strVal val="#ppt_x"/>
                                          </p:val>
                                        </p:tav>
                                      </p:tavLst>
                                    </p:anim>
                                    <p:anim calcmode="lin" valueType="num">
                                      <p:cBhvr additive="base">
                                        <p:cTn id="164" dur="500" fill="hold"/>
                                        <p:tgtEl>
                                          <p:spTgt spid="65"/>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66"/>
                                        </p:tgtEl>
                                        <p:attrNameLst>
                                          <p:attrName>style.visibility</p:attrName>
                                        </p:attrNameLst>
                                      </p:cBhvr>
                                      <p:to>
                                        <p:strVal val="visible"/>
                                      </p:to>
                                    </p:set>
                                    <p:anim calcmode="lin" valueType="num">
                                      <p:cBhvr additive="base">
                                        <p:cTn id="167" dur="500" fill="hold"/>
                                        <p:tgtEl>
                                          <p:spTgt spid="66"/>
                                        </p:tgtEl>
                                        <p:attrNameLst>
                                          <p:attrName>ppt_x</p:attrName>
                                        </p:attrNameLst>
                                      </p:cBhvr>
                                      <p:tavLst>
                                        <p:tav tm="0">
                                          <p:val>
                                            <p:strVal val="0-#ppt_w/2"/>
                                          </p:val>
                                        </p:tav>
                                        <p:tav tm="100000">
                                          <p:val>
                                            <p:strVal val="#ppt_x"/>
                                          </p:val>
                                        </p:tav>
                                      </p:tavLst>
                                    </p:anim>
                                    <p:anim calcmode="lin" valueType="num">
                                      <p:cBhvr additive="base">
                                        <p:cTn id="168" dur="500" fill="hold"/>
                                        <p:tgtEl>
                                          <p:spTgt spid="66"/>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67"/>
                                        </p:tgtEl>
                                        <p:attrNameLst>
                                          <p:attrName>style.visibility</p:attrName>
                                        </p:attrNameLst>
                                      </p:cBhvr>
                                      <p:to>
                                        <p:strVal val="visible"/>
                                      </p:to>
                                    </p:set>
                                    <p:anim calcmode="lin" valueType="num">
                                      <p:cBhvr additive="base">
                                        <p:cTn id="171" dur="500" fill="hold"/>
                                        <p:tgtEl>
                                          <p:spTgt spid="67"/>
                                        </p:tgtEl>
                                        <p:attrNameLst>
                                          <p:attrName>ppt_x</p:attrName>
                                        </p:attrNameLst>
                                      </p:cBhvr>
                                      <p:tavLst>
                                        <p:tav tm="0">
                                          <p:val>
                                            <p:strVal val="0-#ppt_w/2"/>
                                          </p:val>
                                        </p:tav>
                                        <p:tav tm="100000">
                                          <p:val>
                                            <p:strVal val="#ppt_x"/>
                                          </p:val>
                                        </p:tav>
                                      </p:tavLst>
                                    </p:anim>
                                    <p:anim calcmode="lin" valueType="num">
                                      <p:cBhvr additive="base">
                                        <p:cTn id="172" dur="500" fill="hold"/>
                                        <p:tgtEl>
                                          <p:spTgt spid="67"/>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 calcmode="lin" valueType="num">
                                      <p:cBhvr additive="base">
                                        <p:cTn id="175" dur="500" fill="hold"/>
                                        <p:tgtEl>
                                          <p:spTgt spid="87"/>
                                        </p:tgtEl>
                                        <p:attrNameLst>
                                          <p:attrName>ppt_x</p:attrName>
                                        </p:attrNameLst>
                                      </p:cBhvr>
                                      <p:tavLst>
                                        <p:tav tm="0">
                                          <p:val>
                                            <p:strVal val="0-#ppt_w/2"/>
                                          </p:val>
                                        </p:tav>
                                        <p:tav tm="100000">
                                          <p:val>
                                            <p:strVal val="#ppt_x"/>
                                          </p:val>
                                        </p:tav>
                                      </p:tavLst>
                                    </p:anim>
                                    <p:anim calcmode="lin" valueType="num">
                                      <p:cBhvr additive="base">
                                        <p:cTn id="176" dur="500" fill="hold"/>
                                        <p:tgtEl>
                                          <p:spTgt spid="87"/>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68"/>
                                        </p:tgtEl>
                                        <p:attrNameLst>
                                          <p:attrName>style.visibility</p:attrName>
                                        </p:attrNameLst>
                                      </p:cBhvr>
                                      <p:to>
                                        <p:strVal val="visible"/>
                                      </p:to>
                                    </p:set>
                                    <p:anim calcmode="lin" valueType="num">
                                      <p:cBhvr additive="base">
                                        <p:cTn id="179" dur="500" fill="hold"/>
                                        <p:tgtEl>
                                          <p:spTgt spid="68"/>
                                        </p:tgtEl>
                                        <p:attrNameLst>
                                          <p:attrName>ppt_x</p:attrName>
                                        </p:attrNameLst>
                                      </p:cBhvr>
                                      <p:tavLst>
                                        <p:tav tm="0">
                                          <p:val>
                                            <p:strVal val="0-#ppt_w/2"/>
                                          </p:val>
                                        </p:tav>
                                        <p:tav tm="100000">
                                          <p:val>
                                            <p:strVal val="#ppt_x"/>
                                          </p:val>
                                        </p:tav>
                                      </p:tavLst>
                                    </p:anim>
                                    <p:anim calcmode="lin" valueType="num">
                                      <p:cBhvr additive="base">
                                        <p:cTn id="180" dur="500" fill="hold"/>
                                        <p:tgtEl>
                                          <p:spTgt spid="68"/>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69"/>
                                        </p:tgtEl>
                                        <p:attrNameLst>
                                          <p:attrName>style.visibility</p:attrName>
                                        </p:attrNameLst>
                                      </p:cBhvr>
                                      <p:to>
                                        <p:strVal val="visible"/>
                                      </p:to>
                                    </p:set>
                                    <p:anim calcmode="lin" valueType="num">
                                      <p:cBhvr additive="base">
                                        <p:cTn id="183" dur="500" fill="hold"/>
                                        <p:tgtEl>
                                          <p:spTgt spid="69"/>
                                        </p:tgtEl>
                                        <p:attrNameLst>
                                          <p:attrName>ppt_x</p:attrName>
                                        </p:attrNameLst>
                                      </p:cBhvr>
                                      <p:tavLst>
                                        <p:tav tm="0">
                                          <p:val>
                                            <p:strVal val="0-#ppt_w/2"/>
                                          </p:val>
                                        </p:tav>
                                        <p:tav tm="100000">
                                          <p:val>
                                            <p:strVal val="#ppt_x"/>
                                          </p:val>
                                        </p:tav>
                                      </p:tavLst>
                                    </p:anim>
                                    <p:anim calcmode="lin" valueType="num">
                                      <p:cBhvr additive="base">
                                        <p:cTn id="18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70"/>
                                        </p:tgtEl>
                                        <p:attrNameLst>
                                          <p:attrName>style.visibility</p:attrName>
                                        </p:attrNameLst>
                                      </p:cBhvr>
                                      <p:to>
                                        <p:strVal val="visible"/>
                                      </p:to>
                                    </p:set>
                                    <p:anim calcmode="lin" valueType="num">
                                      <p:cBhvr additive="base">
                                        <p:cTn id="189" dur="500" fill="hold"/>
                                        <p:tgtEl>
                                          <p:spTgt spid="70"/>
                                        </p:tgtEl>
                                        <p:attrNameLst>
                                          <p:attrName>ppt_x</p:attrName>
                                        </p:attrNameLst>
                                      </p:cBhvr>
                                      <p:tavLst>
                                        <p:tav tm="0">
                                          <p:val>
                                            <p:strVal val="#ppt_x"/>
                                          </p:val>
                                        </p:tav>
                                        <p:tav tm="100000">
                                          <p:val>
                                            <p:strVal val="#ppt_x"/>
                                          </p:val>
                                        </p:tav>
                                      </p:tavLst>
                                    </p:anim>
                                    <p:anim calcmode="lin" valueType="num">
                                      <p:cBhvr additive="base">
                                        <p:cTn id="190" dur="500" fill="hold"/>
                                        <p:tgtEl>
                                          <p:spTgt spid="7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71"/>
                                        </p:tgtEl>
                                        <p:attrNameLst>
                                          <p:attrName>style.visibility</p:attrName>
                                        </p:attrNameLst>
                                      </p:cBhvr>
                                      <p:to>
                                        <p:strVal val="visible"/>
                                      </p:to>
                                    </p:set>
                                    <p:anim calcmode="lin" valueType="num">
                                      <p:cBhvr additive="base">
                                        <p:cTn id="193" dur="500" fill="hold"/>
                                        <p:tgtEl>
                                          <p:spTgt spid="71"/>
                                        </p:tgtEl>
                                        <p:attrNameLst>
                                          <p:attrName>ppt_x</p:attrName>
                                        </p:attrNameLst>
                                      </p:cBhvr>
                                      <p:tavLst>
                                        <p:tav tm="0">
                                          <p:val>
                                            <p:strVal val="#ppt_x"/>
                                          </p:val>
                                        </p:tav>
                                        <p:tav tm="100000">
                                          <p:val>
                                            <p:strVal val="#ppt_x"/>
                                          </p:val>
                                        </p:tav>
                                      </p:tavLst>
                                    </p:anim>
                                    <p:anim calcmode="lin" valueType="num">
                                      <p:cBhvr additive="base">
                                        <p:cTn id="194" dur="500" fill="hold"/>
                                        <p:tgtEl>
                                          <p:spTgt spid="71"/>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fill="hold"/>
                                        <p:tgtEl>
                                          <p:spTgt spid="72"/>
                                        </p:tgtEl>
                                        <p:attrNameLst>
                                          <p:attrName>ppt_x</p:attrName>
                                        </p:attrNameLst>
                                      </p:cBhvr>
                                      <p:tavLst>
                                        <p:tav tm="0">
                                          <p:val>
                                            <p:strVal val="#ppt_x"/>
                                          </p:val>
                                        </p:tav>
                                        <p:tav tm="100000">
                                          <p:val>
                                            <p:strVal val="#ppt_x"/>
                                          </p:val>
                                        </p:tav>
                                      </p:tavLst>
                                    </p:anim>
                                    <p:anim calcmode="lin" valueType="num">
                                      <p:cBhvr additive="base">
                                        <p:cTn id="198" dur="500" fill="hold"/>
                                        <p:tgtEl>
                                          <p:spTgt spid="7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73"/>
                                        </p:tgtEl>
                                        <p:attrNameLst>
                                          <p:attrName>style.visibility</p:attrName>
                                        </p:attrNameLst>
                                      </p:cBhvr>
                                      <p:to>
                                        <p:strVal val="visible"/>
                                      </p:to>
                                    </p:set>
                                    <p:anim calcmode="lin" valueType="num">
                                      <p:cBhvr additive="base">
                                        <p:cTn id="201" dur="500" fill="hold"/>
                                        <p:tgtEl>
                                          <p:spTgt spid="73"/>
                                        </p:tgtEl>
                                        <p:attrNameLst>
                                          <p:attrName>ppt_x</p:attrName>
                                        </p:attrNameLst>
                                      </p:cBhvr>
                                      <p:tavLst>
                                        <p:tav tm="0">
                                          <p:val>
                                            <p:strVal val="#ppt_x"/>
                                          </p:val>
                                        </p:tav>
                                        <p:tav tm="100000">
                                          <p:val>
                                            <p:strVal val="#ppt_x"/>
                                          </p:val>
                                        </p:tav>
                                      </p:tavLst>
                                    </p:anim>
                                    <p:anim calcmode="lin" valueType="num">
                                      <p:cBhvr additive="base">
                                        <p:cTn id="202" dur="500" fill="hold"/>
                                        <p:tgtEl>
                                          <p:spTgt spid="7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74"/>
                                        </p:tgtEl>
                                        <p:attrNameLst>
                                          <p:attrName>style.visibility</p:attrName>
                                        </p:attrNameLst>
                                      </p:cBhvr>
                                      <p:to>
                                        <p:strVal val="visible"/>
                                      </p:to>
                                    </p:set>
                                    <p:anim calcmode="lin" valueType="num">
                                      <p:cBhvr additive="base">
                                        <p:cTn id="205" dur="500" fill="hold"/>
                                        <p:tgtEl>
                                          <p:spTgt spid="74"/>
                                        </p:tgtEl>
                                        <p:attrNameLst>
                                          <p:attrName>ppt_x</p:attrName>
                                        </p:attrNameLst>
                                      </p:cBhvr>
                                      <p:tavLst>
                                        <p:tav tm="0">
                                          <p:val>
                                            <p:strVal val="#ppt_x"/>
                                          </p:val>
                                        </p:tav>
                                        <p:tav tm="100000">
                                          <p:val>
                                            <p:strVal val="#ppt_x"/>
                                          </p:val>
                                        </p:tav>
                                      </p:tavLst>
                                    </p:anim>
                                    <p:anim calcmode="lin" valueType="num">
                                      <p:cBhvr additive="base">
                                        <p:cTn id="206" dur="500" fill="hold"/>
                                        <p:tgtEl>
                                          <p:spTgt spid="7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75"/>
                                        </p:tgtEl>
                                        <p:attrNameLst>
                                          <p:attrName>style.visibility</p:attrName>
                                        </p:attrNameLst>
                                      </p:cBhvr>
                                      <p:to>
                                        <p:strVal val="visible"/>
                                      </p:to>
                                    </p:set>
                                    <p:anim calcmode="lin" valueType="num">
                                      <p:cBhvr additive="base">
                                        <p:cTn id="209" dur="500" fill="hold"/>
                                        <p:tgtEl>
                                          <p:spTgt spid="75"/>
                                        </p:tgtEl>
                                        <p:attrNameLst>
                                          <p:attrName>ppt_x</p:attrName>
                                        </p:attrNameLst>
                                      </p:cBhvr>
                                      <p:tavLst>
                                        <p:tav tm="0">
                                          <p:val>
                                            <p:strVal val="#ppt_x"/>
                                          </p:val>
                                        </p:tav>
                                        <p:tav tm="100000">
                                          <p:val>
                                            <p:strVal val="#ppt_x"/>
                                          </p:val>
                                        </p:tav>
                                      </p:tavLst>
                                    </p:anim>
                                    <p:anim calcmode="lin" valueType="num">
                                      <p:cBhvr additive="base">
                                        <p:cTn id="210" dur="500" fill="hold"/>
                                        <p:tgtEl>
                                          <p:spTgt spid="7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76"/>
                                        </p:tgtEl>
                                        <p:attrNameLst>
                                          <p:attrName>style.visibility</p:attrName>
                                        </p:attrNameLst>
                                      </p:cBhvr>
                                      <p:to>
                                        <p:strVal val="visible"/>
                                      </p:to>
                                    </p:set>
                                    <p:anim calcmode="lin" valueType="num">
                                      <p:cBhvr additive="base">
                                        <p:cTn id="213" dur="500" fill="hold"/>
                                        <p:tgtEl>
                                          <p:spTgt spid="76"/>
                                        </p:tgtEl>
                                        <p:attrNameLst>
                                          <p:attrName>ppt_x</p:attrName>
                                        </p:attrNameLst>
                                      </p:cBhvr>
                                      <p:tavLst>
                                        <p:tav tm="0">
                                          <p:val>
                                            <p:strVal val="#ppt_x"/>
                                          </p:val>
                                        </p:tav>
                                        <p:tav tm="100000">
                                          <p:val>
                                            <p:strVal val="#ppt_x"/>
                                          </p:val>
                                        </p:tav>
                                      </p:tavLst>
                                    </p:anim>
                                    <p:anim calcmode="lin" valueType="num">
                                      <p:cBhvr additive="base">
                                        <p:cTn id="214" dur="500" fill="hold"/>
                                        <p:tgtEl>
                                          <p:spTgt spid="76"/>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77"/>
                                        </p:tgtEl>
                                        <p:attrNameLst>
                                          <p:attrName>style.visibility</p:attrName>
                                        </p:attrNameLst>
                                      </p:cBhvr>
                                      <p:to>
                                        <p:strVal val="visible"/>
                                      </p:to>
                                    </p:set>
                                    <p:anim calcmode="lin" valueType="num">
                                      <p:cBhvr additive="base">
                                        <p:cTn id="217" dur="500" fill="hold"/>
                                        <p:tgtEl>
                                          <p:spTgt spid="77"/>
                                        </p:tgtEl>
                                        <p:attrNameLst>
                                          <p:attrName>ppt_x</p:attrName>
                                        </p:attrNameLst>
                                      </p:cBhvr>
                                      <p:tavLst>
                                        <p:tav tm="0">
                                          <p:val>
                                            <p:strVal val="#ppt_x"/>
                                          </p:val>
                                        </p:tav>
                                        <p:tav tm="100000">
                                          <p:val>
                                            <p:strVal val="#ppt_x"/>
                                          </p:val>
                                        </p:tav>
                                      </p:tavLst>
                                    </p:anim>
                                    <p:anim calcmode="lin" valueType="num">
                                      <p:cBhvr additive="base">
                                        <p:cTn id="218" dur="500" fill="hold"/>
                                        <p:tgtEl>
                                          <p:spTgt spid="7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8"/>
                                        </p:tgtEl>
                                        <p:attrNameLst>
                                          <p:attrName>style.visibility</p:attrName>
                                        </p:attrNameLst>
                                      </p:cBhvr>
                                      <p:to>
                                        <p:strVal val="visible"/>
                                      </p:to>
                                    </p:set>
                                    <p:anim calcmode="lin" valueType="num">
                                      <p:cBhvr additive="base">
                                        <p:cTn id="221" dur="500" fill="hold"/>
                                        <p:tgtEl>
                                          <p:spTgt spid="78"/>
                                        </p:tgtEl>
                                        <p:attrNameLst>
                                          <p:attrName>ppt_x</p:attrName>
                                        </p:attrNameLst>
                                      </p:cBhvr>
                                      <p:tavLst>
                                        <p:tav tm="0">
                                          <p:val>
                                            <p:strVal val="#ppt_x"/>
                                          </p:val>
                                        </p:tav>
                                        <p:tav tm="100000">
                                          <p:val>
                                            <p:strVal val="#ppt_x"/>
                                          </p:val>
                                        </p:tav>
                                      </p:tavLst>
                                    </p:anim>
                                    <p:anim calcmode="lin" valueType="num">
                                      <p:cBhvr additive="base">
                                        <p:cTn id="222" dur="500" fill="hold"/>
                                        <p:tgtEl>
                                          <p:spTgt spid="78"/>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80"/>
                                        </p:tgtEl>
                                        <p:attrNameLst>
                                          <p:attrName>style.visibility</p:attrName>
                                        </p:attrNameLst>
                                      </p:cBhvr>
                                      <p:to>
                                        <p:strVal val="visible"/>
                                      </p:to>
                                    </p:set>
                                    <p:anim calcmode="lin" valueType="num">
                                      <p:cBhvr additive="base">
                                        <p:cTn id="229" dur="500" fill="hold"/>
                                        <p:tgtEl>
                                          <p:spTgt spid="80"/>
                                        </p:tgtEl>
                                        <p:attrNameLst>
                                          <p:attrName>ppt_x</p:attrName>
                                        </p:attrNameLst>
                                      </p:cBhvr>
                                      <p:tavLst>
                                        <p:tav tm="0">
                                          <p:val>
                                            <p:strVal val="#ppt_x"/>
                                          </p:val>
                                        </p:tav>
                                        <p:tav tm="100000">
                                          <p:val>
                                            <p:strVal val="#ppt_x"/>
                                          </p:val>
                                        </p:tav>
                                      </p:tavLst>
                                    </p:anim>
                                    <p:anim calcmode="lin" valueType="num">
                                      <p:cBhvr additive="base">
                                        <p:cTn id="230" dur="500" fill="hold"/>
                                        <p:tgtEl>
                                          <p:spTgt spid="80"/>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81"/>
                                        </p:tgtEl>
                                        <p:attrNameLst>
                                          <p:attrName>style.visibility</p:attrName>
                                        </p:attrNameLst>
                                      </p:cBhvr>
                                      <p:to>
                                        <p:strVal val="visible"/>
                                      </p:to>
                                    </p:set>
                                    <p:anim calcmode="lin" valueType="num">
                                      <p:cBhvr additive="base">
                                        <p:cTn id="233" dur="500" fill="hold"/>
                                        <p:tgtEl>
                                          <p:spTgt spid="81"/>
                                        </p:tgtEl>
                                        <p:attrNameLst>
                                          <p:attrName>ppt_x</p:attrName>
                                        </p:attrNameLst>
                                      </p:cBhvr>
                                      <p:tavLst>
                                        <p:tav tm="0">
                                          <p:val>
                                            <p:strVal val="#ppt_x"/>
                                          </p:val>
                                        </p:tav>
                                        <p:tav tm="100000">
                                          <p:val>
                                            <p:strVal val="#ppt_x"/>
                                          </p:val>
                                        </p:tav>
                                      </p:tavLst>
                                    </p:anim>
                                    <p:anim calcmode="lin" valueType="num">
                                      <p:cBhvr additive="base">
                                        <p:cTn id="234" dur="500" fill="hold"/>
                                        <p:tgtEl>
                                          <p:spTgt spid="81"/>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82"/>
                                        </p:tgtEl>
                                        <p:attrNameLst>
                                          <p:attrName>style.visibility</p:attrName>
                                        </p:attrNameLst>
                                      </p:cBhvr>
                                      <p:to>
                                        <p:strVal val="visible"/>
                                      </p:to>
                                    </p:set>
                                    <p:anim calcmode="lin" valueType="num">
                                      <p:cBhvr additive="base">
                                        <p:cTn id="237" dur="500" fill="hold"/>
                                        <p:tgtEl>
                                          <p:spTgt spid="82"/>
                                        </p:tgtEl>
                                        <p:attrNameLst>
                                          <p:attrName>ppt_x</p:attrName>
                                        </p:attrNameLst>
                                      </p:cBhvr>
                                      <p:tavLst>
                                        <p:tav tm="0">
                                          <p:val>
                                            <p:strVal val="#ppt_x"/>
                                          </p:val>
                                        </p:tav>
                                        <p:tav tm="100000">
                                          <p:val>
                                            <p:strVal val="#ppt_x"/>
                                          </p:val>
                                        </p:tav>
                                      </p:tavLst>
                                    </p:anim>
                                    <p:anim calcmode="lin" valueType="num">
                                      <p:cBhvr additive="base">
                                        <p:cTn id="238" dur="500" fill="hold"/>
                                        <p:tgtEl>
                                          <p:spTgt spid="82"/>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83"/>
                                        </p:tgtEl>
                                        <p:attrNameLst>
                                          <p:attrName>style.visibility</p:attrName>
                                        </p:attrNameLst>
                                      </p:cBhvr>
                                      <p:to>
                                        <p:strVal val="visible"/>
                                      </p:to>
                                    </p:set>
                                    <p:anim calcmode="lin" valueType="num">
                                      <p:cBhvr additive="base">
                                        <p:cTn id="241" dur="500" fill="hold"/>
                                        <p:tgtEl>
                                          <p:spTgt spid="83"/>
                                        </p:tgtEl>
                                        <p:attrNameLst>
                                          <p:attrName>ppt_x</p:attrName>
                                        </p:attrNameLst>
                                      </p:cBhvr>
                                      <p:tavLst>
                                        <p:tav tm="0">
                                          <p:val>
                                            <p:strVal val="#ppt_x"/>
                                          </p:val>
                                        </p:tav>
                                        <p:tav tm="100000">
                                          <p:val>
                                            <p:strVal val="#ppt_x"/>
                                          </p:val>
                                        </p:tav>
                                      </p:tavLst>
                                    </p:anim>
                                    <p:anim calcmode="lin" valueType="num">
                                      <p:cBhvr additive="base">
                                        <p:cTn id="242" dur="500" fill="hold"/>
                                        <p:tgtEl>
                                          <p:spTgt spid="8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84"/>
                                        </p:tgtEl>
                                        <p:attrNameLst>
                                          <p:attrName>style.visibility</p:attrName>
                                        </p:attrNameLst>
                                      </p:cBhvr>
                                      <p:to>
                                        <p:strVal val="visible"/>
                                      </p:to>
                                    </p:set>
                                    <p:anim calcmode="lin" valueType="num">
                                      <p:cBhvr additive="base">
                                        <p:cTn id="245" dur="500" fill="hold"/>
                                        <p:tgtEl>
                                          <p:spTgt spid="84"/>
                                        </p:tgtEl>
                                        <p:attrNameLst>
                                          <p:attrName>ppt_x</p:attrName>
                                        </p:attrNameLst>
                                      </p:cBhvr>
                                      <p:tavLst>
                                        <p:tav tm="0">
                                          <p:val>
                                            <p:strVal val="#ppt_x"/>
                                          </p:val>
                                        </p:tav>
                                        <p:tav tm="100000">
                                          <p:val>
                                            <p:strVal val="#ppt_x"/>
                                          </p:val>
                                        </p:tav>
                                      </p:tavLst>
                                    </p:anim>
                                    <p:anim calcmode="lin" valueType="num">
                                      <p:cBhvr additive="base">
                                        <p:cTn id="246" dur="500" fill="hold"/>
                                        <p:tgtEl>
                                          <p:spTgt spid="84"/>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85"/>
                                        </p:tgtEl>
                                        <p:attrNameLst>
                                          <p:attrName>style.visibility</p:attrName>
                                        </p:attrNameLst>
                                      </p:cBhvr>
                                      <p:to>
                                        <p:strVal val="visible"/>
                                      </p:to>
                                    </p:set>
                                    <p:anim calcmode="lin" valueType="num">
                                      <p:cBhvr additive="base">
                                        <p:cTn id="249" dur="500" fill="hold"/>
                                        <p:tgtEl>
                                          <p:spTgt spid="85"/>
                                        </p:tgtEl>
                                        <p:attrNameLst>
                                          <p:attrName>ppt_x</p:attrName>
                                        </p:attrNameLst>
                                      </p:cBhvr>
                                      <p:tavLst>
                                        <p:tav tm="0">
                                          <p:val>
                                            <p:strVal val="#ppt_x"/>
                                          </p:val>
                                        </p:tav>
                                        <p:tav tm="100000">
                                          <p:val>
                                            <p:strVal val="#ppt_x"/>
                                          </p:val>
                                        </p:tav>
                                      </p:tavLst>
                                    </p:anim>
                                    <p:anim calcmode="lin" valueType="num">
                                      <p:cBhvr additive="base">
                                        <p:cTn id="250" dur="500" fill="hold"/>
                                        <p:tgtEl>
                                          <p:spTgt spid="8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86"/>
                                        </p:tgtEl>
                                        <p:attrNameLst>
                                          <p:attrName>style.visibility</p:attrName>
                                        </p:attrNameLst>
                                      </p:cBhvr>
                                      <p:to>
                                        <p:strVal val="visible"/>
                                      </p:to>
                                    </p:set>
                                    <p:anim calcmode="lin" valueType="num">
                                      <p:cBhvr additive="base">
                                        <p:cTn id="253" dur="500" fill="hold"/>
                                        <p:tgtEl>
                                          <p:spTgt spid="86"/>
                                        </p:tgtEl>
                                        <p:attrNameLst>
                                          <p:attrName>ppt_x</p:attrName>
                                        </p:attrNameLst>
                                      </p:cBhvr>
                                      <p:tavLst>
                                        <p:tav tm="0">
                                          <p:val>
                                            <p:strVal val="#ppt_x"/>
                                          </p:val>
                                        </p:tav>
                                        <p:tav tm="100000">
                                          <p:val>
                                            <p:strVal val="#ppt_x"/>
                                          </p:val>
                                        </p:tav>
                                      </p:tavLst>
                                    </p:anim>
                                    <p:anim calcmode="lin" valueType="num">
                                      <p:cBhvr additive="base">
                                        <p:cTn id="254" dur="500" fill="hold"/>
                                        <p:tgtEl>
                                          <p:spTgt spid="8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88"/>
                                        </p:tgtEl>
                                        <p:attrNameLst>
                                          <p:attrName>style.visibility</p:attrName>
                                        </p:attrNameLst>
                                      </p:cBhvr>
                                      <p:to>
                                        <p:strVal val="visible"/>
                                      </p:to>
                                    </p:set>
                                    <p:anim calcmode="lin" valueType="num">
                                      <p:cBhvr additive="base">
                                        <p:cTn id="257" dur="500" fill="hold"/>
                                        <p:tgtEl>
                                          <p:spTgt spid="88"/>
                                        </p:tgtEl>
                                        <p:attrNameLst>
                                          <p:attrName>ppt_x</p:attrName>
                                        </p:attrNameLst>
                                      </p:cBhvr>
                                      <p:tavLst>
                                        <p:tav tm="0">
                                          <p:val>
                                            <p:strVal val="#ppt_x"/>
                                          </p:val>
                                        </p:tav>
                                        <p:tav tm="100000">
                                          <p:val>
                                            <p:strVal val="#ppt_x"/>
                                          </p:val>
                                        </p:tav>
                                      </p:tavLst>
                                    </p:anim>
                                    <p:anim calcmode="lin" valueType="num">
                                      <p:cBhvr additive="base">
                                        <p:cTn id="258" dur="500" fill="hold"/>
                                        <p:tgtEl>
                                          <p:spTgt spid="88"/>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11"/>
                                        </p:tgtEl>
                                        <p:attrNameLst>
                                          <p:attrName>style.visibility</p:attrName>
                                        </p:attrNameLst>
                                      </p:cBhvr>
                                      <p:to>
                                        <p:strVal val="visible"/>
                                      </p:to>
                                    </p:set>
                                    <p:anim calcmode="lin" valueType="num">
                                      <p:cBhvr additive="base">
                                        <p:cTn id="261" dur="500" fill="hold"/>
                                        <p:tgtEl>
                                          <p:spTgt spid="111"/>
                                        </p:tgtEl>
                                        <p:attrNameLst>
                                          <p:attrName>ppt_x</p:attrName>
                                        </p:attrNameLst>
                                      </p:cBhvr>
                                      <p:tavLst>
                                        <p:tav tm="0">
                                          <p:val>
                                            <p:strVal val="#ppt_x"/>
                                          </p:val>
                                        </p:tav>
                                        <p:tav tm="100000">
                                          <p:val>
                                            <p:strVal val="#ppt_x"/>
                                          </p:val>
                                        </p:tav>
                                      </p:tavLst>
                                    </p:anim>
                                    <p:anim calcmode="lin" valueType="num">
                                      <p:cBhvr additive="base">
                                        <p:cTn id="26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2" fill="hold" grpId="0" nodeType="clickEffect">
                                  <p:stCondLst>
                                    <p:cond delay="0"/>
                                  </p:stCondLst>
                                  <p:childTnLst>
                                    <p:set>
                                      <p:cBhvr>
                                        <p:cTn id="266" dur="1" fill="hold">
                                          <p:stCondLst>
                                            <p:cond delay="0"/>
                                          </p:stCondLst>
                                        </p:cTn>
                                        <p:tgtEl>
                                          <p:spTgt spid="89"/>
                                        </p:tgtEl>
                                        <p:attrNameLst>
                                          <p:attrName>style.visibility</p:attrName>
                                        </p:attrNameLst>
                                      </p:cBhvr>
                                      <p:to>
                                        <p:strVal val="visible"/>
                                      </p:to>
                                    </p:set>
                                    <p:anim calcmode="lin" valueType="num">
                                      <p:cBhvr additive="base">
                                        <p:cTn id="267" dur="500" fill="hold"/>
                                        <p:tgtEl>
                                          <p:spTgt spid="89"/>
                                        </p:tgtEl>
                                        <p:attrNameLst>
                                          <p:attrName>ppt_x</p:attrName>
                                        </p:attrNameLst>
                                      </p:cBhvr>
                                      <p:tavLst>
                                        <p:tav tm="0">
                                          <p:val>
                                            <p:strVal val="1+#ppt_w/2"/>
                                          </p:val>
                                        </p:tav>
                                        <p:tav tm="100000">
                                          <p:val>
                                            <p:strVal val="#ppt_x"/>
                                          </p:val>
                                        </p:tav>
                                      </p:tavLst>
                                    </p:anim>
                                    <p:anim calcmode="lin" valueType="num">
                                      <p:cBhvr additive="base">
                                        <p:cTn id="268" dur="500" fill="hold"/>
                                        <p:tgtEl>
                                          <p:spTgt spid="89"/>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90"/>
                                        </p:tgtEl>
                                        <p:attrNameLst>
                                          <p:attrName>style.visibility</p:attrName>
                                        </p:attrNameLst>
                                      </p:cBhvr>
                                      <p:to>
                                        <p:strVal val="visible"/>
                                      </p:to>
                                    </p:set>
                                    <p:anim calcmode="lin" valueType="num">
                                      <p:cBhvr additive="base">
                                        <p:cTn id="271" dur="500" fill="hold"/>
                                        <p:tgtEl>
                                          <p:spTgt spid="90"/>
                                        </p:tgtEl>
                                        <p:attrNameLst>
                                          <p:attrName>ppt_x</p:attrName>
                                        </p:attrNameLst>
                                      </p:cBhvr>
                                      <p:tavLst>
                                        <p:tav tm="0">
                                          <p:val>
                                            <p:strVal val="1+#ppt_w/2"/>
                                          </p:val>
                                        </p:tav>
                                        <p:tav tm="100000">
                                          <p:val>
                                            <p:strVal val="#ppt_x"/>
                                          </p:val>
                                        </p:tav>
                                      </p:tavLst>
                                    </p:anim>
                                    <p:anim calcmode="lin" valueType="num">
                                      <p:cBhvr additive="base">
                                        <p:cTn id="272" dur="500" fill="hold"/>
                                        <p:tgtEl>
                                          <p:spTgt spid="90"/>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91"/>
                                        </p:tgtEl>
                                        <p:attrNameLst>
                                          <p:attrName>style.visibility</p:attrName>
                                        </p:attrNameLst>
                                      </p:cBhvr>
                                      <p:to>
                                        <p:strVal val="visible"/>
                                      </p:to>
                                    </p:set>
                                    <p:anim calcmode="lin" valueType="num">
                                      <p:cBhvr additive="base">
                                        <p:cTn id="275" dur="500" fill="hold"/>
                                        <p:tgtEl>
                                          <p:spTgt spid="91"/>
                                        </p:tgtEl>
                                        <p:attrNameLst>
                                          <p:attrName>ppt_x</p:attrName>
                                        </p:attrNameLst>
                                      </p:cBhvr>
                                      <p:tavLst>
                                        <p:tav tm="0">
                                          <p:val>
                                            <p:strVal val="1+#ppt_w/2"/>
                                          </p:val>
                                        </p:tav>
                                        <p:tav tm="100000">
                                          <p:val>
                                            <p:strVal val="#ppt_x"/>
                                          </p:val>
                                        </p:tav>
                                      </p:tavLst>
                                    </p:anim>
                                    <p:anim calcmode="lin" valueType="num">
                                      <p:cBhvr additive="base">
                                        <p:cTn id="276" dur="500" fill="hold"/>
                                        <p:tgtEl>
                                          <p:spTgt spid="91"/>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92"/>
                                        </p:tgtEl>
                                        <p:attrNameLst>
                                          <p:attrName>style.visibility</p:attrName>
                                        </p:attrNameLst>
                                      </p:cBhvr>
                                      <p:to>
                                        <p:strVal val="visible"/>
                                      </p:to>
                                    </p:set>
                                    <p:anim calcmode="lin" valueType="num">
                                      <p:cBhvr additive="base">
                                        <p:cTn id="279" dur="500" fill="hold"/>
                                        <p:tgtEl>
                                          <p:spTgt spid="92"/>
                                        </p:tgtEl>
                                        <p:attrNameLst>
                                          <p:attrName>ppt_x</p:attrName>
                                        </p:attrNameLst>
                                      </p:cBhvr>
                                      <p:tavLst>
                                        <p:tav tm="0">
                                          <p:val>
                                            <p:strVal val="1+#ppt_w/2"/>
                                          </p:val>
                                        </p:tav>
                                        <p:tav tm="100000">
                                          <p:val>
                                            <p:strVal val="#ppt_x"/>
                                          </p:val>
                                        </p:tav>
                                      </p:tavLst>
                                    </p:anim>
                                    <p:anim calcmode="lin" valueType="num">
                                      <p:cBhvr additive="base">
                                        <p:cTn id="280" dur="500" fill="hold"/>
                                        <p:tgtEl>
                                          <p:spTgt spid="92"/>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93"/>
                                        </p:tgtEl>
                                        <p:attrNameLst>
                                          <p:attrName>style.visibility</p:attrName>
                                        </p:attrNameLst>
                                      </p:cBhvr>
                                      <p:to>
                                        <p:strVal val="visible"/>
                                      </p:to>
                                    </p:set>
                                    <p:anim calcmode="lin" valueType="num">
                                      <p:cBhvr additive="base">
                                        <p:cTn id="283" dur="500" fill="hold"/>
                                        <p:tgtEl>
                                          <p:spTgt spid="93"/>
                                        </p:tgtEl>
                                        <p:attrNameLst>
                                          <p:attrName>ppt_x</p:attrName>
                                        </p:attrNameLst>
                                      </p:cBhvr>
                                      <p:tavLst>
                                        <p:tav tm="0">
                                          <p:val>
                                            <p:strVal val="1+#ppt_w/2"/>
                                          </p:val>
                                        </p:tav>
                                        <p:tav tm="100000">
                                          <p:val>
                                            <p:strVal val="#ppt_x"/>
                                          </p:val>
                                        </p:tav>
                                      </p:tavLst>
                                    </p:anim>
                                    <p:anim calcmode="lin" valueType="num">
                                      <p:cBhvr additive="base">
                                        <p:cTn id="284" dur="500" fill="hold"/>
                                        <p:tgtEl>
                                          <p:spTgt spid="93"/>
                                        </p:tgtEl>
                                        <p:attrNameLst>
                                          <p:attrName>ppt_y</p:attrName>
                                        </p:attrNameLst>
                                      </p:cBhvr>
                                      <p:tavLst>
                                        <p:tav tm="0">
                                          <p:val>
                                            <p:strVal val="#ppt_y"/>
                                          </p:val>
                                        </p:tav>
                                        <p:tav tm="100000">
                                          <p:val>
                                            <p:strVal val="#ppt_y"/>
                                          </p:val>
                                        </p:tav>
                                      </p:tavLst>
                                    </p:anim>
                                  </p:childTnLst>
                                </p:cTn>
                              </p:par>
                              <p:par>
                                <p:cTn id="285" presetID="2" presetClass="entr" presetSubtype="2" fill="hold" grpId="0" nodeType="withEffect">
                                  <p:stCondLst>
                                    <p:cond delay="0"/>
                                  </p:stCondLst>
                                  <p:childTnLst>
                                    <p:set>
                                      <p:cBhvr>
                                        <p:cTn id="286" dur="1" fill="hold">
                                          <p:stCondLst>
                                            <p:cond delay="0"/>
                                          </p:stCondLst>
                                        </p:cTn>
                                        <p:tgtEl>
                                          <p:spTgt spid="94"/>
                                        </p:tgtEl>
                                        <p:attrNameLst>
                                          <p:attrName>style.visibility</p:attrName>
                                        </p:attrNameLst>
                                      </p:cBhvr>
                                      <p:to>
                                        <p:strVal val="visible"/>
                                      </p:to>
                                    </p:set>
                                    <p:anim calcmode="lin" valueType="num">
                                      <p:cBhvr additive="base">
                                        <p:cTn id="287" dur="500" fill="hold"/>
                                        <p:tgtEl>
                                          <p:spTgt spid="94"/>
                                        </p:tgtEl>
                                        <p:attrNameLst>
                                          <p:attrName>ppt_x</p:attrName>
                                        </p:attrNameLst>
                                      </p:cBhvr>
                                      <p:tavLst>
                                        <p:tav tm="0">
                                          <p:val>
                                            <p:strVal val="1+#ppt_w/2"/>
                                          </p:val>
                                        </p:tav>
                                        <p:tav tm="100000">
                                          <p:val>
                                            <p:strVal val="#ppt_x"/>
                                          </p:val>
                                        </p:tav>
                                      </p:tavLst>
                                    </p:anim>
                                    <p:anim calcmode="lin" valueType="num">
                                      <p:cBhvr additive="base">
                                        <p:cTn id="288" dur="500" fill="hold"/>
                                        <p:tgtEl>
                                          <p:spTgt spid="94"/>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0"/>
                                  </p:stCondLst>
                                  <p:childTnLst>
                                    <p:set>
                                      <p:cBhvr>
                                        <p:cTn id="290" dur="1" fill="hold">
                                          <p:stCondLst>
                                            <p:cond delay="0"/>
                                          </p:stCondLst>
                                        </p:cTn>
                                        <p:tgtEl>
                                          <p:spTgt spid="95"/>
                                        </p:tgtEl>
                                        <p:attrNameLst>
                                          <p:attrName>style.visibility</p:attrName>
                                        </p:attrNameLst>
                                      </p:cBhvr>
                                      <p:to>
                                        <p:strVal val="visible"/>
                                      </p:to>
                                    </p:set>
                                    <p:anim calcmode="lin" valueType="num">
                                      <p:cBhvr additive="base">
                                        <p:cTn id="291" dur="500" fill="hold"/>
                                        <p:tgtEl>
                                          <p:spTgt spid="95"/>
                                        </p:tgtEl>
                                        <p:attrNameLst>
                                          <p:attrName>ppt_x</p:attrName>
                                        </p:attrNameLst>
                                      </p:cBhvr>
                                      <p:tavLst>
                                        <p:tav tm="0">
                                          <p:val>
                                            <p:strVal val="1+#ppt_w/2"/>
                                          </p:val>
                                        </p:tav>
                                        <p:tav tm="100000">
                                          <p:val>
                                            <p:strVal val="#ppt_x"/>
                                          </p:val>
                                        </p:tav>
                                      </p:tavLst>
                                    </p:anim>
                                    <p:anim calcmode="lin" valueType="num">
                                      <p:cBhvr additive="base">
                                        <p:cTn id="292" dur="500" fill="hold"/>
                                        <p:tgtEl>
                                          <p:spTgt spid="95"/>
                                        </p:tgtEl>
                                        <p:attrNameLst>
                                          <p:attrName>ppt_y</p:attrName>
                                        </p:attrNameLst>
                                      </p:cBhvr>
                                      <p:tavLst>
                                        <p:tav tm="0">
                                          <p:val>
                                            <p:strVal val="#ppt_y"/>
                                          </p:val>
                                        </p:tav>
                                        <p:tav tm="100000">
                                          <p:val>
                                            <p:strVal val="#ppt_y"/>
                                          </p:val>
                                        </p:tav>
                                      </p:tavLst>
                                    </p:anim>
                                  </p:childTnLst>
                                </p:cTn>
                              </p:par>
                              <p:par>
                                <p:cTn id="293" presetID="2" presetClass="entr" presetSubtype="2" fill="hold" grpId="0" nodeType="withEffect">
                                  <p:stCondLst>
                                    <p:cond delay="0"/>
                                  </p:stCondLst>
                                  <p:childTnLst>
                                    <p:set>
                                      <p:cBhvr>
                                        <p:cTn id="294" dur="1" fill="hold">
                                          <p:stCondLst>
                                            <p:cond delay="0"/>
                                          </p:stCondLst>
                                        </p:cTn>
                                        <p:tgtEl>
                                          <p:spTgt spid="96"/>
                                        </p:tgtEl>
                                        <p:attrNameLst>
                                          <p:attrName>style.visibility</p:attrName>
                                        </p:attrNameLst>
                                      </p:cBhvr>
                                      <p:to>
                                        <p:strVal val="visible"/>
                                      </p:to>
                                    </p:set>
                                    <p:anim calcmode="lin" valueType="num">
                                      <p:cBhvr additive="base">
                                        <p:cTn id="295" dur="500" fill="hold"/>
                                        <p:tgtEl>
                                          <p:spTgt spid="96"/>
                                        </p:tgtEl>
                                        <p:attrNameLst>
                                          <p:attrName>ppt_x</p:attrName>
                                        </p:attrNameLst>
                                      </p:cBhvr>
                                      <p:tavLst>
                                        <p:tav tm="0">
                                          <p:val>
                                            <p:strVal val="1+#ppt_w/2"/>
                                          </p:val>
                                        </p:tav>
                                        <p:tav tm="100000">
                                          <p:val>
                                            <p:strVal val="#ppt_x"/>
                                          </p:val>
                                        </p:tav>
                                      </p:tavLst>
                                    </p:anim>
                                    <p:anim calcmode="lin" valueType="num">
                                      <p:cBhvr additive="base">
                                        <p:cTn id="296" dur="500" fill="hold"/>
                                        <p:tgtEl>
                                          <p:spTgt spid="96"/>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0"/>
                                  </p:stCondLst>
                                  <p:childTnLst>
                                    <p:set>
                                      <p:cBhvr>
                                        <p:cTn id="298" dur="1" fill="hold">
                                          <p:stCondLst>
                                            <p:cond delay="0"/>
                                          </p:stCondLst>
                                        </p:cTn>
                                        <p:tgtEl>
                                          <p:spTgt spid="97"/>
                                        </p:tgtEl>
                                        <p:attrNameLst>
                                          <p:attrName>style.visibility</p:attrName>
                                        </p:attrNameLst>
                                      </p:cBhvr>
                                      <p:to>
                                        <p:strVal val="visible"/>
                                      </p:to>
                                    </p:set>
                                    <p:anim calcmode="lin" valueType="num">
                                      <p:cBhvr additive="base">
                                        <p:cTn id="299" dur="500" fill="hold"/>
                                        <p:tgtEl>
                                          <p:spTgt spid="97"/>
                                        </p:tgtEl>
                                        <p:attrNameLst>
                                          <p:attrName>ppt_x</p:attrName>
                                        </p:attrNameLst>
                                      </p:cBhvr>
                                      <p:tavLst>
                                        <p:tav tm="0">
                                          <p:val>
                                            <p:strVal val="1+#ppt_w/2"/>
                                          </p:val>
                                        </p:tav>
                                        <p:tav tm="100000">
                                          <p:val>
                                            <p:strVal val="#ppt_x"/>
                                          </p:val>
                                        </p:tav>
                                      </p:tavLst>
                                    </p:anim>
                                    <p:anim calcmode="lin" valueType="num">
                                      <p:cBhvr additive="base">
                                        <p:cTn id="300" dur="500" fill="hold"/>
                                        <p:tgtEl>
                                          <p:spTgt spid="97"/>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0"/>
                                  </p:stCondLst>
                                  <p:childTnLst>
                                    <p:set>
                                      <p:cBhvr>
                                        <p:cTn id="302" dur="1" fill="hold">
                                          <p:stCondLst>
                                            <p:cond delay="0"/>
                                          </p:stCondLst>
                                        </p:cTn>
                                        <p:tgtEl>
                                          <p:spTgt spid="98"/>
                                        </p:tgtEl>
                                        <p:attrNameLst>
                                          <p:attrName>style.visibility</p:attrName>
                                        </p:attrNameLst>
                                      </p:cBhvr>
                                      <p:to>
                                        <p:strVal val="visible"/>
                                      </p:to>
                                    </p:set>
                                    <p:anim calcmode="lin" valueType="num">
                                      <p:cBhvr additive="base">
                                        <p:cTn id="303" dur="500" fill="hold"/>
                                        <p:tgtEl>
                                          <p:spTgt spid="98"/>
                                        </p:tgtEl>
                                        <p:attrNameLst>
                                          <p:attrName>ppt_x</p:attrName>
                                        </p:attrNameLst>
                                      </p:cBhvr>
                                      <p:tavLst>
                                        <p:tav tm="0">
                                          <p:val>
                                            <p:strVal val="1+#ppt_w/2"/>
                                          </p:val>
                                        </p:tav>
                                        <p:tav tm="100000">
                                          <p:val>
                                            <p:strVal val="#ppt_x"/>
                                          </p:val>
                                        </p:tav>
                                      </p:tavLst>
                                    </p:anim>
                                    <p:anim calcmode="lin" valueType="num">
                                      <p:cBhvr additive="base">
                                        <p:cTn id="304" dur="500" fill="hold"/>
                                        <p:tgtEl>
                                          <p:spTgt spid="98"/>
                                        </p:tgtEl>
                                        <p:attrNameLst>
                                          <p:attrName>ppt_y</p:attrName>
                                        </p:attrNameLst>
                                      </p:cBhvr>
                                      <p:tavLst>
                                        <p:tav tm="0">
                                          <p:val>
                                            <p:strVal val="#ppt_y"/>
                                          </p:val>
                                        </p:tav>
                                        <p:tav tm="100000">
                                          <p:val>
                                            <p:strVal val="#ppt_y"/>
                                          </p:val>
                                        </p:tav>
                                      </p:tavLst>
                                    </p:anim>
                                  </p:childTnLst>
                                </p:cTn>
                              </p:par>
                              <p:par>
                                <p:cTn id="305" presetID="2" presetClass="entr" presetSubtype="2" fill="hold" grpId="0" nodeType="withEffect">
                                  <p:stCondLst>
                                    <p:cond delay="0"/>
                                  </p:stCondLst>
                                  <p:childTnLst>
                                    <p:set>
                                      <p:cBhvr>
                                        <p:cTn id="306" dur="1" fill="hold">
                                          <p:stCondLst>
                                            <p:cond delay="0"/>
                                          </p:stCondLst>
                                        </p:cTn>
                                        <p:tgtEl>
                                          <p:spTgt spid="99"/>
                                        </p:tgtEl>
                                        <p:attrNameLst>
                                          <p:attrName>style.visibility</p:attrName>
                                        </p:attrNameLst>
                                      </p:cBhvr>
                                      <p:to>
                                        <p:strVal val="visible"/>
                                      </p:to>
                                    </p:set>
                                    <p:anim calcmode="lin" valueType="num">
                                      <p:cBhvr additive="base">
                                        <p:cTn id="307" dur="500" fill="hold"/>
                                        <p:tgtEl>
                                          <p:spTgt spid="99"/>
                                        </p:tgtEl>
                                        <p:attrNameLst>
                                          <p:attrName>ppt_x</p:attrName>
                                        </p:attrNameLst>
                                      </p:cBhvr>
                                      <p:tavLst>
                                        <p:tav tm="0">
                                          <p:val>
                                            <p:strVal val="1+#ppt_w/2"/>
                                          </p:val>
                                        </p:tav>
                                        <p:tav tm="100000">
                                          <p:val>
                                            <p:strVal val="#ppt_x"/>
                                          </p:val>
                                        </p:tav>
                                      </p:tavLst>
                                    </p:anim>
                                    <p:anim calcmode="lin" valueType="num">
                                      <p:cBhvr additive="base">
                                        <p:cTn id="308" dur="500" fill="hold"/>
                                        <p:tgtEl>
                                          <p:spTgt spid="99"/>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stCondLst>
                                    <p:cond delay="0"/>
                                  </p:stCondLst>
                                  <p:childTnLst>
                                    <p:set>
                                      <p:cBhvr>
                                        <p:cTn id="310" dur="1" fill="hold">
                                          <p:stCondLst>
                                            <p:cond delay="0"/>
                                          </p:stCondLst>
                                        </p:cTn>
                                        <p:tgtEl>
                                          <p:spTgt spid="100"/>
                                        </p:tgtEl>
                                        <p:attrNameLst>
                                          <p:attrName>style.visibility</p:attrName>
                                        </p:attrNameLst>
                                      </p:cBhvr>
                                      <p:to>
                                        <p:strVal val="visible"/>
                                      </p:to>
                                    </p:set>
                                    <p:anim calcmode="lin" valueType="num">
                                      <p:cBhvr additive="base">
                                        <p:cTn id="311" dur="500" fill="hold"/>
                                        <p:tgtEl>
                                          <p:spTgt spid="100"/>
                                        </p:tgtEl>
                                        <p:attrNameLst>
                                          <p:attrName>ppt_x</p:attrName>
                                        </p:attrNameLst>
                                      </p:cBhvr>
                                      <p:tavLst>
                                        <p:tav tm="0">
                                          <p:val>
                                            <p:strVal val="1+#ppt_w/2"/>
                                          </p:val>
                                        </p:tav>
                                        <p:tav tm="100000">
                                          <p:val>
                                            <p:strVal val="#ppt_x"/>
                                          </p:val>
                                        </p:tav>
                                      </p:tavLst>
                                    </p:anim>
                                    <p:anim calcmode="lin" valueType="num">
                                      <p:cBhvr additive="base">
                                        <p:cTn id="312" dur="500" fill="hold"/>
                                        <p:tgtEl>
                                          <p:spTgt spid="100"/>
                                        </p:tgtEl>
                                        <p:attrNameLst>
                                          <p:attrName>ppt_y</p:attrName>
                                        </p:attrNameLst>
                                      </p:cBhvr>
                                      <p:tavLst>
                                        <p:tav tm="0">
                                          <p:val>
                                            <p:strVal val="#ppt_y"/>
                                          </p:val>
                                        </p:tav>
                                        <p:tav tm="100000">
                                          <p:val>
                                            <p:strVal val="#ppt_y"/>
                                          </p:val>
                                        </p:tav>
                                      </p:tavLst>
                                    </p:anim>
                                  </p:childTnLst>
                                </p:cTn>
                              </p:par>
                              <p:par>
                                <p:cTn id="313" presetID="2" presetClass="entr" presetSubtype="2" fill="hold" grpId="0" nodeType="withEffect">
                                  <p:stCondLst>
                                    <p:cond delay="0"/>
                                  </p:stCondLst>
                                  <p:childTnLst>
                                    <p:set>
                                      <p:cBhvr>
                                        <p:cTn id="314" dur="1" fill="hold">
                                          <p:stCondLst>
                                            <p:cond delay="0"/>
                                          </p:stCondLst>
                                        </p:cTn>
                                        <p:tgtEl>
                                          <p:spTgt spid="101"/>
                                        </p:tgtEl>
                                        <p:attrNameLst>
                                          <p:attrName>style.visibility</p:attrName>
                                        </p:attrNameLst>
                                      </p:cBhvr>
                                      <p:to>
                                        <p:strVal val="visible"/>
                                      </p:to>
                                    </p:set>
                                    <p:anim calcmode="lin" valueType="num">
                                      <p:cBhvr additive="base">
                                        <p:cTn id="315" dur="500" fill="hold"/>
                                        <p:tgtEl>
                                          <p:spTgt spid="101"/>
                                        </p:tgtEl>
                                        <p:attrNameLst>
                                          <p:attrName>ppt_x</p:attrName>
                                        </p:attrNameLst>
                                      </p:cBhvr>
                                      <p:tavLst>
                                        <p:tav tm="0">
                                          <p:val>
                                            <p:strVal val="1+#ppt_w/2"/>
                                          </p:val>
                                        </p:tav>
                                        <p:tav tm="100000">
                                          <p:val>
                                            <p:strVal val="#ppt_x"/>
                                          </p:val>
                                        </p:tav>
                                      </p:tavLst>
                                    </p:anim>
                                    <p:anim calcmode="lin" valueType="num">
                                      <p:cBhvr additive="base">
                                        <p:cTn id="316" dur="500" fill="hold"/>
                                        <p:tgtEl>
                                          <p:spTgt spid="101"/>
                                        </p:tgtEl>
                                        <p:attrNameLst>
                                          <p:attrName>ppt_y</p:attrName>
                                        </p:attrNameLst>
                                      </p:cBhvr>
                                      <p:tavLst>
                                        <p:tav tm="0">
                                          <p:val>
                                            <p:strVal val="#ppt_y"/>
                                          </p:val>
                                        </p:tav>
                                        <p:tav tm="100000">
                                          <p:val>
                                            <p:strVal val="#ppt_y"/>
                                          </p:val>
                                        </p:tav>
                                      </p:tavLst>
                                    </p:anim>
                                  </p:childTnLst>
                                </p:cTn>
                              </p:par>
                              <p:par>
                                <p:cTn id="317" presetID="2" presetClass="entr" presetSubtype="2" fill="hold" grpId="0" nodeType="withEffect">
                                  <p:stCondLst>
                                    <p:cond delay="0"/>
                                  </p:stCondLst>
                                  <p:childTnLst>
                                    <p:set>
                                      <p:cBhvr>
                                        <p:cTn id="318" dur="1" fill="hold">
                                          <p:stCondLst>
                                            <p:cond delay="0"/>
                                          </p:stCondLst>
                                        </p:cTn>
                                        <p:tgtEl>
                                          <p:spTgt spid="102"/>
                                        </p:tgtEl>
                                        <p:attrNameLst>
                                          <p:attrName>style.visibility</p:attrName>
                                        </p:attrNameLst>
                                      </p:cBhvr>
                                      <p:to>
                                        <p:strVal val="visible"/>
                                      </p:to>
                                    </p:set>
                                    <p:anim calcmode="lin" valueType="num">
                                      <p:cBhvr additive="base">
                                        <p:cTn id="319" dur="500" fill="hold"/>
                                        <p:tgtEl>
                                          <p:spTgt spid="102"/>
                                        </p:tgtEl>
                                        <p:attrNameLst>
                                          <p:attrName>ppt_x</p:attrName>
                                        </p:attrNameLst>
                                      </p:cBhvr>
                                      <p:tavLst>
                                        <p:tav tm="0">
                                          <p:val>
                                            <p:strVal val="1+#ppt_w/2"/>
                                          </p:val>
                                        </p:tav>
                                        <p:tav tm="100000">
                                          <p:val>
                                            <p:strVal val="#ppt_x"/>
                                          </p:val>
                                        </p:tav>
                                      </p:tavLst>
                                    </p:anim>
                                    <p:anim calcmode="lin" valueType="num">
                                      <p:cBhvr additive="base">
                                        <p:cTn id="320" dur="500" fill="hold"/>
                                        <p:tgtEl>
                                          <p:spTgt spid="102"/>
                                        </p:tgtEl>
                                        <p:attrNameLst>
                                          <p:attrName>ppt_y</p:attrName>
                                        </p:attrNameLst>
                                      </p:cBhvr>
                                      <p:tavLst>
                                        <p:tav tm="0">
                                          <p:val>
                                            <p:strVal val="#ppt_y"/>
                                          </p:val>
                                        </p:tav>
                                        <p:tav tm="100000">
                                          <p:val>
                                            <p:strVal val="#ppt_y"/>
                                          </p:val>
                                        </p:tav>
                                      </p:tavLst>
                                    </p:anim>
                                  </p:childTnLst>
                                </p:cTn>
                              </p:par>
                              <p:par>
                                <p:cTn id="321" presetID="2" presetClass="entr" presetSubtype="2" fill="hold" grpId="0" nodeType="withEffect">
                                  <p:stCondLst>
                                    <p:cond delay="0"/>
                                  </p:stCondLst>
                                  <p:childTnLst>
                                    <p:set>
                                      <p:cBhvr>
                                        <p:cTn id="322" dur="1" fill="hold">
                                          <p:stCondLst>
                                            <p:cond delay="0"/>
                                          </p:stCondLst>
                                        </p:cTn>
                                        <p:tgtEl>
                                          <p:spTgt spid="103"/>
                                        </p:tgtEl>
                                        <p:attrNameLst>
                                          <p:attrName>style.visibility</p:attrName>
                                        </p:attrNameLst>
                                      </p:cBhvr>
                                      <p:to>
                                        <p:strVal val="visible"/>
                                      </p:to>
                                    </p:set>
                                    <p:anim calcmode="lin" valueType="num">
                                      <p:cBhvr additive="base">
                                        <p:cTn id="323" dur="500" fill="hold"/>
                                        <p:tgtEl>
                                          <p:spTgt spid="103"/>
                                        </p:tgtEl>
                                        <p:attrNameLst>
                                          <p:attrName>ppt_x</p:attrName>
                                        </p:attrNameLst>
                                      </p:cBhvr>
                                      <p:tavLst>
                                        <p:tav tm="0">
                                          <p:val>
                                            <p:strVal val="1+#ppt_w/2"/>
                                          </p:val>
                                        </p:tav>
                                        <p:tav tm="100000">
                                          <p:val>
                                            <p:strVal val="#ppt_x"/>
                                          </p:val>
                                        </p:tav>
                                      </p:tavLst>
                                    </p:anim>
                                    <p:anim calcmode="lin" valueType="num">
                                      <p:cBhvr additive="base">
                                        <p:cTn id="324" dur="500" fill="hold"/>
                                        <p:tgtEl>
                                          <p:spTgt spid="103"/>
                                        </p:tgtEl>
                                        <p:attrNameLst>
                                          <p:attrName>ppt_y</p:attrName>
                                        </p:attrNameLst>
                                      </p:cBhvr>
                                      <p:tavLst>
                                        <p:tav tm="0">
                                          <p:val>
                                            <p:strVal val="#ppt_y"/>
                                          </p:val>
                                        </p:tav>
                                        <p:tav tm="100000">
                                          <p:val>
                                            <p:strVal val="#ppt_y"/>
                                          </p:val>
                                        </p:tav>
                                      </p:tavLst>
                                    </p:anim>
                                  </p:childTnLst>
                                </p:cTn>
                              </p:par>
                              <p:par>
                                <p:cTn id="325" presetID="2" presetClass="entr" presetSubtype="2" fill="hold" grpId="0" nodeType="withEffect">
                                  <p:stCondLst>
                                    <p:cond delay="0"/>
                                  </p:stCondLst>
                                  <p:childTnLst>
                                    <p:set>
                                      <p:cBhvr>
                                        <p:cTn id="326" dur="1" fill="hold">
                                          <p:stCondLst>
                                            <p:cond delay="0"/>
                                          </p:stCondLst>
                                        </p:cTn>
                                        <p:tgtEl>
                                          <p:spTgt spid="104"/>
                                        </p:tgtEl>
                                        <p:attrNameLst>
                                          <p:attrName>style.visibility</p:attrName>
                                        </p:attrNameLst>
                                      </p:cBhvr>
                                      <p:to>
                                        <p:strVal val="visible"/>
                                      </p:to>
                                    </p:set>
                                    <p:anim calcmode="lin" valueType="num">
                                      <p:cBhvr additive="base">
                                        <p:cTn id="327" dur="500" fill="hold"/>
                                        <p:tgtEl>
                                          <p:spTgt spid="104"/>
                                        </p:tgtEl>
                                        <p:attrNameLst>
                                          <p:attrName>ppt_x</p:attrName>
                                        </p:attrNameLst>
                                      </p:cBhvr>
                                      <p:tavLst>
                                        <p:tav tm="0">
                                          <p:val>
                                            <p:strVal val="1+#ppt_w/2"/>
                                          </p:val>
                                        </p:tav>
                                        <p:tav tm="100000">
                                          <p:val>
                                            <p:strVal val="#ppt_x"/>
                                          </p:val>
                                        </p:tav>
                                      </p:tavLst>
                                    </p:anim>
                                    <p:anim calcmode="lin" valueType="num">
                                      <p:cBhvr additive="base">
                                        <p:cTn id="328" dur="500" fill="hold"/>
                                        <p:tgtEl>
                                          <p:spTgt spid="104"/>
                                        </p:tgtEl>
                                        <p:attrNameLst>
                                          <p:attrName>ppt_y</p:attrName>
                                        </p:attrNameLst>
                                      </p:cBhvr>
                                      <p:tavLst>
                                        <p:tav tm="0">
                                          <p:val>
                                            <p:strVal val="#ppt_y"/>
                                          </p:val>
                                        </p:tav>
                                        <p:tav tm="100000">
                                          <p:val>
                                            <p:strVal val="#ppt_y"/>
                                          </p:val>
                                        </p:tav>
                                      </p:tavLst>
                                    </p:anim>
                                  </p:childTnLst>
                                </p:cTn>
                              </p:par>
                              <p:par>
                                <p:cTn id="329" presetID="2" presetClass="entr" presetSubtype="2" fill="hold" grpId="0" nodeType="withEffect">
                                  <p:stCondLst>
                                    <p:cond delay="0"/>
                                  </p:stCondLst>
                                  <p:childTnLst>
                                    <p:set>
                                      <p:cBhvr>
                                        <p:cTn id="330" dur="1" fill="hold">
                                          <p:stCondLst>
                                            <p:cond delay="0"/>
                                          </p:stCondLst>
                                        </p:cTn>
                                        <p:tgtEl>
                                          <p:spTgt spid="105"/>
                                        </p:tgtEl>
                                        <p:attrNameLst>
                                          <p:attrName>style.visibility</p:attrName>
                                        </p:attrNameLst>
                                      </p:cBhvr>
                                      <p:to>
                                        <p:strVal val="visible"/>
                                      </p:to>
                                    </p:set>
                                    <p:anim calcmode="lin" valueType="num">
                                      <p:cBhvr additive="base">
                                        <p:cTn id="331" dur="500" fill="hold"/>
                                        <p:tgtEl>
                                          <p:spTgt spid="105"/>
                                        </p:tgtEl>
                                        <p:attrNameLst>
                                          <p:attrName>ppt_x</p:attrName>
                                        </p:attrNameLst>
                                      </p:cBhvr>
                                      <p:tavLst>
                                        <p:tav tm="0">
                                          <p:val>
                                            <p:strVal val="1+#ppt_w/2"/>
                                          </p:val>
                                        </p:tav>
                                        <p:tav tm="100000">
                                          <p:val>
                                            <p:strVal val="#ppt_x"/>
                                          </p:val>
                                        </p:tav>
                                      </p:tavLst>
                                    </p:anim>
                                    <p:anim calcmode="lin" valueType="num">
                                      <p:cBhvr additive="base">
                                        <p:cTn id="332" dur="500" fill="hold"/>
                                        <p:tgtEl>
                                          <p:spTgt spid="105"/>
                                        </p:tgtEl>
                                        <p:attrNameLst>
                                          <p:attrName>ppt_y</p:attrName>
                                        </p:attrNameLst>
                                      </p:cBhvr>
                                      <p:tavLst>
                                        <p:tav tm="0">
                                          <p:val>
                                            <p:strVal val="#ppt_y"/>
                                          </p:val>
                                        </p:tav>
                                        <p:tav tm="100000">
                                          <p:val>
                                            <p:strVal val="#ppt_y"/>
                                          </p:val>
                                        </p:tav>
                                      </p:tavLst>
                                    </p:anim>
                                  </p:childTnLst>
                                </p:cTn>
                              </p:par>
                              <p:par>
                                <p:cTn id="333" presetID="2" presetClass="entr" presetSubtype="2" fill="hold" grpId="0" nodeType="withEffect">
                                  <p:stCondLst>
                                    <p:cond delay="0"/>
                                  </p:stCondLst>
                                  <p:childTnLst>
                                    <p:set>
                                      <p:cBhvr>
                                        <p:cTn id="334" dur="1" fill="hold">
                                          <p:stCondLst>
                                            <p:cond delay="0"/>
                                          </p:stCondLst>
                                        </p:cTn>
                                        <p:tgtEl>
                                          <p:spTgt spid="106"/>
                                        </p:tgtEl>
                                        <p:attrNameLst>
                                          <p:attrName>style.visibility</p:attrName>
                                        </p:attrNameLst>
                                      </p:cBhvr>
                                      <p:to>
                                        <p:strVal val="visible"/>
                                      </p:to>
                                    </p:set>
                                    <p:anim calcmode="lin" valueType="num">
                                      <p:cBhvr additive="base">
                                        <p:cTn id="335" dur="500" fill="hold"/>
                                        <p:tgtEl>
                                          <p:spTgt spid="106"/>
                                        </p:tgtEl>
                                        <p:attrNameLst>
                                          <p:attrName>ppt_x</p:attrName>
                                        </p:attrNameLst>
                                      </p:cBhvr>
                                      <p:tavLst>
                                        <p:tav tm="0">
                                          <p:val>
                                            <p:strVal val="1+#ppt_w/2"/>
                                          </p:val>
                                        </p:tav>
                                        <p:tav tm="100000">
                                          <p:val>
                                            <p:strVal val="#ppt_x"/>
                                          </p:val>
                                        </p:tav>
                                      </p:tavLst>
                                    </p:anim>
                                    <p:anim calcmode="lin" valueType="num">
                                      <p:cBhvr additive="base">
                                        <p:cTn id="336" dur="500" fill="hold"/>
                                        <p:tgtEl>
                                          <p:spTgt spid="106"/>
                                        </p:tgtEl>
                                        <p:attrNameLst>
                                          <p:attrName>ppt_y</p:attrName>
                                        </p:attrNameLst>
                                      </p:cBhvr>
                                      <p:tavLst>
                                        <p:tav tm="0">
                                          <p:val>
                                            <p:strVal val="#ppt_y"/>
                                          </p:val>
                                        </p:tav>
                                        <p:tav tm="100000">
                                          <p:val>
                                            <p:strVal val="#ppt_y"/>
                                          </p:val>
                                        </p:tav>
                                      </p:tavLst>
                                    </p:anim>
                                  </p:childTnLst>
                                </p:cTn>
                              </p:par>
                              <p:par>
                                <p:cTn id="337" presetID="2" presetClass="entr" presetSubtype="2" fill="hold" grpId="0" nodeType="withEffect">
                                  <p:stCondLst>
                                    <p:cond delay="0"/>
                                  </p:stCondLst>
                                  <p:childTnLst>
                                    <p:set>
                                      <p:cBhvr>
                                        <p:cTn id="338" dur="1" fill="hold">
                                          <p:stCondLst>
                                            <p:cond delay="0"/>
                                          </p:stCondLst>
                                        </p:cTn>
                                        <p:tgtEl>
                                          <p:spTgt spid="107"/>
                                        </p:tgtEl>
                                        <p:attrNameLst>
                                          <p:attrName>style.visibility</p:attrName>
                                        </p:attrNameLst>
                                      </p:cBhvr>
                                      <p:to>
                                        <p:strVal val="visible"/>
                                      </p:to>
                                    </p:set>
                                    <p:anim calcmode="lin" valueType="num">
                                      <p:cBhvr additive="base">
                                        <p:cTn id="339" dur="500" fill="hold"/>
                                        <p:tgtEl>
                                          <p:spTgt spid="107"/>
                                        </p:tgtEl>
                                        <p:attrNameLst>
                                          <p:attrName>ppt_x</p:attrName>
                                        </p:attrNameLst>
                                      </p:cBhvr>
                                      <p:tavLst>
                                        <p:tav tm="0">
                                          <p:val>
                                            <p:strVal val="1+#ppt_w/2"/>
                                          </p:val>
                                        </p:tav>
                                        <p:tav tm="100000">
                                          <p:val>
                                            <p:strVal val="#ppt_x"/>
                                          </p:val>
                                        </p:tav>
                                      </p:tavLst>
                                    </p:anim>
                                    <p:anim calcmode="lin" valueType="num">
                                      <p:cBhvr additive="base">
                                        <p:cTn id="340" dur="500" fill="hold"/>
                                        <p:tgtEl>
                                          <p:spTgt spid="107"/>
                                        </p:tgtEl>
                                        <p:attrNameLst>
                                          <p:attrName>ppt_y</p:attrName>
                                        </p:attrNameLst>
                                      </p:cBhvr>
                                      <p:tavLst>
                                        <p:tav tm="0">
                                          <p:val>
                                            <p:strVal val="#ppt_y"/>
                                          </p:val>
                                        </p:tav>
                                        <p:tav tm="100000">
                                          <p:val>
                                            <p:strVal val="#ppt_y"/>
                                          </p:val>
                                        </p:tav>
                                      </p:tavLst>
                                    </p:anim>
                                  </p:childTnLst>
                                </p:cTn>
                              </p:par>
                              <p:par>
                                <p:cTn id="341" presetID="2" presetClass="entr" presetSubtype="2" fill="hold" grpId="0" nodeType="withEffect">
                                  <p:stCondLst>
                                    <p:cond delay="0"/>
                                  </p:stCondLst>
                                  <p:childTnLst>
                                    <p:set>
                                      <p:cBhvr>
                                        <p:cTn id="342" dur="1" fill="hold">
                                          <p:stCondLst>
                                            <p:cond delay="0"/>
                                          </p:stCondLst>
                                        </p:cTn>
                                        <p:tgtEl>
                                          <p:spTgt spid="110"/>
                                        </p:tgtEl>
                                        <p:attrNameLst>
                                          <p:attrName>style.visibility</p:attrName>
                                        </p:attrNameLst>
                                      </p:cBhvr>
                                      <p:to>
                                        <p:strVal val="visible"/>
                                      </p:to>
                                    </p:set>
                                    <p:anim calcmode="lin" valueType="num">
                                      <p:cBhvr additive="base">
                                        <p:cTn id="343" dur="500" fill="hold"/>
                                        <p:tgtEl>
                                          <p:spTgt spid="110"/>
                                        </p:tgtEl>
                                        <p:attrNameLst>
                                          <p:attrName>ppt_x</p:attrName>
                                        </p:attrNameLst>
                                      </p:cBhvr>
                                      <p:tavLst>
                                        <p:tav tm="0">
                                          <p:val>
                                            <p:strVal val="1+#ppt_w/2"/>
                                          </p:val>
                                        </p:tav>
                                        <p:tav tm="100000">
                                          <p:val>
                                            <p:strVal val="#ppt_x"/>
                                          </p:val>
                                        </p:tav>
                                      </p:tavLst>
                                    </p:anim>
                                    <p:anim calcmode="lin" valueType="num">
                                      <p:cBhvr additive="base">
                                        <p:cTn id="344"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p:bldP spid="52"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p:bldP spid="68" grpId="0"/>
      <p:bldP spid="69" grpId="0"/>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p:bldP spid="102" grpId="0"/>
      <p:bldP spid="103" grpId="0"/>
      <p:bldP spid="104" grpId="0"/>
      <p:bldP spid="105" grpId="0"/>
      <p:bldP spid="106" grpId="0"/>
      <p:bldP spid="107" grpId="0" animBg="1"/>
      <p:bldP spid="108" grpId="0"/>
      <p:bldP spid="109" grpId="0"/>
      <p:bldP spid="110" grpId="0"/>
      <p:bldP spid="111"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354013" y="636588"/>
            <a:ext cx="8305800" cy="5562600"/>
          </a:xfrm>
        </p:spPr>
        <p:txBody>
          <a:bodyPr/>
          <a:lstStyle/>
          <a:p>
            <a:pPr algn="just">
              <a:buClr>
                <a:srgbClr val="FF7C80"/>
              </a:buClr>
              <a:buSzPct val="50000"/>
              <a:buFont typeface="Wingdings" pitchFamily="2" charset="2"/>
              <a:buChar char="n"/>
            </a:pPr>
            <a:r>
              <a:rPr lang="zh-CN" altLang="en-US" sz="2600" b="1" dirty="0">
                <a:solidFill>
                  <a:schemeClr val="accent2"/>
                </a:solidFill>
                <a:effectLst>
                  <a:outerShdw blurRad="38100" dist="38100" dir="2700000" algn="tl">
                    <a:srgbClr val="C0C0C0"/>
                  </a:outerShdw>
                </a:effectLst>
                <a:ea typeface="仿宋_GB2312" pitchFamily="49" charset="-122"/>
              </a:rPr>
              <a:t>算法的框架</a:t>
            </a:r>
            <a:r>
              <a:rPr lang="zh-CN" altLang="en-US" sz="2600" b="1" dirty="0">
                <a:effectLst>
                  <a:outerShdw blurRad="38100" dist="38100" dir="2700000" algn="tl">
                    <a:srgbClr val="C0C0C0"/>
                  </a:outerShdw>
                </a:effectLst>
                <a:ea typeface="仿宋_GB2312" pitchFamily="49" charset="-122"/>
              </a:rPr>
              <a:t>	利用</a:t>
            </a:r>
            <a:r>
              <a:rPr lang="zh-CN" altLang="en-US" sz="2600" b="1" dirty="0">
                <a:solidFill>
                  <a:schemeClr val="tx2"/>
                </a:solidFill>
                <a:effectLst>
                  <a:outerShdw blurRad="38100" dist="38100" dir="2700000" algn="tl">
                    <a:srgbClr val="C0C0C0"/>
                  </a:outerShdw>
                </a:effectLst>
                <a:ea typeface="仿宋_GB2312" pitchFamily="49" charset="-122"/>
              </a:rPr>
              <a:t>最小堆</a:t>
            </a:r>
            <a:r>
              <a:rPr lang="en-US" altLang="zh-CN" sz="2600" b="1" dirty="0">
                <a:effectLst>
                  <a:outerShdw blurRad="38100" dist="38100" dir="2700000" algn="tl">
                    <a:srgbClr val="C0C0C0"/>
                  </a:outerShdw>
                </a:effectLst>
                <a:ea typeface="仿宋_GB2312" pitchFamily="49" charset="-122"/>
              </a:rPr>
              <a:t>(</a:t>
            </a:r>
            <a:r>
              <a:rPr lang="en-US" altLang="zh-CN" sz="2600" b="1" dirty="0" err="1">
                <a:effectLst>
                  <a:outerShdw blurRad="38100" dist="38100" dir="2700000" algn="tl">
                    <a:srgbClr val="C0C0C0"/>
                  </a:outerShdw>
                </a:effectLst>
                <a:ea typeface="仿宋_GB2312" pitchFamily="49" charset="-122"/>
              </a:rPr>
              <a:t>MinHeap</a:t>
            </a:r>
            <a:r>
              <a:rPr lang="en-US" altLang="zh-CN" sz="2600" b="1" dirty="0">
                <a:effectLst>
                  <a:outerShdw blurRad="38100" dist="38100" dir="2700000" algn="tl">
                    <a:srgbClr val="C0C0C0"/>
                  </a:outerShdw>
                </a:effectLst>
                <a:ea typeface="仿宋_GB2312" pitchFamily="49" charset="-122"/>
              </a:rPr>
              <a:t>)</a:t>
            </a:r>
            <a:r>
              <a:rPr lang="zh-CN" altLang="en-US" sz="2600" b="1" dirty="0">
                <a:effectLst>
                  <a:outerShdw blurRad="38100" dist="38100" dir="2700000" algn="tl">
                    <a:srgbClr val="C0C0C0"/>
                  </a:outerShdw>
                </a:effectLst>
                <a:ea typeface="仿宋_GB2312" pitchFamily="49" charset="-122"/>
              </a:rPr>
              <a:t>和</a:t>
            </a:r>
            <a:r>
              <a:rPr lang="zh-CN" altLang="en-US" sz="2600" b="1" dirty="0">
                <a:solidFill>
                  <a:schemeClr val="tx2"/>
                </a:solidFill>
                <a:effectLst>
                  <a:outerShdw blurRad="38100" dist="38100" dir="2700000" algn="tl">
                    <a:srgbClr val="C0C0C0"/>
                  </a:outerShdw>
                </a:effectLst>
                <a:ea typeface="仿宋_GB2312" pitchFamily="49" charset="-122"/>
              </a:rPr>
              <a:t>并查集</a:t>
            </a:r>
            <a:r>
              <a:rPr lang="en-US" altLang="zh-CN" sz="2600" b="1" dirty="0">
                <a:effectLst>
                  <a:outerShdw blurRad="38100" dist="38100" dir="2700000" algn="tl">
                    <a:srgbClr val="C0C0C0"/>
                  </a:outerShdw>
                </a:effectLst>
                <a:ea typeface="仿宋_GB2312" pitchFamily="49" charset="-122"/>
              </a:rPr>
              <a:t>(</a:t>
            </a:r>
            <a:r>
              <a:rPr lang="en-US" altLang="zh-CN" sz="2600" b="1" dirty="0" err="1">
                <a:effectLst>
                  <a:outerShdw blurRad="38100" dist="38100" dir="2700000" algn="tl">
                    <a:srgbClr val="C0C0C0"/>
                  </a:outerShdw>
                </a:effectLst>
                <a:ea typeface="仿宋_GB2312" pitchFamily="49" charset="-122"/>
              </a:rPr>
              <a:t>DisjointSets</a:t>
            </a:r>
            <a:r>
              <a:rPr lang="en-US" altLang="zh-CN" sz="2600" b="1" dirty="0">
                <a:effectLst>
                  <a:outerShdw blurRad="38100" dist="38100" dir="2700000" algn="tl">
                    <a:srgbClr val="C0C0C0"/>
                  </a:outerShdw>
                </a:effectLst>
                <a:ea typeface="仿宋_GB2312" pitchFamily="49" charset="-122"/>
              </a:rPr>
              <a:t>)</a:t>
            </a:r>
            <a:r>
              <a:rPr lang="zh-CN" altLang="en-US" sz="2600" b="1" dirty="0">
                <a:effectLst>
                  <a:outerShdw blurRad="38100" dist="38100" dir="2700000" algn="tl">
                    <a:srgbClr val="C0C0C0"/>
                  </a:outerShdw>
                </a:effectLst>
                <a:ea typeface="仿宋_GB2312" pitchFamily="49" charset="-122"/>
              </a:rPr>
              <a:t>来实现</a:t>
            </a:r>
            <a:r>
              <a:rPr lang="zh-CN" altLang="en-US" sz="2600" b="1" dirty="0">
                <a:solidFill>
                  <a:srgbClr val="009900"/>
                </a:solidFill>
                <a:effectLst>
                  <a:outerShdw blurRad="38100" dist="38100" dir="2700000" algn="tl">
                    <a:srgbClr val="C0C0C0"/>
                  </a:outerShdw>
                </a:effectLst>
                <a:ea typeface="仿宋_GB2312" pitchFamily="49" charset="-122"/>
              </a:rPr>
              <a:t>克鲁斯卡尔算法</a:t>
            </a:r>
            <a:r>
              <a:rPr lang="zh-CN" altLang="en-US" sz="2600"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sz="2600" b="1" dirty="0">
                <a:effectLst>
                  <a:outerShdw blurRad="38100" dist="38100" dir="2700000" algn="tl">
                    <a:srgbClr val="C0C0C0"/>
                  </a:outerShdw>
                </a:effectLst>
                <a:ea typeface="仿宋_GB2312" pitchFamily="49" charset="-122"/>
              </a:rPr>
              <a:t>首先，利用</a:t>
            </a:r>
            <a:r>
              <a:rPr lang="zh-CN" altLang="en-US" sz="2600" b="1" dirty="0">
                <a:solidFill>
                  <a:schemeClr val="tx2"/>
                </a:solidFill>
                <a:effectLst>
                  <a:outerShdw blurRad="38100" dist="38100" dir="2700000" algn="tl">
                    <a:srgbClr val="C0C0C0"/>
                  </a:outerShdw>
                </a:effectLst>
                <a:ea typeface="仿宋_GB2312" pitchFamily="49" charset="-122"/>
              </a:rPr>
              <a:t>最小堆</a:t>
            </a:r>
            <a:r>
              <a:rPr lang="zh-CN" altLang="en-US" sz="2600" b="1" dirty="0">
                <a:effectLst>
                  <a:outerShdw blurRad="38100" dist="38100" dir="2700000" algn="tl">
                    <a:srgbClr val="C0C0C0"/>
                  </a:outerShdw>
                </a:effectLst>
                <a:ea typeface="仿宋_GB2312" pitchFamily="49" charset="-122"/>
              </a:rPr>
              <a:t>来</a:t>
            </a:r>
            <a:r>
              <a:rPr lang="zh-CN" altLang="en-US" sz="2600" b="1" dirty="0" smtClean="0">
                <a:effectLst>
                  <a:outerShdw blurRad="38100" dist="38100" dir="2700000" algn="tl">
                    <a:srgbClr val="C0C0C0"/>
                  </a:outerShdw>
                </a:effectLst>
                <a:ea typeface="仿宋_GB2312" pitchFamily="49" charset="-122"/>
              </a:rPr>
              <a:t>存放</a:t>
            </a:r>
            <a:r>
              <a:rPr lang="en-US" altLang="zh-CN" sz="2600" b="1" dirty="0" smtClean="0">
                <a:solidFill>
                  <a:schemeClr val="tx2"/>
                </a:solidFill>
                <a:effectLst>
                  <a:outerShdw blurRad="38100" dist="38100" dir="2700000" algn="tl">
                    <a:srgbClr val="C0C0C0"/>
                  </a:outerShdw>
                </a:effectLst>
                <a:ea typeface="仿宋_GB2312" pitchFamily="49" charset="-122"/>
              </a:rPr>
              <a:t>E</a:t>
            </a:r>
            <a:r>
              <a:rPr lang="zh-CN" altLang="en-US" sz="2600" b="1" dirty="0" smtClean="0">
                <a:effectLst>
                  <a:outerShdw blurRad="38100" dist="38100" dir="2700000" algn="tl">
                    <a:srgbClr val="C0C0C0"/>
                  </a:outerShdw>
                </a:effectLst>
                <a:ea typeface="仿宋_GB2312" pitchFamily="49" charset="-122"/>
              </a:rPr>
              <a:t>中</a:t>
            </a:r>
            <a:r>
              <a:rPr lang="zh-CN" altLang="en-US" sz="2600" b="1" dirty="0">
                <a:effectLst>
                  <a:outerShdw blurRad="38100" dist="38100" dir="2700000" algn="tl">
                    <a:srgbClr val="C0C0C0"/>
                  </a:outerShdw>
                </a:effectLst>
                <a:ea typeface="仿宋_GB2312" pitchFamily="49" charset="-122"/>
              </a:rPr>
              <a:t>所有的边，堆中每个结点的格式</a:t>
            </a:r>
            <a:r>
              <a:rPr lang="zh-CN" altLang="en-US" sz="2600" b="1" dirty="0" smtClean="0">
                <a:effectLst>
                  <a:outerShdw blurRad="38100" dist="38100" dir="2700000" algn="tl">
                    <a:srgbClr val="C0C0C0"/>
                  </a:outerShdw>
                </a:effectLst>
                <a:ea typeface="仿宋_GB2312" pitchFamily="49" charset="-122"/>
              </a:rPr>
              <a:t>为</a:t>
            </a:r>
            <a:endParaRPr lang="zh-CN" altLang="en-US" sz="2800" b="1" dirty="0">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endParaRPr lang="zh-CN" altLang="en-US" sz="2800" b="1" dirty="0">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endParaRPr lang="en-US" altLang="zh-CN" sz="2600" b="1" dirty="0" smtClean="0">
              <a:effectLst>
                <a:outerShdw blurRad="38100" dist="38100" dir="2700000" algn="tl">
                  <a:srgbClr val="C0C0C0"/>
                </a:outerShdw>
              </a:effectLst>
              <a:ea typeface="仿宋_GB2312" pitchFamily="49" charset="-122"/>
            </a:endParaRPr>
          </a:p>
          <a:p>
            <a:pPr algn="just">
              <a:spcBef>
                <a:spcPts val="2400"/>
              </a:spcBef>
              <a:buClr>
                <a:srgbClr val="FF7C80"/>
              </a:buClr>
              <a:buSzPct val="50000"/>
              <a:buFont typeface="Wingdings" pitchFamily="2" charset="2"/>
              <a:buChar char="n"/>
            </a:pPr>
            <a:r>
              <a:rPr lang="zh-CN" altLang="en-US" sz="2600" b="1" dirty="0" smtClean="0">
                <a:effectLst>
                  <a:outerShdw blurRad="38100" dist="38100" dir="2700000" algn="tl">
                    <a:srgbClr val="C0C0C0"/>
                  </a:outerShdw>
                </a:effectLst>
                <a:ea typeface="仿宋_GB2312" pitchFamily="49" charset="-122"/>
              </a:rPr>
              <a:t>在</a:t>
            </a:r>
            <a:r>
              <a:rPr lang="zh-CN" altLang="en-US" sz="2600" b="1" dirty="0">
                <a:effectLst>
                  <a:outerShdw blurRad="38100" dist="38100" dir="2700000" algn="tl">
                    <a:srgbClr val="C0C0C0"/>
                  </a:outerShdw>
                </a:effectLst>
                <a:ea typeface="仿宋_GB2312" pitchFamily="49" charset="-122"/>
              </a:rPr>
              <a:t>构造最小生成树过程中，利用</a:t>
            </a:r>
            <a:r>
              <a:rPr lang="zh-CN" altLang="en-US" sz="2600" b="1" dirty="0">
                <a:solidFill>
                  <a:schemeClr val="tx2"/>
                </a:solidFill>
                <a:effectLst>
                  <a:outerShdw blurRad="38100" dist="38100" dir="2700000" algn="tl">
                    <a:srgbClr val="C0C0C0"/>
                  </a:outerShdw>
                </a:effectLst>
                <a:ea typeface="仿宋_GB2312" pitchFamily="49" charset="-122"/>
              </a:rPr>
              <a:t>并查集</a:t>
            </a:r>
            <a:r>
              <a:rPr lang="zh-CN" altLang="en-US" sz="2600" b="1" dirty="0">
                <a:effectLst>
                  <a:outerShdw blurRad="38100" dist="38100" dir="2700000" algn="tl">
                    <a:srgbClr val="C0C0C0"/>
                  </a:outerShdw>
                </a:effectLst>
                <a:ea typeface="仿宋_GB2312" pitchFamily="49" charset="-122"/>
              </a:rPr>
              <a:t>的运算检查依附一条边的两</a:t>
            </a:r>
            <a:r>
              <a:rPr lang="zh-CN" altLang="en-US" sz="2600" b="1" dirty="0" smtClean="0">
                <a:effectLst>
                  <a:outerShdw blurRad="38100" dist="38100" dir="2700000" algn="tl">
                    <a:srgbClr val="C0C0C0"/>
                  </a:outerShdw>
                </a:effectLst>
                <a:ea typeface="仿宋_GB2312" pitchFamily="49" charset="-122"/>
              </a:rPr>
              <a:t>顶点</a:t>
            </a:r>
            <a:r>
              <a:rPr lang="en-US" altLang="zh-CN" sz="2600" b="1" dirty="0" smtClean="0">
                <a:solidFill>
                  <a:schemeClr val="tx2"/>
                </a:solidFill>
                <a:effectLst>
                  <a:outerShdw blurRad="38100" dist="38100" dir="2700000" algn="tl">
                    <a:srgbClr val="C0C0C0"/>
                  </a:outerShdw>
                </a:effectLst>
                <a:ea typeface="仿宋_GB2312" pitchFamily="49" charset="-122"/>
              </a:rPr>
              <a:t>tail</a:t>
            </a:r>
            <a:r>
              <a:rPr lang="zh-CN" altLang="en-US" sz="2600" b="1" dirty="0">
                <a:effectLst>
                  <a:outerShdw blurRad="38100" dist="38100" dir="2700000" algn="tl">
                    <a:srgbClr val="C0C0C0"/>
                  </a:outerShdw>
                </a:effectLst>
                <a:ea typeface="仿宋_GB2312" pitchFamily="49" charset="-122"/>
              </a:rPr>
              <a:t>、</a:t>
            </a:r>
            <a:r>
              <a:rPr lang="en-US" altLang="zh-CN" sz="2600" b="1" dirty="0" smtClean="0">
                <a:solidFill>
                  <a:schemeClr val="tx2"/>
                </a:solidFill>
                <a:effectLst>
                  <a:outerShdw blurRad="38100" dist="38100" dir="2700000" algn="tl">
                    <a:srgbClr val="C0C0C0"/>
                  </a:outerShdw>
                </a:effectLst>
                <a:ea typeface="仿宋_GB2312" pitchFamily="49" charset="-122"/>
              </a:rPr>
              <a:t>head</a:t>
            </a:r>
            <a:r>
              <a:rPr lang="zh-CN" altLang="en-US" sz="2600" b="1" dirty="0" smtClean="0">
                <a:effectLst>
                  <a:outerShdw blurRad="38100" dist="38100" dir="2700000" algn="tl">
                    <a:srgbClr val="C0C0C0"/>
                  </a:outerShdw>
                </a:effectLst>
                <a:ea typeface="仿宋_GB2312" pitchFamily="49" charset="-122"/>
              </a:rPr>
              <a:t>是否</a:t>
            </a:r>
            <a:r>
              <a:rPr lang="zh-CN" altLang="en-US" sz="2600" b="1" dirty="0">
                <a:effectLst>
                  <a:outerShdw blurRad="38100" dist="38100" dir="2700000" algn="tl">
                    <a:srgbClr val="C0C0C0"/>
                  </a:outerShdw>
                </a:effectLst>
                <a:ea typeface="仿宋_GB2312" pitchFamily="49" charset="-122"/>
              </a:rPr>
              <a:t>在同一连通分量（即</a:t>
            </a:r>
            <a:r>
              <a:rPr lang="zh-CN" altLang="en-US" sz="2600" b="1" dirty="0">
                <a:solidFill>
                  <a:srgbClr val="009900"/>
                </a:solidFill>
                <a:effectLst>
                  <a:outerShdw blurRad="38100" dist="38100" dir="2700000" algn="tl">
                    <a:srgbClr val="C0C0C0"/>
                  </a:outerShdw>
                </a:effectLst>
                <a:ea typeface="仿宋_GB2312" pitchFamily="49" charset="-122"/>
              </a:rPr>
              <a:t>并查集的同一个子集合</a:t>
            </a:r>
            <a:r>
              <a:rPr lang="zh-CN" altLang="en-US" sz="2600" b="1" dirty="0" smtClean="0">
                <a:effectLst>
                  <a:outerShdw blurRad="38100" dist="38100" dir="2700000" algn="tl">
                    <a:srgbClr val="C0C0C0"/>
                  </a:outerShdw>
                </a:effectLst>
                <a:ea typeface="仿宋_GB2312" pitchFamily="49" charset="-122"/>
              </a:rPr>
              <a:t>）上</a:t>
            </a:r>
            <a:r>
              <a:rPr lang="zh-CN" altLang="en-US" sz="2600" b="1" dirty="0">
                <a:effectLst>
                  <a:outerShdw blurRad="38100" dist="38100" dir="2700000" algn="tl">
                    <a:srgbClr val="C0C0C0"/>
                  </a:outerShdw>
                </a:effectLst>
                <a:ea typeface="仿宋_GB2312" pitchFamily="49" charset="-122"/>
              </a:rPr>
              <a:t>，是则舍去这条边；否则将此边</a:t>
            </a:r>
            <a:r>
              <a:rPr lang="zh-CN" altLang="en-US" sz="2600" b="1" dirty="0" smtClean="0">
                <a:effectLst>
                  <a:outerShdw blurRad="38100" dist="38100" dir="2700000" algn="tl">
                    <a:srgbClr val="C0C0C0"/>
                  </a:outerShdw>
                </a:effectLst>
                <a:ea typeface="仿宋_GB2312" pitchFamily="49" charset="-122"/>
              </a:rPr>
              <a:t>加入</a:t>
            </a:r>
            <a:r>
              <a:rPr lang="en-US" altLang="zh-CN" sz="2600" b="1" dirty="0" smtClean="0">
                <a:solidFill>
                  <a:schemeClr val="tx2"/>
                </a:solidFill>
                <a:effectLst>
                  <a:outerShdw blurRad="38100" dist="38100" dir="2700000" algn="tl">
                    <a:srgbClr val="C0C0C0"/>
                  </a:outerShdw>
                </a:effectLst>
                <a:ea typeface="仿宋_GB2312" pitchFamily="49" charset="-122"/>
              </a:rPr>
              <a:t>T</a:t>
            </a:r>
            <a:r>
              <a:rPr lang="zh-CN" altLang="en-US" sz="2600" b="1" dirty="0" smtClean="0">
                <a:effectLst>
                  <a:outerShdw blurRad="38100" dist="38100" dir="2700000" algn="tl">
                    <a:srgbClr val="C0C0C0"/>
                  </a:outerShdw>
                </a:effectLst>
                <a:ea typeface="仿宋_GB2312" pitchFamily="49" charset="-122"/>
              </a:rPr>
              <a:t>，</a:t>
            </a:r>
            <a:r>
              <a:rPr lang="zh-CN" altLang="en-US" sz="2600" b="1" dirty="0">
                <a:effectLst>
                  <a:outerShdw blurRad="38100" dist="38100" dir="2700000" algn="tl">
                    <a:srgbClr val="C0C0C0"/>
                  </a:outerShdw>
                </a:effectLst>
                <a:ea typeface="仿宋_GB2312" pitchFamily="49" charset="-122"/>
              </a:rPr>
              <a:t>同时将这两个顶点放在同</a:t>
            </a:r>
            <a:r>
              <a:rPr lang="zh-CN" altLang="en-US" sz="2600" b="1" dirty="0" smtClean="0">
                <a:effectLst>
                  <a:outerShdw blurRad="38100" dist="38100" dir="2700000" algn="tl">
                    <a:srgbClr val="C0C0C0"/>
                  </a:outerShdw>
                </a:effectLst>
                <a:ea typeface="仿宋_GB2312" pitchFamily="49" charset="-122"/>
              </a:rPr>
              <a:t>一连通分量。</a:t>
            </a:r>
            <a:endParaRPr lang="en-US" altLang="zh-CN" sz="2600" b="1" dirty="0" smtClean="0">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r>
              <a:rPr lang="zh-CN" altLang="en-US" sz="2600" b="1" dirty="0" smtClean="0">
                <a:solidFill>
                  <a:schemeClr val="accent2"/>
                </a:solidFill>
                <a:effectLst>
                  <a:outerShdw blurRad="38100" dist="38100" dir="2700000" algn="tl">
                    <a:srgbClr val="C0C0C0"/>
                  </a:outerShdw>
                </a:effectLst>
                <a:ea typeface="仿宋_GB2312" pitchFamily="49" charset="-122"/>
              </a:rPr>
              <a:t>随着各边逐步加入到最小生成树的边集合中</a:t>
            </a:r>
            <a:r>
              <a:rPr lang="en-US" altLang="zh-CN" sz="2600" b="1" dirty="0" smtClean="0">
                <a:solidFill>
                  <a:schemeClr val="accent2"/>
                </a:solidFill>
                <a:effectLst>
                  <a:outerShdw blurRad="38100" dist="38100" dir="2700000" algn="tl">
                    <a:srgbClr val="C0C0C0"/>
                  </a:outerShdw>
                </a:effectLst>
                <a:ea typeface="仿宋_GB2312" pitchFamily="49" charset="-122"/>
              </a:rPr>
              <a:t>,   </a:t>
            </a:r>
            <a:r>
              <a:rPr lang="zh-CN" altLang="en-US" sz="2600" b="1" dirty="0" smtClean="0">
                <a:solidFill>
                  <a:schemeClr val="accent2"/>
                </a:solidFill>
                <a:effectLst>
                  <a:outerShdw blurRad="38100" dist="38100" dir="2700000" algn="tl">
                    <a:srgbClr val="C0C0C0"/>
                  </a:outerShdw>
                </a:effectLst>
                <a:ea typeface="仿宋_GB2312" pitchFamily="49" charset="-122"/>
              </a:rPr>
              <a:t>各连通分量也在逐步合并</a:t>
            </a:r>
            <a:r>
              <a:rPr lang="en-US" altLang="zh-CN" sz="2600" b="1" dirty="0" smtClean="0">
                <a:solidFill>
                  <a:schemeClr val="accent2"/>
                </a:solidFill>
                <a:effectLst>
                  <a:outerShdw blurRad="38100" dist="38100" dir="2700000" algn="tl">
                    <a:srgbClr val="C0C0C0"/>
                  </a:outerShdw>
                </a:effectLst>
                <a:ea typeface="仿宋_GB2312" pitchFamily="49" charset="-122"/>
              </a:rPr>
              <a:t>,   </a:t>
            </a:r>
            <a:r>
              <a:rPr lang="zh-CN" altLang="en-US" sz="2600" b="1" dirty="0" smtClean="0">
                <a:solidFill>
                  <a:schemeClr val="accent2"/>
                </a:solidFill>
                <a:effectLst>
                  <a:outerShdw blurRad="38100" dist="38100" dir="2700000" algn="tl">
                    <a:srgbClr val="C0C0C0"/>
                  </a:outerShdw>
                </a:effectLst>
                <a:ea typeface="仿宋_GB2312" pitchFamily="49" charset="-122"/>
              </a:rPr>
              <a:t>直到形成一个连通分量为止。</a:t>
            </a:r>
            <a:endParaRPr lang="zh-CN" altLang="en-US" sz="2800" dirty="0">
              <a:effectLst>
                <a:outerShdw blurRad="38100" dist="38100" dir="2700000" algn="tl">
                  <a:srgbClr val="C0C0C0"/>
                </a:outerShdw>
              </a:effectLst>
              <a:ea typeface="仿宋_GB2312" pitchFamily="49" charset="-122"/>
            </a:endParaRPr>
          </a:p>
        </p:txBody>
      </p:sp>
      <p:sp>
        <p:nvSpPr>
          <p:cNvPr id="274437" name="Rectangle 5" descr="白色大理石"/>
          <p:cNvSpPr>
            <a:spLocks noChangeArrowheads="1"/>
          </p:cNvSpPr>
          <p:nvPr/>
        </p:nvSpPr>
        <p:spPr bwMode="auto">
          <a:xfrm>
            <a:off x="1831975" y="2433638"/>
            <a:ext cx="5029200" cy="533400"/>
          </a:xfrm>
          <a:prstGeom prst="rect">
            <a:avLst/>
          </a:prstGeom>
          <a:blipFill dpi="0" rotWithShape="0">
            <a:blip r:embed="rId2" cstate="print"/>
            <a:srcRect/>
            <a:tile tx="0" ty="0" sx="100000" sy="100000" flip="none" algn="tl"/>
          </a:blipFill>
          <a:ln w="38100">
            <a:solidFill>
              <a:srgbClr val="008080"/>
            </a:solidFill>
            <a:miter lim="800000"/>
            <a:headEnd/>
            <a:tailEnd/>
          </a:ln>
          <a:effectLst>
            <a:outerShdw dist="107763" dir="2700000" algn="ctr" rotWithShape="0">
              <a:srgbClr val="808080"/>
            </a:outerShdw>
          </a:effectLst>
        </p:spPr>
        <p:txBody>
          <a:bodyPr wrap="none" anchor="ctr"/>
          <a:lstStyle/>
          <a:p>
            <a:r>
              <a:rPr lang="en-US" altLang="zh-CN" sz="2800" b="1" i="1">
                <a:ea typeface="隶书" pitchFamily="49" charset="-122"/>
              </a:rPr>
              <a:t>     </a:t>
            </a:r>
            <a:r>
              <a:rPr lang="en-US" altLang="zh-CN" sz="2800" b="1">
                <a:solidFill>
                  <a:schemeClr val="tx2"/>
                </a:solidFill>
                <a:ea typeface="隶书" pitchFamily="49" charset="-122"/>
              </a:rPr>
              <a:t>tail             head           cost</a:t>
            </a:r>
            <a:r>
              <a:rPr lang="en-US" altLang="zh-CN" sz="2800" b="1">
                <a:ea typeface="隶书" pitchFamily="49" charset="-122"/>
              </a:rPr>
              <a:t> </a:t>
            </a:r>
          </a:p>
        </p:txBody>
      </p:sp>
      <p:sp>
        <p:nvSpPr>
          <p:cNvPr id="274438" name="Text Box 6"/>
          <p:cNvSpPr txBox="1">
            <a:spLocks noChangeArrowheads="1"/>
          </p:cNvSpPr>
          <p:nvPr/>
        </p:nvSpPr>
        <p:spPr bwMode="auto">
          <a:xfrm>
            <a:off x="2073275" y="3049588"/>
            <a:ext cx="5018088" cy="519112"/>
          </a:xfrm>
          <a:prstGeom prst="rect">
            <a:avLst/>
          </a:prstGeom>
          <a:noFill/>
          <a:ln w="9525">
            <a:noFill/>
            <a:miter lim="800000"/>
            <a:headEnd/>
            <a:tailEnd/>
          </a:ln>
        </p:spPr>
        <p:txBody>
          <a:bodyPr>
            <a:spAutoFit/>
          </a:bodyPr>
          <a:lstStyle/>
          <a:p>
            <a:r>
              <a:rPr lang="zh-CN" altLang="en-US" sz="2800" b="1" u="sng">
                <a:solidFill>
                  <a:srgbClr val="008080"/>
                </a:solidFill>
                <a:latin typeface="隶书" pitchFamily="49" charset="-122"/>
                <a:ea typeface="隶书" pitchFamily="49" charset="-122"/>
              </a:rPr>
              <a:t>边的两个顶点位置</a:t>
            </a:r>
            <a:r>
              <a:rPr lang="zh-CN" altLang="en-US" sz="2800" b="1">
                <a:solidFill>
                  <a:srgbClr val="008080"/>
                </a:solidFill>
                <a:latin typeface="隶书" pitchFamily="49" charset="-122"/>
                <a:ea typeface="隶书" pitchFamily="49" charset="-122"/>
              </a:rPr>
              <a:t>  </a:t>
            </a:r>
            <a:r>
              <a:rPr lang="zh-CN" altLang="en-US" sz="2800" b="1" u="sng">
                <a:solidFill>
                  <a:srgbClr val="008080"/>
                </a:solidFill>
                <a:effectLst>
                  <a:outerShdw blurRad="38100" dist="38100" dir="2700000" algn="tl">
                    <a:srgbClr val="C0C0C0"/>
                  </a:outerShdw>
                </a:effectLst>
                <a:latin typeface="隶书" pitchFamily="49" charset="-122"/>
                <a:ea typeface="隶书" pitchFamily="49" charset="-122"/>
              </a:rPr>
              <a:t>边的权值</a:t>
            </a:r>
            <a:endParaRPr lang="zh-CN" altLang="en-US" sz="2800" b="1" u="sng">
              <a:effectLst>
                <a:outerShdw blurRad="38100" dist="38100" dir="2700000" algn="tl">
                  <a:srgbClr val="C0C0C0"/>
                </a:outerShdw>
              </a:effectLst>
              <a:ea typeface="隶书" pitchFamily="49" charset="-122"/>
            </a:endParaRPr>
          </a:p>
        </p:txBody>
      </p:sp>
      <p:sp>
        <p:nvSpPr>
          <p:cNvPr id="274439" name="Line 7"/>
          <p:cNvSpPr>
            <a:spLocks noChangeShapeType="1"/>
          </p:cNvSpPr>
          <p:nvPr/>
        </p:nvSpPr>
        <p:spPr bwMode="auto">
          <a:xfrm>
            <a:off x="3508375" y="2433638"/>
            <a:ext cx="0" cy="533400"/>
          </a:xfrm>
          <a:prstGeom prst="line">
            <a:avLst/>
          </a:prstGeom>
          <a:noFill/>
          <a:ln w="38100">
            <a:solidFill>
              <a:srgbClr val="008080"/>
            </a:solidFill>
            <a:round/>
            <a:headEnd/>
            <a:tailEnd/>
          </a:ln>
        </p:spPr>
        <p:txBody>
          <a:bodyPr wrap="none" anchor="ctr"/>
          <a:lstStyle/>
          <a:p>
            <a:endParaRPr lang="zh-CN" altLang="en-US"/>
          </a:p>
        </p:txBody>
      </p:sp>
      <p:sp>
        <p:nvSpPr>
          <p:cNvPr id="274440" name="Line 8"/>
          <p:cNvSpPr>
            <a:spLocks noChangeShapeType="1"/>
          </p:cNvSpPr>
          <p:nvPr/>
        </p:nvSpPr>
        <p:spPr bwMode="auto">
          <a:xfrm>
            <a:off x="5260975" y="2433638"/>
            <a:ext cx="0" cy="533400"/>
          </a:xfrm>
          <a:prstGeom prst="line">
            <a:avLst/>
          </a:prstGeom>
          <a:noFill/>
          <a:ln w="38100">
            <a:solidFill>
              <a:srgbClr val="008080"/>
            </a:solidFill>
            <a:round/>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fld id="{EB19EAB4-AE1B-4E29-9BB5-042721FF4900}" type="slidenum">
              <a:rPr lang="en-US" altLang="zh-CN" smtClean="0"/>
              <a:pPr/>
              <a:t>113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checkerboard(across)">
                                      <p:cBhvr>
                                        <p:cTn id="7" dur="500"/>
                                        <p:tgtEl>
                                          <p:spTgt spid="274435">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4437"/>
                                        </p:tgtEl>
                                        <p:attrNameLst>
                                          <p:attrName>style.visibility</p:attrName>
                                        </p:attrNameLst>
                                      </p:cBhvr>
                                      <p:to>
                                        <p:strVal val="visible"/>
                                      </p:to>
                                    </p:set>
                                    <p:animEffect transition="in" filter="checkerboard(across)">
                                      <p:cBhvr>
                                        <p:cTn id="10" dur="500"/>
                                        <p:tgtEl>
                                          <p:spTgt spid="27443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4438"/>
                                        </p:tgtEl>
                                        <p:attrNameLst>
                                          <p:attrName>style.visibility</p:attrName>
                                        </p:attrNameLst>
                                      </p:cBhvr>
                                      <p:to>
                                        <p:strVal val="visible"/>
                                      </p:to>
                                    </p:set>
                                    <p:animEffect transition="in" filter="checkerboard(across)">
                                      <p:cBhvr>
                                        <p:cTn id="13" dur="500"/>
                                        <p:tgtEl>
                                          <p:spTgt spid="27443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74439"/>
                                        </p:tgtEl>
                                        <p:attrNameLst>
                                          <p:attrName>style.visibility</p:attrName>
                                        </p:attrNameLst>
                                      </p:cBhvr>
                                      <p:to>
                                        <p:strVal val="visible"/>
                                      </p:to>
                                    </p:set>
                                    <p:animEffect transition="in" filter="checkerboard(across)">
                                      <p:cBhvr>
                                        <p:cTn id="16" dur="500"/>
                                        <p:tgtEl>
                                          <p:spTgt spid="27443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animEffect transition="in" filter="checkerboard(across)">
                                      <p:cBhvr>
                                        <p:cTn id="19" dur="500"/>
                                        <p:tgtEl>
                                          <p:spTgt spid="27444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74435">
                                            <p:txEl>
                                              <p:pRg st="4" end="4"/>
                                            </p:txEl>
                                          </p:spTgt>
                                        </p:tgtEl>
                                        <p:attrNameLst>
                                          <p:attrName>style.visibility</p:attrName>
                                        </p:attrNameLst>
                                      </p:cBhvr>
                                      <p:to>
                                        <p:strVal val="visible"/>
                                      </p:to>
                                    </p:set>
                                    <p:animEffect transition="in" filter="checkerboard(across)">
                                      <p:cBhvr>
                                        <p:cTn id="24" dur="500"/>
                                        <p:tgtEl>
                                          <p:spTgt spid="27443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74435">
                                            <p:txEl>
                                              <p:pRg st="5" end="5"/>
                                            </p:txEl>
                                          </p:spTgt>
                                        </p:tgtEl>
                                        <p:attrNameLst>
                                          <p:attrName>style.visibility</p:attrName>
                                        </p:attrNameLst>
                                      </p:cBhvr>
                                      <p:to>
                                        <p:strVal val="visible"/>
                                      </p:to>
                                    </p:set>
                                    <p:animEffect transition="in" filter="checkerboard(across)">
                                      <p:cBhvr>
                                        <p:cTn id="29" dur="500"/>
                                        <p:tgtEl>
                                          <p:spTgt spid="274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p:bldP spid="274439" grpId="0" animBg="1"/>
      <p:bldP spid="274440"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11175" y="873125"/>
            <a:ext cx="8261350" cy="5038725"/>
          </a:xfrm>
          <a:prstGeom prst="rect">
            <a:avLst/>
          </a:prstGeom>
          <a:noFill/>
          <a:ln w="9525">
            <a:noFill/>
            <a:miter lim="800000"/>
            <a:headEnd/>
            <a:tailEnd/>
          </a:ln>
        </p:spPr>
        <p:txBody>
          <a:bodyPr>
            <a:spAutoFit/>
          </a:bodyPr>
          <a:lstStyle/>
          <a:p>
            <a:r>
              <a:rPr lang="en-US" altLang="zh-CN" sz="3200" b="1" dirty="0">
                <a:effectLst>
                  <a:outerShdw blurRad="38100" dist="38100" dir="2700000" algn="tl">
                    <a:srgbClr val="C0C0C0"/>
                  </a:outerShdw>
                </a:effectLst>
                <a:ea typeface="仿宋_GB2312" pitchFamily="49" charset="-122"/>
              </a:rPr>
              <a:t>                       </a:t>
            </a:r>
            <a:r>
              <a:rPr lang="zh-CN" altLang="en-US" sz="3200" b="1" u="sng" dirty="0">
                <a:effectLst>
                  <a:outerShdw blurRad="38100" dist="38100" dir="2700000" algn="tl">
                    <a:srgbClr val="C0C0C0"/>
                  </a:outerShdw>
                </a:effectLst>
                <a:ea typeface="仿宋_GB2312" pitchFamily="49" charset="-122"/>
              </a:rPr>
              <a:t>最小生成树类定义</a:t>
            </a:r>
            <a:endParaRPr lang="zh-CN" altLang="en-US" sz="3200" b="1" u="sng" dirty="0">
              <a:ea typeface="仿宋_GB2312" pitchFamily="49" charset="-122"/>
            </a:endParaRPr>
          </a:p>
          <a:p>
            <a:pPr>
              <a:spcBef>
                <a:spcPct val="30000"/>
              </a:spcBef>
            </a:pPr>
            <a:r>
              <a:rPr lang="en-US" altLang="zh-CN" sz="2800" b="1" dirty="0">
                <a:solidFill>
                  <a:srgbClr val="CC3300"/>
                </a:solidFill>
                <a:ea typeface="仿宋_GB2312" pitchFamily="49" charset="-122"/>
              </a:rPr>
              <a:t>class</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MinSpanTree</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p>
          <a:p>
            <a:r>
              <a:rPr lang="en-US" altLang="zh-CN" sz="2800" b="1" dirty="0">
                <a:solidFill>
                  <a:srgbClr val="CC3300"/>
                </a:solidFill>
                <a:ea typeface="仿宋_GB2312" pitchFamily="49" charset="-122"/>
              </a:rPr>
              <a:t>class</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MSTEdgeNode</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生成树边结点类</a:t>
            </a:r>
            <a:endParaRPr lang="zh-CN" altLang="en-US" sz="2800" dirty="0">
              <a:solidFill>
                <a:srgbClr val="CC3300"/>
              </a:solidFill>
              <a:ea typeface="仿宋_GB2312" pitchFamily="49" charset="-122"/>
            </a:endParaRPr>
          </a:p>
          <a:p>
            <a:r>
              <a:rPr lang="en-US" altLang="zh-CN" sz="2800" b="1" dirty="0">
                <a:solidFill>
                  <a:srgbClr val="CC3300"/>
                </a:solidFill>
                <a:ea typeface="仿宋_GB2312" pitchFamily="49" charset="-122"/>
              </a:rPr>
              <a:t>friend class</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MinSpanTree</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b="1" dirty="0">
                <a:solidFill>
                  <a:srgbClr val="CC3300"/>
                </a:solidFill>
                <a:ea typeface="仿宋_GB2312" pitchFamily="49" charset="-122"/>
              </a:rPr>
              <a:t>private:</a:t>
            </a:r>
          </a:p>
          <a:p>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tail</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head</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生成树各边的两顶点</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rgbClr val="CC3300"/>
                </a:solidFill>
                <a:ea typeface="仿宋_GB2312" pitchFamily="49" charset="-122"/>
              </a:rPr>
              <a:t>float </a:t>
            </a:r>
            <a:r>
              <a:rPr lang="en-US" altLang="zh-CN" sz="2800" dirty="0">
                <a:solidFill>
                  <a:srgbClr val="CC3300"/>
                </a:solidFill>
                <a:ea typeface="仿宋_GB2312" pitchFamily="49" charset="-122"/>
              </a:rPr>
              <a:t>cost</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生成树各边的权值</a:t>
            </a:r>
            <a:endParaRPr lang="zh-CN" altLang="en-US" sz="2800" b="1" dirty="0">
              <a:solidFill>
                <a:srgbClr val="CC3300"/>
              </a:solidFill>
            </a:endParaRPr>
          </a:p>
          <a:p>
            <a:r>
              <a:rPr lang="en-US" altLang="zh-CN" sz="2800" b="1" dirty="0">
                <a:solidFill>
                  <a:srgbClr val="CC3300"/>
                </a:solidFill>
              </a:rPr>
              <a:t>public:</a:t>
            </a:r>
          </a:p>
          <a:p>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MSTEdgeNode</a:t>
            </a:r>
            <a:r>
              <a:rPr lang="en-US" altLang="zh-CN" sz="2800" b="1" dirty="0" smtClean="0">
                <a:solidFill>
                  <a:srgbClr val="CC3300"/>
                </a:solidFill>
                <a:ea typeface="仿宋_GB2312" pitchFamily="49" charset="-122"/>
              </a:rPr>
              <a:t>( )</a:t>
            </a:r>
            <a:r>
              <a:rPr lang="en-US" altLang="zh-CN" sz="2800" dirty="0" smtClean="0">
                <a:solidFill>
                  <a:srgbClr val="CC3300"/>
                </a:solidFill>
                <a:ea typeface="仿宋_GB2312" pitchFamily="49" charset="-122"/>
              </a:rPr>
              <a:t>  </a:t>
            </a:r>
            <a:r>
              <a:rPr lang="en-US" altLang="zh-CN" sz="2800" b="1" dirty="0" smtClean="0">
                <a:solidFill>
                  <a:schemeClr val="accent2"/>
                </a:solidFill>
                <a:ea typeface="隶书" pitchFamily="49" charset="-122"/>
              </a:rPr>
              <a:t>//</a:t>
            </a:r>
            <a:r>
              <a:rPr lang="zh-CN" altLang="zh-CN" sz="2800" dirty="0" smtClean="0">
                <a:solidFill>
                  <a:schemeClr val="accent2"/>
                </a:solidFill>
                <a:ea typeface="隶书" pitchFamily="49" charset="-122"/>
              </a:rPr>
              <a:t>构造函数</a:t>
            </a:r>
            <a:endParaRPr lang="zh-CN" altLang="en-US" sz="2800" dirty="0" smtClean="0">
              <a:solidFill>
                <a:srgbClr val="CC3300"/>
              </a:solidFill>
              <a:ea typeface="仿宋_GB2312" pitchFamily="49" charset="-122"/>
            </a:endParaRPr>
          </a:p>
          <a:p>
            <a:r>
              <a:rPr lang="zh-CN" altLang="en-US"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tail </a:t>
            </a:r>
            <a:r>
              <a:rPr lang="en-US" altLang="zh-CN" sz="2800" b="1" dirty="0" smtClean="0">
                <a:solidFill>
                  <a:srgbClr val="CC3300"/>
                </a:solidFill>
                <a:ea typeface="仿宋_GB2312" pitchFamily="49" charset="-122"/>
              </a:rPr>
              <a:t>(</a:t>
            </a:r>
            <a:r>
              <a:rPr lang="en-US" altLang="zh-CN" sz="2800" dirty="0" smtClean="0">
                <a:solidFill>
                  <a:srgbClr val="CC3300"/>
                </a:solidFill>
                <a:ea typeface="楷体_GB2312" pitchFamily="49"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head</a:t>
            </a:r>
            <a:r>
              <a:rPr lang="en-US" altLang="zh-CN" sz="2800" b="1" dirty="0" smtClean="0">
                <a:solidFill>
                  <a:srgbClr val="CC3300"/>
                </a:solidFill>
                <a:ea typeface="仿宋_GB2312" pitchFamily="49" charset="-122"/>
              </a:rPr>
              <a:t>(</a:t>
            </a:r>
            <a:r>
              <a:rPr lang="en-US" altLang="zh-CN" sz="2800" b="1" dirty="0" smtClean="0">
                <a:solidFill>
                  <a:srgbClr val="CC3300"/>
                </a:solidFill>
                <a:ea typeface="楷体_GB2312" pitchFamily="49"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cost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p>
          <a:p>
            <a:r>
              <a:rPr lang="en-US" altLang="zh-CN" sz="2800" b="1" dirty="0">
                <a:solidFill>
                  <a:srgbClr val="CC3300"/>
                </a:solidFill>
              </a:rPr>
              <a:t>};</a:t>
            </a:r>
            <a:r>
              <a:rPr lang="en-US" altLang="zh-CN" sz="3200" b="1" dirty="0">
                <a:solidFill>
                  <a:srgbClr val="CC3300"/>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114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22">
                                            <p:txEl>
                                              <p:pRg st="1" end="1"/>
                                            </p:txEl>
                                          </p:spTgt>
                                        </p:tgtEl>
                                        <p:attrNameLst>
                                          <p:attrName>style.visibility</p:attrName>
                                        </p:attrNameLst>
                                      </p:cBhvr>
                                      <p:to>
                                        <p:strVal val="visible"/>
                                      </p:to>
                                    </p:set>
                                    <p:animEffect transition="in" filter="checkerboard(across)">
                                      <p:cBhvr>
                                        <p:cTn id="7" dur="500"/>
                                        <p:tgtEl>
                                          <p:spTgt spid="18432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22">
                                            <p:txEl>
                                              <p:pRg st="2" end="2"/>
                                            </p:txEl>
                                          </p:spTgt>
                                        </p:tgtEl>
                                        <p:attrNameLst>
                                          <p:attrName>style.visibility</p:attrName>
                                        </p:attrNameLst>
                                      </p:cBhvr>
                                      <p:to>
                                        <p:strVal val="visible"/>
                                      </p:to>
                                    </p:set>
                                    <p:animEffect transition="in" filter="checkerboard(across)">
                                      <p:cBhvr>
                                        <p:cTn id="10" dur="500"/>
                                        <p:tgtEl>
                                          <p:spTgt spid="18432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22">
                                            <p:txEl>
                                              <p:pRg st="3" end="3"/>
                                            </p:txEl>
                                          </p:spTgt>
                                        </p:tgtEl>
                                        <p:attrNameLst>
                                          <p:attrName>style.visibility</p:attrName>
                                        </p:attrNameLst>
                                      </p:cBhvr>
                                      <p:to>
                                        <p:strVal val="visible"/>
                                      </p:to>
                                    </p:set>
                                    <p:animEffect transition="in" filter="checkerboard(across)">
                                      <p:cBhvr>
                                        <p:cTn id="13" dur="500"/>
                                        <p:tgtEl>
                                          <p:spTgt spid="18432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22">
                                            <p:txEl>
                                              <p:pRg st="4" end="4"/>
                                            </p:txEl>
                                          </p:spTgt>
                                        </p:tgtEl>
                                        <p:attrNameLst>
                                          <p:attrName>style.visibility</p:attrName>
                                        </p:attrNameLst>
                                      </p:cBhvr>
                                      <p:to>
                                        <p:strVal val="visible"/>
                                      </p:to>
                                    </p:set>
                                    <p:animEffect transition="in" filter="checkerboard(across)">
                                      <p:cBhvr>
                                        <p:cTn id="16" dur="500"/>
                                        <p:tgtEl>
                                          <p:spTgt spid="18432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4322">
                                            <p:txEl>
                                              <p:pRg st="5" end="5"/>
                                            </p:txEl>
                                          </p:spTgt>
                                        </p:tgtEl>
                                        <p:attrNameLst>
                                          <p:attrName>style.visibility</p:attrName>
                                        </p:attrNameLst>
                                      </p:cBhvr>
                                      <p:to>
                                        <p:strVal val="visible"/>
                                      </p:to>
                                    </p:set>
                                    <p:animEffect transition="in" filter="checkerboard(across)">
                                      <p:cBhvr>
                                        <p:cTn id="19" dur="500"/>
                                        <p:tgtEl>
                                          <p:spTgt spid="18432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84322">
                                            <p:txEl>
                                              <p:pRg st="6" end="6"/>
                                            </p:txEl>
                                          </p:spTgt>
                                        </p:tgtEl>
                                        <p:attrNameLst>
                                          <p:attrName>style.visibility</p:attrName>
                                        </p:attrNameLst>
                                      </p:cBhvr>
                                      <p:to>
                                        <p:strVal val="visible"/>
                                      </p:to>
                                    </p:set>
                                    <p:animEffect transition="in" filter="checkerboard(across)">
                                      <p:cBhvr>
                                        <p:cTn id="22" dur="500"/>
                                        <p:tgtEl>
                                          <p:spTgt spid="18432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4322">
                                            <p:txEl>
                                              <p:pRg st="7" end="7"/>
                                            </p:txEl>
                                          </p:spTgt>
                                        </p:tgtEl>
                                        <p:attrNameLst>
                                          <p:attrName>style.visibility</p:attrName>
                                        </p:attrNameLst>
                                      </p:cBhvr>
                                      <p:to>
                                        <p:strVal val="visible"/>
                                      </p:to>
                                    </p:set>
                                    <p:animEffect transition="in" filter="checkerboard(across)">
                                      <p:cBhvr>
                                        <p:cTn id="25" dur="500"/>
                                        <p:tgtEl>
                                          <p:spTgt spid="18432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84322">
                                            <p:txEl>
                                              <p:pRg st="8" end="8"/>
                                            </p:txEl>
                                          </p:spTgt>
                                        </p:tgtEl>
                                        <p:attrNameLst>
                                          <p:attrName>style.visibility</p:attrName>
                                        </p:attrNameLst>
                                      </p:cBhvr>
                                      <p:to>
                                        <p:strVal val="visible"/>
                                      </p:to>
                                    </p:set>
                                    <p:animEffect transition="in" filter="checkerboard(across)">
                                      <p:cBhvr>
                                        <p:cTn id="28" dur="500"/>
                                        <p:tgtEl>
                                          <p:spTgt spid="18432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84322">
                                            <p:txEl>
                                              <p:pRg st="9" end="9"/>
                                            </p:txEl>
                                          </p:spTgt>
                                        </p:tgtEl>
                                        <p:attrNameLst>
                                          <p:attrName>style.visibility</p:attrName>
                                        </p:attrNameLst>
                                      </p:cBhvr>
                                      <p:to>
                                        <p:strVal val="visible"/>
                                      </p:to>
                                    </p:set>
                                    <p:animEffect transition="in" filter="checkerboard(across)">
                                      <p:cBhvr>
                                        <p:cTn id="31" dur="500"/>
                                        <p:tgtEl>
                                          <p:spTgt spid="184322">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84322">
                                            <p:txEl>
                                              <p:pRg st="10" end="10"/>
                                            </p:txEl>
                                          </p:spTgt>
                                        </p:tgtEl>
                                        <p:attrNameLst>
                                          <p:attrName>style.visibility</p:attrName>
                                        </p:attrNameLst>
                                      </p:cBhvr>
                                      <p:to>
                                        <p:strVal val="visible"/>
                                      </p:to>
                                    </p:set>
                                    <p:animEffect transition="in" filter="checkerboard(across)">
                                      <p:cBhvr>
                                        <p:cTn id="34" dur="500"/>
                                        <p:tgtEl>
                                          <p:spTgt spid="1843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511175" y="774700"/>
            <a:ext cx="8413750" cy="4789488"/>
          </a:xfrm>
          <a:prstGeom prst="rect">
            <a:avLst/>
          </a:prstGeom>
          <a:noFill/>
          <a:ln w="9525">
            <a:noFill/>
            <a:miter lim="800000"/>
            <a:headEnd/>
            <a:tailEnd/>
          </a:ln>
        </p:spPr>
        <p:txBody>
          <a:bodyPr>
            <a:spAutoFit/>
          </a:bodyPr>
          <a:lstStyle/>
          <a:p>
            <a:r>
              <a:rPr lang="en-US" altLang="zh-CN" sz="2800" b="1" dirty="0">
                <a:solidFill>
                  <a:srgbClr val="CC3300"/>
                </a:solidFill>
              </a:rPr>
              <a:t>class </a:t>
            </a:r>
            <a:r>
              <a:rPr lang="en-US" altLang="zh-CN" sz="2800" dirty="0" err="1">
                <a:solidFill>
                  <a:srgbClr val="CC3300"/>
                </a:solidFill>
              </a:rPr>
              <a:t>MinSpanTree</a:t>
            </a:r>
            <a:r>
              <a:rPr lang="en-US" altLang="zh-CN" sz="2800" b="1" dirty="0">
                <a:solidFill>
                  <a:srgbClr val="CC3300"/>
                </a:solidFill>
              </a:rPr>
              <a:t> {</a:t>
            </a:r>
          </a:p>
          <a:p>
            <a:r>
              <a:rPr lang="zh-CN" altLang="en-US" sz="2800" b="1" dirty="0" smtClean="0">
                <a:solidFill>
                  <a:srgbClr val="CC3300"/>
                </a:solidFill>
              </a:rPr>
              <a:t>  </a:t>
            </a:r>
            <a:r>
              <a:rPr lang="en-US" altLang="zh-CN" sz="2800" b="1" dirty="0" smtClean="0">
                <a:solidFill>
                  <a:srgbClr val="CC3300"/>
                </a:solidFill>
              </a:rPr>
              <a:t>protected</a:t>
            </a:r>
            <a:r>
              <a:rPr lang="en-US" altLang="zh-CN" sz="2800" b="1" dirty="0">
                <a:solidFill>
                  <a:srgbClr val="CC3300"/>
                </a:solidFill>
              </a:rPr>
              <a:t>:</a:t>
            </a:r>
          </a:p>
          <a:p>
            <a:r>
              <a:rPr lang="en-US" altLang="zh-CN" sz="2800" b="1" dirty="0">
                <a:solidFill>
                  <a:srgbClr val="CC3300"/>
                </a:solidFill>
              </a:rPr>
              <a:t>    </a:t>
            </a:r>
            <a:r>
              <a:rPr lang="en-US" altLang="zh-CN" sz="2800" dirty="0" err="1">
                <a:solidFill>
                  <a:srgbClr val="CC3300"/>
                </a:solidFill>
              </a:rPr>
              <a:t>MSTEdgeNode</a:t>
            </a:r>
            <a:r>
              <a:rPr lang="en-US" altLang="zh-CN" sz="2800" dirty="0">
                <a:solidFill>
                  <a:srgbClr val="CC3300"/>
                </a:solidFill>
              </a:rPr>
              <a:t> </a:t>
            </a:r>
            <a:r>
              <a:rPr lang="en-US" altLang="zh-CN" sz="2800" b="1" dirty="0">
                <a:solidFill>
                  <a:srgbClr val="CC3300"/>
                </a:solidFill>
              </a:rPr>
              <a:t>*</a:t>
            </a:r>
            <a:r>
              <a:rPr lang="en-US" altLang="zh-CN" sz="2800" dirty="0" err="1">
                <a:solidFill>
                  <a:srgbClr val="CC3300"/>
                </a:solidFill>
              </a:rPr>
              <a:t>edgevalue</a:t>
            </a:r>
            <a:r>
              <a:rPr lang="en-US" altLang="zh-CN" sz="2800" b="1" dirty="0">
                <a:solidFill>
                  <a:srgbClr val="CC3300"/>
                </a:solidFill>
              </a:rPr>
              <a:t>;</a:t>
            </a:r>
          </a:p>
          <a:p>
            <a:r>
              <a:rPr lang="en-US" altLang="zh-CN" sz="2800" b="1" dirty="0">
                <a:solidFill>
                  <a:srgbClr val="CC3300"/>
                </a:solidFill>
              </a:rPr>
              <a:t>    </a:t>
            </a:r>
            <a:r>
              <a:rPr lang="en-US" altLang="zh-CN" sz="2800" b="1" dirty="0" err="1">
                <a:solidFill>
                  <a:srgbClr val="CC3300"/>
                </a:solidFill>
              </a:rPr>
              <a:t>int</a:t>
            </a:r>
            <a:r>
              <a:rPr lang="en-US" altLang="zh-CN" sz="2800" b="1" dirty="0">
                <a:solidFill>
                  <a:srgbClr val="CC3300"/>
                </a:solidFill>
              </a:rPr>
              <a:t> </a:t>
            </a:r>
            <a:r>
              <a:rPr lang="en-US" altLang="zh-CN" sz="2800" dirty="0" err="1">
                <a:solidFill>
                  <a:srgbClr val="CC3300"/>
                </a:solidFill>
              </a:rPr>
              <a:t>MaxSize</a:t>
            </a:r>
            <a:r>
              <a:rPr lang="en-US" altLang="zh-CN" sz="2800" b="1" dirty="0">
                <a:solidFill>
                  <a:srgbClr val="CC3300"/>
                </a:solidFill>
              </a:rPr>
              <a:t>, </a:t>
            </a:r>
            <a:r>
              <a:rPr lang="en-US" altLang="zh-CN" sz="2800" dirty="0">
                <a:solidFill>
                  <a:srgbClr val="CC3300"/>
                </a:solidFill>
              </a:rPr>
              <a:t>n</a:t>
            </a:r>
            <a:r>
              <a:rPr lang="en-US" altLang="zh-CN" sz="2800" b="1" dirty="0">
                <a:solidFill>
                  <a:srgbClr val="CC3300"/>
                </a:solidFill>
              </a:rPr>
              <a:t>;</a:t>
            </a:r>
          </a:p>
          <a:p>
            <a:r>
              <a:rPr lang="zh-CN" altLang="en-US" sz="2800" b="1" dirty="0" smtClean="0">
                <a:solidFill>
                  <a:srgbClr val="CC3300"/>
                </a:solidFill>
              </a:rPr>
              <a:t>  </a:t>
            </a:r>
            <a:r>
              <a:rPr lang="en-US" altLang="zh-CN" sz="2800" b="1" dirty="0" smtClean="0">
                <a:solidFill>
                  <a:srgbClr val="CC3300"/>
                </a:solidFill>
              </a:rPr>
              <a:t>public</a:t>
            </a:r>
            <a:r>
              <a:rPr lang="en-US" altLang="zh-CN" sz="2800" b="1" dirty="0">
                <a:solidFill>
                  <a:srgbClr val="CC3300"/>
                </a:solidFill>
              </a:rPr>
              <a:t>:</a:t>
            </a:r>
          </a:p>
          <a:p>
            <a:r>
              <a:rPr lang="en-US" altLang="zh-CN" sz="2800" b="1" dirty="0">
                <a:solidFill>
                  <a:srgbClr val="CC3300"/>
                </a:solidFill>
              </a:rPr>
              <a:t>    </a:t>
            </a:r>
            <a:r>
              <a:rPr lang="en-US" altLang="zh-CN" sz="2800" dirty="0" err="1" smtClean="0">
                <a:solidFill>
                  <a:srgbClr val="CC3300"/>
                </a:solidFill>
              </a:rPr>
              <a:t>MinSpanTree</a:t>
            </a:r>
            <a:r>
              <a:rPr lang="en-US" altLang="zh-CN" sz="2800" b="1" dirty="0" smtClean="0">
                <a:solidFill>
                  <a:srgbClr val="CC3300"/>
                </a:solidFill>
              </a:rPr>
              <a:t>(</a:t>
            </a:r>
            <a:r>
              <a:rPr lang="en-US" altLang="zh-CN" sz="2800" b="1" dirty="0" err="1" smtClean="0">
                <a:solidFill>
                  <a:srgbClr val="CC3300"/>
                </a:solidFill>
              </a:rPr>
              <a:t>int</a:t>
            </a:r>
            <a:r>
              <a:rPr lang="en-US" altLang="zh-CN" sz="2800" dirty="0" smtClean="0">
                <a:solidFill>
                  <a:srgbClr val="CC3300"/>
                </a:solidFill>
              </a:rPr>
              <a:t> </a:t>
            </a:r>
            <a:r>
              <a:rPr lang="en-US" altLang="zh-CN" sz="2800" dirty="0" err="1" smtClean="0">
                <a:solidFill>
                  <a:srgbClr val="CC3300"/>
                </a:solidFill>
              </a:rPr>
              <a:t>sz</a:t>
            </a:r>
            <a:r>
              <a:rPr lang="en-US" altLang="zh-CN" sz="2800" b="1" dirty="0" smtClean="0">
                <a:solidFill>
                  <a:srgbClr val="CC3300"/>
                </a:solidFill>
              </a:rPr>
              <a:t>=</a:t>
            </a:r>
            <a:r>
              <a:rPr lang="en-US" altLang="zh-CN" sz="2800" dirty="0" smtClean="0">
                <a:solidFill>
                  <a:srgbClr val="CC3300"/>
                </a:solidFill>
              </a:rPr>
              <a:t>NumVertices</a:t>
            </a:r>
            <a:r>
              <a:rPr lang="en-US" altLang="zh-CN" sz="2800" b="1" dirty="0" smtClean="0">
                <a:solidFill>
                  <a:srgbClr val="CC3300"/>
                </a:solidFill>
                <a:ea typeface="楷体_GB2312" pitchFamily="49" charset="-122"/>
              </a:rPr>
              <a:t>-</a:t>
            </a:r>
            <a:r>
              <a:rPr lang="en-US" altLang="zh-CN" sz="2800" dirty="0" smtClean="0">
                <a:solidFill>
                  <a:srgbClr val="CC3300"/>
                </a:solidFill>
              </a:rPr>
              <a:t>1</a:t>
            </a:r>
            <a:r>
              <a:rPr lang="en-US" altLang="zh-CN" sz="2800" b="1" dirty="0" smtClean="0">
                <a:solidFill>
                  <a:srgbClr val="CC3300"/>
                </a:solidFill>
              </a:rPr>
              <a:t>)</a:t>
            </a:r>
            <a:r>
              <a:rPr lang="en-US" altLang="zh-CN" sz="2800" dirty="0" smtClean="0">
                <a:solidFill>
                  <a:srgbClr val="CC3300"/>
                </a:solidFill>
              </a:rPr>
              <a:t> </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 :</a:t>
            </a:r>
            <a:r>
              <a:rPr lang="en-US" altLang="zh-CN" sz="2800" dirty="0">
                <a:solidFill>
                  <a:srgbClr val="CC3300"/>
                </a:solidFill>
              </a:rPr>
              <a:t> </a:t>
            </a:r>
            <a:r>
              <a:rPr lang="en-US" altLang="zh-CN" sz="2800" dirty="0" err="1">
                <a:solidFill>
                  <a:srgbClr val="CC3300"/>
                </a:solidFill>
              </a:rPr>
              <a:t>MaxSize</a:t>
            </a:r>
            <a:r>
              <a:rPr lang="en-US" altLang="zh-CN" sz="2800" b="1" dirty="0">
                <a:solidFill>
                  <a:srgbClr val="CC3300"/>
                </a:solidFill>
              </a:rPr>
              <a:t>(</a:t>
            </a:r>
            <a:r>
              <a:rPr lang="en-US" altLang="zh-CN" sz="2800" dirty="0" err="1">
                <a:solidFill>
                  <a:srgbClr val="CC3300"/>
                </a:solidFill>
              </a:rPr>
              <a:t>sz</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n</a:t>
            </a:r>
            <a:r>
              <a:rPr lang="en-US" altLang="zh-CN" sz="2800" b="1" dirty="0" smtClean="0">
                <a:solidFill>
                  <a:srgbClr val="CC3300"/>
                </a:solidFill>
              </a:rPr>
              <a:t>(</a:t>
            </a:r>
            <a:r>
              <a:rPr lang="en-US" altLang="zh-CN" sz="2800" dirty="0" smtClean="0">
                <a:solidFill>
                  <a:srgbClr val="CC3300"/>
                </a:solidFill>
              </a:rPr>
              <a:t>0</a:t>
            </a:r>
            <a:r>
              <a:rPr lang="en-US" altLang="zh-CN" sz="2800" b="1" dirty="0">
                <a:solidFill>
                  <a:srgbClr val="CC3300"/>
                </a:solidFill>
              </a:rPr>
              <a:t>)</a:t>
            </a:r>
            <a:r>
              <a:rPr lang="en-US" altLang="zh-CN" sz="2800" dirty="0">
                <a:solidFill>
                  <a:srgbClr val="CC3300"/>
                </a:solidFill>
              </a:rPr>
              <a:t> </a:t>
            </a:r>
            <a:r>
              <a:rPr lang="en-US" altLang="zh-CN" sz="2800" b="1" dirty="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dirty="0" err="1" smtClean="0">
                <a:solidFill>
                  <a:srgbClr val="CC3300"/>
                </a:solidFill>
              </a:rPr>
              <a:t>edgevalue</a:t>
            </a:r>
            <a:r>
              <a:rPr lang="en-US" altLang="zh-CN" sz="2800" b="1" dirty="0" smtClean="0">
                <a:solidFill>
                  <a:srgbClr val="CC3300"/>
                </a:solidFill>
              </a:rPr>
              <a:t>=new</a:t>
            </a:r>
            <a:r>
              <a:rPr lang="en-US" altLang="zh-CN" sz="2800" dirty="0" smtClean="0">
                <a:solidFill>
                  <a:srgbClr val="CC3300"/>
                </a:solidFill>
              </a:rPr>
              <a:t> </a:t>
            </a:r>
            <a:r>
              <a:rPr lang="en-US" altLang="zh-CN" sz="2800" dirty="0" err="1">
                <a:solidFill>
                  <a:srgbClr val="CC3300"/>
                </a:solidFill>
              </a:rPr>
              <a:t>MSTEdgeNode</a:t>
            </a:r>
            <a:r>
              <a:rPr lang="en-US" altLang="zh-CN" sz="2800" b="1" dirty="0">
                <a:solidFill>
                  <a:srgbClr val="CC3300"/>
                </a:solidFill>
              </a:rPr>
              <a:t>[</a:t>
            </a:r>
            <a:r>
              <a:rPr lang="en-US" altLang="zh-CN" sz="2800" dirty="0" err="1">
                <a:solidFill>
                  <a:srgbClr val="CC3300"/>
                </a:solidFill>
              </a:rPr>
              <a:t>MaxSize</a:t>
            </a:r>
            <a:r>
              <a:rPr lang="en-US" altLang="zh-CN" sz="2800" b="1" dirty="0">
                <a:solidFill>
                  <a:srgbClr val="CC3300"/>
                </a:solidFill>
              </a:rPr>
              <a:t>];</a:t>
            </a:r>
          </a:p>
          <a:p>
            <a:r>
              <a:rPr lang="en-US" altLang="zh-CN" sz="2800" b="1" dirty="0">
                <a:solidFill>
                  <a:srgbClr val="CC3300"/>
                </a:solidFill>
              </a:rPr>
              <a:t>    }</a:t>
            </a:r>
          </a:p>
          <a:p>
            <a:r>
              <a:rPr lang="en-US" altLang="zh-CN" sz="2800" b="1" dirty="0">
                <a:solidFill>
                  <a:srgbClr val="CC3300"/>
                </a:solidFill>
              </a:rPr>
              <a:t>    </a:t>
            </a:r>
            <a:r>
              <a:rPr lang="en-US" altLang="zh-CN" sz="2800" b="1" dirty="0" err="1">
                <a:solidFill>
                  <a:srgbClr val="CC3300"/>
                </a:solidFill>
              </a:rPr>
              <a:t>int</a:t>
            </a:r>
            <a:r>
              <a:rPr lang="en-US" altLang="zh-CN" sz="2800" b="1" dirty="0">
                <a:solidFill>
                  <a:srgbClr val="CC3300"/>
                </a:solidFill>
              </a:rPr>
              <a:t> </a:t>
            </a:r>
            <a:r>
              <a:rPr lang="en-US" altLang="zh-CN" sz="2800" dirty="0" smtClean="0">
                <a:solidFill>
                  <a:srgbClr val="CC3300"/>
                </a:solidFill>
              </a:rPr>
              <a:t>Insert</a:t>
            </a:r>
            <a:r>
              <a:rPr lang="en-US" altLang="zh-CN" sz="2800" b="1" dirty="0" smtClean="0">
                <a:solidFill>
                  <a:srgbClr val="CC3300"/>
                </a:solidFill>
              </a:rPr>
              <a:t>(</a:t>
            </a:r>
            <a:r>
              <a:rPr lang="en-US" altLang="zh-CN" sz="2800" dirty="0" err="1" smtClean="0">
                <a:solidFill>
                  <a:srgbClr val="CC3300"/>
                </a:solidFill>
              </a:rPr>
              <a:t>MSTEdgeNode</a:t>
            </a:r>
            <a:r>
              <a:rPr lang="en-US" altLang="zh-CN" sz="2800" dirty="0" smtClean="0">
                <a:solidFill>
                  <a:srgbClr val="CC3300"/>
                </a:solidFill>
              </a:rPr>
              <a:t> </a:t>
            </a:r>
            <a:r>
              <a:rPr lang="en-US" altLang="zh-CN" sz="2800" b="1" dirty="0">
                <a:solidFill>
                  <a:srgbClr val="CC3300"/>
                </a:solidFill>
              </a:rPr>
              <a:t>&amp;</a:t>
            </a:r>
            <a:r>
              <a:rPr lang="en-US" altLang="zh-CN" sz="2800" dirty="0" smtClean="0">
                <a:solidFill>
                  <a:srgbClr val="CC3300"/>
                </a:solidFill>
              </a:rPr>
              <a:t>item</a:t>
            </a:r>
            <a:r>
              <a:rPr lang="en-US" altLang="zh-CN" sz="2800" b="1" dirty="0" smtClean="0">
                <a:solidFill>
                  <a:srgbClr val="CC3300"/>
                </a:solidFill>
              </a:rPr>
              <a:t>);</a:t>
            </a:r>
            <a:endParaRPr lang="en-US" altLang="zh-CN" sz="2800" b="1" dirty="0">
              <a:solidFill>
                <a:srgbClr val="CC3300"/>
              </a:solidFill>
            </a:endParaRPr>
          </a:p>
          <a:p>
            <a:r>
              <a:rPr lang="en-US" altLang="zh-CN" sz="2800" b="1" dirty="0">
                <a:solidFill>
                  <a:srgbClr val="CC33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115</a:t>
            </a:fld>
            <a:endParaRPr lang="en-US" altLang="zh-CN"/>
          </a:p>
        </p:txBody>
      </p:sp>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4825" y="611188"/>
            <a:ext cx="7827963" cy="5465762"/>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利用克鲁斯卡尔算法建立最小生成树</a:t>
            </a:r>
            <a:endParaRPr lang="zh-CN" altLang="en-US" sz="3200" b="1" u="sng" dirty="0">
              <a:ea typeface="仿宋_GB2312" pitchFamily="49" charset="-122"/>
            </a:endParaRPr>
          </a:p>
          <a:p>
            <a:pPr>
              <a:spcBef>
                <a:spcPct val="30000"/>
              </a:spcBef>
            </a:pPr>
            <a:r>
              <a:rPr lang="en-US" altLang="zh-CN" sz="2800" b="1" dirty="0">
                <a:solidFill>
                  <a:srgbClr val="CC3300"/>
                </a:solidFill>
                <a:ea typeface="仿宋_GB2312" pitchFamily="49" charset="-122"/>
              </a:rPr>
              <a:t>void </a:t>
            </a:r>
            <a:r>
              <a:rPr lang="en-US" altLang="zh-CN" sz="2800" dirty="0" err="1" smtClean="0">
                <a:solidFill>
                  <a:srgbClr val="CC3300"/>
                </a:solidFill>
                <a:ea typeface="仿宋_GB2312" pitchFamily="49" charset="-122"/>
              </a:rPr>
              <a:t>Kruskal</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Graph </a:t>
            </a:r>
            <a:r>
              <a:rPr lang="en-US" altLang="zh-CN" sz="2800" b="1" dirty="0">
                <a:solidFill>
                  <a:srgbClr val="CC3300"/>
                </a:solidFill>
                <a:ea typeface="仿宋_GB2312" pitchFamily="49" charset="-122"/>
              </a:rPr>
              <a:t>&lt;</a:t>
            </a:r>
            <a:r>
              <a:rPr lang="en-US" altLang="zh-CN" sz="2800" dirty="0">
                <a:solidFill>
                  <a:srgbClr val="CC3300"/>
                </a:solidFill>
                <a:ea typeface="仿宋_GB2312" pitchFamily="49" charset="-122"/>
              </a:rPr>
              <a:t>string</a:t>
            </a:r>
            <a:r>
              <a:rPr lang="en-US" altLang="zh-CN" sz="2800" b="1" dirty="0">
                <a:solidFill>
                  <a:srgbClr val="CC3300"/>
                </a:solidFill>
                <a:ea typeface="仿宋_GB2312" pitchFamily="49" charset="-122"/>
              </a:rPr>
              <a:t>&gt; &amp;</a:t>
            </a:r>
            <a:r>
              <a:rPr lang="en-US" altLang="zh-CN" sz="2800" dirty="0">
                <a:solidFill>
                  <a:srgbClr val="CC3300"/>
                </a:solidFill>
                <a:ea typeface="仿宋_GB2312" pitchFamily="49" charset="-122"/>
              </a:rPr>
              <a:t>G</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MinSpanTree</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&amp;</a:t>
            </a:r>
            <a:r>
              <a:rPr lang="en-US" altLang="zh-CN" sz="2800" dirty="0" smtClean="0">
                <a:solidFill>
                  <a:srgbClr val="CC3300"/>
                </a:solidFill>
                <a:ea typeface="仿宋_GB2312" pitchFamily="49" charset="-122"/>
              </a:rPr>
              <a:t>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u="sng" dirty="0" err="1">
                <a:solidFill>
                  <a:srgbClr val="CC3300"/>
                </a:solidFill>
                <a:ea typeface="仿宋_GB2312" pitchFamily="49" charset="-122"/>
              </a:rPr>
              <a:t>MSTEdgeNode</a:t>
            </a:r>
            <a:r>
              <a:rPr lang="en-US" altLang="zh-CN" sz="2800" u="sng" dirty="0">
                <a:solidFill>
                  <a:srgbClr val="CC3300"/>
                </a:solidFill>
                <a:ea typeface="仿宋_GB2312" pitchFamily="49" charset="-122"/>
              </a:rPr>
              <a:t> </a:t>
            </a:r>
            <a:r>
              <a:rPr lang="en-US" altLang="zh-CN" sz="2800" u="sng" dirty="0" err="1" smtClean="0">
                <a:solidFill>
                  <a:srgbClr val="CC3300"/>
                </a:solidFill>
                <a:ea typeface="仿宋_GB2312" pitchFamily="49" charset="-122"/>
              </a:rPr>
              <a:t>ed</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zh-CN" sz="2800" dirty="0">
                <a:solidFill>
                  <a:schemeClr val="accent2"/>
                </a:solidFill>
                <a:ea typeface="隶书" pitchFamily="49" charset="-122"/>
              </a:rPr>
              <a:t>边结点辅助单元</a:t>
            </a:r>
            <a:endParaRPr lang="zh-CN" altLang="zh-CN" sz="2800" b="1" dirty="0">
              <a:solidFill>
                <a:srgbClr val="CC3300"/>
              </a:solidFill>
              <a:ea typeface="仿宋_GB2312" pitchFamily="49" charset="-122"/>
            </a:endParaRPr>
          </a:p>
          <a:p>
            <a:r>
              <a:rPr lang="zh-CN" altLang="en-US" sz="2800" b="1"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zh-CN" sz="2800" dirty="0">
                <a:solidFill>
                  <a:schemeClr val="accent2"/>
                </a:solidFill>
                <a:ea typeface="隶书" pitchFamily="49" charset="-122"/>
              </a:rPr>
              <a:t>顶点数</a:t>
            </a:r>
            <a:endParaRPr lang="zh-CN" altLang="en-US" sz="2800" dirty="0">
              <a:solidFill>
                <a:schemeClr val="accent2"/>
              </a:solidFill>
              <a:ea typeface="隶书" pitchFamily="49" charset="-122"/>
            </a:endParaRPr>
          </a:p>
          <a:p>
            <a:r>
              <a:rPr lang="zh-CN" altLang="en-US" sz="2800" dirty="0">
                <a:solidFill>
                  <a:schemeClr val="accent2"/>
                </a:solidFill>
                <a:ea typeface="隶书" pitchFamily="49" charset="-122"/>
              </a:rPr>
              <a:t>    </a:t>
            </a:r>
            <a:r>
              <a:rPr lang="en-US" altLang="zh-CN" sz="2800" b="1" dirty="0" err="1">
                <a:solidFill>
                  <a:srgbClr val="CC0000"/>
                </a:solidFill>
                <a:ea typeface="隶书" pitchFamily="49" charset="-122"/>
              </a:rPr>
              <a:t>int</a:t>
            </a:r>
            <a:r>
              <a:rPr lang="en-US" altLang="zh-CN" sz="2800" b="1" dirty="0">
                <a:solidFill>
                  <a:srgbClr val="CC0000"/>
                </a:solidFill>
                <a:ea typeface="隶书" pitchFamily="49" charset="-122"/>
              </a:rPr>
              <a:t> </a:t>
            </a:r>
            <a:r>
              <a:rPr lang="en-US" altLang="zh-CN" sz="2800" dirty="0" smtClean="0">
                <a:solidFill>
                  <a:srgbClr val="CC0000"/>
                </a:solidFill>
                <a:ea typeface="隶书" pitchFamily="49" charset="-122"/>
              </a:rPr>
              <a:t>e</a:t>
            </a:r>
            <a:r>
              <a:rPr lang="en-US" altLang="zh-CN" sz="2800" b="1" dirty="0" smtClean="0">
                <a:solidFill>
                  <a:srgbClr val="CC0000"/>
                </a:solidFill>
                <a:ea typeface="隶书" pitchFamily="49" charset="-122"/>
              </a:rPr>
              <a:t>=</a:t>
            </a:r>
            <a:r>
              <a:rPr lang="en-US" altLang="zh-CN" sz="2800" dirty="0" err="1" smtClean="0">
                <a:solidFill>
                  <a:srgbClr val="CC0000"/>
                </a:solidFill>
                <a:ea typeface="隶书" pitchFamily="49" charset="-122"/>
              </a:rPr>
              <a:t>G</a:t>
            </a:r>
            <a:r>
              <a:rPr lang="en-US" altLang="zh-CN" sz="2800" b="1" dirty="0" err="1" smtClean="0">
                <a:solidFill>
                  <a:srgbClr val="CC0000"/>
                </a:solidFill>
                <a:ea typeface="隶书" pitchFamily="49" charset="-122"/>
              </a:rPr>
              <a:t>.</a:t>
            </a:r>
            <a:r>
              <a:rPr lang="en-US" altLang="zh-CN" sz="2800" dirty="0" err="1" smtClean="0">
                <a:solidFill>
                  <a:srgbClr val="CC0000"/>
                </a:solidFill>
                <a:ea typeface="隶书" pitchFamily="49" charset="-122"/>
              </a:rPr>
              <a:t>NumberOfEdges</a:t>
            </a:r>
            <a:r>
              <a:rPr lang="en-US" altLang="zh-CN" sz="2800" b="1" dirty="0" smtClean="0">
                <a:solidFill>
                  <a:srgbClr val="CC0000"/>
                </a:solidFill>
                <a:ea typeface="隶书" pitchFamily="49" charset="-122"/>
              </a:rPr>
              <a:t>( </a:t>
            </a:r>
            <a:r>
              <a:rPr lang="en-US" altLang="zh-CN" sz="2800" b="1" dirty="0">
                <a:solidFill>
                  <a:srgbClr val="CC0000"/>
                </a:solidFill>
                <a:ea typeface="隶书" pitchFamily="49" charset="-122"/>
              </a:rPr>
              <a:t>);</a:t>
            </a:r>
            <a:r>
              <a:rPr lang="en-US" altLang="zh-CN" sz="2800" dirty="0">
                <a:solidFill>
                  <a:schemeClr val="accent2"/>
                </a:solidFill>
                <a:ea typeface="隶书"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边数</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err="1">
                <a:solidFill>
                  <a:srgbClr val="CC3300"/>
                </a:solidFill>
                <a:ea typeface="仿宋_GB2312" pitchFamily="49" charset="-122"/>
              </a:rPr>
              <a:t>MinHeap</a:t>
            </a:r>
            <a:r>
              <a:rPr lang="en-US" altLang="zh-CN" sz="2800" dirty="0">
                <a:solidFill>
                  <a:srgbClr val="CC3300"/>
                </a:solidFill>
                <a:ea typeface="仿宋_GB2312" pitchFamily="49" charset="-122"/>
              </a:rPr>
              <a:t> </a:t>
            </a:r>
            <a:r>
              <a:rPr lang="en-US" altLang="zh-CN" sz="2800" b="1" u="sng" dirty="0">
                <a:solidFill>
                  <a:srgbClr val="CC3300"/>
                </a:solidFill>
                <a:ea typeface="仿宋_GB2312" pitchFamily="49" charset="-122"/>
              </a:rPr>
              <a:t>&lt;</a:t>
            </a:r>
            <a:r>
              <a:rPr lang="en-US" altLang="zh-CN" sz="2800" u="sng" dirty="0" err="1">
                <a:solidFill>
                  <a:srgbClr val="CC3300"/>
                </a:solidFill>
                <a:ea typeface="仿宋_GB2312" pitchFamily="49" charset="-122"/>
              </a:rPr>
              <a:t>MSTEdgeNode</a:t>
            </a:r>
            <a:r>
              <a:rPr lang="en-US" altLang="zh-CN" sz="2800" b="1" u="sng" dirty="0">
                <a:solidFill>
                  <a:srgbClr val="CC3300"/>
                </a:solidFill>
                <a:ea typeface="仿宋_GB2312" pitchFamily="49" charset="-122"/>
              </a:rPr>
              <a:t>&gt;</a:t>
            </a:r>
            <a:r>
              <a:rPr lang="en-US" altLang="zh-CN" sz="2800" dirty="0">
                <a:solidFill>
                  <a:srgbClr val="CC3300"/>
                </a:solidFill>
                <a:ea typeface="仿宋_GB2312" pitchFamily="49" charset="-122"/>
              </a:rPr>
              <a:t> H</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e</a:t>
            </a:r>
            <a:r>
              <a:rPr lang="en-US" altLang="zh-CN" sz="2800" b="1" dirty="0">
                <a:solidFill>
                  <a:srgbClr val="CC3300"/>
                </a:solidFill>
                <a:ea typeface="仿宋_GB2312" pitchFamily="49" charset="-122"/>
              </a:rPr>
              <a:t>);  </a:t>
            </a:r>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最小堆</a:t>
            </a:r>
          </a:p>
          <a:p>
            <a:r>
              <a:rPr lang="zh-CN" altLang="en-US" sz="2800" dirty="0">
                <a:solidFill>
                  <a:srgbClr val="CC3300"/>
                </a:solidFill>
                <a:ea typeface="仿宋_GB2312" pitchFamily="49" charset="-122"/>
              </a:rPr>
              <a:t>    </a:t>
            </a:r>
            <a:r>
              <a:rPr lang="en-US" altLang="zh-CN" sz="2800" u="sng" dirty="0" err="1">
                <a:solidFill>
                  <a:srgbClr val="CC3300"/>
                </a:solidFill>
                <a:ea typeface="仿宋_GB2312" pitchFamily="49" charset="-122"/>
              </a:rPr>
              <a:t>UFSets</a:t>
            </a:r>
            <a:r>
              <a:rPr lang="en-US" altLang="zh-CN" sz="2800" dirty="0">
                <a:solidFill>
                  <a:srgbClr val="CC3300"/>
                </a:solidFill>
                <a:ea typeface="仿宋_GB2312" pitchFamily="49" charset="-122"/>
              </a:rPr>
              <a:t> F</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并查集</a:t>
            </a:r>
            <a:endParaRPr lang="zh-CN" altLang="en-US" sz="2800" dirty="0">
              <a:solidFill>
                <a:srgbClr val="CC3300"/>
              </a:solidFill>
              <a:ea typeface="仿宋_GB2312" pitchFamily="49" charset="-122"/>
            </a:endParaRPr>
          </a:p>
          <a:p>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int</a:t>
            </a:r>
            <a:r>
              <a:rPr lang="en-US" altLang="zh-CN" sz="2800" dirty="0" smtClean="0">
                <a:solidFill>
                  <a:srgbClr val="CC3300"/>
                </a:solidFill>
                <a:ea typeface="仿宋_GB2312" pitchFamily="49" charset="-122"/>
              </a:rPr>
              <a:t> 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u</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int</a:t>
            </a:r>
            <a:r>
              <a:rPr lang="en-US" altLang="zh-CN" sz="2800" dirty="0" smtClean="0">
                <a:solidFill>
                  <a:srgbClr val="CC3300"/>
                </a:solidFill>
                <a:ea typeface="仿宋_GB2312" pitchFamily="49" charset="-122"/>
              </a:rPr>
              <a:t> 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v</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v</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MaxValue</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ed</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tail</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ed.head</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插入堆</a:t>
            </a:r>
            <a:r>
              <a:rPr lang="zh-CN" altLang="en-US" sz="3200" b="1"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116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6370">
                                            <p:txEl>
                                              <p:pRg st="1" end="1"/>
                                            </p:txEl>
                                          </p:spTgt>
                                        </p:tgtEl>
                                        <p:attrNameLst>
                                          <p:attrName>style.visibility</p:attrName>
                                        </p:attrNameLst>
                                      </p:cBhvr>
                                      <p:to>
                                        <p:strVal val="visible"/>
                                      </p:to>
                                    </p:set>
                                    <p:animEffect transition="in" filter="checkerboard(across)">
                                      <p:cBhvr>
                                        <p:cTn id="7" dur="500"/>
                                        <p:tgtEl>
                                          <p:spTgt spid="18637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6370">
                                            <p:txEl>
                                              <p:pRg st="2" end="2"/>
                                            </p:txEl>
                                          </p:spTgt>
                                        </p:tgtEl>
                                        <p:attrNameLst>
                                          <p:attrName>style.visibility</p:attrName>
                                        </p:attrNameLst>
                                      </p:cBhvr>
                                      <p:to>
                                        <p:strVal val="visible"/>
                                      </p:to>
                                    </p:set>
                                    <p:animEffect transition="in" filter="checkerboard(across)">
                                      <p:cBhvr>
                                        <p:cTn id="10" dur="500"/>
                                        <p:tgtEl>
                                          <p:spTgt spid="186370">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6370">
                                            <p:txEl>
                                              <p:pRg st="3" end="3"/>
                                            </p:txEl>
                                          </p:spTgt>
                                        </p:tgtEl>
                                        <p:attrNameLst>
                                          <p:attrName>style.visibility</p:attrName>
                                        </p:attrNameLst>
                                      </p:cBhvr>
                                      <p:to>
                                        <p:strVal val="visible"/>
                                      </p:to>
                                    </p:set>
                                    <p:animEffect transition="in" filter="checkerboard(across)">
                                      <p:cBhvr>
                                        <p:cTn id="13" dur="500"/>
                                        <p:tgtEl>
                                          <p:spTgt spid="186370">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6370">
                                            <p:txEl>
                                              <p:pRg st="4" end="4"/>
                                            </p:txEl>
                                          </p:spTgt>
                                        </p:tgtEl>
                                        <p:attrNameLst>
                                          <p:attrName>style.visibility</p:attrName>
                                        </p:attrNameLst>
                                      </p:cBhvr>
                                      <p:to>
                                        <p:strVal val="visible"/>
                                      </p:to>
                                    </p:set>
                                    <p:animEffect transition="in" filter="checkerboard(across)">
                                      <p:cBhvr>
                                        <p:cTn id="16" dur="500"/>
                                        <p:tgtEl>
                                          <p:spTgt spid="186370">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6370">
                                            <p:txEl>
                                              <p:pRg st="5" end="5"/>
                                            </p:txEl>
                                          </p:spTgt>
                                        </p:tgtEl>
                                        <p:attrNameLst>
                                          <p:attrName>style.visibility</p:attrName>
                                        </p:attrNameLst>
                                      </p:cBhvr>
                                      <p:to>
                                        <p:strVal val="visible"/>
                                      </p:to>
                                    </p:set>
                                    <p:animEffect transition="in" filter="checkerboard(across)">
                                      <p:cBhvr>
                                        <p:cTn id="19" dur="500"/>
                                        <p:tgtEl>
                                          <p:spTgt spid="186370">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86370">
                                            <p:txEl>
                                              <p:pRg st="6" end="6"/>
                                            </p:txEl>
                                          </p:spTgt>
                                        </p:tgtEl>
                                        <p:attrNameLst>
                                          <p:attrName>style.visibility</p:attrName>
                                        </p:attrNameLst>
                                      </p:cBhvr>
                                      <p:to>
                                        <p:strVal val="visible"/>
                                      </p:to>
                                    </p:set>
                                    <p:animEffect transition="in" filter="checkerboard(across)">
                                      <p:cBhvr>
                                        <p:cTn id="22" dur="500"/>
                                        <p:tgtEl>
                                          <p:spTgt spid="186370">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6370">
                                            <p:txEl>
                                              <p:pRg st="7" end="7"/>
                                            </p:txEl>
                                          </p:spTgt>
                                        </p:tgtEl>
                                        <p:attrNameLst>
                                          <p:attrName>style.visibility</p:attrName>
                                        </p:attrNameLst>
                                      </p:cBhvr>
                                      <p:to>
                                        <p:strVal val="visible"/>
                                      </p:to>
                                    </p:set>
                                    <p:animEffect transition="in" filter="checkerboard(across)">
                                      <p:cBhvr>
                                        <p:cTn id="25" dur="500"/>
                                        <p:tgtEl>
                                          <p:spTgt spid="186370">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86370">
                                            <p:txEl>
                                              <p:pRg st="8" end="8"/>
                                            </p:txEl>
                                          </p:spTgt>
                                        </p:tgtEl>
                                        <p:attrNameLst>
                                          <p:attrName>style.visibility</p:attrName>
                                        </p:attrNameLst>
                                      </p:cBhvr>
                                      <p:to>
                                        <p:strVal val="visible"/>
                                      </p:to>
                                    </p:set>
                                    <p:animEffect transition="in" filter="checkerboard(across)">
                                      <p:cBhvr>
                                        <p:cTn id="28" dur="500"/>
                                        <p:tgtEl>
                                          <p:spTgt spid="186370">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86370">
                                            <p:txEl>
                                              <p:pRg st="9" end="9"/>
                                            </p:txEl>
                                          </p:spTgt>
                                        </p:tgtEl>
                                        <p:attrNameLst>
                                          <p:attrName>style.visibility</p:attrName>
                                        </p:attrNameLst>
                                      </p:cBhvr>
                                      <p:to>
                                        <p:strVal val="visible"/>
                                      </p:to>
                                    </p:set>
                                    <p:animEffect transition="in" filter="checkerboard(across)">
                                      <p:cBhvr>
                                        <p:cTn id="31" dur="500"/>
                                        <p:tgtEl>
                                          <p:spTgt spid="186370">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86370">
                                            <p:txEl>
                                              <p:pRg st="10" end="10"/>
                                            </p:txEl>
                                          </p:spTgt>
                                        </p:tgtEl>
                                        <p:attrNameLst>
                                          <p:attrName>style.visibility</p:attrName>
                                        </p:attrNameLst>
                                      </p:cBhvr>
                                      <p:to>
                                        <p:strVal val="visible"/>
                                      </p:to>
                                    </p:set>
                                    <p:animEffect transition="in" filter="checkerboard(across)">
                                      <p:cBhvr>
                                        <p:cTn id="34" dur="500"/>
                                        <p:tgtEl>
                                          <p:spTgt spid="186370">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86370">
                                            <p:txEl>
                                              <p:pRg st="11" end="11"/>
                                            </p:txEl>
                                          </p:spTgt>
                                        </p:tgtEl>
                                        <p:attrNameLst>
                                          <p:attrName>style.visibility</p:attrName>
                                        </p:attrNameLst>
                                      </p:cBhvr>
                                      <p:to>
                                        <p:strVal val="visible"/>
                                      </p:to>
                                    </p:set>
                                    <p:animEffect transition="in" filter="checkerboard(across)">
                                      <p:cBhvr>
                                        <p:cTn id="37" dur="500"/>
                                        <p:tgtEl>
                                          <p:spTgt spid="1863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428625" y="565150"/>
            <a:ext cx="8458200" cy="5643563"/>
          </a:xfrm>
          <a:prstGeom prst="rect">
            <a:avLst/>
          </a:prstGeom>
          <a:noFill/>
          <a:ln w="9525">
            <a:noFill/>
            <a:miter lim="800000"/>
            <a:headEnd/>
            <a:tailEnd/>
          </a:ln>
        </p:spPr>
        <p:txBody>
          <a:bodyPr>
            <a:spAutoFit/>
          </a:bodyPr>
          <a:lstStyle/>
          <a:p>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ed</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cost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H</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Insert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ed</a:t>
            </a:r>
            <a:r>
              <a:rPr lang="en-US" altLang="zh-CN" sz="2800" b="1" dirty="0" smtClean="0">
                <a:solidFill>
                  <a:srgbClr val="CC3300"/>
                </a:solidFill>
                <a:ea typeface="仿宋_GB2312" pitchFamily="49" charset="-122"/>
              </a:rPr>
              <a:t>);  </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b="1" dirty="0">
                <a:solidFill>
                  <a:schemeClr val="tx2"/>
                </a:solidFill>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count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最小生成树加入边数计数</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rgbClr val="CC3300"/>
                </a:solidFill>
                <a:ea typeface="仿宋_GB2312" pitchFamily="49" charset="-122"/>
              </a:rPr>
              <a:t>while</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count</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H</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RemoveMin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ed</a:t>
            </a:r>
            <a:r>
              <a:rPr lang="en-US" altLang="zh-CN" sz="2800" b="1" dirty="0" smtClean="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从堆中退出一条边</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F</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Find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ed</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tail</a:t>
            </a:r>
            <a:r>
              <a:rPr lang="en-US" altLang="zh-CN" sz="2800" b="1" dirty="0" smtClean="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F</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Find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ed</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head</a:t>
            </a:r>
            <a:r>
              <a:rPr lang="en-US" altLang="zh-CN" sz="2800" b="1" dirty="0" smtClean="0">
                <a:solidFill>
                  <a:srgbClr val="CC3300"/>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两端不在同一连通分量</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err="1" smtClean="0">
                <a:solidFill>
                  <a:srgbClr val="CC3300"/>
                </a:solidFill>
                <a:ea typeface="仿宋_GB2312" pitchFamily="49" charset="-122"/>
              </a:rPr>
              <a:t>F</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Union</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 </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合并</a:t>
            </a:r>
            <a:endParaRPr lang="zh-CN" altLang="en-US" sz="2800" b="1" dirty="0">
              <a:solidFill>
                <a:srgbClr val="CC3300"/>
              </a:solidFill>
              <a:ea typeface="仿宋_GB2312" pitchFamily="49" charset="-122"/>
            </a:endParaRPr>
          </a:p>
          <a:p>
            <a:r>
              <a:rPr lang="zh-CN" altLang="en-US" sz="2800" b="1" dirty="0">
                <a:solidFill>
                  <a:srgbClr val="CC3300"/>
                </a:solidFill>
                <a:ea typeface="仿宋_GB2312" pitchFamily="49" charset="-122"/>
              </a:rPr>
              <a:t>          </a:t>
            </a:r>
            <a:r>
              <a:rPr lang="zh-CN" altLang="en-US" sz="2800" dirty="0">
                <a:solidFill>
                  <a:srgbClr val="CC3300"/>
                </a:solidFill>
                <a:ea typeface="仿宋_GB2312" pitchFamily="49" charset="-122"/>
              </a:rPr>
              <a:t>    </a:t>
            </a:r>
            <a:r>
              <a:rPr lang="en-US" altLang="zh-CN" sz="2800" u="sng" dirty="0" err="1" smtClean="0">
                <a:solidFill>
                  <a:srgbClr val="CC3300"/>
                </a:solidFill>
                <a:ea typeface="仿宋_GB2312" pitchFamily="49" charset="-122"/>
              </a:rPr>
              <a:t>T</a:t>
            </a:r>
            <a:r>
              <a:rPr lang="en-US" altLang="zh-CN" sz="2800" b="1" u="sng" dirty="0" err="1" smtClean="0">
                <a:solidFill>
                  <a:srgbClr val="CC3300"/>
                </a:solidFill>
                <a:ea typeface="仿宋_GB2312" pitchFamily="49" charset="-122"/>
              </a:rPr>
              <a:t>.</a:t>
            </a:r>
            <a:r>
              <a:rPr lang="en-US" altLang="zh-CN" sz="2800" u="sng" dirty="0" err="1" smtClean="0">
                <a:solidFill>
                  <a:srgbClr val="CC3300"/>
                </a:solidFill>
                <a:ea typeface="仿宋_GB2312" pitchFamily="49" charset="-122"/>
              </a:rPr>
              <a:t>Insert</a:t>
            </a:r>
            <a:r>
              <a:rPr lang="en-US" altLang="zh-CN" sz="2800" b="1" u="sng" dirty="0" smtClean="0">
                <a:solidFill>
                  <a:srgbClr val="CC3300"/>
                </a:solidFill>
                <a:ea typeface="仿宋_GB2312" pitchFamily="49" charset="-122"/>
              </a:rPr>
              <a:t>(</a:t>
            </a:r>
            <a:r>
              <a:rPr lang="en-US" altLang="zh-CN" sz="2800" u="sng" dirty="0" err="1" smtClean="0">
                <a:solidFill>
                  <a:srgbClr val="CC3300"/>
                </a:solidFill>
                <a:ea typeface="仿宋_GB2312" pitchFamily="49" charset="-122"/>
              </a:rPr>
              <a:t>ed</a:t>
            </a:r>
            <a:r>
              <a:rPr lang="en-US" altLang="zh-CN" sz="2800" b="1" u="sng"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该边存入最小生成树</a:t>
            </a:r>
            <a:r>
              <a:rPr lang="zh-CN" altLang="en-US" sz="2800" b="1" dirty="0">
                <a:solidFill>
                  <a:srgbClr val="CC3300"/>
                </a:solidFill>
                <a:ea typeface="仿宋_GB2312" pitchFamily="49" charset="-122"/>
              </a:rPr>
              <a:t> </a:t>
            </a:r>
          </a:p>
          <a:p>
            <a:r>
              <a:rPr lang="zh-CN" altLang="en-US" sz="2800" b="1" dirty="0">
                <a:solidFill>
                  <a:srgbClr val="CC3300"/>
                </a:solidFill>
                <a:ea typeface="仿宋_GB2312" pitchFamily="49" charset="-122"/>
              </a:rPr>
              <a:t>              </a:t>
            </a:r>
            <a:r>
              <a:rPr lang="en-US" altLang="zh-CN" sz="2800" dirty="0">
                <a:solidFill>
                  <a:srgbClr val="CC3300"/>
                </a:solidFill>
                <a:ea typeface="仿宋_GB2312" pitchFamily="49" charset="-122"/>
              </a:rPr>
              <a:t>count</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b="1" dirty="0">
                <a:solidFill>
                  <a:srgbClr val="CC3300"/>
                </a:solidFill>
                <a:ea typeface="仿宋_GB2312" pitchFamily="49" charset="-122"/>
              </a:rPr>
              <a:t>         }</a:t>
            </a:r>
          </a:p>
          <a:p>
            <a:r>
              <a:rPr lang="en-US" altLang="zh-CN" sz="2800" b="1" dirty="0">
                <a:solidFill>
                  <a:srgbClr val="CC3300"/>
                </a:solidFill>
                <a:ea typeface="仿宋_GB2312" pitchFamily="49" charset="-122"/>
              </a:rPr>
              <a:t>    }</a:t>
            </a:r>
          </a:p>
          <a:p>
            <a:r>
              <a:rPr lang="en-US" altLang="zh-CN" sz="2800" b="1"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117</a:t>
            </a:fld>
            <a:endParaRPr lang="en-US" altLang="zh-CN"/>
          </a:p>
        </p:txBody>
      </p:sp>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838200" y="350838"/>
            <a:ext cx="7629012" cy="1569660"/>
          </a:xfrm>
          <a:prstGeom prst="rect">
            <a:avLst/>
          </a:prstGeom>
          <a:noFill/>
          <a:ln w="9525">
            <a:noFill/>
            <a:miter lim="800000"/>
            <a:headEnd/>
            <a:tailEnd/>
          </a:ln>
        </p:spPr>
        <p:txBody>
          <a:bodyPr wrap="none">
            <a:spAutoFit/>
          </a:bodyPr>
          <a:lstStyle/>
          <a:p>
            <a:r>
              <a:rPr lang="zh-CN" altLang="en-US" sz="3200" b="1" u="sng" dirty="0">
                <a:effectLst>
                  <a:outerShdw blurRad="38100" dist="38100" dir="2700000" algn="tl">
                    <a:srgbClr val="C0C0C0"/>
                  </a:outerShdw>
                </a:effectLst>
                <a:ea typeface="隶书" pitchFamily="49" charset="-122"/>
              </a:rPr>
              <a:t>出堆顺序</a:t>
            </a:r>
            <a:r>
              <a:rPr lang="zh-CN" altLang="en-US" sz="3200" b="1" dirty="0">
                <a:ea typeface="隶书" pitchFamily="49" charset="-122"/>
              </a:rPr>
              <a:t>          </a:t>
            </a:r>
            <a:r>
              <a:rPr lang="en-US" altLang="zh-CN" sz="3200" b="1" dirty="0">
                <a:solidFill>
                  <a:srgbClr val="FF3300"/>
                </a:solidFill>
                <a:ea typeface="隶书" pitchFamily="49" charset="-122"/>
              </a:rPr>
              <a:t>(0,5,10</a:t>
            </a:r>
            <a:r>
              <a:rPr lang="en-US" altLang="zh-CN" sz="3200" b="1" dirty="0" smtClean="0">
                <a:solidFill>
                  <a:srgbClr val="FF3300"/>
                </a:solidFill>
                <a:ea typeface="隶书" pitchFamily="49" charset="-122"/>
              </a:rPr>
              <a:t>)</a:t>
            </a:r>
            <a:r>
              <a:rPr lang="zh-CN" altLang="en-US" sz="3200" b="1" dirty="0" smtClean="0">
                <a:ea typeface="隶书" pitchFamily="49" charset="-122"/>
              </a:rPr>
              <a:t>选中   </a:t>
            </a:r>
            <a:r>
              <a:rPr lang="en-US" altLang="zh-CN" sz="3200" b="1" dirty="0">
                <a:solidFill>
                  <a:schemeClr val="accent2"/>
                </a:solidFill>
                <a:ea typeface="隶书" pitchFamily="49" charset="-122"/>
              </a:rPr>
              <a:t>(2,3,12</a:t>
            </a:r>
            <a:r>
              <a:rPr lang="en-US" altLang="zh-CN" sz="3200" b="1" dirty="0" smtClean="0">
                <a:solidFill>
                  <a:schemeClr val="accent2"/>
                </a:solidFill>
                <a:ea typeface="隶书" pitchFamily="49" charset="-122"/>
              </a:rPr>
              <a:t>)</a:t>
            </a:r>
            <a:r>
              <a:rPr lang="zh-CN" altLang="en-US" sz="3200" b="1" dirty="0" smtClean="0">
                <a:ea typeface="隶书" pitchFamily="49" charset="-122"/>
              </a:rPr>
              <a:t>选中</a:t>
            </a:r>
            <a:endParaRPr lang="zh-CN" altLang="en-US" sz="3200" b="1" dirty="0">
              <a:ea typeface="隶书" pitchFamily="49" charset="-122"/>
            </a:endParaRPr>
          </a:p>
          <a:p>
            <a:r>
              <a:rPr lang="zh-CN" altLang="en-US" sz="3200" b="1" dirty="0">
                <a:ea typeface="隶书" pitchFamily="49" charset="-122"/>
              </a:rPr>
              <a:t> </a:t>
            </a:r>
            <a:r>
              <a:rPr lang="en-US" altLang="zh-CN" sz="3200" b="1" dirty="0">
                <a:solidFill>
                  <a:srgbClr val="FF33CC"/>
                </a:solidFill>
                <a:ea typeface="隶书" pitchFamily="49" charset="-122"/>
              </a:rPr>
              <a:t>(1,6,14</a:t>
            </a:r>
            <a:r>
              <a:rPr lang="en-US" altLang="zh-CN" sz="3200" b="1" dirty="0" smtClean="0">
                <a:solidFill>
                  <a:srgbClr val="FF33CC"/>
                </a:solidFill>
                <a:ea typeface="隶书" pitchFamily="49" charset="-122"/>
              </a:rPr>
              <a:t>)</a:t>
            </a:r>
            <a:r>
              <a:rPr lang="zh-CN" altLang="en-US" sz="3200" b="1" dirty="0" smtClean="0">
                <a:ea typeface="隶书" pitchFamily="49" charset="-122"/>
              </a:rPr>
              <a:t>选中    </a:t>
            </a:r>
            <a:r>
              <a:rPr lang="en-US" altLang="zh-CN" sz="3200" b="1" dirty="0">
                <a:solidFill>
                  <a:srgbClr val="990099"/>
                </a:solidFill>
                <a:ea typeface="隶书" pitchFamily="49" charset="-122"/>
              </a:rPr>
              <a:t>(1,2,16</a:t>
            </a:r>
            <a:r>
              <a:rPr lang="en-US" altLang="zh-CN" sz="3200" b="1" dirty="0" smtClean="0">
                <a:solidFill>
                  <a:srgbClr val="990099"/>
                </a:solidFill>
                <a:ea typeface="隶书" pitchFamily="49" charset="-122"/>
              </a:rPr>
              <a:t>)</a:t>
            </a:r>
            <a:r>
              <a:rPr lang="zh-CN" altLang="en-US" sz="3200" b="1" dirty="0" smtClean="0">
                <a:ea typeface="隶书" pitchFamily="49" charset="-122"/>
              </a:rPr>
              <a:t>选中   </a:t>
            </a:r>
            <a:r>
              <a:rPr lang="en-US" altLang="zh-CN" sz="3200" b="1" dirty="0">
                <a:ea typeface="隶书" pitchFamily="49" charset="-122"/>
              </a:rPr>
              <a:t>(3,6,18</a:t>
            </a:r>
            <a:r>
              <a:rPr lang="en-US" altLang="zh-CN" sz="3200" b="1" dirty="0" smtClean="0">
                <a:ea typeface="隶书" pitchFamily="49" charset="-122"/>
              </a:rPr>
              <a:t>)</a:t>
            </a:r>
            <a:r>
              <a:rPr lang="zh-CN" altLang="en-US" sz="3200" b="1" dirty="0" smtClean="0">
                <a:ea typeface="隶书" pitchFamily="49" charset="-122"/>
              </a:rPr>
              <a:t>舍弃</a:t>
            </a:r>
            <a:endParaRPr lang="zh-CN" altLang="en-US" sz="3200" b="1" dirty="0">
              <a:ea typeface="隶书" pitchFamily="49" charset="-122"/>
            </a:endParaRPr>
          </a:p>
          <a:p>
            <a:r>
              <a:rPr lang="zh-CN" altLang="en-US" sz="3200" b="1" dirty="0">
                <a:ea typeface="隶书" pitchFamily="49" charset="-122"/>
              </a:rPr>
              <a:t> </a:t>
            </a:r>
            <a:r>
              <a:rPr lang="en-US" altLang="zh-CN" sz="3200" b="1" dirty="0">
                <a:solidFill>
                  <a:srgbClr val="996633"/>
                </a:solidFill>
                <a:ea typeface="隶书" pitchFamily="49" charset="-122"/>
              </a:rPr>
              <a:t>(3,4,22</a:t>
            </a:r>
            <a:r>
              <a:rPr lang="en-US" altLang="zh-CN" sz="3200" b="1" dirty="0" smtClean="0">
                <a:solidFill>
                  <a:srgbClr val="996633"/>
                </a:solidFill>
                <a:ea typeface="隶书" pitchFamily="49" charset="-122"/>
              </a:rPr>
              <a:t>)</a:t>
            </a:r>
            <a:r>
              <a:rPr lang="zh-CN" altLang="en-US" sz="3200" b="1" dirty="0" smtClean="0">
                <a:ea typeface="隶书" pitchFamily="49" charset="-122"/>
              </a:rPr>
              <a:t>选中    </a:t>
            </a:r>
            <a:r>
              <a:rPr lang="en-US" altLang="zh-CN" sz="3200" b="1" dirty="0">
                <a:ea typeface="隶书" pitchFamily="49" charset="-122"/>
              </a:rPr>
              <a:t>(4,6,24</a:t>
            </a:r>
            <a:r>
              <a:rPr lang="en-US" altLang="zh-CN" sz="3200" b="1" dirty="0" smtClean="0">
                <a:ea typeface="隶书" pitchFamily="49" charset="-122"/>
              </a:rPr>
              <a:t>)</a:t>
            </a:r>
            <a:r>
              <a:rPr lang="zh-CN" altLang="en-US" sz="3200" b="1" dirty="0" smtClean="0">
                <a:ea typeface="隶书" pitchFamily="49" charset="-122"/>
              </a:rPr>
              <a:t>舍弃   </a:t>
            </a:r>
            <a:r>
              <a:rPr lang="en-US" altLang="zh-CN" sz="3200" b="1" dirty="0">
                <a:solidFill>
                  <a:srgbClr val="FF7C80"/>
                </a:solidFill>
                <a:ea typeface="隶书" pitchFamily="49" charset="-122"/>
              </a:rPr>
              <a:t>(4,5,25</a:t>
            </a:r>
            <a:r>
              <a:rPr lang="en-US" altLang="zh-CN" sz="3200" b="1" dirty="0" smtClean="0">
                <a:solidFill>
                  <a:srgbClr val="FF7C80"/>
                </a:solidFill>
                <a:ea typeface="隶书" pitchFamily="49" charset="-122"/>
              </a:rPr>
              <a:t>)</a:t>
            </a:r>
            <a:r>
              <a:rPr lang="en-US" altLang="zh-CN" dirty="0" smtClean="0">
                <a:ea typeface="隶书" pitchFamily="49" charset="-122"/>
              </a:rPr>
              <a:t> </a:t>
            </a:r>
            <a:r>
              <a:rPr lang="zh-CN" altLang="en-US" sz="3200" b="1" dirty="0">
                <a:ea typeface="隶书" pitchFamily="49" charset="-122"/>
              </a:rPr>
              <a:t>选中</a:t>
            </a:r>
            <a:endParaRPr lang="zh-CN" altLang="en-US" dirty="0">
              <a:ea typeface="隶书" pitchFamily="49" charset="-122"/>
            </a:endParaRPr>
          </a:p>
        </p:txBody>
      </p:sp>
      <p:sp>
        <p:nvSpPr>
          <p:cNvPr id="188419" name="Text Box 3"/>
          <p:cNvSpPr txBox="1">
            <a:spLocks noChangeArrowheads="1"/>
          </p:cNvSpPr>
          <p:nvPr/>
        </p:nvSpPr>
        <p:spPr bwMode="auto">
          <a:xfrm>
            <a:off x="1508125" y="6019800"/>
            <a:ext cx="1535113" cy="588963"/>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9525">
            <a:solidFill>
              <a:srgbClr val="FFFFFF"/>
            </a:solidFill>
            <a:miter lim="800000"/>
            <a:headEnd/>
            <a:tailEnd/>
          </a:ln>
        </p:spPr>
        <p:txBody>
          <a:bodyPr>
            <a:spAutoFit/>
          </a:bodyPr>
          <a:lstStyle/>
          <a:p>
            <a:r>
              <a:rPr lang="zh-CN" altLang="en-US" sz="3200" b="1" u="sng">
                <a:solidFill>
                  <a:schemeClr val="bg1"/>
                </a:solidFill>
                <a:ea typeface="隶书" pitchFamily="49" charset="-122"/>
              </a:rPr>
              <a:t>并查集</a:t>
            </a:r>
            <a:endParaRPr lang="zh-CN" altLang="en-US" b="1" u="sng"/>
          </a:p>
        </p:txBody>
      </p:sp>
      <p:sp>
        <p:nvSpPr>
          <p:cNvPr id="188420" name="Text Box 4"/>
          <p:cNvSpPr txBox="1">
            <a:spLocks noChangeArrowheads="1"/>
          </p:cNvSpPr>
          <p:nvPr/>
        </p:nvSpPr>
        <p:spPr bwMode="auto">
          <a:xfrm>
            <a:off x="5165725" y="6019800"/>
            <a:ext cx="2790825" cy="579438"/>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9525">
            <a:noFill/>
            <a:miter lim="800000"/>
            <a:headEnd/>
            <a:tailEnd/>
          </a:ln>
        </p:spPr>
        <p:txBody>
          <a:bodyPr>
            <a:spAutoFit/>
          </a:bodyPr>
          <a:lstStyle/>
          <a:p>
            <a:r>
              <a:rPr lang="zh-CN" altLang="en-US" sz="3200" b="1" u="sng">
                <a:solidFill>
                  <a:schemeClr val="bg1"/>
                </a:solidFill>
                <a:ea typeface="隶书" pitchFamily="49" charset="-122"/>
              </a:rPr>
              <a:t>邻接矩阵表示</a:t>
            </a:r>
            <a:endParaRPr lang="zh-CN" altLang="en-US" b="1" u="sng"/>
          </a:p>
        </p:txBody>
      </p:sp>
      <p:sp>
        <p:nvSpPr>
          <p:cNvPr id="188421" name="Rectangle 5"/>
          <p:cNvSpPr>
            <a:spLocks noChangeArrowheads="1"/>
          </p:cNvSpPr>
          <p:nvPr/>
        </p:nvSpPr>
        <p:spPr bwMode="auto">
          <a:xfrm>
            <a:off x="609600" y="28956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22" name="Rectangle 6"/>
          <p:cNvSpPr>
            <a:spLocks noChangeArrowheads="1"/>
          </p:cNvSpPr>
          <p:nvPr/>
        </p:nvSpPr>
        <p:spPr bwMode="auto">
          <a:xfrm>
            <a:off x="1143000" y="28956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23" name="Rectangle 7"/>
          <p:cNvSpPr>
            <a:spLocks noChangeArrowheads="1"/>
          </p:cNvSpPr>
          <p:nvPr/>
        </p:nvSpPr>
        <p:spPr bwMode="auto">
          <a:xfrm>
            <a:off x="1676400" y="3429000"/>
            <a:ext cx="457200" cy="381000"/>
          </a:xfrm>
          <a:prstGeom prst="rect">
            <a:avLst/>
          </a:prstGeom>
          <a:noFill/>
          <a:ln w="38100">
            <a:solidFill>
              <a:schemeClr val="accent2"/>
            </a:solidFill>
            <a:miter lim="800000"/>
            <a:headEnd/>
            <a:tailEnd/>
          </a:ln>
        </p:spPr>
        <p:txBody>
          <a:bodyPr wrap="none" anchor="ctr"/>
          <a:lstStyle/>
          <a:p>
            <a:endParaRPr lang="zh-CN" altLang="en-US"/>
          </a:p>
        </p:txBody>
      </p:sp>
      <p:sp>
        <p:nvSpPr>
          <p:cNvPr id="188424" name="Rectangle 8"/>
          <p:cNvSpPr>
            <a:spLocks noChangeArrowheads="1"/>
          </p:cNvSpPr>
          <p:nvPr/>
        </p:nvSpPr>
        <p:spPr bwMode="auto">
          <a:xfrm>
            <a:off x="2209800" y="3429000"/>
            <a:ext cx="457200" cy="381000"/>
          </a:xfrm>
          <a:prstGeom prst="rect">
            <a:avLst/>
          </a:prstGeom>
          <a:noFill/>
          <a:ln w="38100">
            <a:solidFill>
              <a:schemeClr val="accent2"/>
            </a:solidFill>
            <a:miter lim="800000"/>
            <a:headEnd/>
            <a:tailEnd/>
          </a:ln>
        </p:spPr>
        <p:txBody>
          <a:bodyPr wrap="none" anchor="ctr"/>
          <a:lstStyle/>
          <a:p>
            <a:endParaRPr lang="zh-CN" altLang="en-US"/>
          </a:p>
        </p:txBody>
      </p:sp>
      <p:sp>
        <p:nvSpPr>
          <p:cNvPr id="188425" name="Rectangle 9"/>
          <p:cNvSpPr>
            <a:spLocks noChangeArrowheads="1"/>
          </p:cNvSpPr>
          <p:nvPr/>
        </p:nvSpPr>
        <p:spPr bwMode="auto">
          <a:xfrm>
            <a:off x="3276600" y="34290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26" name="Rectangle 10"/>
          <p:cNvSpPr>
            <a:spLocks noChangeArrowheads="1"/>
          </p:cNvSpPr>
          <p:nvPr/>
        </p:nvSpPr>
        <p:spPr bwMode="auto">
          <a:xfrm>
            <a:off x="609600" y="34290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27" name="Rectangle 11"/>
          <p:cNvSpPr>
            <a:spLocks noChangeArrowheads="1"/>
          </p:cNvSpPr>
          <p:nvPr/>
        </p:nvSpPr>
        <p:spPr bwMode="auto">
          <a:xfrm>
            <a:off x="2209800" y="3962400"/>
            <a:ext cx="457200" cy="381000"/>
          </a:xfrm>
          <a:prstGeom prst="rect">
            <a:avLst/>
          </a:prstGeom>
          <a:noFill/>
          <a:ln w="38100">
            <a:solidFill>
              <a:schemeClr val="accent2"/>
            </a:solidFill>
            <a:miter lim="800000"/>
            <a:headEnd/>
            <a:tailEnd/>
          </a:ln>
        </p:spPr>
        <p:txBody>
          <a:bodyPr wrap="none" anchor="ctr"/>
          <a:lstStyle/>
          <a:p>
            <a:endParaRPr lang="zh-CN" altLang="en-US"/>
          </a:p>
        </p:txBody>
      </p:sp>
      <p:sp>
        <p:nvSpPr>
          <p:cNvPr id="188428" name="Rectangle 12"/>
          <p:cNvSpPr>
            <a:spLocks noChangeArrowheads="1"/>
          </p:cNvSpPr>
          <p:nvPr/>
        </p:nvSpPr>
        <p:spPr bwMode="auto">
          <a:xfrm>
            <a:off x="1676400" y="3962400"/>
            <a:ext cx="457200" cy="381000"/>
          </a:xfrm>
          <a:prstGeom prst="rect">
            <a:avLst/>
          </a:prstGeom>
          <a:noFill/>
          <a:ln w="38100">
            <a:solidFill>
              <a:schemeClr val="accent2"/>
            </a:solidFill>
            <a:miter lim="800000"/>
            <a:headEnd/>
            <a:tailEnd/>
          </a:ln>
        </p:spPr>
        <p:txBody>
          <a:bodyPr wrap="none" anchor="ctr"/>
          <a:lstStyle/>
          <a:p>
            <a:endParaRPr lang="zh-CN" altLang="en-US"/>
          </a:p>
        </p:txBody>
      </p:sp>
      <p:sp>
        <p:nvSpPr>
          <p:cNvPr id="188429" name="Rectangle 13"/>
          <p:cNvSpPr>
            <a:spLocks noChangeArrowheads="1"/>
          </p:cNvSpPr>
          <p:nvPr/>
        </p:nvSpPr>
        <p:spPr bwMode="auto">
          <a:xfrm>
            <a:off x="609600" y="39624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30" name="Rectangle 14"/>
          <p:cNvSpPr>
            <a:spLocks noChangeArrowheads="1"/>
          </p:cNvSpPr>
          <p:nvPr/>
        </p:nvSpPr>
        <p:spPr bwMode="auto">
          <a:xfrm>
            <a:off x="3276600" y="39624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31" name="Text Box 15"/>
          <p:cNvSpPr txBox="1">
            <a:spLocks noChangeArrowheads="1"/>
          </p:cNvSpPr>
          <p:nvPr/>
        </p:nvSpPr>
        <p:spPr bwMode="auto">
          <a:xfrm>
            <a:off x="609600" y="2819400"/>
            <a:ext cx="481013" cy="519113"/>
          </a:xfrm>
          <a:prstGeom prst="rect">
            <a:avLst/>
          </a:prstGeom>
          <a:noFill/>
          <a:ln w="9525">
            <a:noFill/>
            <a:miter lim="800000"/>
            <a:headEnd/>
            <a:tailEnd/>
          </a:ln>
        </p:spPr>
        <p:txBody>
          <a:bodyPr wrap="none">
            <a:spAutoFit/>
          </a:bodyPr>
          <a:lstStyle/>
          <a:p>
            <a:r>
              <a:rPr lang="en-US" altLang="zh-CN" sz="2800" b="1">
                <a:solidFill>
                  <a:schemeClr val="tx2"/>
                </a:solidFill>
              </a:rPr>
              <a:t>-2</a:t>
            </a:r>
            <a:endParaRPr lang="en-US" altLang="zh-CN"/>
          </a:p>
        </p:txBody>
      </p:sp>
      <p:sp>
        <p:nvSpPr>
          <p:cNvPr id="188432" name="Text Box 16"/>
          <p:cNvSpPr txBox="1">
            <a:spLocks noChangeArrowheads="1"/>
          </p:cNvSpPr>
          <p:nvPr/>
        </p:nvSpPr>
        <p:spPr bwMode="auto">
          <a:xfrm>
            <a:off x="1676400" y="3352800"/>
            <a:ext cx="481013" cy="519113"/>
          </a:xfrm>
          <a:prstGeom prst="rect">
            <a:avLst/>
          </a:prstGeom>
          <a:noFill/>
          <a:ln w="9525">
            <a:noFill/>
            <a:miter lim="800000"/>
            <a:headEnd/>
            <a:tailEnd/>
          </a:ln>
        </p:spPr>
        <p:txBody>
          <a:bodyPr wrap="none">
            <a:spAutoFit/>
          </a:bodyPr>
          <a:lstStyle/>
          <a:p>
            <a:r>
              <a:rPr lang="en-US" altLang="zh-CN" sz="2800" b="1">
                <a:solidFill>
                  <a:schemeClr val="accent2"/>
                </a:solidFill>
              </a:rPr>
              <a:t>-2</a:t>
            </a:r>
            <a:endParaRPr lang="en-US" altLang="zh-CN">
              <a:solidFill>
                <a:schemeClr val="accent2"/>
              </a:solidFill>
            </a:endParaRPr>
          </a:p>
        </p:txBody>
      </p:sp>
      <p:sp>
        <p:nvSpPr>
          <p:cNvPr id="188433" name="Text Box 17"/>
          <p:cNvSpPr txBox="1">
            <a:spLocks noChangeArrowheads="1"/>
          </p:cNvSpPr>
          <p:nvPr/>
        </p:nvSpPr>
        <p:spPr bwMode="auto">
          <a:xfrm>
            <a:off x="1676400" y="3886200"/>
            <a:ext cx="481013" cy="519113"/>
          </a:xfrm>
          <a:prstGeom prst="rect">
            <a:avLst/>
          </a:prstGeom>
          <a:noFill/>
          <a:ln w="9525">
            <a:noFill/>
            <a:miter lim="800000"/>
            <a:headEnd/>
            <a:tailEnd/>
          </a:ln>
        </p:spPr>
        <p:txBody>
          <a:bodyPr wrap="none">
            <a:spAutoFit/>
          </a:bodyPr>
          <a:lstStyle/>
          <a:p>
            <a:r>
              <a:rPr lang="en-US" altLang="zh-CN" sz="2800" b="1">
                <a:solidFill>
                  <a:schemeClr val="accent2"/>
                </a:solidFill>
              </a:rPr>
              <a:t>-2</a:t>
            </a:r>
            <a:endParaRPr lang="en-US" altLang="zh-CN" sz="2800">
              <a:solidFill>
                <a:schemeClr val="accent2"/>
              </a:solidFill>
            </a:endParaRPr>
          </a:p>
        </p:txBody>
      </p:sp>
      <p:sp>
        <p:nvSpPr>
          <p:cNvPr id="188434" name="Text Box 18"/>
          <p:cNvSpPr txBox="1">
            <a:spLocks noChangeArrowheads="1"/>
          </p:cNvSpPr>
          <p:nvPr/>
        </p:nvSpPr>
        <p:spPr bwMode="auto">
          <a:xfrm>
            <a:off x="609600" y="3352800"/>
            <a:ext cx="481013" cy="519113"/>
          </a:xfrm>
          <a:prstGeom prst="rect">
            <a:avLst/>
          </a:prstGeom>
          <a:noFill/>
          <a:ln w="9525">
            <a:noFill/>
            <a:miter lim="800000"/>
            <a:headEnd/>
            <a:tailEnd/>
          </a:ln>
        </p:spPr>
        <p:txBody>
          <a:bodyPr wrap="none">
            <a:spAutoFit/>
          </a:bodyPr>
          <a:lstStyle/>
          <a:p>
            <a:r>
              <a:rPr lang="en-US" altLang="zh-CN" sz="2800" b="1">
                <a:solidFill>
                  <a:schemeClr val="tx2"/>
                </a:solidFill>
              </a:rPr>
              <a:t>-2</a:t>
            </a:r>
            <a:endParaRPr lang="en-US" altLang="zh-CN" sz="2800">
              <a:solidFill>
                <a:schemeClr val="tx2"/>
              </a:solidFill>
            </a:endParaRPr>
          </a:p>
        </p:txBody>
      </p:sp>
      <p:sp>
        <p:nvSpPr>
          <p:cNvPr id="188435" name="Rectangle 19"/>
          <p:cNvSpPr>
            <a:spLocks noChangeArrowheads="1"/>
          </p:cNvSpPr>
          <p:nvPr/>
        </p:nvSpPr>
        <p:spPr bwMode="auto">
          <a:xfrm>
            <a:off x="6096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36" name="Rectangle 20"/>
          <p:cNvSpPr>
            <a:spLocks noChangeArrowheads="1"/>
          </p:cNvSpPr>
          <p:nvPr/>
        </p:nvSpPr>
        <p:spPr bwMode="auto">
          <a:xfrm>
            <a:off x="11430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37" name="Rectangle 21"/>
          <p:cNvSpPr>
            <a:spLocks noChangeArrowheads="1"/>
          </p:cNvSpPr>
          <p:nvPr/>
        </p:nvSpPr>
        <p:spPr bwMode="auto">
          <a:xfrm>
            <a:off x="16764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38" name="Rectangle 22"/>
          <p:cNvSpPr>
            <a:spLocks noChangeArrowheads="1"/>
          </p:cNvSpPr>
          <p:nvPr/>
        </p:nvSpPr>
        <p:spPr bwMode="auto">
          <a:xfrm>
            <a:off x="22098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39" name="Rectangle 23"/>
          <p:cNvSpPr>
            <a:spLocks noChangeArrowheads="1"/>
          </p:cNvSpPr>
          <p:nvPr/>
        </p:nvSpPr>
        <p:spPr bwMode="auto">
          <a:xfrm>
            <a:off x="27432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40" name="Rectangle 24"/>
          <p:cNvSpPr>
            <a:spLocks noChangeArrowheads="1"/>
          </p:cNvSpPr>
          <p:nvPr/>
        </p:nvSpPr>
        <p:spPr bwMode="auto">
          <a:xfrm>
            <a:off x="32766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41" name="Rectangle 25"/>
          <p:cNvSpPr>
            <a:spLocks noChangeArrowheads="1"/>
          </p:cNvSpPr>
          <p:nvPr/>
        </p:nvSpPr>
        <p:spPr bwMode="auto">
          <a:xfrm>
            <a:off x="3810000" y="23622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42" name="Text Box 26"/>
          <p:cNvSpPr txBox="1">
            <a:spLocks noChangeArrowheads="1"/>
          </p:cNvSpPr>
          <p:nvPr/>
        </p:nvSpPr>
        <p:spPr bwMode="auto">
          <a:xfrm>
            <a:off x="603250" y="22860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3" name="Text Box 27"/>
          <p:cNvSpPr txBox="1">
            <a:spLocks noChangeArrowheads="1"/>
          </p:cNvSpPr>
          <p:nvPr/>
        </p:nvSpPr>
        <p:spPr bwMode="auto">
          <a:xfrm>
            <a:off x="1143000" y="22860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4" name="Text Box 28"/>
          <p:cNvSpPr txBox="1">
            <a:spLocks noChangeArrowheads="1"/>
          </p:cNvSpPr>
          <p:nvPr/>
        </p:nvSpPr>
        <p:spPr bwMode="auto">
          <a:xfrm>
            <a:off x="1652588" y="22860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5" name="Text Box 29"/>
          <p:cNvSpPr txBox="1">
            <a:spLocks noChangeArrowheads="1"/>
          </p:cNvSpPr>
          <p:nvPr/>
        </p:nvSpPr>
        <p:spPr bwMode="auto">
          <a:xfrm>
            <a:off x="2185988" y="22860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6" name="Text Box 30"/>
          <p:cNvSpPr txBox="1">
            <a:spLocks noChangeArrowheads="1"/>
          </p:cNvSpPr>
          <p:nvPr/>
        </p:nvSpPr>
        <p:spPr bwMode="auto">
          <a:xfrm>
            <a:off x="2743200" y="2300288"/>
            <a:ext cx="481013" cy="519112"/>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7" name="Text Box 31"/>
          <p:cNvSpPr txBox="1">
            <a:spLocks noChangeArrowheads="1"/>
          </p:cNvSpPr>
          <p:nvPr/>
        </p:nvSpPr>
        <p:spPr bwMode="auto">
          <a:xfrm>
            <a:off x="3252788" y="22860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8" name="Text Box 32"/>
          <p:cNvSpPr txBox="1">
            <a:spLocks noChangeArrowheads="1"/>
          </p:cNvSpPr>
          <p:nvPr/>
        </p:nvSpPr>
        <p:spPr bwMode="auto">
          <a:xfrm>
            <a:off x="3810000" y="22860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49" name="Rectangle 33"/>
          <p:cNvSpPr>
            <a:spLocks noChangeArrowheads="1"/>
          </p:cNvSpPr>
          <p:nvPr/>
        </p:nvSpPr>
        <p:spPr bwMode="auto">
          <a:xfrm>
            <a:off x="1676400" y="28956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50" name="Rectangle 34"/>
          <p:cNvSpPr>
            <a:spLocks noChangeArrowheads="1"/>
          </p:cNvSpPr>
          <p:nvPr/>
        </p:nvSpPr>
        <p:spPr bwMode="auto">
          <a:xfrm>
            <a:off x="2209800" y="28956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51" name="Text Box 35"/>
          <p:cNvSpPr txBox="1">
            <a:spLocks noChangeArrowheads="1"/>
          </p:cNvSpPr>
          <p:nvPr/>
        </p:nvSpPr>
        <p:spPr bwMode="auto">
          <a:xfrm>
            <a:off x="1143000" y="28194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52" name="Text Box 36"/>
          <p:cNvSpPr txBox="1">
            <a:spLocks noChangeArrowheads="1"/>
          </p:cNvSpPr>
          <p:nvPr/>
        </p:nvSpPr>
        <p:spPr bwMode="auto">
          <a:xfrm>
            <a:off x="1652588" y="28194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53" name="Text Box 37"/>
          <p:cNvSpPr txBox="1">
            <a:spLocks noChangeArrowheads="1"/>
          </p:cNvSpPr>
          <p:nvPr/>
        </p:nvSpPr>
        <p:spPr bwMode="auto">
          <a:xfrm>
            <a:off x="2185988" y="28194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54" name="Rectangle 38"/>
          <p:cNvSpPr>
            <a:spLocks noChangeArrowheads="1"/>
          </p:cNvSpPr>
          <p:nvPr/>
        </p:nvSpPr>
        <p:spPr bwMode="auto">
          <a:xfrm>
            <a:off x="2743200" y="28956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55" name="Rectangle 39"/>
          <p:cNvSpPr>
            <a:spLocks noChangeArrowheads="1"/>
          </p:cNvSpPr>
          <p:nvPr/>
        </p:nvSpPr>
        <p:spPr bwMode="auto">
          <a:xfrm>
            <a:off x="3276600" y="28956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56" name="Rectangle 40"/>
          <p:cNvSpPr>
            <a:spLocks noChangeArrowheads="1"/>
          </p:cNvSpPr>
          <p:nvPr/>
        </p:nvSpPr>
        <p:spPr bwMode="auto">
          <a:xfrm>
            <a:off x="3810000" y="28956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57" name="Text Box 41"/>
          <p:cNvSpPr txBox="1">
            <a:spLocks noChangeArrowheads="1"/>
          </p:cNvSpPr>
          <p:nvPr/>
        </p:nvSpPr>
        <p:spPr bwMode="auto">
          <a:xfrm>
            <a:off x="2719388" y="28194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58" name="Text Box 42"/>
          <p:cNvSpPr txBox="1">
            <a:spLocks noChangeArrowheads="1"/>
          </p:cNvSpPr>
          <p:nvPr/>
        </p:nvSpPr>
        <p:spPr bwMode="auto">
          <a:xfrm>
            <a:off x="3786188" y="2819400"/>
            <a:ext cx="481012"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59" name="Text Box 43"/>
          <p:cNvSpPr txBox="1">
            <a:spLocks noChangeArrowheads="1"/>
          </p:cNvSpPr>
          <p:nvPr/>
        </p:nvSpPr>
        <p:spPr bwMode="auto">
          <a:xfrm>
            <a:off x="3295650" y="2819400"/>
            <a:ext cx="361950" cy="519113"/>
          </a:xfrm>
          <a:prstGeom prst="rect">
            <a:avLst/>
          </a:prstGeom>
          <a:noFill/>
          <a:ln w="9525">
            <a:noFill/>
            <a:miter lim="800000"/>
            <a:headEnd/>
            <a:tailEnd/>
          </a:ln>
        </p:spPr>
        <p:txBody>
          <a:bodyPr wrap="none">
            <a:spAutoFit/>
          </a:bodyPr>
          <a:lstStyle/>
          <a:p>
            <a:r>
              <a:rPr lang="en-US" altLang="zh-CN" sz="2800" b="1">
                <a:solidFill>
                  <a:schemeClr val="tx2"/>
                </a:solidFill>
              </a:rPr>
              <a:t>0</a:t>
            </a:r>
            <a:endParaRPr lang="en-US" altLang="zh-CN">
              <a:solidFill>
                <a:schemeClr val="tx2"/>
              </a:solidFill>
            </a:endParaRPr>
          </a:p>
        </p:txBody>
      </p:sp>
      <p:sp>
        <p:nvSpPr>
          <p:cNvPr id="188460" name="Rectangle 44"/>
          <p:cNvSpPr>
            <a:spLocks noChangeArrowheads="1"/>
          </p:cNvSpPr>
          <p:nvPr/>
        </p:nvSpPr>
        <p:spPr bwMode="auto">
          <a:xfrm>
            <a:off x="1143000" y="34290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61" name="Text Box 45"/>
          <p:cNvSpPr txBox="1">
            <a:spLocks noChangeArrowheads="1"/>
          </p:cNvSpPr>
          <p:nvPr/>
        </p:nvSpPr>
        <p:spPr bwMode="auto">
          <a:xfrm>
            <a:off x="2286000" y="3352800"/>
            <a:ext cx="361950" cy="519113"/>
          </a:xfrm>
          <a:prstGeom prst="rect">
            <a:avLst/>
          </a:prstGeom>
          <a:noFill/>
          <a:ln w="9525">
            <a:noFill/>
            <a:miter lim="800000"/>
            <a:headEnd/>
            <a:tailEnd/>
          </a:ln>
        </p:spPr>
        <p:txBody>
          <a:bodyPr wrap="none">
            <a:spAutoFit/>
          </a:bodyPr>
          <a:lstStyle/>
          <a:p>
            <a:r>
              <a:rPr lang="en-US" altLang="zh-CN" sz="2800" b="1">
                <a:solidFill>
                  <a:schemeClr val="accent2"/>
                </a:solidFill>
              </a:rPr>
              <a:t>2</a:t>
            </a:r>
            <a:endParaRPr lang="en-US" altLang="zh-CN"/>
          </a:p>
        </p:txBody>
      </p:sp>
      <p:sp>
        <p:nvSpPr>
          <p:cNvPr id="188462" name="Text Box 46"/>
          <p:cNvSpPr txBox="1">
            <a:spLocks noChangeArrowheads="1"/>
          </p:cNvSpPr>
          <p:nvPr/>
        </p:nvSpPr>
        <p:spPr bwMode="auto">
          <a:xfrm>
            <a:off x="1143000" y="33528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63" name="Rectangle 47"/>
          <p:cNvSpPr>
            <a:spLocks noChangeArrowheads="1"/>
          </p:cNvSpPr>
          <p:nvPr/>
        </p:nvSpPr>
        <p:spPr bwMode="auto">
          <a:xfrm>
            <a:off x="2743200" y="34290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64" name="Text Box 48"/>
          <p:cNvSpPr txBox="1">
            <a:spLocks noChangeArrowheads="1"/>
          </p:cNvSpPr>
          <p:nvPr/>
        </p:nvSpPr>
        <p:spPr bwMode="auto">
          <a:xfrm>
            <a:off x="2743200" y="33528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65" name="Rectangle 49"/>
          <p:cNvSpPr>
            <a:spLocks noChangeArrowheads="1"/>
          </p:cNvSpPr>
          <p:nvPr/>
        </p:nvSpPr>
        <p:spPr bwMode="auto">
          <a:xfrm>
            <a:off x="3810000" y="34290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66" name="Text Box 50"/>
          <p:cNvSpPr txBox="1">
            <a:spLocks noChangeArrowheads="1"/>
          </p:cNvSpPr>
          <p:nvPr/>
        </p:nvSpPr>
        <p:spPr bwMode="auto">
          <a:xfrm>
            <a:off x="3810000" y="33528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67" name="Text Box 51"/>
          <p:cNvSpPr txBox="1">
            <a:spLocks noChangeArrowheads="1"/>
          </p:cNvSpPr>
          <p:nvPr/>
        </p:nvSpPr>
        <p:spPr bwMode="auto">
          <a:xfrm>
            <a:off x="3295650" y="3352800"/>
            <a:ext cx="361950" cy="519113"/>
          </a:xfrm>
          <a:prstGeom prst="rect">
            <a:avLst/>
          </a:prstGeom>
          <a:noFill/>
          <a:ln w="9525">
            <a:noFill/>
            <a:miter lim="800000"/>
            <a:headEnd/>
            <a:tailEnd/>
          </a:ln>
        </p:spPr>
        <p:txBody>
          <a:bodyPr wrap="none">
            <a:spAutoFit/>
          </a:bodyPr>
          <a:lstStyle/>
          <a:p>
            <a:r>
              <a:rPr lang="en-US" altLang="zh-CN" sz="2800" b="1" dirty="0">
                <a:solidFill>
                  <a:schemeClr val="tx2"/>
                </a:solidFill>
              </a:rPr>
              <a:t>0</a:t>
            </a:r>
            <a:endParaRPr lang="en-US" altLang="zh-CN" dirty="0">
              <a:solidFill>
                <a:schemeClr val="tx2"/>
              </a:solidFill>
            </a:endParaRPr>
          </a:p>
        </p:txBody>
      </p:sp>
      <p:sp>
        <p:nvSpPr>
          <p:cNvPr id="188468" name="Rectangle 52"/>
          <p:cNvSpPr>
            <a:spLocks noChangeArrowheads="1"/>
          </p:cNvSpPr>
          <p:nvPr/>
        </p:nvSpPr>
        <p:spPr bwMode="auto">
          <a:xfrm>
            <a:off x="1143000" y="3962400"/>
            <a:ext cx="457200" cy="381000"/>
          </a:xfrm>
          <a:prstGeom prst="rect">
            <a:avLst/>
          </a:prstGeom>
          <a:noFill/>
          <a:ln w="38100">
            <a:solidFill>
              <a:srgbClr val="FF33CC"/>
            </a:solidFill>
            <a:miter lim="800000"/>
            <a:headEnd/>
            <a:tailEnd/>
          </a:ln>
        </p:spPr>
        <p:txBody>
          <a:bodyPr wrap="none" anchor="ctr"/>
          <a:lstStyle/>
          <a:p>
            <a:endParaRPr lang="zh-CN" altLang="en-US"/>
          </a:p>
        </p:txBody>
      </p:sp>
      <p:sp>
        <p:nvSpPr>
          <p:cNvPr id="188469" name="Text Box 53"/>
          <p:cNvSpPr txBox="1">
            <a:spLocks noChangeArrowheads="1"/>
          </p:cNvSpPr>
          <p:nvPr/>
        </p:nvSpPr>
        <p:spPr bwMode="auto">
          <a:xfrm>
            <a:off x="609600" y="3900488"/>
            <a:ext cx="481013" cy="519112"/>
          </a:xfrm>
          <a:prstGeom prst="rect">
            <a:avLst/>
          </a:prstGeom>
          <a:noFill/>
          <a:ln w="9525">
            <a:noFill/>
            <a:miter lim="800000"/>
            <a:headEnd/>
            <a:tailEnd/>
          </a:ln>
        </p:spPr>
        <p:txBody>
          <a:bodyPr wrap="none">
            <a:spAutoFit/>
          </a:bodyPr>
          <a:lstStyle/>
          <a:p>
            <a:r>
              <a:rPr lang="en-US" altLang="zh-CN" sz="2800" b="1">
                <a:solidFill>
                  <a:schemeClr val="tx2"/>
                </a:solidFill>
              </a:rPr>
              <a:t>-2</a:t>
            </a:r>
            <a:endParaRPr lang="en-US" altLang="zh-CN" sz="2800">
              <a:solidFill>
                <a:schemeClr val="tx2"/>
              </a:solidFill>
            </a:endParaRPr>
          </a:p>
        </p:txBody>
      </p:sp>
      <p:sp>
        <p:nvSpPr>
          <p:cNvPr id="188470" name="Text Box 54"/>
          <p:cNvSpPr txBox="1">
            <a:spLocks noChangeArrowheads="1"/>
          </p:cNvSpPr>
          <p:nvPr/>
        </p:nvSpPr>
        <p:spPr bwMode="auto">
          <a:xfrm>
            <a:off x="2286000" y="3900488"/>
            <a:ext cx="361950" cy="519112"/>
          </a:xfrm>
          <a:prstGeom prst="rect">
            <a:avLst/>
          </a:prstGeom>
          <a:noFill/>
          <a:ln w="9525">
            <a:noFill/>
            <a:miter lim="800000"/>
            <a:headEnd/>
            <a:tailEnd/>
          </a:ln>
        </p:spPr>
        <p:txBody>
          <a:bodyPr wrap="none">
            <a:spAutoFit/>
          </a:bodyPr>
          <a:lstStyle/>
          <a:p>
            <a:r>
              <a:rPr lang="en-US" altLang="zh-CN" sz="2800" b="1">
                <a:solidFill>
                  <a:schemeClr val="accent2"/>
                </a:solidFill>
              </a:rPr>
              <a:t>2</a:t>
            </a:r>
            <a:endParaRPr lang="en-US" altLang="zh-CN">
              <a:solidFill>
                <a:schemeClr val="accent2"/>
              </a:solidFill>
            </a:endParaRPr>
          </a:p>
        </p:txBody>
      </p:sp>
      <p:sp>
        <p:nvSpPr>
          <p:cNvPr id="188471" name="Rectangle 55"/>
          <p:cNvSpPr>
            <a:spLocks noChangeArrowheads="1"/>
          </p:cNvSpPr>
          <p:nvPr/>
        </p:nvSpPr>
        <p:spPr bwMode="auto">
          <a:xfrm>
            <a:off x="2743200" y="39624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72" name="Rectangle 56"/>
          <p:cNvSpPr>
            <a:spLocks noChangeArrowheads="1"/>
          </p:cNvSpPr>
          <p:nvPr/>
        </p:nvSpPr>
        <p:spPr bwMode="auto">
          <a:xfrm>
            <a:off x="3810000" y="3962400"/>
            <a:ext cx="457200" cy="381000"/>
          </a:xfrm>
          <a:prstGeom prst="rect">
            <a:avLst/>
          </a:prstGeom>
          <a:noFill/>
          <a:ln w="38100">
            <a:solidFill>
              <a:srgbClr val="FF33CC"/>
            </a:solidFill>
            <a:miter lim="800000"/>
            <a:headEnd/>
            <a:tailEnd/>
          </a:ln>
        </p:spPr>
        <p:txBody>
          <a:bodyPr wrap="none" anchor="ctr"/>
          <a:lstStyle/>
          <a:p>
            <a:endParaRPr lang="zh-CN" altLang="en-US"/>
          </a:p>
        </p:txBody>
      </p:sp>
      <p:sp>
        <p:nvSpPr>
          <p:cNvPr id="188473" name="Rectangle 57"/>
          <p:cNvSpPr>
            <a:spLocks noChangeArrowheads="1"/>
          </p:cNvSpPr>
          <p:nvPr/>
        </p:nvSpPr>
        <p:spPr bwMode="auto">
          <a:xfrm>
            <a:off x="3276600" y="44958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74" name="Text Box 58"/>
          <p:cNvSpPr txBox="1">
            <a:spLocks noChangeArrowheads="1"/>
          </p:cNvSpPr>
          <p:nvPr/>
        </p:nvSpPr>
        <p:spPr bwMode="auto">
          <a:xfrm>
            <a:off x="3295650" y="3900488"/>
            <a:ext cx="361950" cy="519112"/>
          </a:xfrm>
          <a:prstGeom prst="rect">
            <a:avLst/>
          </a:prstGeom>
          <a:noFill/>
          <a:ln w="9525">
            <a:noFill/>
            <a:miter lim="800000"/>
            <a:headEnd/>
            <a:tailEnd/>
          </a:ln>
        </p:spPr>
        <p:txBody>
          <a:bodyPr wrap="none">
            <a:spAutoFit/>
          </a:bodyPr>
          <a:lstStyle/>
          <a:p>
            <a:r>
              <a:rPr lang="en-US" altLang="zh-CN" sz="2800" b="1">
                <a:solidFill>
                  <a:schemeClr val="tx2"/>
                </a:solidFill>
              </a:rPr>
              <a:t>0</a:t>
            </a:r>
            <a:endParaRPr lang="en-US" altLang="zh-CN">
              <a:solidFill>
                <a:schemeClr val="tx2"/>
              </a:solidFill>
            </a:endParaRPr>
          </a:p>
        </p:txBody>
      </p:sp>
      <p:sp>
        <p:nvSpPr>
          <p:cNvPr id="188475" name="Text Box 59"/>
          <p:cNvSpPr txBox="1">
            <a:spLocks noChangeArrowheads="1"/>
          </p:cNvSpPr>
          <p:nvPr/>
        </p:nvSpPr>
        <p:spPr bwMode="auto">
          <a:xfrm>
            <a:off x="3295650" y="4433888"/>
            <a:ext cx="361950" cy="519112"/>
          </a:xfrm>
          <a:prstGeom prst="rect">
            <a:avLst/>
          </a:prstGeom>
          <a:noFill/>
          <a:ln w="9525">
            <a:noFill/>
            <a:miter lim="800000"/>
            <a:headEnd/>
            <a:tailEnd/>
          </a:ln>
        </p:spPr>
        <p:txBody>
          <a:bodyPr wrap="none">
            <a:spAutoFit/>
          </a:bodyPr>
          <a:lstStyle/>
          <a:p>
            <a:r>
              <a:rPr lang="en-US" altLang="zh-CN" sz="2800" b="1">
                <a:solidFill>
                  <a:schemeClr val="tx2"/>
                </a:solidFill>
              </a:rPr>
              <a:t>0</a:t>
            </a:r>
            <a:endParaRPr lang="en-US" altLang="zh-CN">
              <a:solidFill>
                <a:schemeClr val="tx2"/>
              </a:solidFill>
            </a:endParaRPr>
          </a:p>
        </p:txBody>
      </p:sp>
      <p:sp>
        <p:nvSpPr>
          <p:cNvPr id="188476" name="Rectangle 60"/>
          <p:cNvSpPr>
            <a:spLocks noChangeArrowheads="1"/>
          </p:cNvSpPr>
          <p:nvPr/>
        </p:nvSpPr>
        <p:spPr bwMode="auto">
          <a:xfrm>
            <a:off x="3276600" y="50292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77" name="Rectangle 61"/>
          <p:cNvSpPr>
            <a:spLocks noChangeArrowheads="1"/>
          </p:cNvSpPr>
          <p:nvPr/>
        </p:nvSpPr>
        <p:spPr bwMode="auto">
          <a:xfrm>
            <a:off x="3276600" y="5562600"/>
            <a:ext cx="457200" cy="381000"/>
          </a:xfrm>
          <a:prstGeom prst="rect">
            <a:avLst/>
          </a:prstGeom>
          <a:noFill/>
          <a:ln w="38100">
            <a:solidFill>
              <a:schemeClr val="tx2"/>
            </a:solidFill>
            <a:miter lim="800000"/>
            <a:headEnd/>
            <a:tailEnd/>
          </a:ln>
        </p:spPr>
        <p:txBody>
          <a:bodyPr wrap="none" anchor="ctr"/>
          <a:lstStyle/>
          <a:p>
            <a:pPr algn="ctr"/>
            <a:endParaRPr lang="zh-CN" altLang="zh-CN">
              <a:solidFill>
                <a:schemeClr val="tx2"/>
              </a:solidFill>
            </a:endParaRPr>
          </a:p>
        </p:txBody>
      </p:sp>
      <p:sp>
        <p:nvSpPr>
          <p:cNvPr id="188478" name="Text Box 62"/>
          <p:cNvSpPr txBox="1">
            <a:spLocks noChangeArrowheads="1"/>
          </p:cNvSpPr>
          <p:nvPr/>
        </p:nvSpPr>
        <p:spPr bwMode="auto">
          <a:xfrm>
            <a:off x="3295650" y="4967288"/>
            <a:ext cx="361950" cy="519112"/>
          </a:xfrm>
          <a:prstGeom prst="rect">
            <a:avLst/>
          </a:prstGeom>
          <a:noFill/>
          <a:ln w="9525">
            <a:noFill/>
            <a:miter lim="800000"/>
            <a:headEnd/>
            <a:tailEnd/>
          </a:ln>
        </p:spPr>
        <p:txBody>
          <a:bodyPr wrap="none">
            <a:spAutoFit/>
          </a:bodyPr>
          <a:lstStyle/>
          <a:p>
            <a:r>
              <a:rPr lang="en-US" altLang="zh-CN" sz="2800" b="1">
                <a:solidFill>
                  <a:schemeClr val="tx2"/>
                </a:solidFill>
              </a:rPr>
              <a:t>0</a:t>
            </a:r>
            <a:endParaRPr lang="en-US" altLang="zh-CN">
              <a:solidFill>
                <a:schemeClr val="tx2"/>
              </a:solidFill>
            </a:endParaRPr>
          </a:p>
        </p:txBody>
      </p:sp>
      <p:sp>
        <p:nvSpPr>
          <p:cNvPr id="188479" name="Text Box 63"/>
          <p:cNvSpPr txBox="1">
            <a:spLocks noChangeArrowheads="1"/>
          </p:cNvSpPr>
          <p:nvPr/>
        </p:nvSpPr>
        <p:spPr bwMode="auto">
          <a:xfrm>
            <a:off x="3295650" y="5500688"/>
            <a:ext cx="361950" cy="519112"/>
          </a:xfrm>
          <a:prstGeom prst="rect">
            <a:avLst/>
          </a:prstGeom>
          <a:noFill/>
          <a:ln w="9525">
            <a:noFill/>
            <a:miter lim="800000"/>
            <a:headEnd/>
            <a:tailEnd/>
          </a:ln>
        </p:spPr>
        <p:txBody>
          <a:bodyPr wrap="none">
            <a:spAutoFit/>
          </a:bodyPr>
          <a:lstStyle/>
          <a:p>
            <a:r>
              <a:rPr lang="en-US" altLang="zh-CN" sz="2800" b="1">
                <a:solidFill>
                  <a:schemeClr val="tx2"/>
                </a:solidFill>
              </a:rPr>
              <a:t>0</a:t>
            </a:r>
            <a:endParaRPr lang="en-US" altLang="zh-CN">
              <a:solidFill>
                <a:schemeClr val="tx2"/>
              </a:solidFill>
            </a:endParaRPr>
          </a:p>
        </p:txBody>
      </p:sp>
      <p:sp>
        <p:nvSpPr>
          <p:cNvPr id="188480" name="Text Box 64"/>
          <p:cNvSpPr txBox="1">
            <a:spLocks noChangeArrowheads="1"/>
          </p:cNvSpPr>
          <p:nvPr/>
        </p:nvSpPr>
        <p:spPr bwMode="auto">
          <a:xfrm>
            <a:off x="609600" y="1919288"/>
            <a:ext cx="3562350" cy="519112"/>
          </a:xfrm>
          <a:prstGeom prst="rect">
            <a:avLst/>
          </a:prstGeom>
          <a:noFill/>
          <a:ln w="9525">
            <a:noFill/>
            <a:miter lim="800000"/>
            <a:headEnd/>
            <a:tailEnd/>
          </a:ln>
        </p:spPr>
        <p:txBody>
          <a:bodyPr wrap="none">
            <a:spAutoFit/>
          </a:bodyPr>
          <a:lstStyle/>
          <a:p>
            <a:r>
              <a:rPr lang="en-US" altLang="zh-CN" sz="2800" b="1">
                <a:solidFill>
                  <a:schemeClr val="bg2"/>
                </a:solidFill>
              </a:rPr>
              <a:t>0    1    2    3    4    5    6</a:t>
            </a:r>
            <a:endParaRPr lang="en-US" altLang="zh-CN">
              <a:solidFill>
                <a:schemeClr val="bg2"/>
              </a:solidFill>
            </a:endParaRPr>
          </a:p>
        </p:txBody>
      </p:sp>
      <p:sp>
        <p:nvSpPr>
          <p:cNvPr id="188481" name="Text Box 65"/>
          <p:cNvSpPr txBox="1">
            <a:spLocks noChangeArrowheads="1"/>
          </p:cNvSpPr>
          <p:nvPr/>
        </p:nvSpPr>
        <p:spPr bwMode="auto">
          <a:xfrm>
            <a:off x="1143000" y="3900488"/>
            <a:ext cx="481013" cy="519112"/>
          </a:xfrm>
          <a:prstGeom prst="rect">
            <a:avLst/>
          </a:prstGeom>
          <a:noFill/>
          <a:ln w="9525">
            <a:noFill/>
            <a:miter lim="800000"/>
            <a:headEnd/>
            <a:tailEnd/>
          </a:ln>
        </p:spPr>
        <p:txBody>
          <a:bodyPr wrap="none">
            <a:spAutoFit/>
          </a:bodyPr>
          <a:lstStyle/>
          <a:p>
            <a:r>
              <a:rPr lang="en-US" altLang="zh-CN" sz="2800" b="1">
                <a:solidFill>
                  <a:srgbClr val="FF33CC"/>
                </a:solidFill>
              </a:rPr>
              <a:t>-2</a:t>
            </a:r>
            <a:endParaRPr lang="en-US" altLang="zh-CN">
              <a:solidFill>
                <a:srgbClr val="FF33CC"/>
              </a:solidFill>
            </a:endParaRPr>
          </a:p>
        </p:txBody>
      </p:sp>
      <p:sp>
        <p:nvSpPr>
          <p:cNvPr id="188482" name="Text Box 66"/>
          <p:cNvSpPr txBox="1">
            <a:spLocks noChangeArrowheads="1"/>
          </p:cNvSpPr>
          <p:nvPr/>
        </p:nvSpPr>
        <p:spPr bwMode="auto">
          <a:xfrm>
            <a:off x="3870325" y="3876675"/>
            <a:ext cx="361950" cy="519113"/>
          </a:xfrm>
          <a:prstGeom prst="rect">
            <a:avLst/>
          </a:prstGeom>
          <a:noFill/>
          <a:ln w="9525">
            <a:noFill/>
            <a:miter lim="800000"/>
            <a:headEnd/>
            <a:tailEnd/>
          </a:ln>
        </p:spPr>
        <p:txBody>
          <a:bodyPr wrap="none">
            <a:spAutoFit/>
          </a:bodyPr>
          <a:lstStyle/>
          <a:p>
            <a:r>
              <a:rPr lang="en-US" altLang="zh-CN" sz="2800" b="1">
                <a:solidFill>
                  <a:srgbClr val="FF33CC"/>
                </a:solidFill>
              </a:rPr>
              <a:t>1</a:t>
            </a:r>
            <a:endParaRPr lang="en-US" altLang="zh-CN"/>
          </a:p>
        </p:txBody>
      </p:sp>
      <p:sp>
        <p:nvSpPr>
          <p:cNvPr id="188483" name="Rectangle 67"/>
          <p:cNvSpPr>
            <a:spLocks noChangeArrowheads="1"/>
          </p:cNvSpPr>
          <p:nvPr/>
        </p:nvSpPr>
        <p:spPr bwMode="auto">
          <a:xfrm>
            <a:off x="2743200" y="4495800"/>
            <a:ext cx="457200" cy="381000"/>
          </a:xfrm>
          <a:prstGeom prst="rect">
            <a:avLst/>
          </a:prstGeom>
          <a:noFill/>
          <a:ln w="38100">
            <a:solidFill>
              <a:schemeClr val="bg2"/>
            </a:solidFill>
            <a:miter lim="800000"/>
            <a:headEnd/>
            <a:tailEnd/>
          </a:ln>
        </p:spPr>
        <p:txBody>
          <a:bodyPr wrap="none" anchor="ctr"/>
          <a:lstStyle/>
          <a:p>
            <a:endParaRPr lang="zh-CN" altLang="en-US"/>
          </a:p>
        </p:txBody>
      </p:sp>
      <p:sp>
        <p:nvSpPr>
          <p:cNvPr id="188484" name="Text Box 68"/>
          <p:cNvSpPr txBox="1">
            <a:spLocks noChangeArrowheads="1"/>
          </p:cNvSpPr>
          <p:nvPr/>
        </p:nvSpPr>
        <p:spPr bwMode="auto">
          <a:xfrm>
            <a:off x="2743200" y="3886200"/>
            <a:ext cx="481013" cy="519113"/>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85" name="Rectangle 69"/>
          <p:cNvSpPr>
            <a:spLocks noChangeArrowheads="1"/>
          </p:cNvSpPr>
          <p:nvPr/>
        </p:nvSpPr>
        <p:spPr bwMode="auto">
          <a:xfrm>
            <a:off x="3810000" y="4495800"/>
            <a:ext cx="457200" cy="381000"/>
          </a:xfrm>
          <a:prstGeom prst="rect">
            <a:avLst/>
          </a:prstGeom>
          <a:noFill/>
          <a:ln w="38100">
            <a:solidFill>
              <a:srgbClr val="FF33CC"/>
            </a:solidFill>
            <a:miter lim="800000"/>
            <a:headEnd/>
            <a:tailEnd/>
          </a:ln>
        </p:spPr>
        <p:txBody>
          <a:bodyPr wrap="none" anchor="ctr"/>
          <a:lstStyle/>
          <a:p>
            <a:endParaRPr lang="zh-CN" altLang="en-US"/>
          </a:p>
        </p:txBody>
      </p:sp>
      <p:sp>
        <p:nvSpPr>
          <p:cNvPr id="188486" name="Text Box 70"/>
          <p:cNvSpPr txBox="1">
            <a:spLocks noChangeArrowheads="1"/>
          </p:cNvSpPr>
          <p:nvPr/>
        </p:nvSpPr>
        <p:spPr bwMode="auto">
          <a:xfrm>
            <a:off x="3886200" y="4419600"/>
            <a:ext cx="361950" cy="519113"/>
          </a:xfrm>
          <a:prstGeom prst="rect">
            <a:avLst/>
          </a:prstGeom>
          <a:noFill/>
          <a:ln w="9525">
            <a:noFill/>
            <a:miter lim="800000"/>
            <a:headEnd/>
            <a:tailEnd/>
          </a:ln>
        </p:spPr>
        <p:txBody>
          <a:bodyPr wrap="none">
            <a:spAutoFit/>
          </a:bodyPr>
          <a:lstStyle/>
          <a:p>
            <a:r>
              <a:rPr lang="en-US" altLang="zh-CN" sz="2800" b="1">
                <a:solidFill>
                  <a:srgbClr val="FF33CC"/>
                </a:solidFill>
              </a:rPr>
              <a:t>1</a:t>
            </a:r>
            <a:endParaRPr lang="en-US" altLang="zh-CN">
              <a:solidFill>
                <a:srgbClr val="FF33CC"/>
              </a:solidFill>
            </a:endParaRPr>
          </a:p>
        </p:txBody>
      </p:sp>
      <p:sp>
        <p:nvSpPr>
          <p:cNvPr id="188487" name="Rectangle 71"/>
          <p:cNvSpPr>
            <a:spLocks noChangeArrowheads="1"/>
          </p:cNvSpPr>
          <p:nvPr/>
        </p:nvSpPr>
        <p:spPr bwMode="auto">
          <a:xfrm>
            <a:off x="609600" y="44958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88" name="Text Box 72"/>
          <p:cNvSpPr txBox="1">
            <a:spLocks noChangeArrowheads="1"/>
          </p:cNvSpPr>
          <p:nvPr/>
        </p:nvSpPr>
        <p:spPr bwMode="auto">
          <a:xfrm>
            <a:off x="609600" y="4433888"/>
            <a:ext cx="481013" cy="519112"/>
          </a:xfrm>
          <a:prstGeom prst="rect">
            <a:avLst/>
          </a:prstGeom>
          <a:noFill/>
          <a:ln w="9525">
            <a:noFill/>
            <a:miter lim="800000"/>
            <a:headEnd/>
            <a:tailEnd/>
          </a:ln>
        </p:spPr>
        <p:txBody>
          <a:bodyPr wrap="none">
            <a:spAutoFit/>
          </a:bodyPr>
          <a:lstStyle/>
          <a:p>
            <a:r>
              <a:rPr lang="en-US" altLang="zh-CN" sz="2800" b="1">
                <a:solidFill>
                  <a:schemeClr val="tx2"/>
                </a:solidFill>
              </a:rPr>
              <a:t>-2</a:t>
            </a:r>
            <a:endParaRPr lang="en-US" altLang="zh-CN" sz="2800">
              <a:solidFill>
                <a:schemeClr val="tx2"/>
              </a:solidFill>
            </a:endParaRPr>
          </a:p>
        </p:txBody>
      </p:sp>
      <p:sp>
        <p:nvSpPr>
          <p:cNvPr id="188489" name="Text Box 73"/>
          <p:cNvSpPr txBox="1">
            <a:spLocks noChangeArrowheads="1"/>
          </p:cNvSpPr>
          <p:nvPr/>
        </p:nvSpPr>
        <p:spPr bwMode="auto">
          <a:xfrm>
            <a:off x="2743200" y="4433888"/>
            <a:ext cx="481013" cy="519112"/>
          </a:xfrm>
          <a:prstGeom prst="rect">
            <a:avLst/>
          </a:prstGeom>
          <a:noFill/>
          <a:ln w="9525">
            <a:noFill/>
            <a:miter lim="800000"/>
            <a:headEnd/>
            <a:tailEnd/>
          </a:ln>
        </p:spPr>
        <p:txBody>
          <a:bodyPr wrap="none">
            <a:spAutoFit/>
          </a:bodyPr>
          <a:lstStyle/>
          <a:p>
            <a:r>
              <a:rPr lang="en-US" altLang="zh-CN" sz="2800" b="1">
                <a:solidFill>
                  <a:schemeClr val="bg2"/>
                </a:solidFill>
                <a:ea typeface="仿宋_GB2312" pitchFamily="49" charset="-122"/>
              </a:rPr>
              <a:t>-</a:t>
            </a:r>
            <a:r>
              <a:rPr lang="en-US" altLang="zh-CN" sz="2800" b="1">
                <a:solidFill>
                  <a:schemeClr val="bg2"/>
                </a:solidFill>
              </a:rPr>
              <a:t>1</a:t>
            </a:r>
            <a:endParaRPr lang="en-US" altLang="zh-CN"/>
          </a:p>
        </p:txBody>
      </p:sp>
      <p:sp>
        <p:nvSpPr>
          <p:cNvPr id="188490" name="Rectangle 74"/>
          <p:cNvSpPr>
            <a:spLocks noChangeArrowheads="1"/>
          </p:cNvSpPr>
          <p:nvPr/>
        </p:nvSpPr>
        <p:spPr bwMode="auto">
          <a:xfrm>
            <a:off x="1143000" y="4495800"/>
            <a:ext cx="457200" cy="381000"/>
          </a:xfrm>
          <a:prstGeom prst="rect">
            <a:avLst/>
          </a:prstGeom>
          <a:noFill/>
          <a:ln w="38100">
            <a:solidFill>
              <a:srgbClr val="990099"/>
            </a:solidFill>
            <a:miter lim="800000"/>
            <a:headEnd/>
            <a:tailEnd/>
          </a:ln>
        </p:spPr>
        <p:txBody>
          <a:bodyPr wrap="none" anchor="ctr"/>
          <a:lstStyle/>
          <a:p>
            <a:endParaRPr lang="zh-CN" altLang="en-US"/>
          </a:p>
        </p:txBody>
      </p:sp>
      <p:sp>
        <p:nvSpPr>
          <p:cNvPr id="188491" name="Text Box 75"/>
          <p:cNvSpPr txBox="1">
            <a:spLocks noChangeArrowheads="1"/>
          </p:cNvSpPr>
          <p:nvPr/>
        </p:nvSpPr>
        <p:spPr bwMode="auto">
          <a:xfrm>
            <a:off x="1143000" y="4433888"/>
            <a:ext cx="481013" cy="519112"/>
          </a:xfrm>
          <a:prstGeom prst="rect">
            <a:avLst/>
          </a:prstGeom>
          <a:noFill/>
          <a:ln w="9525">
            <a:noFill/>
            <a:miter lim="800000"/>
            <a:headEnd/>
            <a:tailEnd/>
          </a:ln>
        </p:spPr>
        <p:txBody>
          <a:bodyPr wrap="none">
            <a:spAutoFit/>
          </a:bodyPr>
          <a:lstStyle/>
          <a:p>
            <a:r>
              <a:rPr lang="en-US" altLang="zh-CN" sz="2800" b="1">
                <a:solidFill>
                  <a:srgbClr val="990099"/>
                </a:solidFill>
              </a:rPr>
              <a:t>-4</a:t>
            </a:r>
            <a:endParaRPr lang="en-US" altLang="zh-CN">
              <a:solidFill>
                <a:srgbClr val="990099"/>
              </a:solidFill>
            </a:endParaRPr>
          </a:p>
        </p:txBody>
      </p:sp>
      <p:sp>
        <p:nvSpPr>
          <p:cNvPr id="188492" name="Rectangle 76"/>
          <p:cNvSpPr>
            <a:spLocks noChangeArrowheads="1"/>
          </p:cNvSpPr>
          <p:nvPr/>
        </p:nvSpPr>
        <p:spPr bwMode="auto">
          <a:xfrm>
            <a:off x="2209800" y="4495800"/>
            <a:ext cx="457200" cy="381000"/>
          </a:xfrm>
          <a:prstGeom prst="rect">
            <a:avLst/>
          </a:prstGeom>
          <a:noFill/>
          <a:ln w="38100">
            <a:solidFill>
              <a:srgbClr val="3333CC"/>
            </a:solidFill>
            <a:miter lim="800000"/>
            <a:headEnd/>
            <a:tailEnd/>
          </a:ln>
        </p:spPr>
        <p:txBody>
          <a:bodyPr wrap="none" anchor="ctr"/>
          <a:lstStyle/>
          <a:p>
            <a:endParaRPr lang="zh-CN" altLang="en-US"/>
          </a:p>
        </p:txBody>
      </p:sp>
      <p:sp>
        <p:nvSpPr>
          <p:cNvPr id="188493" name="Text Box 77"/>
          <p:cNvSpPr txBox="1">
            <a:spLocks noChangeArrowheads="1"/>
          </p:cNvSpPr>
          <p:nvPr/>
        </p:nvSpPr>
        <p:spPr bwMode="auto">
          <a:xfrm>
            <a:off x="2286000" y="4433888"/>
            <a:ext cx="361950" cy="519112"/>
          </a:xfrm>
          <a:prstGeom prst="rect">
            <a:avLst/>
          </a:prstGeom>
          <a:noFill/>
          <a:ln w="9525">
            <a:noFill/>
            <a:miter lim="800000"/>
            <a:headEnd/>
            <a:tailEnd/>
          </a:ln>
        </p:spPr>
        <p:txBody>
          <a:bodyPr wrap="none">
            <a:spAutoFit/>
          </a:bodyPr>
          <a:lstStyle/>
          <a:p>
            <a:r>
              <a:rPr lang="en-US" altLang="zh-CN" sz="2800" b="1">
                <a:solidFill>
                  <a:srgbClr val="3333CC"/>
                </a:solidFill>
              </a:rPr>
              <a:t>2</a:t>
            </a:r>
            <a:endParaRPr lang="en-US" altLang="zh-CN">
              <a:solidFill>
                <a:srgbClr val="3333CC"/>
              </a:solidFill>
            </a:endParaRPr>
          </a:p>
        </p:txBody>
      </p:sp>
      <p:sp>
        <p:nvSpPr>
          <p:cNvPr id="188494" name="Rectangle 78"/>
          <p:cNvSpPr>
            <a:spLocks noChangeArrowheads="1"/>
          </p:cNvSpPr>
          <p:nvPr/>
        </p:nvSpPr>
        <p:spPr bwMode="auto">
          <a:xfrm>
            <a:off x="1676400" y="4495800"/>
            <a:ext cx="457200" cy="381000"/>
          </a:xfrm>
          <a:prstGeom prst="rect">
            <a:avLst/>
          </a:prstGeom>
          <a:noFill/>
          <a:ln w="38100">
            <a:solidFill>
              <a:srgbClr val="990099"/>
            </a:solidFill>
            <a:miter lim="800000"/>
            <a:headEnd/>
            <a:tailEnd/>
          </a:ln>
        </p:spPr>
        <p:txBody>
          <a:bodyPr wrap="none" anchor="ctr"/>
          <a:lstStyle/>
          <a:p>
            <a:endParaRPr lang="zh-CN" altLang="en-US"/>
          </a:p>
        </p:txBody>
      </p:sp>
      <p:sp>
        <p:nvSpPr>
          <p:cNvPr id="188495" name="Text Box 79"/>
          <p:cNvSpPr txBox="1">
            <a:spLocks noChangeArrowheads="1"/>
          </p:cNvSpPr>
          <p:nvPr/>
        </p:nvSpPr>
        <p:spPr bwMode="auto">
          <a:xfrm>
            <a:off x="1752600" y="4419600"/>
            <a:ext cx="361950" cy="519113"/>
          </a:xfrm>
          <a:prstGeom prst="rect">
            <a:avLst/>
          </a:prstGeom>
          <a:noFill/>
          <a:ln w="9525">
            <a:noFill/>
            <a:miter lim="800000"/>
            <a:headEnd/>
            <a:tailEnd/>
          </a:ln>
        </p:spPr>
        <p:txBody>
          <a:bodyPr wrap="none">
            <a:spAutoFit/>
          </a:bodyPr>
          <a:lstStyle/>
          <a:p>
            <a:r>
              <a:rPr lang="en-US" altLang="zh-CN" sz="2800" b="1">
                <a:solidFill>
                  <a:srgbClr val="990099"/>
                </a:solidFill>
              </a:rPr>
              <a:t>1</a:t>
            </a:r>
            <a:endParaRPr lang="en-US" altLang="zh-CN">
              <a:solidFill>
                <a:srgbClr val="990099"/>
              </a:solidFill>
            </a:endParaRPr>
          </a:p>
        </p:txBody>
      </p:sp>
      <p:sp>
        <p:nvSpPr>
          <p:cNvPr id="188496" name="Rectangle 80"/>
          <p:cNvSpPr>
            <a:spLocks noChangeArrowheads="1"/>
          </p:cNvSpPr>
          <p:nvPr/>
        </p:nvSpPr>
        <p:spPr bwMode="auto">
          <a:xfrm>
            <a:off x="609600" y="5029200"/>
            <a:ext cx="457200" cy="381000"/>
          </a:xfrm>
          <a:prstGeom prst="rect">
            <a:avLst/>
          </a:prstGeom>
          <a:noFill/>
          <a:ln w="38100">
            <a:solidFill>
              <a:schemeClr val="tx2"/>
            </a:solidFill>
            <a:miter lim="800000"/>
            <a:headEnd/>
            <a:tailEnd/>
          </a:ln>
        </p:spPr>
        <p:txBody>
          <a:bodyPr wrap="none" anchor="ctr"/>
          <a:lstStyle/>
          <a:p>
            <a:endParaRPr lang="zh-CN" altLang="en-US"/>
          </a:p>
        </p:txBody>
      </p:sp>
      <p:sp>
        <p:nvSpPr>
          <p:cNvPr id="188497" name="Text Box 81"/>
          <p:cNvSpPr txBox="1">
            <a:spLocks noChangeArrowheads="1"/>
          </p:cNvSpPr>
          <p:nvPr/>
        </p:nvSpPr>
        <p:spPr bwMode="auto">
          <a:xfrm>
            <a:off x="609600" y="4967288"/>
            <a:ext cx="481013" cy="519112"/>
          </a:xfrm>
          <a:prstGeom prst="rect">
            <a:avLst/>
          </a:prstGeom>
          <a:noFill/>
          <a:ln w="9525">
            <a:noFill/>
            <a:miter lim="800000"/>
            <a:headEnd/>
            <a:tailEnd/>
          </a:ln>
        </p:spPr>
        <p:txBody>
          <a:bodyPr wrap="none">
            <a:spAutoFit/>
          </a:bodyPr>
          <a:lstStyle/>
          <a:p>
            <a:r>
              <a:rPr lang="en-US" altLang="zh-CN" sz="2800" b="1">
                <a:solidFill>
                  <a:schemeClr val="tx2"/>
                </a:solidFill>
              </a:rPr>
              <a:t>-2</a:t>
            </a:r>
            <a:endParaRPr lang="en-US" altLang="zh-CN" sz="2800">
              <a:solidFill>
                <a:schemeClr val="tx2"/>
              </a:solidFill>
            </a:endParaRPr>
          </a:p>
        </p:txBody>
      </p:sp>
      <p:sp>
        <p:nvSpPr>
          <p:cNvPr id="188498" name="Rectangle 82"/>
          <p:cNvSpPr>
            <a:spLocks noChangeArrowheads="1"/>
          </p:cNvSpPr>
          <p:nvPr/>
        </p:nvSpPr>
        <p:spPr bwMode="auto">
          <a:xfrm>
            <a:off x="1143000" y="5029200"/>
            <a:ext cx="457200" cy="381000"/>
          </a:xfrm>
          <a:prstGeom prst="rect">
            <a:avLst/>
          </a:prstGeom>
          <a:noFill/>
          <a:ln w="38100">
            <a:solidFill>
              <a:srgbClr val="996633"/>
            </a:solidFill>
            <a:miter lim="800000"/>
            <a:headEnd/>
            <a:tailEnd/>
          </a:ln>
        </p:spPr>
        <p:txBody>
          <a:bodyPr wrap="none" anchor="ctr"/>
          <a:lstStyle/>
          <a:p>
            <a:endParaRPr lang="zh-CN" altLang="en-US"/>
          </a:p>
        </p:txBody>
      </p:sp>
      <p:sp>
        <p:nvSpPr>
          <p:cNvPr id="188499" name="Text Box 83"/>
          <p:cNvSpPr txBox="1">
            <a:spLocks noChangeArrowheads="1"/>
          </p:cNvSpPr>
          <p:nvPr/>
        </p:nvSpPr>
        <p:spPr bwMode="auto">
          <a:xfrm>
            <a:off x="1143000" y="4967288"/>
            <a:ext cx="481013" cy="519112"/>
          </a:xfrm>
          <a:prstGeom prst="rect">
            <a:avLst/>
          </a:prstGeom>
          <a:noFill/>
          <a:ln w="9525">
            <a:noFill/>
            <a:miter lim="800000"/>
            <a:headEnd/>
            <a:tailEnd/>
          </a:ln>
        </p:spPr>
        <p:txBody>
          <a:bodyPr wrap="none">
            <a:spAutoFit/>
          </a:bodyPr>
          <a:lstStyle/>
          <a:p>
            <a:r>
              <a:rPr lang="en-US" altLang="zh-CN" sz="2800" b="1">
                <a:solidFill>
                  <a:srgbClr val="996633"/>
                </a:solidFill>
              </a:rPr>
              <a:t>-5</a:t>
            </a:r>
            <a:endParaRPr lang="en-US" altLang="zh-CN">
              <a:solidFill>
                <a:srgbClr val="996633"/>
              </a:solidFill>
            </a:endParaRPr>
          </a:p>
        </p:txBody>
      </p:sp>
      <p:sp>
        <p:nvSpPr>
          <p:cNvPr id="188500" name="Rectangle 84"/>
          <p:cNvSpPr>
            <a:spLocks noChangeArrowheads="1"/>
          </p:cNvSpPr>
          <p:nvPr/>
        </p:nvSpPr>
        <p:spPr bwMode="auto">
          <a:xfrm>
            <a:off x="1676400" y="5029200"/>
            <a:ext cx="457200" cy="381000"/>
          </a:xfrm>
          <a:prstGeom prst="rect">
            <a:avLst/>
          </a:prstGeom>
          <a:noFill/>
          <a:ln w="38100">
            <a:solidFill>
              <a:srgbClr val="990099"/>
            </a:solidFill>
            <a:miter lim="800000"/>
            <a:headEnd/>
            <a:tailEnd/>
          </a:ln>
        </p:spPr>
        <p:txBody>
          <a:bodyPr wrap="none" anchor="ctr"/>
          <a:lstStyle/>
          <a:p>
            <a:endParaRPr lang="zh-CN" altLang="en-US"/>
          </a:p>
        </p:txBody>
      </p:sp>
      <p:sp>
        <p:nvSpPr>
          <p:cNvPr id="188501" name="Rectangle 85"/>
          <p:cNvSpPr>
            <a:spLocks noChangeArrowheads="1"/>
          </p:cNvSpPr>
          <p:nvPr/>
        </p:nvSpPr>
        <p:spPr bwMode="auto">
          <a:xfrm>
            <a:off x="2209800" y="5029200"/>
            <a:ext cx="457200" cy="381000"/>
          </a:xfrm>
          <a:prstGeom prst="rect">
            <a:avLst/>
          </a:prstGeom>
          <a:noFill/>
          <a:ln w="38100">
            <a:solidFill>
              <a:srgbClr val="3333CC"/>
            </a:solidFill>
            <a:miter lim="800000"/>
            <a:headEnd/>
            <a:tailEnd/>
          </a:ln>
        </p:spPr>
        <p:txBody>
          <a:bodyPr wrap="none" anchor="ctr"/>
          <a:lstStyle/>
          <a:p>
            <a:endParaRPr lang="zh-CN" altLang="en-US"/>
          </a:p>
        </p:txBody>
      </p:sp>
      <p:sp>
        <p:nvSpPr>
          <p:cNvPr id="188502" name="Rectangle 86"/>
          <p:cNvSpPr>
            <a:spLocks noChangeArrowheads="1"/>
          </p:cNvSpPr>
          <p:nvPr/>
        </p:nvSpPr>
        <p:spPr bwMode="auto">
          <a:xfrm>
            <a:off x="2743200" y="5029200"/>
            <a:ext cx="457200" cy="381000"/>
          </a:xfrm>
          <a:prstGeom prst="rect">
            <a:avLst/>
          </a:prstGeom>
          <a:noFill/>
          <a:ln w="38100">
            <a:solidFill>
              <a:srgbClr val="996633"/>
            </a:solidFill>
            <a:miter lim="800000"/>
            <a:headEnd/>
            <a:tailEnd/>
          </a:ln>
        </p:spPr>
        <p:txBody>
          <a:bodyPr wrap="none" anchor="ctr"/>
          <a:lstStyle/>
          <a:p>
            <a:endParaRPr lang="zh-CN" altLang="en-US"/>
          </a:p>
        </p:txBody>
      </p:sp>
      <p:sp>
        <p:nvSpPr>
          <p:cNvPr id="188503" name="Rectangle 87"/>
          <p:cNvSpPr>
            <a:spLocks noChangeArrowheads="1"/>
          </p:cNvSpPr>
          <p:nvPr/>
        </p:nvSpPr>
        <p:spPr bwMode="auto">
          <a:xfrm>
            <a:off x="3810000" y="5029200"/>
            <a:ext cx="457200" cy="381000"/>
          </a:xfrm>
          <a:prstGeom prst="rect">
            <a:avLst/>
          </a:prstGeom>
          <a:noFill/>
          <a:ln w="38100">
            <a:solidFill>
              <a:srgbClr val="FF33CC"/>
            </a:solidFill>
            <a:miter lim="800000"/>
            <a:headEnd/>
            <a:tailEnd/>
          </a:ln>
        </p:spPr>
        <p:txBody>
          <a:bodyPr wrap="none" anchor="ctr"/>
          <a:lstStyle/>
          <a:p>
            <a:endParaRPr lang="zh-CN" altLang="en-US"/>
          </a:p>
        </p:txBody>
      </p:sp>
      <p:sp>
        <p:nvSpPr>
          <p:cNvPr id="188504" name="Text Box 88"/>
          <p:cNvSpPr txBox="1">
            <a:spLocks noChangeArrowheads="1"/>
          </p:cNvSpPr>
          <p:nvPr/>
        </p:nvSpPr>
        <p:spPr bwMode="auto">
          <a:xfrm>
            <a:off x="1752600" y="4967288"/>
            <a:ext cx="361950" cy="519112"/>
          </a:xfrm>
          <a:prstGeom prst="rect">
            <a:avLst/>
          </a:prstGeom>
          <a:noFill/>
          <a:ln w="9525">
            <a:noFill/>
            <a:miter lim="800000"/>
            <a:headEnd/>
            <a:tailEnd/>
          </a:ln>
        </p:spPr>
        <p:txBody>
          <a:bodyPr wrap="none">
            <a:spAutoFit/>
          </a:bodyPr>
          <a:lstStyle/>
          <a:p>
            <a:r>
              <a:rPr lang="en-US" altLang="zh-CN" sz="2800" b="1">
                <a:solidFill>
                  <a:srgbClr val="990099"/>
                </a:solidFill>
              </a:rPr>
              <a:t>1</a:t>
            </a:r>
            <a:endParaRPr lang="en-US" altLang="zh-CN">
              <a:solidFill>
                <a:srgbClr val="990099"/>
              </a:solidFill>
            </a:endParaRPr>
          </a:p>
        </p:txBody>
      </p:sp>
      <p:sp>
        <p:nvSpPr>
          <p:cNvPr id="188505" name="Text Box 89"/>
          <p:cNvSpPr txBox="1">
            <a:spLocks noChangeArrowheads="1"/>
          </p:cNvSpPr>
          <p:nvPr/>
        </p:nvSpPr>
        <p:spPr bwMode="auto">
          <a:xfrm>
            <a:off x="2286000" y="4967288"/>
            <a:ext cx="361950" cy="519112"/>
          </a:xfrm>
          <a:prstGeom prst="rect">
            <a:avLst/>
          </a:prstGeom>
          <a:noFill/>
          <a:ln w="9525">
            <a:noFill/>
            <a:miter lim="800000"/>
            <a:headEnd/>
            <a:tailEnd/>
          </a:ln>
        </p:spPr>
        <p:txBody>
          <a:bodyPr wrap="none">
            <a:spAutoFit/>
          </a:bodyPr>
          <a:lstStyle/>
          <a:p>
            <a:r>
              <a:rPr lang="en-US" altLang="zh-CN" sz="2800" b="1">
                <a:solidFill>
                  <a:srgbClr val="3333CC"/>
                </a:solidFill>
              </a:rPr>
              <a:t>2</a:t>
            </a:r>
            <a:endParaRPr lang="en-US" altLang="zh-CN">
              <a:solidFill>
                <a:srgbClr val="3333CC"/>
              </a:solidFill>
            </a:endParaRPr>
          </a:p>
        </p:txBody>
      </p:sp>
      <p:sp>
        <p:nvSpPr>
          <p:cNvPr id="188506" name="Text Box 90"/>
          <p:cNvSpPr txBox="1">
            <a:spLocks noChangeArrowheads="1"/>
          </p:cNvSpPr>
          <p:nvPr/>
        </p:nvSpPr>
        <p:spPr bwMode="auto">
          <a:xfrm>
            <a:off x="3886200" y="4953000"/>
            <a:ext cx="361950" cy="519113"/>
          </a:xfrm>
          <a:prstGeom prst="rect">
            <a:avLst/>
          </a:prstGeom>
          <a:noFill/>
          <a:ln w="9525">
            <a:noFill/>
            <a:miter lim="800000"/>
            <a:headEnd/>
            <a:tailEnd/>
          </a:ln>
        </p:spPr>
        <p:txBody>
          <a:bodyPr wrap="none">
            <a:spAutoFit/>
          </a:bodyPr>
          <a:lstStyle/>
          <a:p>
            <a:r>
              <a:rPr lang="en-US" altLang="zh-CN" sz="2800" b="1">
                <a:solidFill>
                  <a:srgbClr val="FF33CC"/>
                </a:solidFill>
              </a:rPr>
              <a:t>1</a:t>
            </a:r>
            <a:endParaRPr lang="en-US" altLang="zh-CN">
              <a:solidFill>
                <a:srgbClr val="FF33CC"/>
              </a:solidFill>
            </a:endParaRPr>
          </a:p>
        </p:txBody>
      </p:sp>
      <p:sp>
        <p:nvSpPr>
          <p:cNvPr id="188507" name="Text Box 91"/>
          <p:cNvSpPr txBox="1">
            <a:spLocks noChangeArrowheads="1"/>
          </p:cNvSpPr>
          <p:nvPr/>
        </p:nvSpPr>
        <p:spPr bwMode="auto">
          <a:xfrm>
            <a:off x="2819400" y="4953000"/>
            <a:ext cx="361950" cy="519113"/>
          </a:xfrm>
          <a:prstGeom prst="rect">
            <a:avLst/>
          </a:prstGeom>
          <a:noFill/>
          <a:ln w="9525">
            <a:noFill/>
            <a:miter lim="800000"/>
            <a:headEnd/>
            <a:tailEnd/>
          </a:ln>
        </p:spPr>
        <p:txBody>
          <a:bodyPr wrap="none">
            <a:spAutoFit/>
          </a:bodyPr>
          <a:lstStyle/>
          <a:p>
            <a:r>
              <a:rPr lang="en-US" altLang="zh-CN" sz="2800" b="1">
                <a:solidFill>
                  <a:srgbClr val="996633"/>
                </a:solidFill>
              </a:rPr>
              <a:t>1</a:t>
            </a:r>
            <a:endParaRPr lang="en-US" altLang="zh-CN">
              <a:solidFill>
                <a:srgbClr val="996633"/>
              </a:solidFill>
            </a:endParaRPr>
          </a:p>
        </p:txBody>
      </p:sp>
      <p:sp>
        <p:nvSpPr>
          <p:cNvPr id="188508" name="Rectangle 92"/>
          <p:cNvSpPr>
            <a:spLocks noChangeArrowheads="1"/>
          </p:cNvSpPr>
          <p:nvPr/>
        </p:nvSpPr>
        <p:spPr bwMode="auto">
          <a:xfrm>
            <a:off x="3810000" y="5562600"/>
            <a:ext cx="457200" cy="381000"/>
          </a:xfrm>
          <a:prstGeom prst="rect">
            <a:avLst/>
          </a:prstGeom>
          <a:noFill/>
          <a:ln w="38100">
            <a:solidFill>
              <a:srgbClr val="FF33CC"/>
            </a:solidFill>
            <a:miter lim="800000"/>
            <a:headEnd/>
            <a:tailEnd/>
          </a:ln>
        </p:spPr>
        <p:txBody>
          <a:bodyPr wrap="none" anchor="ctr"/>
          <a:lstStyle/>
          <a:p>
            <a:endParaRPr lang="zh-CN" altLang="en-US"/>
          </a:p>
        </p:txBody>
      </p:sp>
      <p:sp>
        <p:nvSpPr>
          <p:cNvPr id="188509" name="Rectangle 93"/>
          <p:cNvSpPr>
            <a:spLocks noChangeArrowheads="1"/>
          </p:cNvSpPr>
          <p:nvPr/>
        </p:nvSpPr>
        <p:spPr bwMode="auto">
          <a:xfrm>
            <a:off x="2743200" y="5562600"/>
            <a:ext cx="457200" cy="381000"/>
          </a:xfrm>
          <a:prstGeom prst="rect">
            <a:avLst/>
          </a:prstGeom>
          <a:noFill/>
          <a:ln w="38100">
            <a:solidFill>
              <a:srgbClr val="996633"/>
            </a:solidFill>
            <a:miter lim="800000"/>
            <a:headEnd/>
            <a:tailEnd/>
          </a:ln>
        </p:spPr>
        <p:txBody>
          <a:bodyPr wrap="none" anchor="ctr"/>
          <a:lstStyle/>
          <a:p>
            <a:endParaRPr lang="zh-CN" altLang="en-US"/>
          </a:p>
        </p:txBody>
      </p:sp>
      <p:sp>
        <p:nvSpPr>
          <p:cNvPr id="188510" name="Rectangle 94"/>
          <p:cNvSpPr>
            <a:spLocks noChangeArrowheads="1"/>
          </p:cNvSpPr>
          <p:nvPr/>
        </p:nvSpPr>
        <p:spPr bwMode="auto">
          <a:xfrm>
            <a:off x="2209800" y="5562600"/>
            <a:ext cx="457200" cy="381000"/>
          </a:xfrm>
          <a:prstGeom prst="rect">
            <a:avLst/>
          </a:prstGeom>
          <a:noFill/>
          <a:ln w="38100">
            <a:solidFill>
              <a:srgbClr val="3333CC"/>
            </a:solidFill>
            <a:miter lim="800000"/>
            <a:headEnd/>
            <a:tailEnd/>
          </a:ln>
        </p:spPr>
        <p:txBody>
          <a:bodyPr wrap="none" anchor="ctr"/>
          <a:lstStyle/>
          <a:p>
            <a:endParaRPr lang="zh-CN" altLang="en-US"/>
          </a:p>
        </p:txBody>
      </p:sp>
      <p:sp>
        <p:nvSpPr>
          <p:cNvPr id="188511" name="Rectangle 95"/>
          <p:cNvSpPr>
            <a:spLocks noChangeArrowheads="1"/>
          </p:cNvSpPr>
          <p:nvPr/>
        </p:nvSpPr>
        <p:spPr bwMode="auto">
          <a:xfrm>
            <a:off x="1676400" y="5562600"/>
            <a:ext cx="457200" cy="381000"/>
          </a:xfrm>
          <a:prstGeom prst="rect">
            <a:avLst/>
          </a:prstGeom>
          <a:noFill/>
          <a:ln w="38100">
            <a:solidFill>
              <a:srgbClr val="990099"/>
            </a:solidFill>
            <a:miter lim="800000"/>
            <a:headEnd/>
            <a:tailEnd/>
          </a:ln>
        </p:spPr>
        <p:txBody>
          <a:bodyPr wrap="none" anchor="ctr"/>
          <a:lstStyle/>
          <a:p>
            <a:endParaRPr lang="zh-CN" altLang="en-US"/>
          </a:p>
        </p:txBody>
      </p:sp>
      <p:sp>
        <p:nvSpPr>
          <p:cNvPr id="188512" name="Rectangle 96"/>
          <p:cNvSpPr>
            <a:spLocks noChangeArrowheads="1"/>
          </p:cNvSpPr>
          <p:nvPr/>
        </p:nvSpPr>
        <p:spPr bwMode="auto">
          <a:xfrm>
            <a:off x="1143000" y="5562600"/>
            <a:ext cx="457200" cy="381000"/>
          </a:xfrm>
          <a:prstGeom prst="rect">
            <a:avLst/>
          </a:prstGeom>
          <a:noFill/>
          <a:ln w="38100">
            <a:solidFill>
              <a:srgbClr val="FF7C80"/>
            </a:solidFill>
            <a:miter lim="800000"/>
            <a:headEnd/>
            <a:tailEnd/>
          </a:ln>
        </p:spPr>
        <p:txBody>
          <a:bodyPr wrap="none" anchor="ctr"/>
          <a:lstStyle/>
          <a:p>
            <a:endParaRPr lang="zh-CN" altLang="en-US"/>
          </a:p>
        </p:txBody>
      </p:sp>
      <p:sp>
        <p:nvSpPr>
          <p:cNvPr id="188513" name="Rectangle 97"/>
          <p:cNvSpPr>
            <a:spLocks noChangeArrowheads="1"/>
          </p:cNvSpPr>
          <p:nvPr/>
        </p:nvSpPr>
        <p:spPr bwMode="auto">
          <a:xfrm>
            <a:off x="609600" y="5562600"/>
            <a:ext cx="457200" cy="381000"/>
          </a:xfrm>
          <a:prstGeom prst="rect">
            <a:avLst/>
          </a:prstGeom>
          <a:noFill/>
          <a:ln w="38100">
            <a:solidFill>
              <a:srgbClr val="FF7C80"/>
            </a:solidFill>
            <a:miter lim="800000"/>
            <a:headEnd/>
            <a:tailEnd/>
          </a:ln>
        </p:spPr>
        <p:txBody>
          <a:bodyPr wrap="none" anchor="ctr"/>
          <a:lstStyle/>
          <a:p>
            <a:endParaRPr lang="zh-CN" altLang="en-US"/>
          </a:p>
        </p:txBody>
      </p:sp>
      <p:sp>
        <p:nvSpPr>
          <p:cNvPr id="188514" name="Text Box 98"/>
          <p:cNvSpPr txBox="1">
            <a:spLocks noChangeArrowheads="1"/>
          </p:cNvSpPr>
          <p:nvPr/>
        </p:nvSpPr>
        <p:spPr bwMode="auto">
          <a:xfrm>
            <a:off x="1143000" y="5486400"/>
            <a:ext cx="481013" cy="519113"/>
          </a:xfrm>
          <a:prstGeom prst="rect">
            <a:avLst/>
          </a:prstGeom>
          <a:noFill/>
          <a:ln w="9525">
            <a:noFill/>
            <a:miter lim="800000"/>
            <a:headEnd/>
            <a:tailEnd/>
          </a:ln>
        </p:spPr>
        <p:txBody>
          <a:bodyPr wrap="none">
            <a:spAutoFit/>
          </a:bodyPr>
          <a:lstStyle/>
          <a:p>
            <a:r>
              <a:rPr lang="en-US" altLang="zh-CN" sz="2800" b="1">
                <a:solidFill>
                  <a:srgbClr val="FF7C80"/>
                </a:solidFill>
              </a:rPr>
              <a:t>-7</a:t>
            </a:r>
            <a:endParaRPr lang="en-US" altLang="zh-CN">
              <a:solidFill>
                <a:srgbClr val="FF7C80"/>
              </a:solidFill>
            </a:endParaRPr>
          </a:p>
        </p:txBody>
      </p:sp>
      <p:sp>
        <p:nvSpPr>
          <p:cNvPr id="188515" name="Text Box 99"/>
          <p:cNvSpPr txBox="1">
            <a:spLocks noChangeArrowheads="1"/>
          </p:cNvSpPr>
          <p:nvPr/>
        </p:nvSpPr>
        <p:spPr bwMode="auto">
          <a:xfrm>
            <a:off x="685800" y="5500688"/>
            <a:ext cx="361950" cy="519112"/>
          </a:xfrm>
          <a:prstGeom prst="rect">
            <a:avLst/>
          </a:prstGeom>
          <a:noFill/>
          <a:ln w="9525">
            <a:noFill/>
            <a:miter lim="800000"/>
            <a:headEnd/>
            <a:tailEnd/>
          </a:ln>
        </p:spPr>
        <p:txBody>
          <a:bodyPr wrap="none">
            <a:spAutoFit/>
          </a:bodyPr>
          <a:lstStyle/>
          <a:p>
            <a:r>
              <a:rPr lang="en-US" altLang="zh-CN" sz="2800" b="1">
                <a:solidFill>
                  <a:srgbClr val="FF7C80"/>
                </a:solidFill>
              </a:rPr>
              <a:t>1</a:t>
            </a:r>
            <a:endParaRPr lang="en-US" altLang="zh-CN">
              <a:solidFill>
                <a:srgbClr val="FF7C80"/>
              </a:solidFill>
            </a:endParaRPr>
          </a:p>
        </p:txBody>
      </p:sp>
      <p:sp>
        <p:nvSpPr>
          <p:cNvPr id="188516" name="Text Box 100"/>
          <p:cNvSpPr txBox="1">
            <a:spLocks noChangeArrowheads="1"/>
          </p:cNvSpPr>
          <p:nvPr/>
        </p:nvSpPr>
        <p:spPr bwMode="auto">
          <a:xfrm>
            <a:off x="1752600" y="5486400"/>
            <a:ext cx="361950" cy="519113"/>
          </a:xfrm>
          <a:prstGeom prst="rect">
            <a:avLst/>
          </a:prstGeom>
          <a:noFill/>
          <a:ln w="9525">
            <a:noFill/>
            <a:miter lim="800000"/>
            <a:headEnd/>
            <a:tailEnd/>
          </a:ln>
        </p:spPr>
        <p:txBody>
          <a:bodyPr wrap="none">
            <a:spAutoFit/>
          </a:bodyPr>
          <a:lstStyle/>
          <a:p>
            <a:r>
              <a:rPr lang="en-US" altLang="zh-CN" sz="2800" b="1">
                <a:solidFill>
                  <a:srgbClr val="990099"/>
                </a:solidFill>
              </a:rPr>
              <a:t>1</a:t>
            </a:r>
            <a:endParaRPr lang="en-US" altLang="zh-CN">
              <a:solidFill>
                <a:srgbClr val="990099"/>
              </a:solidFill>
            </a:endParaRPr>
          </a:p>
        </p:txBody>
      </p:sp>
      <p:sp>
        <p:nvSpPr>
          <p:cNvPr id="188517" name="Text Box 101"/>
          <p:cNvSpPr txBox="1">
            <a:spLocks noChangeArrowheads="1"/>
          </p:cNvSpPr>
          <p:nvPr/>
        </p:nvSpPr>
        <p:spPr bwMode="auto">
          <a:xfrm>
            <a:off x="2286000" y="5500688"/>
            <a:ext cx="361950" cy="519112"/>
          </a:xfrm>
          <a:prstGeom prst="rect">
            <a:avLst/>
          </a:prstGeom>
          <a:noFill/>
          <a:ln w="9525">
            <a:noFill/>
            <a:miter lim="800000"/>
            <a:headEnd/>
            <a:tailEnd/>
          </a:ln>
        </p:spPr>
        <p:txBody>
          <a:bodyPr wrap="none">
            <a:spAutoFit/>
          </a:bodyPr>
          <a:lstStyle/>
          <a:p>
            <a:r>
              <a:rPr lang="en-US" altLang="zh-CN" sz="2800" b="1">
                <a:solidFill>
                  <a:srgbClr val="3333CC"/>
                </a:solidFill>
              </a:rPr>
              <a:t>2</a:t>
            </a:r>
            <a:endParaRPr lang="en-US" altLang="zh-CN">
              <a:solidFill>
                <a:srgbClr val="3333CC"/>
              </a:solidFill>
            </a:endParaRPr>
          </a:p>
        </p:txBody>
      </p:sp>
      <p:sp>
        <p:nvSpPr>
          <p:cNvPr id="188518" name="Text Box 102"/>
          <p:cNvSpPr txBox="1">
            <a:spLocks noChangeArrowheads="1"/>
          </p:cNvSpPr>
          <p:nvPr/>
        </p:nvSpPr>
        <p:spPr bwMode="auto">
          <a:xfrm>
            <a:off x="2819400" y="5500688"/>
            <a:ext cx="361950" cy="519112"/>
          </a:xfrm>
          <a:prstGeom prst="rect">
            <a:avLst/>
          </a:prstGeom>
          <a:noFill/>
          <a:ln w="9525">
            <a:noFill/>
            <a:miter lim="800000"/>
            <a:headEnd/>
            <a:tailEnd/>
          </a:ln>
        </p:spPr>
        <p:txBody>
          <a:bodyPr wrap="none">
            <a:spAutoFit/>
          </a:bodyPr>
          <a:lstStyle/>
          <a:p>
            <a:r>
              <a:rPr lang="en-US" altLang="zh-CN" sz="2800" b="1">
                <a:solidFill>
                  <a:srgbClr val="996633"/>
                </a:solidFill>
              </a:rPr>
              <a:t>1</a:t>
            </a:r>
            <a:endParaRPr lang="en-US" altLang="zh-CN">
              <a:solidFill>
                <a:srgbClr val="996633"/>
              </a:solidFill>
            </a:endParaRPr>
          </a:p>
        </p:txBody>
      </p:sp>
      <p:sp>
        <p:nvSpPr>
          <p:cNvPr id="188519" name="Text Box 103"/>
          <p:cNvSpPr txBox="1">
            <a:spLocks noChangeArrowheads="1"/>
          </p:cNvSpPr>
          <p:nvPr/>
        </p:nvSpPr>
        <p:spPr bwMode="auto">
          <a:xfrm>
            <a:off x="3886200" y="5500688"/>
            <a:ext cx="361950" cy="519112"/>
          </a:xfrm>
          <a:prstGeom prst="rect">
            <a:avLst/>
          </a:prstGeom>
          <a:noFill/>
          <a:ln w="9525">
            <a:noFill/>
            <a:miter lim="800000"/>
            <a:headEnd/>
            <a:tailEnd/>
          </a:ln>
        </p:spPr>
        <p:txBody>
          <a:bodyPr wrap="none">
            <a:spAutoFit/>
          </a:bodyPr>
          <a:lstStyle/>
          <a:p>
            <a:r>
              <a:rPr lang="en-US" altLang="zh-CN" sz="2800" b="1">
                <a:solidFill>
                  <a:srgbClr val="FF33CC"/>
                </a:solidFill>
              </a:rPr>
              <a:t>1</a:t>
            </a:r>
            <a:endParaRPr lang="en-US" altLang="zh-CN">
              <a:solidFill>
                <a:srgbClr val="FF33CC"/>
              </a:solidFill>
            </a:endParaRPr>
          </a:p>
        </p:txBody>
      </p:sp>
      <p:sp>
        <p:nvSpPr>
          <p:cNvPr id="188520" name="Text Box 104"/>
          <p:cNvSpPr txBox="1">
            <a:spLocks noChangeArrowheads="1"/>
          </p:cNvSpPr>
          <p:nvPr/>
        </p:nvSpPr>
        <p:spPr bwMode="auto">
          <a:xfrm>
            <a:off x="152400" y="2239963"/>
            <a:ext cx="455613" cy="579437"/>
          </a:xfrm>
          <a:prstGeom prst="rect">
            <a:avLst/>
          </a:prstGeom>
          <a:noFill/>
          <a:ln w="9525">
            <a:noFill/>
            <a:miter lim="800000"/>
            <a:headEnd/>
            <a:tailEnd/>
          </a:ln>
        </p:spPr>
        <p:txBody>
          <a:bodyPr wrap="none">
            <a:spAutoFit/>
          </a:bodyPr>
          <a:lstStyle/>
          <a:p>
            <a:r>
              <a:rPr lang="en-US" altLang="zh-CN" sz="3200" b="1" i="1">
                <a:solidFill>
                  <a:srgbClr val="008080"/>
                </a:solidFill>
              </a:rPr>
              <a:t>F</a:t>
            </a:r>
            <a:endParaRPr lang="en-US" altLang="zh-CN"/>
          </a:p>
        </p:txBody>
      </p:sp>
      <p:sp>
        <p:nvSpPr>
          <p:cNvPr id="188521" name="Text Box 105"/>
          <p:cNvSpPr txBox="1">
            <a:spLocks noChangeArrowheads="1"/>
          </p:cNvSpPr>
          <p:nvPr/>
        </p:nvSpPr>
        <p:spPr bwMode="auto">
          <a:xfrm>
            <a:off x="4686300" y="2209800"/>
            <a:ext cx="4311650" cy="3568700"/>
          </a:xfrm>
          <a:prstGeom prst="rect">
            <a:avLst/>
          </a:prstGeom>
          <a:noFill/>
          <a:ln w="9525">
            <a:noFill/>
            <a:miter lim="800000"/>
            <a:headEnd/>
            <a:tailEnd/>
          </a:ln>
        </p:spPr>
        <p:txBody>
          <a:bodyPr wrap="none">
            <a:spAutoFit/>
          </a:bodyPr>
          <a:lstStyle/>
          <a:p>
            <a:r>
              <a:rPr lang="en-US" altLang="zh-CN" sz="2800" b="1">
                <a:solidFill>
                  <a:srgbClr val="FF3300"/>
                </a:solidFill>
              </a:rPr>
              <a:t> 0    1    2    3    4    5    6</a:t>
            </a:r>
          </a:p>
          <a:p>
            <a:r>
              <a:rPr lang="en-US" altLang="zh-CN" sz="3200" b="1"/>
              <a:t> </a:t>
            </a:r>
            <a:r>
              <a:rPr lang="en-US" altLang="zh-CN" sz="2800" b="1"/>
              <a:t>0</a:t>
            </a:r>
            <a:r>
              <a:rPr lang="en-US" altLang="zh-CN" sz="2800" b="1">
                <a:solidFill>
                  <a:schemeClr val="bg2"/>
                </a:solidFill>
              </a:rPr>
              <a:t>   28  </a:t>
            </a:r>
            <a:r>
              <a:rPr lang="en-US" altLang="zh-CN" sz="2800" b="1">
                <a:solidFill>
                  <a:schemeClr val="bg2"/>
                </a:solidFill>
                <a:sym typeface="Symbol" pitchFamily="18" charset="2"/>
              </a:rPr>
              <a:t>         10   </a:t>
            </a:r>
            <a:r>
              <a:rPr lang="en-US" altLang="zh-CN" sz="2800" b="1">
                <a:solidFill>
                  <a:srgbClr val="FF3300"/>
                </a:solidFill>
                <a:sym typeface="Symbol" pitchFamily="18" charset="2"/>
              </a:rPr>
              <a:t>    0</a:t>
            </a:r>
          </a:p>
          <a:p>
            <a:r>
              <a:rPr lang="en-US" altLang="zh-CN" sz="2800" b="1">
                <a:solidFill>
                  <a:schemeClr val="bg2"/>
                </a:solidFill>
                <a:sym typeface="Symbol" pitchFamily="18" charset="2"/>
              </a:rPr>
              <a:t>28</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a:t>
            </a:r>
            <a:r>
              <a:rPr lang="en-US" altLang="zh-CN" sz="2800" b="1">
                <a:solidFill>
                  <a:schemeClr val="bg2"/>
                </a:solidFill>
                <a:sym typeface="Symbol" pitchFamily="18" charset="2"/>
              </a:rPr>
              <a:t>16           14 </a:t>
            </a:r>
            <a:r>
              <a:rPr lang="en-US" altLang="zh-CN" sz="2800" b="1">
                <a:solidFill>
                  <a:srgbClr val="FF3300"/>
                </a:solidFill>
                <a:sym typeface="Symbol" pitchFamily="18" charset="2"/>
              </a:rPr>
              <a:t>   1</a:t>
            </a:r>
          </a:p>
          <a:p>
            <a:r>
              <a:rPr lang="en-US" altLang="zh-CN" sz="2800" b="1">
                <a:solidFill>
                  <a:schemeClr val="bg2"/>
                </a:solidFill>
                <a:sym typeface="Symbol" pitchFamily="18" charset="2"/>
              </a:rPr>
              <a:t>   16</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a:t>
            </a:r>
            <a:r>
              <a:rPr lang="en-US" altLang="zh-CN" sz="2800" b="1">
                <a:solidFill>
                  <a:schemeClr val="bg2"/>
                </a:solidFill>
                <a:sym typeface="Symbol" pitchFamily="18" charset="2"/>
              </a:rPr>
              <a:t>12        </a:t>
            </a:r>
            <a:r>
              <a:rPr lang="en-US" altLang="zh-CN" sz="2800" b="1">
                <a:solidFill>
                  <a:srgbClr val="FF3300"/>
                </a:solidFill>
                <a:sym typeface="Symbol" pitchFamily="18" charset="2"/>
              </a:rPr>
              <a:t>     2</a:t>
            </a:r>
          </a:p>
          <a:p>
            <a:r>
              <a:rPr lang="en-US" altLang="zh-CN" sz="2800" b="1">
                <a:solidFill>
                  <a:schemeClr val="bg2"/>
                </a:solidFill>
                <a:sym typeface="Symbol" pitchFamily="18" charset="2"/>
              </a:rPr>
              <a:t>      12</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a:t>
            </a:r>
            <a:r>
              <a:rPr lang="en-US" altLang="zh-CN" sz="2800" b="1">
                <a:solidFill>
                  <a:schemeClr val="bg2"/>
                </a:solidFill>
                <a:sym typeface="Symbol" pitchFamily="18" charset="2"/>
              </a:rPr>
              <a:t>22     18</a:t>
            </a:r>
            <a:r>
              <a:rPr lang="en-US" altLang="zh-CN" sz="2800" b="1">
                <a:solidFill>
                  <a:srgbClr val="FF3300"/>
                </a:solidFill>
                <a:sym typeface="Symbol" pitchFamily="18" charset="2"/>
              </a:rPr>
              <a:t>    3</a:t>
            </a:r>
          </a:p>
          <a:p>
            <a:r>
              <a:rPr lang="en-US" altLang="zh-CN" sz="2800" b="1">
                <a:solidFill>
                  <a:schemeClr val="bg2"/>
                </a:solidFill>
                <a:sym typeface="Symbol" pitchFamily="18" charset="2"/>
              </a:rPr>
              <a:t>         22</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a:t>
            </a:r>
            <a:r>
              <a:rPr lang="en-US" altLang="zh-CN" sz="2800" b="1">
                <a:solidFill>
                  <a:schemeClr val="bg2"/>
                </a:solidFill>
                <a:sym typeface="Symbol" pitchFamily="18" charset="2"/>
              </a:rPr>
              <a:t>25  24</a:t>
            </a:r>
            <a:r>
              <a:rPr lang="en-US" altLang="zh-CN" sz="2800" b="1">
                <a:solidFill>
                  <a:srgbClr val="FF3300"/>
                </a:solidFill>
                <a:sym typeface="Symbol" pitchFamily="18" charset="2"/>
              </a:rPr>
              <a:t>    4</a:t>
            </a:r>
          </a:p>
          <a:p>
            <a:r>
              <a:rPr lang="en-US" altLang="zh-CN" sz="2800" b="1">
                <a:solidFill>
                  <a:schemeClr val="bg2"/>
                </a:solidFill>
                <a:sym typeface="Symbol" pitchFamily="18" charset="2"/>
              </a:rPr>
              <a:t>10            25</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a:t>
            </a:r>
            <a:r>
              <a:rPr lang="en-US" altLang="zh-CN" sz="2800" b="1">
                <a:solidFill>
                  <a:schemeClr val="bg2"/>
                </a:solidFill>
                <a:sym typeface="Symbol" pitchFamily="18" charset="2"/>
              </a:rPr>
              <a:t></a:t>
            </a:r>
            <a:r>
              <a:rPr lang="en-US" altLang="zh-CN" sz="2800" b="1">
                <a:solidFill>
                  <a:srgbClr val="FF3300"/>
                </a:solidFill>
                <a:sym typeface="Symbol" pitchFamily="18" charset="2"/>
              </a:rPr>
              <a:t>    5 </a:t>
            </a:r>
          </a:p>
          <a:p>
            <a:r>
              <a:rPr lang="en-US" altLang="zh-CN" sz="2800" b="1">
                <a:solidFill>
                  <a:schemeClr val="bg2"/>
                </a:solidFill>
                <a:sym typeface="Symbol" pitchFamily="18" charset="2"/>
              </a:rPr>
              <a:t>   14     18  24  </a:t>
            </a:r>
            <a:r>
              <a:rPr lang="en-US" altLang="zh-CN" sz="2800" b="1">
                <a:solidFill>
                  <a:srgbClr val="FF3300"/>
                </a:solidFill>
                <a:sym typeface="Symbol" pitchFamily="18" charset="2"/>
              </a:rPr>
              <a:t>    </a:t>
            </a:r>
            <a:r>
              <a:rPr lang="en-US" altLang="zh-CN" sz="2800" b="1">
                <a:sym typeface="Symbol" pitchFamily="18" charset="2"/>
              </a:rPr>
              <a:t>0</a:t>
            </a:r>
            <a:r>
              <a:rPr lang="en-US" altLang="zh-CN" sz="2800" b="1">
                <a:solidFill>
                  <a:srgbClr val="FF3300"/>
                </a:solidFill>
                <a:sym typeface="Symbol" pitchFamily="18" charset="2"/>
              </a:rPr>
              <a:t>     6</a:t>
            </a:r>
          </a:p>
        </p:txBody>
      </p:sp>
      <p:sp>
        <p:nvSpPr>
          <p:cNvPr id="188522" name="Line 106"/>
          <p:cNvSpPr>
            <a:spLocks noChangeShapeType="1"/>
          </p:cNvSpPr>
          <p:nvPr/>
        </p:nvSpPr>
        <p:spPr bwMode="auto">
          <a:xfrm>
            <a:off x="4572000" y="2895600"/>
            <a:ext cx="0" cy="2667000"/>
          </a:xfrm>
          <a:prstGeom prst="line">
            <a:avLst/>
          </a:prstGeom>
          <a:noFill/>
          <a:ln w="38100">
            <a:solidFill>
              <a:schemeClr val="tx1"/>
            </a:solidFill>
            <a:round/>
            <a:headEnd/>
            <a:tailEnd/>
          </a:ln>
        </p:spPr>
        <p:txBody>
          <a:bodyPr wrap="none" anchor="ctr"/>
          <a:lstStyle/>
          <a:p>
            <a:endParaRPr lang="zh-CN" altLang="en-US"/>
          </a:p>
        </p:txBody>
      </p:sp>
      <p:sp>
        <p:nvSpPr>
          <p:cNvPr id="188523" name="Line 107"/>
          <p:cNvSpPr>
            <a:spLocks noChangeShapeType="1"/>
          </p:cNvSpPr>
          <p:nvPr/>
        </p:nvSpPr>
        <p:spPr bwMode="auto">
          <a:xfrm>
            <a:off x="8534400" y="2895600"/>
            <a:ext cx="0" cy="2667000"/>
          </a:xfrm>
          <a:prstGeom prst="line">
            <a:avLst/>
          </a:prstGeom>
          <a:noFill/>
          <a:ln w="38100">
            <a:solidFill>
              <a:schemeClr val="tx1"/>
            </a:solidFill>
            <a:round/>
            <a:headEnd/>
            <a:tailEnd/>
          </a:ln>
        </p:spPr>
        <p:txBody>
          <a:bodyPr wrap="none" anchor="ctr"/>
          <a:lstStyle/>
          <a:p>
            <a:endParaRPr lang="zh-CN" altLang="en-US"/>
          </a:p>
        </p:txBody>
      </p:sp>
      <p:sp>
        <p:nvSpPr>
          <p:cNvPr id="188524" name="Line 108"/>
          <p:cNvSpPr>
            <a:spLocks noChangeShapeType="1"/>
          </p:cNvSpPr>
          <p:nvPr/>
        </p:nvSpPr>
        <p:spPr bwMode="auto">
          <a:xfrm flipH="1" flipV="1">
            <a:off x="8382000" y="2743200"/>
            <a:ext cx="152400" cy="152400"/>
          </a:xfrm>
          <a:prstGeom prst="line">
            <a:avLst/>
          </a:prstGeom>
          <a:noFill/>
          <a:ln w="38100">
            <a:solidFill>
              <a:schemeClr val="tx1"/>
            </a:solidFill>
            <a:round/>
            <a:headEnd/>
            <a:tailEnd/>
          </a:ln>
        </p:spPr>
        <p:txBody>
          <a:bodyPr wrap="none" anchor="ctr"/>
          <a:lstStyle/>
          <a:p>
            <a:endParaRPr lang="zh-CN" altLang="en-US"/>
          </a:p>
        </p:txBody>
      </p:sp>
      <p:sp>
        <p:nvSpPr>
          <p:cNvPr id="188525" name="Line 109"/>
          <p:cNvSpPr>
            <a:spLocks noChangeShapeType="1"/>
          </p:cNvSpPr>
          <p:nvPr/>
        </p:nvSpPr>
        <p:spPr bwMode="auto">
          <a:xfrm flipH="1">
            <a:off x="8382000" y="5562600"/>
            <a:ext cx="152400" cy="152400"/>
          </a:xfrm>
          <a:prstGeom prst="line">
            <a:avLst/>
          </a:prstGeom>
          <a:noFill/>
          <a:ln w="38100">
            <a:solidFill>
              <a:schemeClr val="tx1"/>
            </a:solidFill>
            <a:round/>
            <a:headEnd/>
            <a:tailEnd/>
          </a:ln>
        </p:spPr>
        <p:txBody>
          <a:bodyPr wrap="none" anchor="ctr"/>
          <a:lstStyle/>
          <a:p>
            <a:endParaRPr lang="zh-CN" altLang="en-US"/>
          </a:p>
        </p:txBody>
      </p:sp>
      <p:sp>
        <p:nvSpPr>
          <p:cNvPr id="188526" name="Line 110"/>
          <p:cNvSpPr>
            <a:spLocks noChangeShapeType="1"/>
          </p:cNvSpPr>
          <p:nvPr/>
        </p:nvSpPr>
        <p:spPr bwMode="auto">
          <a:xfrm>
            <a:off x="4572000" y="5562600"/>
            <a:ext cx="152400" cy="152400"/>
          </a:xfrm>
          <a:prstGeom prst="line">
            <a:avLst/>
          </a:prstGeom>
          <a:noFill/>
          <a:ln w="38100">
            <a:solidFill>
              <a:schemeClr val="tx1"/>
            </a:solidFill>
            <a:round/>
            <a:headEnd/>
            <a:tailEnd/>
          </a:ln>
        </p:spPr>
        <p:txBody>
          <a:bodyPr wrap="none" anchor="ctr"/>
          <a:lstStyle/>
          <a:p>
            <a:endParaRPr lang="zh-CN" altLang="en-US"/>
          </a:p>
        </p:txBody>
      </p:sp>
      <p:sp>
        <p:nvSpPr>
          <p:cNvPr id="188527" name="Line 111"/>
          <p:cNvSpPr>
            <a:spLocks noChangeShapeType="1"/>
          </p:cNvSpPr>
          <p:nvPr/>
        </p:nvSpPr>
        <p:spPr bwMode="auto">
          <a:xfrm flipV="1">
            <a:off x="4572000" y="2819400"/>
            <a:ext cx="76200" cy="76200"/>
          </a:xfrm>
          <a:prstGeom prst="line">
            <a:avLst/>
          </a:prstGeom>
          <a:noFill/>
          <a:ln w="38100">
            <a:solidFill>
              <a:schemeClr val="tx1"/>
            </a:solidFill>
            <a:round/>
            <a:headEnd/>
            <a:tailEnd/>
          </a:ln>
        </p:spPr>
        <p:txBody>
          <a:bodyPr wrap="none" anchor="ctr"/>
          <a:lstStyle/>
          <a:p>
            <a:endParaRPr lang="zh-CN" altLang="en-US"/>
          </a:p>
        </p:txBody>
      </p:sp>
      <p:sp>
        <p:nvSpPr>
          <p:cNvPr id="112" name="灯片编号占位符 111"/>
          <p:cNvSpPr>
            <a:spLocks noGrp="1"/>
          </p:cNvSpPr>
          <p:nvPr>
            <p:ph type="sldNum" sz="quarter" idx="12"/>
          </p:nvPr>
        </p:nvSpPr>
        <p:spPr/>
        <p:txBody>
          <a:bodyPr/>
          <a:lstStyle/>
          <a:p>
            <a:fld id="{86F69F03-7E5B-48C0-A38A-F337664282DB}" type="slidenum">
              <a:rPr lang="en-US" altLang="zh-CN" smtClean="0"/>
              <a:pPr/>
              <a:t>118</a:t>
            </a:fld>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box(in)">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684" name="Picture 4"/>
          <p:cNvPicPr>
            <a:picLocks noChangeAspect="1" noChangeArrowheads="1"/>
          </p:cNvPicPr>
          <p:nvPr/>
        </p:nvPicPr>
        <p:blipFill>
          <a:blip r:embed="rId2" cstate="print"/>
          <a:srcRect/>
          <a:stretch>
            <a:fillRect/>
          </a:stretch>
        </p:blipFill>
        <p:spPr bwMode="auto">
          <a:xfrm>
            <a:off x="0" y="0"/>
            <a:ext cx="8661400" cy="3169244"/>
          </a:xfrm>
          <a:prstGeom prst="rect">
            <a:avLst/>
          </a:prstGeom>
          <a:noFill/>
          <a:ln w="9525">
            <a:noFill/>
            <a:miter lim="800000"/>
            <a:headEnd/>
            <a:tailEnd/>
          </a:ln>
        </p:spPr>
      </p:pic>
      <p:pic>
        <p:nvPicPr>
          <p:cNvPr id="327685" name="Picture 5"/>
          <p:cNvPicPr>
            <a:picLocks noChangeAspect="1" noChangeArrowheads="1"/>
          </p:cNvPicPr>
          <p:nvPr/>
        </p:nvPicPr>
        <p:blipFill>
          <a:blip r:embed="rId3" cstate="print"/>
          <a:srcRect/>
          <a:stretch>
            <a:fillRect/>
          </a:stretch>
        </p:blipFill>
        <p:spPr bwMode="auto">
          <a:xfrm>
            <a:off x="0" y="3190138"/>
            <a:ext cx="8674100" cy="3101757"/>
          </a:xfrm>
          <a:prstGeom prst="rect">
            <a:avLst/>
          </a:prstGeom>
          <a:noFill/>
          <a:ln w="9525">
            <a:noFill/>
            <a:miter lim="800000"/>
            <a:headEnd/>
            <a:tailEnd/>
          </a:ln>
        </p:spPr>
      </p:pic>
      <p:sp>
        <p:nvSpPr>
          <p:cNvPr id="6" name="灯片编号占位符 111"/>
          <p:cNvSpPr>
            <a:spLocks noGrp="1"/>
          </p:cNvSpPr>
          <p:nvPr>
            <p:ph type="sldNum" sz="quarter" idx="12"/>
          </p:nvPr>
        </p:nvSpPr>
        <p:spPr>
          <a:xfrm>
            <a:off x="6553200" y="6248400"/>
            <a:ext cx="1905000" cy="457200"/>
          </a:xfrm>
        </p:spPr>
        <p:txBody>
          <a:bodyPr/>
          <a:lstStyle/>
          <a:p>
            <a:fld id="{86F69F03-7E5B-48C0-A38A-F337664282DB}" type="slidenum">
              <a:rPr lang="en-US" altLang="zh-CN" smtClean="0"/>
              <a:pPr/>
              <a:t>119</a:t>
            </a:fld>
            <a:endParaRPr lang="en-US" altLang="zh-CN"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76200" y="320675"/>
            <a:ext cx="8686800" cy="5894388"/>
          </a:xfrm>
          <a:prstGeom prst="rect">
            <a:avLst/>
          </a:prstGeom>
          <a:noFill/>
          <a:ln w="9525">
            <a:noFill/>
            <a:miter lim="800000"/>
            <a:headEnd/>
            <a:tailEnd/>
          </a:ln>
        </p:spPr>
        <p:txBody>
          <a:bodyPr>
            <a:spAutoFit/>
          </a:bodyPr>
          <a:lstStyle/>
          <a:p>
            <a:pPr marL="381000" lvl="2" defTabSz="209550"/>
            <a:r>
              <a:rPr lang="en-US" altLang="zh-CN" sz="3600" b="1" dirty="0">
                <a:solidFill>
                  <a:schemeClr val="accent2"/>
                </a:solidFill>
                <a:effectLst>
                  <a:outerShdw blurRad="38100" dist="38100" dir="2700000" algn="tl">
                    <a:srgbClr val="C0C0C0"/>
                  </a:outerShdw>
                </a:effectLst>
                <a:ea typeface="仿宋_GB2312" pitchFamily="49" charset="-122"/>
              </a:rPr>
              <a:t>                </a:t>
            </a:r>
            <a:r>
              <a:rPr lang="zh-CN" altLang="en-US" sz="3200" b="1" u="sng" dirty="0">
                <a:solidFill>
                  <a:schemeClr val="accent2"/>
                </a:solidFill>
                <a:effectLst>
                  <a:outerShdw blurRad="38100" dist="38100" dir="2700000" algn="tl">
                    <a:srgbClr val="C0C0C0"/>
                  </a:outerShdw>
                </a:effectLst>
                <a:ea typeface="仿宋_GB2312" pitchFamily="49" charset="-122"/>
              </a:rPr>
              <a:t>图的抽象数据类型</a:t>
            </a:r>
            <a:endParaRPr lang="zh-CN" altLang="en-US" sz="3200" b="1" u="sng" dirty="0">
              <a:effectLst>
                <a:outerShdw blurRad="38100" dist="38100" dir="2700000" algn="tl">
                  <a:srgbClr val="C0C0C0"/>
                </a:outerShdw>
              </a:effectLst>
              <a:ea typeface="楷体_GB2312" pitchFamily="49" charset="-122"/>
            </a:endParaRPr>
          </a:p>
          <a:p>
            <a:pPr marL="381000" lvl="2" defTabSz="209550">
              <a:spcBef>
                <a:spcPct val="30000"/>
              </a:spcBef>
            </a:pPr>
            <a:r>
              <a:rPr lang="en-US" altLang="zh-CN" sz="2800" b="1" dirty="0" smtClean="0">
                <a:solidFill>
                  <a:schemeClr val="tx2"/>
                </a:solidFill>
              </a:rPr>
              <a:t>template &lt;class Type&gt; class </a:t>
            </a:r>
            <a:r>
              <a:rPr lang="en-US" altLang="zh-CN" sz="2800" b="1" dirty="0">
                <a:solidFill>
                  <a:schemeClr val="tx2"/>
                </a:solidFill>
              </a:rPr>
              <a:t>Graph {</a:t>
            </a:r>
          </a:p>
          <a:p>
            <a:pPr marL="381000" lvl="2" defTabSz="209550"/>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public</a:t>
            </a:r>
            <a:r>
              <a:rPr lang="en-US" altLang="zh-CN" sz="2800" b="1" dirty="0">
                <a:solidFill>
                  <a:schemeClr val="tx2"/>
                </a:solidFill>
              </a:rPr>
              <a:t>:</a:t>
            </a:r>
          </a:p>
          <a:p>
            <a:pPr marL="381000" lvl="2" defTabSz="209550"/>
            <a:r>
              <a:rPr lang="en-US" altLang="zh-CN" sz="2800" dirty="0" smtClean="0">
                <a:solidFill>
                  <a:schemeClr val="tx2"/>
                </a:solidFill>
              </a:rPr>
              <a:t>	    </a:t>
            </a:r>
            <a:r>
              <a:rPr lang="zh-CN" altLang="en-US" sz="2800" dirty="0" smtClean="0">
                <a:solidFill>
                  <a:schemeClr val="tx2"/>
                </a:solidFill>
              </a:rPr>
              <a:t>   </a:t>
            </a:r>
            <a:r>
              <a:rPr lang="en-US" altLang="zh-CN" sz="2800" dirty="0" smtClean="0">
                <a:solidFill>
                  <a:schemeClr val="tx2"/>
                </a:solidFill>
              </a:rPr>
              <a:t>Graph</a:t>
            </a:r>
            <a:r>
              <a:rPr lang="en-US" altLang="zh-CN" sz="2800" b="1" dirty="0" smtClean="0">
                <a:solidFill>
                  <a:schemeClr val="tx2"/>
                </a:solidFill>
              </a:rPr>
              <a:t>( );</a:t>
            </a:r>
            <a:endParaRPr lang="en-US" altLang="zh-CN" sz="2800" dirty="0" smtClean="0">
              <a:solidFill>
                <a:schemeClr val="tx2"/>
              </a:solidFill>
            </a:endParaRPr>
          </a:p>
          <a:p>
            <a:pPr marL="381000" lvl="2" defTabSz="209550"/>
            <a:r>
              <a:rPr lang="en-US" altLang="zh-CN" sz="2800" dirty="0" smtClean="0">
                <a:solidFill>
                  <a:schemeClr val="tx2"/>
                </a:solidFill>
              </a:rPr>
              <a:t>		  </a:t>
            </a:r>
            <a:r>
              <a:rPr lang="zh-CN" altLang="en-US" sz="2800" dirty="0" smtClean="0">
                <a:solidFill>
                  <a:schemeClr val="tx2"/>
                </a:solidFill>
              </a:rPr>
              <a:t>   </a:t>
            </a:r>
            <a:r>
              <a:rPr lang="en-US" altLang="zh-CN" sz="2800" b="1" dirty="0" smtClean="0">
                <a:solidFill>
                  <a:schemeClr val="tx2"/>
                </a:solidFill>
              </a:rPr>
              <a:t>void</a:t>
            </a:r>
            <a:r>
              <a:rPr lang="en-US" altLang="zh-CN" sz="2800" dirty="0" smtClean="0">
                <a:solidFill>
                  <a:schemeClr val="tx2"/>
                </a:solidFill>
              </a:rPr>
              <a:t> </a:t>
            </a:r>
            <a:r>
              <a:rPr lang="en-US" altLang="zh-CN" sz="2800" dirty="0" err="1" smtClean="0">
                <a:solidFill>
                  <a:schemeClr val="tx2"/>
                </a:solidFill>
              </a:rPr>
              <a:t>InsertVertex</a:t>
            </a:r>
            <a:r>
              <a:rPr lang="en-US" altLang="zh-CN" sz="2800" b="1" dirty="0" smtClean="0">
                <a:solidFill>
                  <a:schemeClr val="tx2"/>
                </a:solidFill>
              </a:rPr>
              <a:t>(Type &amp;</a:t>
            </a:r>
            <a:r>
              <a:rPr lang="en-US" altLang="zh-CN" sz="2800" dirty="0" smtClean="0">
                <a:solidFill>
                  <a:schemeClr val="tx2"/>
                </a:solidFill>
              </a:rPr>
              <a:t>vertex</a:t>
            </a:r>
            <a:r>
              <a:rPr lang="en-US" altLang="zh-CN" sz="2800" b="1" dirty="0" smtClean="0">
                <a:solidFill>
                  <a:schemeClr val="tx2"/>
                </a:solidFill>
              </a:rPr>
              <a:t>);</a:t>
            </a:r>
            <a:endParaRPr lang="en-US" altLang="zh-CN" sz="2800" dirty="0" smtClean="0">
              <a:solidFill>
                <a:schemeClr val="tx2"/>
              </a:solidFill>
            </a:endParaRPr>
          </a:p>
          <a:p>
            <a:pPr marL="381000" lvl="2" defTabSz="209550"/>
            <a:r>
              <a:rPr lang="en-US" altLang="zh-CN" sz="2800" dirty="0">
                <a:solidFill>
                  <a:schemeClr val="tx2"/>
                </a:solidFill>
              </a:rPr>
              <a:t>	  </a:t>
            </a:r>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void</a:t>
            </a:r>
            <a:r>
              <a:rPr lang="en-US" altLang="zh-CN" sz="2800" dirty="0" smtClean="0">
                <a:solidFill>
                  <a:schemeClr val="tx2"/>
                </a:solidFill>
              </a:rPr>
              <a:t> </a:t>
            </a:r>
            <a:r>
              <a:rPr lang="en-US" altLang="zh-CN" sz="2800" dirty="0" err="1" smtClean="0">
                <a:solidFill>
                  <a:schemeClr val="tx2"/>
                </a:solidFill>
              </a:rPr>
              <a:t>InsertEdge</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v1</a:t>
            </a:r>
            <a:r>
              <a:rPr lang="en-US" altLang="zh-CN" sz="2800" b="1" dirty="0">
                <a:solidFill>
                  <a:schemeClr val="tx2"/>
                </a:solidFill>
              </a:rPr>
              <a:t>,</a:t>
            </a:r>
            <a:r>
              <a:rPr lang="en-US" altLang="zh-CN" sz="2800" dirty="0">
                <a:solidFill>
                  <a:schemeClr val="tx2"/>
                </a:solidFill>
              </a:rPr>
              <a:t> </a:t>
            </a:r>
            <a:r>
              <a:rPr lang="en-US" altLang="zh-CN" sz="2800" b="1" dirty="0" err="1">
                <a:solidFill>
                  <a:schemeClr val="tx2"/>
                </a:solidFill>
              </a:rPr>
              <a:t>int</a:t>
            </a:r>
            <a:r>
              <a:rPr lang="en-US" altLang="zh-CN" sz="2800" dirty="0">
                <a:solidFill>
                  <a:schemeClr val="tx2"/>
                </a:solidFill>
              </a:rPr>
              <a:t> v2</a:t>
            </a:r>
            <a:r>
              <a:rPr lang="en-US" altLang="zh-CN" sz="2800" b="1" dirty="0">
                <a:solidFill>
                  <a:schemeClr val="tx2"/>
                </a:solidFill>
              </a:rPr>
              <a:t>,</a:t>
            </a:r>
            <a:r>
              <a:rPr lang="en-US" altLang="zh-CN" sz="2800"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smtClean="0">
                <a:solidFill>
                  <a:schemeClr val="tx2"/>
                </a:solidFill>
              </a:rPr>
              <a:t>weight</a:t>
            </a:r>
            <a:r>
              <a:rPr lang="en-US" altLang="zh-CN" sz="2800" b="1" dirty="0" smtClean="0">
                <a:solidFill>
                  <a:schemeClr val="tx2"/>
                </a:solidFill>
              </a:rPr>
              <a:t>);</a:t>
            </a:r>
            <a:endParaRPr lang="en-US" altLang="zh-CN" sz="2800" dirty="0">
              <a:solidFill>
                <a:schemeClr val="tx2"/>
              </a:solidFill>
            </a:endParaRPr>
          </a:p>
          <a:p>
            <a:pPr marL="381000" lvl="2" defTabSz="209550"/>
            <a:r>
              <a:rPr lang="en-US" altLang="zh-CN" sz="2800" dirty="0">
                <a:solidFill>
                  <a:schemeClr val="tx2"/>
                </a:solidFill>
              </a:rPr>
              <a:t>	    </a:t>
            </a:r>
            <a:r>
              <a:rPr lang="zh-CN" altLang="en-US" sz="2800" dirty="0" smtClean="0">
                <a:solidFill>
                  <a:schemeClr val="tx2"/>
                </a:solidFill>
              </a:rPr>
              <a:t>   </a:t>
            </a:r>
            <a:r>
              <a:rPr lang="en-US" altLang="zh-CN" sz="2800" b="1" dirty="0" smtClean="0">
                <a:solidFill>
                  <a:schemeClr val="tx2"/>
                </a:solidFill>
              </a:rPr>
              <a:t>void</a:t>
            </a:r>
            <a:r>
              <a:rPr lang="en-US" altLang="zh-CN" sz="2800" dirty="0" smtClean="0">
                <a:solidFill>
                  <a:schemeClr val="tx2"/>
                </a:solidFill>
              </a:rPr>
              <a:t> </a:t>
            </a:r>
            <a:r>
              <a:rPr lang="en-US" altLang="zh-CN" sz="2800" dirty="0" err="1" smtClean="0">
                <a:solidFill>
                  <a:schemeClr val="tx2"/>
                </a:solidFill>
              </a:rPr>
              <a:t>RemoveVertex</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v</a:t>
            </a:r>
            <a:r>
              <a:rPr lang="en-US" altLang="zh-CN" sz="2800" b="1" dirty="0" smtClean="0">
                <a:solidFill>
                  <a:schemeClr val="tx2"/>
                </a:solidFill>
              </a:rPr>
              <a:t>);</a:t>
            </a:r>
            <a:endParaRPr lang="en-US" altLang="zh-CN" sz="2800" dirty="0">
              <a:solidFill>
                <a:schemeClr val="tx2"/>
              </a:solidFill>
            </a:endParaRPr>
          </a:p>
          <a:p>
            <a:pPr marL="381000" lvl="2" defTabSz="209550"/>
            <a:r>
              <a:rPr lang="en-US" altLang="zh-CN" sz="2800" dirty="0">
                <a:solidFill>
                  <a:schemeClr val="tx2"/>
                </a:solidFill>
              </a:rPr>
              <a:t>	    </a:t>
            </a:r>
            <a:r>
              <a:rPr lang="zh-CN" altLang="en-US" sz="2800" dirty="0" smtClean="0">
                <a:solidFill>
                  <a:schemeClr val="tx2"/>
                </a:solidFill>
              </a:rPr>
              <a:t>   </a:t>
            </a:r>
            <a:r>
              <a:rPr lang="en-US" altLang="zh-CN" sz="2800" b="1" dirty="0" smtClean="0">
                <a:solidFill>
                  <a:schemeClr val="tx2"/>
                </a:solidFill>
              </a:rPr>
              <a:t>void</a:t>
            </a:r>
            <a:r>
              <a:rPr lang="en-US" altLang="zh-CN" sz="2800" dirty="0" smtClean="0">
                <a:solidFill>
                  <a:schemeClr val="tx2"/>
                </a:solidFill>
              </a:rPr>
              <a:t> </a:t>
            </a:r>
            <a:r>
              <a:rPr lang="en-US" altLang="zh-CN" sz="2800" dirty="0" err="1" smtClean="0">
                <a:solidFill>
                  <a:schemeClr val="tx2"/>
                </a:solidFill>
              </a:rPr>
              <a:t>RemoveEdge</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v1</a:t>
            </a:r>
            <a:r>
              <a:rPr lang="en-US" altLang="zh-CN" sz="2800" b="1" dirty="0">
                <a:solidFill>
                  <a:schemeClr val="tx2"/>
                </a:solidFill>
              </a:rPr>
              <a:t>,</a:t>
            </a:r>
            <a:r>
              <a:rPr lang="en-US" altLang="zh-CN" sz="2800"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smtClean="0">
                <a:solidFill>
                  <a:schemeClr val="tx2"/>
                </a:solidFill>
              </a:rPr>
              <a:t>v2</a:t>
            </a:r>
            <a:r>
              <a:rPr lang="en-US" altLang="zh-CN" sz="2800" b="1" dirty="0" smtClean="0">
                <a:solidFill>
                  <a:schemeClr val="tx2"/>
                </a:solidFill>
              </a:rPr>
              <a:t>);</a:t>
            </a:r>
            <a:endParaRPr lang="en-US" altLang="zh-CN" sz="2800" dirty="0">
              <a:solidFill>
                <a:schemeClr val="tx2"/>
              </a:solidFill>
            </a:endParaRPr>
          </a:p>
          <a:p>
            <a:pPr marL="381000" lvl="2" defTabSz="209550"/>
            <a:r>
              <a:rPr lang="en-US" altLang="zh-CN" sz="2800" dirty="0">
                <a:solidFill>
                  <a:schemeClr val="tx2"/>
                </a:solidFill>
              </a:rPr>
              <a:t>	  </a:t>
            </a:r>
            <a:r>
              <a:rPr lang="en-US" altLang="zh-CN" sz="2800" b="1" dirty="0">
                <a:solidFill>
                  <a:schemeClr val="tx2"/>
                </a:solidFill>
              </a:rPr>
              <a:t>  </a:t>
            </a:r>
            <a:r>
              <a:rPr lang="zh-CN" altLang="en-US" sz="2800" b="1" dirty="0" smtClean="0">
                <a:solidFill>
                  <a:schemeClr val="tx2"/>
                </a:solidFill>
              </a:rPr>
              <a:t>   </a:t>
            </a:r>
            <a:r>
              <a:rPr lang="en-US" altLang="zh-CN" sz="2800" b="1" dirty="0" err="1" smtClean="0">
                <a:solidFill>
                  <a:schemeClr val="tx2"/>
                </a:solidFill>
              </a:rPr>
              <a:t>bool</a:t>
            </a:r>
            <a:r>
              <a:rPr lang="en-US" altLang="zh-CN" sz="2800" dirty="0" smtClean="0">
                <a:solidFill>
                  <a:schemeClr val="tx2"/>
                </a:solidFill>
              </a:rPr>
              <a:t> </a:t>
            </a:r>
            <a:r>
              <a:rPr lang="en-US" altLang="zh-CN" sz="2800" dirty="0" err="1" smtClean="0">
                <a:solidFill>
                  <a:schemeClr val="tx2"/>
                </a:solidFill>
              </a:rPr>
              <a:t>IsEmpty</a:t>
            </a:r>
            <a:r>
              <a:rPr lang="en-US" altLang="zh-CN" sz="2800" b="1" dirty="0" smtClean="0">
                <a:solidFill>
                  <a:schemeClr val="tx2"/>
                </a:solidFill>
              </a:rPr>
              <a:t>( </a:t>
            </a:r>
            <a:r>
              <a:rPr lang="en-US" altLang="zh-CN" sz="2800" b="1" dirty="0">
                <a:solidFill>
                  <a:schemeClr val="tx2"/>
                </a:solidFill>
              </a:rPr>
              <a:t>);</a:t>
            </a:r>
            <a:endParaRPr lang="en-US" altLang="zh-CN" sz="2800" dirty="0">
              <a:solidFill>
                <a:schemeClr val="tx2"/>
              </a:solidFill>
            </a:endParaRPr>
          </a:p>
          <a:p>
            <a:pPr marL="381000" lvl="2" defTabSz="209550"/>
            <a:r>
              <a:rPr lang="en-US" altLang="zh-CN" sz="2800" b="1" dirty="0" smtClean="0">
                <a:solidFill>
                  <a:schemeClr val="tx2"/>
                </a:solidFill>
              </a:rPr>
              <a:t>	    </a:t>
            </a:r>
            <a:r>
              <a:rPr lang="zh-CN" altLang="en-US" sz="2800" b="1" dirty="0" smtClean="0">
                <a:solidFill>
                  <a:schemeClr val="tx2"/>
                </a:solidFill>
              </a:rPr>
              <a:t>   </a:t>
            </a:r>
            <a:r>
              <a:rPr lang="en-US" altLang="zh-CN" sz="2800" b="1" dirty="0" smtClean="0">
                <a:solidFill>
                  <a:schemeClr val="tx2"/>
                </a:solidFill>
              </a:rPr>
              <a:t>Type</a:t>
            </a:r>
            <a:r>
              <a:rPr lang="en-US" altLang="zh-CN" sz="2800" dirty="0" smtClean="0">
                <a:solidFill>
                  <a:schemeClr val="tx2"/>
                </a:solidFill>
              </a:rPr>
              <a:t> </a:t>
            </a:r>
            <a:r>
              <a:rPr lang="en-US" altLang="zh-CN" sz="2800" dirty="0" err="1" smtClean="0">
                <a:solidFill>
                  <a:schemeClr val="tx2"/>
                </a:solidFill>
              </a:rPr>
              <a:t>GetWeight</a:t>
            </a:r>
            <a:r>
              <a:rPr lang="en-US" altLang="zh-CN" sz="2800" b="1" dirty="0" smtClean="0">
                <a:solidFill>
                  <a:schemeClr val="tx2"/>
                </a:solidFill>
              </a:rPr>
              <a:t>(</a:t>
            </a:r>
            <a:r>
              <a:rPr lang="en-US" altLang="zh-CN" sz="2800" b="1" dirty="0" err="1" smtClean="0">
                <a:solidFill>
                  <a:schemeClr val="tx2"/>
                </a:solidFill>
              </a:rPr>
              <a:t>int</a:t>
            </a:r>
            <a:r>
              <a:rPr lang="en-US" altLang="zh-CN" sz="2800" b="1" dirty="0" smtClean="0">
                <a:solidFill>
                  <a:schemeClr val="tx2"/>
                </a:solidFill>
              </a:rPr>
              <a:t> </a:t>
            </a:r>
            <a:r>
              <a:rPr lang="en-US" altLang="zh-CN" sz="2800" dirty="0" smtClean="0">
                <a:solidFill>
                  <a:schemeClr val="tx2"/>
                </a:solidFill>
              </a:rPr>
              <a:t>v1</a:t>
            </a:r>
            <a:r>
              <a:rPr lang="en-US" altLang="zh-CN" sz="2800" b="1" dirty="0" smtClean="0">
                <a:solidFill>
                  <a:schemeClr val="tx2"/>
                </a:solidFill>
              </a:rPr>
              <a:t>,</a:t>
            </a:r>
            <a:r>
              <a:rPr lang="en-US" altLang="zh-CN" sz="2800" dirty="0" smtClean="0">
                <a:solidFill>
                  <a:schemeClr val="tx2"/>
                </a:solidFill>
              </a:rPr>
              <a:t> </a:t>
            </a:r>
            <a:r>
              <a:rPr lang="en-US" altLang="zh-CN" sz="2800" b="1" dirty="0" err="1" smtClean="0">
                <a:solidFill>
                  <a:schemeClr val="tx2"/>
                </a:solidFill>
              </a:rPr>
              <a:t>int</a:t>
            </a:r>
            <a:r>
              <a:rPr lang="en-US" altLang="zh-CN" sz="2800" b="1" dirty="0" smtClean="0">
                <a:solidFill>
                  <a:schemeClr val="tx2"/>
                </a:solidFill>
              </a:rPr>
              <a:t> </a:t>
            </a:r>
            <a:r>
              <a:rPr lang="en-US" altLang="zh-CN" sz="2800" dirty="0" smtClean="0">
                <a:solidFill>
                  <a:schemeClr val="tx2"/>
                </a:solidFill>
              </a:rPr>
              <a:t>v2</a:t>
            </a:r>
            <a:r>
              <a:rPr lang="en-US" altLang="zh-CN" sz="2800" b="1" dirty="0" smtClean="0">
                <a:solidFill>
                  <a:schemeClr val="tx2"/>
                </a:solidFill>
              </a:rPr>
              <a:t>);</a:t>
            </a:r>
            <a:endParaRPr lang="en-US" altLang="zh-CN" sz="2800" dirty="0" smtClean="0">
              <a:solidFill>
                <a:schemeClr val="tx2"/>
              </a:solidFill>
            </a:endParaRPr>
          </a:p>
          <a:p>
            <a:pPr marL="381000" lvl="2" defTabSz="209550"/>
            <a:r>
              <a:rPr lang="en-US" altLang="zh-CN" sz="2800" dirty="0">
                <a:solidFill>
                  <a:schemeClr val="tx2"/>
                </a:solidFill>
              </a:rPr>
              <a:t>	    </a:t>
            </a:r>
            <a:r>
              <a:rPr lang="zh-CN" altLang="en-US" sz="2800" dirty="0" smtClean="0">
                <a:solidFill>
                  <a:schemeClr val="tx2"/>
                </a:solidFill>
              </a:rPr>
              <a:t>  </a:t>
            </a:r>
            <a:r>
              <a:rPr lang="en-US" altLang="zh-CN" sz="2800" b="1" dirty="0" err="1" smtClean="0">
                <a:solidFill>
                  <a:schemeClr val="tx2"/>
                </a:solidFill>
              </a:rPr>
              <a:t>int</a:t>
            </a:r>
            <a:r>
              <a:rPr lang="en-US" altLang="zh-CN" sz="2800" dirty="0" smtClean="0">
                <a:solidFill>
                  <a:schemeClr val="tx2"/>
                </a:solidFill>
              </a:rPr>
              <a:t> </a:t>
            </a:r>
            <a:r>
              <a:rPr lang="en-US" altLang="zh-CN" sz="2800" dirty="0" err="1" smtClean="0">
                <a:solidFill>
                  <a:schemeClr val="tx2"/>
                </a:solidFill>
              </a:rPr>
              <a:t>GetFirstNeighbor</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v</a:t>
            </a:r>
            <a:r>
              <a:rPr lang="en-US" altLang="zh-CN" sz="2800" b="1" dirty="0" smtClean="0">
                <a:solidFill>
                  <a:schemeClr val="tx2"/>
                </a:solidFill>
              </a:rPr>
              <a:t>);</a:t>
            </a:r>
            <a:endParaRPr lang="en-US" altLang="zh-CN" sz="2800" dirty="0">
              <a:solidFill>
                <a:schemeClr val="tx2"/>
              </a:solidFill>
            </a:endParaRPr>
          </a:p>
          <a:p>
            <a:pPr marL="381000" lvl="2" defTabSz="209550"/>
            <a:r>
              <a:rPr lang="en-US" altLang="zh-CN" sz="2800" dirty="0">
                <a:solidFill>
                  <a:schemeClr val="tx2"/>
                </a:solidFill>
              </a:rPr>
              <a:t>	    </a:t>
            </a:r>
            <a:r>
              <a:rPr lang="zh-CN" altLang="en-US" sz="2800" dirty="0" smtClean="0">
                <a:solidFill>
                  <a:schemeClr val="tx2"/>
                </a:solidFill>
              </a:rPr>
              <a:t>  </a:t>
            </a:r>
            <a:r>
              <a:rPr lang="en-US" altLang="zh-CN" sz="2800" b="1" dirty="0" err="1" smtClean="0">
                <a:solidFill>
                  <a:schemeClr val="tx2"/>
                </a:solidFill>
              </a:rPr>
              <a:t>int</a:t>
            </a:r>
            <a:r>
              <a:rPr lang="en-US" altLang="zh-CN" sz="2800" dirty="0" smtClean="0">
                <a:solidFill>
                  <a:schemeClr val="tx2"/>
                </a:solidFill>
              </a:rPr>
              <a:t> </a:t>
            </a:r>
            <a:r>
              <a:rPr lang="en-US" altLang="zh-CN" sz="2800" dirty="0" err="1" smtClean="0">
                <a:solidFill>
                  <a:schemeClr val="tx2"/>
                </a:solidFill>
              </a:rPr>
              <a:t>GetNextNeighbor</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v1</a:t>
            </a:r>
            <a:r>
              <a:rPr lang="en-US" altLang="zh-CN" sz="2800" b="1" dirty="0">
                <a:solidFill>
                  <a:schemeClr val="tx2"/>
                </a:solidFill>
              </a:rPr>
              <a:t>,</a:t>
            </a:r>
            <a:r>
              <a:rPr lang="en-US" altLang="zh-CN" sz="2800" dirty="0">
                <a:solidFill>
                  <a:schemeClr val="tx2"/>
                </a:solidFill>
              </a:rPr>
              <a:t> </a:t>
            </a:r>
            <a:r>
              <a:rPr lang="en-US" altLang="zh-CN" sz="2800" b="1" dirty="0" err="1">
                <a:solidFill>
                  <a:schemeClr val="tx2"/>
                </a:solidFill>
              </a:rPr>
              <a:t>int</a:t>
            </a:r>
            <a:r>
              <a:rPr lang="en-US" altLang="zh-CN" sz="2800" dirty="0">
                <a:solidFill>
                  <a:schemeClr val="tx2"/>
                </a:solidFill>
              </a:rPr>
              <a:t> </a:t>
            </a:r>
            <a:r>
              <a:rPr lang="en-US" altLang="zh-CN" sz="2800" dirty="0" smtClean="0">
                <a:solidFill>
                  <a:schemeClr val="tx2"/>
                </a:solidFill>
              </a:rPr>
              <a:t>v2</a:t>
            </a:r>
            <a:r>
              <a:rPr lang="en-US" altLang="zh-CN" sz="2800" b="1" dirty="0" smtClean="0">
                <a:solidFill>
                  <a:schemeClr val="tx2"/>
                </a:solidFill>
              </a:rPr>
              <a:t>);</a:t>
            </a:r>
            <a:r>
              <a:rPr lang="en-US" altLang="zh-CN" sz="2800" dirty="0" smtClean="0">
                <a:solidFill>
                  <a:schemeClr val="tx2"/>
                </a:solidFill>
              </a:rPr>
              <a:t> </a:t>
            </a:r>
            <a:endParaRPr lang="en-US" altLang="zh-CN" sz="2800" i="1" dirty="0">
              <a:solidFill>
                <a:schemeClr val="tx2"/>
              </a:solidFill>
            </a:endParaRPr>
          </a:p>
          <a:p>
            <a:pPr marL="381000" lvl="2" defTabSz="209550"/>
            <a:r>
              <a:rPr lang="en-US" altLang="zh-CN" sz="2800" i="1" dirty="0">
                <a:solidFill>
                  <a:schemeClr val="tx2"/>
                </a:solidFill>
              </a:rPr>
              <a:t>	</a:t>
            </a:r>
            <a:r>
              <a:rPr lang="en-US" altLang="zh-CN" sz="2800" b="1" dirty="0">
                <a:solidFill>
                  <a:schemeClr val="tx2"/>
                </a:solidFill>
              </a:rPr>
              <a:t>};</a:t>
            </a:r>
            <a:endParaRPr lang="en-US" altLang="zh-CN" sz="2800" dirty="0"/>
          </a:p>
        </p:txBody>
      </p:sp>
      <p:sp>
        <p:nvSpPr>
          <p:cNvPr id="123908" name="AutoShape 4">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906">
                                            <p:txEl>
                                              <p:pRg st="1" end="1"/>
                                            </p:txEl>
                                          </p:spTgt>
                                        </p:tgtEl>
                                        <p:attrNameLst>
                                          <p:attrName>style.visibility</p:attrName>
                                        </p:attrNameLst>
                                      </p:cBhvr>
                                      <p:to>
                                        <p:strVal val="visible"/>
                                      </p:to>
                                    </p:set>
                                    <p:animEffect transition="in" filter="checkerboard(across)">
                                      <p:cBhvr>
                                        <p:cTn id="7" dur="500"/>
                                        <p:tgtEl>
                                          <p:spTgt spid="12390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3906">
                                            <p:txEl>
                                              <p:pRg st="2" end="2"/>
                                            </p:txEl>
                                          </p:spTgt>
                                        </p:tgtEl>
                                        <p:attrNameLst>
                                          <p:attrName>style.visibility</p:attrName>
                                        </p:attrNameLst>
                                      </p:cBhvr>
                                      <p:to>
                                        <p:strVal val="visible"/>
                                      </p:to>
                                    </p:set>
                                    <p:animEffect transition="in" filter="checkerboard(across)">
                                      <p:cBhvr>
                                        <p:cTn id="10" dur="500"/>
                                        <p:tgtEl>
                                          <p:spTgt spid="12390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3906">
                                            <p:txEl>
                                              <p:pRg st="3" end="3"/>
                                            </p:txEl>
                                          </p:spTgt>
                                        </p:tgtEl>
                                        <p:attrNameLst>
                                          <p:attrName>style.visibility</p:attrName>
                                        </p:attrNameLst>
                                      </p:cBhvr>
                                      <p:to>
                                        <p:strVal val="visible"/>
                                      </p:to>
                                    </p:set>
                                    <p:animEffect transition="in" filter="checkerboard(across)">
                                      <p:cBhvr>
                                        <p:cTn id="13" dur="500"/>
                                        <p:tgtEl>
                                          <p:spTgt spid="12390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3906">
                                            <p:txEl>
                                              <p:pRg st="4" end="4"/>
                                            </p:txEl>
                                          </p:spTgt>
                                        </p:tgtEl>
                                        <p:attrNameLst>
                                          <p:attrName>style.visibility</p:attrName>
                                        </p:attrNameLst>
                                      </p:cBhvr>
                                      <p:to>
                                        <p:strVal val="visible"/>
                                      </p:to>
                                    </p:set>
                                    <p:animEffect transition="in" filter="checkerboard(across)">
                                      <p:cBhvr>
                                        <p:cTn id="16" dur="500"/>
                                        <p:tgtEl>
                                          <p:spTgt spid="12390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23906">
                                            <p:txEl>
                                              <p:pRg st="5" end="5"/>
                                            </p:txEl>
                                          </p:spTgt>
                                        </p:tgtEl>
                                        <p:attrNameLst>
                                          <p:attrName>style.visibility</p:attrName>
                                        </p:attrNameLst>
                                      </p:cBhvr>
                                      <p:to>
                                        <p:strVal val="visible"/>
                                      </p:to>
                                    </p:set>
                                    <p:animEffect transition="in" filter="checkerboard(across)">
                                      <p:cBhvr>
                                        <p:cTn id="19" dur="500"/>
                                        <p:tgtEl>
                                          <p:spTgt spid="12390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23906">
                                            <p:txEl>
                                              <p:pRg st="6" end="6"/>
                                            </p:txEl>
                                          </p:spTgt>
                                        </p:tgtEl>
                                        <p:attrNameLst>
                                          <p:attrName>style.visibility</p:attrName>
                                        </p:attrNameLst>
                                      </p:cBhvr>
                                      <p:to>
                                        <p:strVal val="visible"/>
                                      </p:to>
                                    </p:set>
                                    <p:animEffect transition="in" filter="checkerboard(across)">
                                      <p:cBhvr>
                                        <p:cTn id="22" dur="500"/>
                                        <p:tgtEl>
                                          <p:spTgt spid="12390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23906">
                                            <p:txEl>
                                              <p:pRg st="7" end="7"/>
                                            </p:txEl>
                                          </p:spTgt>
                                        </p:tgtEl>
                                        <p:attrNameLst>
                                          <p:attrName>style.visibility</p:attrName>
                                        </p:attrNameLst>
                                      </p:cBhvr>
                                      <p:to>
                                        <p:strVal val="visible"/>
                                      </p:to>
                                    </p:set>
                                    <p:animEffect transition="in" filter="checkerboard(across)">
                                      <p:cBhvr>
                                        <p:cTn id="25" dur="500"/>
                                        <p:tgtEl>
                                          <p:spTgt spid="12390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23906">
                                            <p:txEl>
                                              <p:pRg st="8" end="8"/>
                                            </p:txEl>
                                          </p:spTgt>
                                        </p:tgtEl>
                                        <p:attrNameLst>
                                          <p:attrName>style.visibility</p:attrName>
                                        </p:attrNameLst>
                                      </p:cBhvr>
                                      <p:to>
                                        <p:strVal val="visible"/>
                                      </p:to>
                                    </p:set>
                                    <p:animEffect transition="in" filter="checkerboard(across)">
                                      <p:cBhvr>
                                        <p:cTn id="28" dur="500"/>
                                        <p:tgtEl>
                                          <p:spTgt spid="123906">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23906">
                                            <p:txEl>
                                              <p:pRg st="9" end="9"/>
                                            </p:txEl>
                                          </p:spTgt>
                                        </p:tgtEl>
                                        <p:attrNameLst>
                                          <p:attrName>style.visibility</p:attrName>
                                        </p:attrNameLst>
                                      </p:cBhvr>
                                      <p:to>
                                        <p:strVal val="visible"/>
                                      </p:to>
                                    </p:set>
                                    <p:animEffect transition="in" filter="checkerboard(across)">
                                      <p:cBhvr>
                                        <p:cTn id="31" dur="500"/>
                                        <p:tgtEl>
                                          <p:spTgt spid="123906">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23906">
                                            <p:txEl>
                                              <p:pRg st="10" end="10"/>
                                            </p:txEl>
                                          </p:spTgt>
                                        </p:tgtEl>
                                        <p:attrNameLst>
                                          <p:attrName>style.visibility</p:attrName>
                                        </p:attrNameLst>
                                      </p:cBhvr>
                                      <p:to>
                                        <p:strVal val="visible"/>
                                      </p:to>
                                    </p:set>
                                    <p:animEffect transition="in" filter="checkerboard(across)">
                                      <p:cBhvr>
                                        <p:cTn id="34" dur="500"/>
                                        <p:tgtEl>
                                          <p:spTgt spid="123906">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23906">
                                            <p:txEl>
                                              <p:pRg st="11" end="11"/>
                                            </p:txEl>
                                          </p:spTgt>
                                        </p:tgtEl>
                                        <p:attrNameLst>
                                          <p:attrName>style.visibility</p:attrName>
                                        </p:attrNameLst>
                                      </p:cBhvr>
                                      <p:to>
                                        <p:strVal val="visible"/>
                                      </p:to>
                                    </p:set>
                                    <p:animEffect transition="in" filter="checkerboard(across)">
                                      <p:cBhvr>
                                        <p:cTn id="37" dur="500"/>
                                        <p:tgtEl>
                                          <p:spTgt spid="123906">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23906">
                                            <p:txEl>
                                              <p:pRg st="12" end="12"/>
                                            </p:txEl>
                                          </p:spTgt>
                                        </p:tgtEl>
                                        <p:attrNameLst>
                                          <p:attrName>style.visibility</p:attrName>
                                        </p:attrNameLst>
                                      </p:cBhvr>
                                      <p:to>
                                        <p:strVal val="visible"/>
                                      </p:to>
                                    </p:set>
                                    <p:animEffect transition="in" filter="checkerboard(across)">
                                      <p:cBhvr>
                                        <p:cTn id="40" dur="500"/>
                                        <p:tgtEl>
                                          <p:spTgt spid="12390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3400" y="1244600"/>
            <a:ext cx="7915275" cy="3581400"/>
          </a:xfrm>
          <a:prstGeom prst="rect">
            <a:avLst/>
          </a:prstGeom>
        </p:spPr>
        <p:txBody>
          <a:bodyPr/>
          <a:lstStyle/>
          <a:p>
            <a:pPr marL="342900" marR="0" lvl="0" indent="-342900" algn="just" defTabSz="914400" rtl="0" eaLnBrk="1" fontAlgn="base" latinLnBrk="0" hangingPunct="1">
              <a:lnSpc>
                <a:spcPct val="100000"/>
              </a:lnSpc>
              <a:spcBef>
                <a:spcPct val="3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mn-lt"/>
                <a:ea typeface="仿宋_GB2312" pitchFamily="49" charset="-122"/>
                <a:cs typeface="+mn-cs"/>
              </a:rPr>
              <a:t>克鲁斯卡尔算法不仅适合于边稠密的情形，也适合于边稀疏的情形。</a:t>
            </a: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3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注意：当各边有相同权值时，由于选择的随意性，产生的生成树可能不惟一。</a:t>
            </a:r>
            <a:endPar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4" name="AutoShape 6">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966912" y="477838"/>
            <a:ext cx="6015945" cy="630237"/>
          </a:xfrm>
        </p:spPr>
        <p:txBody>
          <a:bodyPr/>
          <a:lstStyle/>
          <a:p>
            <a:pPr algn="l"/>
            <a:r>
              <a:rPr lang="en-US" altLang="zh-CN" sz="3600" b="1" dirty="0" smtClean="0">
                <a:solidFill>
                  <a:srgbClr val="CC3300"/>
                </a:solidFill>
                <a:effectLst>
                  <a:outerShdw blurRad="38100" dist="38100" dir="2700000" algn="tl">
                    <a:srgbClr val="C0C0C0"/>
                  </a:outerShdw>
                </a:effectLst>
                <a:ea typeface="仿宋_GB2312" pitchFamily="49" charset="-122"/>
              </a:rPr>
              <a:t>8.5 </a:t>
            </a:r>
            <a:r>
              <a:rPr lang="zh-CN" altLang="en-US" sz="3600" b="1" dirty="0" smtClean="0">
                <a:solidFill>
                  <a:srgbClr val="CC3300"/>
                </a:solidFill>
                <a:effectLst>
                  <a:outerShdw blurRad="38100" dist="38100" dir="2700000" algn="tl">
                    <a:srgbClr val="C0C0C0"/>
                  </a:outerShdw>
                </a:effectLst>
                <a:ea typeface="仿宋_GB2312" pitchFamily="49" charset="-122"/>
              </a:rPr>
              <a:t>最</a:t>
            </a:r>
            <a:r>
              <a:rPr lang="zh-CN" altLang="en-US" sz="3600" b="1" dirty="0">
                <a:solidFill>
                  <a:srgbClr val="CC3300"/>
                </a:solidFill>
                <a:effectLst>
                  <a:outerShdw blurRad="38100" dist="38100" dir="2700000" algn="tl">
                    <a:srgbClr val="C0C0C0"/>
                  </a:outerShdw>
                </a:effectLst>
                <a:ea typeface="仿宋_GB2312" pitchFamily="49" charset="-122"/>
              </a:rPr>
              <a:t>短路径</a:t>
            </a:r>
            <a:r>
              <a:rPr lang="zh-CN" altLang="en-US" sz="3600" b="1" dirty="0">
                <a:effectLst>
                  <a:outerShdw blurRad="38100" dist="38100" dir="2700000" algn="tl">
                    <a:srgbClr val="C0C0C0"/>
                  </a:outerShdw>
                </a:effectLst>
                <a:ea typeface="仿宋_GB2312" pitchFamily="49" charset="-122"/>
              </a:rPr>
              <a:t> </a:t>
            </a:r>
            <a:r>
              <a:rPr lang="en-US" altLang="zh-CN" sz="3600" b="1" dirty="0">
                <a:solidFill>
                  <a:srgbClr val="CC3300"/>
                </a:solidFill>
                <a:effectLst>
                  <a:outerShdw blurRad="38100" dist="38100" dir="2700000" algn="tl">
                    <a:srgbClr val="C0C0C0"/>
                  </a:outerShdw>
                </a:effectLst>
                <a:ea typeface="仿宋_GB2312" pitchFamily="49" charset="-122"/>
              </a:rPr>
              <a:t>(Shortest Path)</a:t>
            </a:r>
            <a:endParaRPr lang="en-US" altLang="zh-CN" sz="4000" dirty="0">
              <a:solidFill>
                <a:srgbClr val="CC3300"/>
              </a:solidFill>
              <a:ea typeface="仿宋_GB2312" pitchFamily="49" charset="-122"/>
            </a:endParaRPr>
          </a:p>
        </p:txBody>
      </p:sp>
      <p:sp>
        <p:nvSpPr>
          <p:cNvPr id="199683" name="Rectangle 3"/>
          <p:cNvSpPr>
            <a:spLocks noGrp="1" noChangeArrowheads="1"/>
          </p:cNvSpPr>
          <p:nvPr>
            <p:ph type="body" idx="1"/>
          </p:nvPr>
        </p:nvSpPr>
        <p:spPr>
          <a:xfrm>
            <a:off x="533400" y="1139825"/>
            <a:ext cx="8153400" cy="5268913"/>
          </a:xfrm>
        </p:spPr>
        <p:txBody>
          <a:bodyPr/>
          <a:lstStyle/>
          <a:p>
            <a:pPr algn="just">
              <a:buClr>
                <a:srgbClr val="FF7C80"/>
              </a:buClr>
              <a:buSzPct val="50000"/>
              <a:buFont typeface="Wingdings" pitchFamily="2" charset="2"/>
              <a:buChar char="n"/>
            </a:pPr>
            <a:r>
              <a:rPr lang="zh-CN" altLang="en-US" b="1" u="sng" dirty="0">
                <a:solidFill>
                  <a:srgbClr val="FF3300"/>
                </a:solidFill>
                <a:effectLst>
                  <a:outerShdw blurRad="38100" dist="38100" dir="2700000" algn="tl">
                    <a:srgbClr val="C0C0C0"/>
                  </a:outerShdw>
                </a:effectLst>
                <a:ea typeface="仿宋_GB2312" pitchFamily="49" charset="-122"/>
              </a:rPr>
              <a:t>最短路径问题</a:t>
            </a:r>
            <a:r>
              <a:rPr lang="zh-CN" altLang="en-US" b="1" dirty="0">
                <a:solidFill>
                  <a:srgbClr val="FF3300"/>
                </a:solidFill>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如果从图中某一顶点（称为源点）到达另一顶点（称为终点）的路径可能不止一条，如何找到一条路径使得沿此路径上各边上的权值总和达到最小。</a:t>
            </a:r>
          </a:p>
          <a:p>
            <a:pPr algn="just">
              <a:buClr>
                <a:srgbClr val="FF7C80"/>
              </a:buClr>
              <a:buSzPct val="50000"/>
              <a:buFont typeface="Wingdings" pitchFamily="2" charset="2"/>
              <a:buChar char="n"/>
            </a:pPr>
            <a:r>
              <a:rPr lang="zh-CN" altLang="en-US" b="1" u="sng" dirty="0">
                <a:effectLst>
                  <a:outerShdw blurRad="38100" dist="38100" dir="2700000" algn="tl">
                    <a:srgbClr val="C0C0C0"/>
                  </a:outerShdw>
                </a:effectLst>
                <a:ea typeface="仿宋_GB2312" pitchFamily="49" charset="-122"/>
              </a:rPr>
              <a:t>问题解法</a:t>
            </a:r>
          </a:p>
          <a:p>
            <a:pPr lvl="1" algn="just">
              <a:buClr>
                <a:srgbClr val="009900"/>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边上权值非负情形的单源最短路径问题</a:t>
            </a:r>
          </a:p>
          <a:p>
            <a:pPr lvl="1" algn="just">
              <a:spcBef>
                <a:spcPct val="0"/>
              </a:spcBef>
              <a:buClr>
                <a:srgbClr val="009900"/>
              </a:buClr>
              <a:buSzPct val="50000"/>
              <a:buFont typeface="Wingdings" pitchFamily="2" charset="2"/>
              <a:buNone/>
            </a:pPr>
            <a:r>
              <a:rPr lang="zh-CN" altLang="en-US" b="1" dirty="0">
                <a:solidFill>
                  <a:schemeClr val="accent2"/>
                </a:solidFill>
                <a:effectLst>
                  <a:outerShdw blurRad="38100" dist="38100" dir="2700000" algn="tl">
                    <a:srgbClr val="C0C0C0"/>
                  </a:outerShdw>
                </a:effectLst>
                <a:ea typeface="仿宋_GB2312" pitchFamily="49" charset="-122"/>
              </a:rPr>
              <a:t>               </a:t>
            </a:r>
            <a:r>
              <a:rPr lang="en-US" altLang="zh-CN" b="1" dirty="0">
                <a:solidFill>
                  <a:schemeClr val="accent2"/>
                </a:solidFill>
                <a:effectLst>
                  <a:outerShdw blurRad="38100" dist="38100" dir="2700000" algn="tl">
                    <a:srgbClr val="C0C0C0"/>
                  </a:outerShdw>
                </a:effectLst>
                <a:ea typeface="仿宋_GB2312" pitchFamily="49" charset="-122"/>
              </a:rPr>
              <a:t>— </a:t>
            </a:r>
            <a:r>
              <a:rPr lang="en-US" altLang="zh-CN" dirty="0">
                <a:solidFill>
                  <a:schemeClr val="accent2"/>
                </a:solidFill>
                <a:effectLst>
                  <a:outerShdw blurRad="38100" dist="38100" dir="2700000" algn="tl">
                    <a:srgbClr val="C0C0C0"/>
                  </a:outerShdw>
                </a:effectLst>
                <a:ea typeface="仿宋_GB2312" pitchFamily="49" charset="-122"/>
              </a:rPr>
              <a:t> </a:t>
            </a:r>
            <a:r>
              <a:rPr lang="en-US" altLang="zh-CN" b="1" dirty="0" err="1">
                <a:solidFill>
                  <a:schemeClr val="tx2"/>
                </a:solidFill>
                <a:effectLst>
                  <a:outerShdw blurRad="38100" dist="38100" dir="2700000" algn="tl">
                    <a:srgbClr val="C0C0C0"/>
                  </a:outerShdw>
                </a:effectLst>
                <a:ea typeface="仿宋_GB2312" pitchFamily="49" charset="-122"/>
              </a:rPr>
              <a:t>Dijkstra</a:t>
            </a:r>
            <a:r>
              <a:rPr lang="zh-CN" altLang="en-US" b="1" dirty="0">
                <a:solidFill>
                  <a:schemeClr val="tx2"/>
                </a:solidFill>
                <a:effectLst>
                  <a:outerShdw blurRad="38100" dist="38100" dir="2700000" algn="tl">
                    <a:srgbClr val="C0C0C0"/>
                  </a:outerShdw>
                </a:effectLst>
                <a:ea typeface="仿宋_GB2312" pitchFamily="49" charset="-122"/>
              </a:rPr>
              <a:t>算法</a:t>
            </a:r>
            <a:endParaRPr lang="zh-CN" altLang="en-US" b="1" dirty="0">
              <a:solidFill>
                <a:schemeClr val="accent2"/>
              </a:solidFill>
              <a:effectLst>
                <a:outerShdw blurRad="38100" dist="38100" dir="2700000" algn="tl">
                  <a:srgbClr val="C0C0C0"/>
                </a:outerShdw>
              </a:effectLst>
              <a:ea typeface="仿宋_GB2312" pitchFamily="49" charset="-122"/>
            </a:endParaRPr>
          </a:p>
          <a:p>
            <a:pPr lvl="1" algn="just">
              <a:spcBef>
                <a:spcPct val="0"/>
              </a:spcBef>
              <a:buClr>
                <a:srgbClr val="009900"/>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边上权值为任意值的单源最短路径问题</a:t>
            </a:r>
          </a:p>
          <a:p>
            <a:pPr lvl="1" algn="just">
              <a:spcBef>
                <a:spcPct val="0"/>
              </a:spcBef>
              <a:buClr>
                <a:srgbClr val="009900"/>
              </a:buClr>
              <a:buSzPct val="50000"/>
              <a:buFont typeface="Wingdings" pitchFamily="2" charset="2"/>
              <a:buNone/>
            </a:pPr>
            <a:r>
              <a:rPr lang="zh-CN" altLang="en-US" b="1" dirty="0">
                <a:solidFill>
                  <a:schemeClr val="accent2"/>
                </a:solidFill>
                <a:effectLst>
                  <a:outerShdw blurRad="38100" dist="38100" dir="2700000" algn="tl">
                    <a:srgbClr val="C0C0C0"/>
                  </a:outerShdw>
                </a:effectLst>
                <a:ea typeface="仿宋_GB2312" pitchFamily="49" charset="-122"/>
              </a:rPr>
              <a:t>                </a:t>
            </a:r>
            <a:r>
              <a:rPr lang="en-US" altLang="zh-CN" b="1" dirty="0">
                <a:solidFill>
                  <a:schemeClr val="accent2"/>
                </a:solidFill>
                <a:effectLst>
                  <a:outerShdw blurRad="38100" dist="38100" dir="2700000" algn="tl">
                    <a:srgbClr val="C0C0C0"/>
                  </a:outerShdw>
                </a:effectLst>
                <a:ea typeface="仿宋_GB2312" pitchFamily="49" charset="-122"/>
              </a:rPr>
              <a:t>— </a:t>
            </a:r>
            <a:r>
              <a:rPr lang="en-US" altLang="zh-CN" b="1" dirty="0">
                <a:solidFill>
                  <a:schemeClr val="tx2"/>
                </a:solidFill>
                <a:effectLst>
                  <a:outerShdw blurRad="38100" dist="38100" dir="2700000" algn="tl">
                    <a:srgbClr val="C0C0C0"/>
                  </a:outerShdw>
                </a:effectLst>
                <a:ea typeface="仿宋_GB2312" pitchFamily="49" charset="-122"/>
              </a:rPr>
              <a:t>Bellman</a:t>
            </a:r>
            <a:r>
              <a:rPr lang="zh-CN" altLang="en-US" b="1" dirty="0">
                <a:solidFill>
                  <a:schemeClr val="tx2"/>
                </a:solidFill>
                <a:effectLst>
                  <a:outerShdw blurRad="38100" dist="38100" dir="2700000" algn="tl">
                    <a:srgbClr val="C0C0C0"/>
                  </a:outerShdw>
                </a:effectLst>
                <a:ea typeface="仿宋_GB2312" pitchFamily="49" charset="-122"/>
              </a:rPr>
              <a:t>和</a:t>
            </a:r>
            <a:r>
              <a:rPr lang="en-US" altLang="zh-CN" b="1" dirty="0">
                <a:solidFill>
                  <a:schemeClr val="tx2"/>
                </a:solidFill>
                <a:effectLst>
                  <a:outerShdw blurRad="38100" dist="38100" dir="2700000" algn="tl">
                    <a:srgbClr val="C0C0C0"/>
                  </a:outerShdw>
                </a:effectLst>
                <a:ea typeface="仿宋_GB2312" pitchFamily="49" charset="-122"/>
              </a:rPr>
              <a:t>Ford</a:t>
            </a:r>
            <a:r>
              <a:rPr lang="zh-CN" altLang="en-US" b="1" dirty="0">
                <a:solidFill>
                  <a:schemeClr val="tx2"/>
                </a:solidFill>
                <a:effectLst>
                  <a:outerShdw blurRad="38100" dist="38100" dir="2700000" algn="tl">
                    <a:srgbClr val="C0C0C0"/>
                  </a:outerShdw>
                </a:effectLst>
                <a:ea typeface="仿宋_GB2312" pitchFamily="49" charset="-122"/>
              </a:rPr>
              <a:t>算法</a:t>
            </a:r>
            <a:endParaRPr lang="zh-CN" altLang="en-US" b="1" dirty="0">
              <a:solidFill>
                <a:schemeClr val="accent2"/>
              </a:solidFill>
              <a:effectLst>
                <a:outerShdw blurRad="38100" dist="38100" dir="2700000" algn="tl">
                  <a:srgbClr val="C0C0C0"/>
                </a:outerShdw>
              </a:effectLst>
              <a:ea typeface="仿宋_GB2312" pitchFamily="49" charset="-122"/>
            </a:endParaRPr>
          </a:p>
          <a:p>
            <a:pPr lvl="1" algn="just">
              <a:spcBef>
                <a:spcPct val="0"/>
              </a:spcBef>
              <a:buClr>
                <a:srgbClr val="009900"/>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所有顶点之间的最短路径</a:t>
            </a:r>
          </a:p>
          <a:p>
            <a:pPr lvl="1" algn="just">
              <a:spcBef>
                <a:spcPct val="0"/>
              </a:spcBef>
              <a:buClr>
                <a:srgbClr val="009900"/>
              </a:buClr>
              <a:buSzPct val="50000"/>
              <a:buFont typeface="Wingdings" pitchFamily="2" charset="2"/>
              <a:buNone/>
            </a:pPr>
            <a:r>
              <a:rPr lang="zh-CN" altLang="en-US" b="1" dirty="0">
                <a:solidFill>
                  <a:schemeClr val="accent2"/>
                </a:solidFill>
                <a:effectLst>
                  <a:outerShdw blurRad="38100" dist="38100" dir="2700000" algn="tl">
                    <a:srgbClr val="C0C0C0"/>
                  </a:outerShdw>
                </a:effectLst>
                <a:ea typeface="仿宋_GB2312" pitchFamily="49" charset="-122"/>
              </a:rPr>
              <a:t>                </a:t>
            </a:r>
            <a:r>
              <a:rPr lang="en-US" altLang="zh-CN" b="1" dirty="0">
                <a:solidFill>
                  <a:schemeClr val="accent2"/>
                </a:solidFill>
                <a:effectLst>
                  <a:outerShdw blurRad="38100" dist="38100" dir="2700000" algn="tl">
                    <a:srgbClr val="C0C0C0"/>
                  </a:outerShdw>
                </a:effectLst>
                <a:ea typeface="仿宋_GB2312" pitchFamily="49" charset="-122"/>
              </a:rPr>
              <a:t>— </a:t>
            </a:r>
            <a:r>
              <a:rPr lang="en-US" altLang="zh-CN" b="1" dirty="0">
                <a:solidFill>
                  <a:schemeClr val="tx2"/>
                </a:solidFill>
                <a:effectLst>
                  <a:outerShdw blurRad="38100" dist="38100" dir="2700000" algn="tl">
                    <a:srgbClr val="C0C0C0"/>
                  </a:outerShdw>
                </a:effectLst>
                <a:ea typeface="仿宋_GB2312" pitchFamily="49" charset="-122"/>
              </a:rPr>
              <a:t>Floyd</a:t>
            </a:r>
            <a:r>
              <a:rPr lang="zh-CN" altLang="en-US" b="1" dirty="0">
                <a:solidFill>
                  <a:schemeClr val="tx2"/>
                </a:solidFill>
                <a:effectLst>
                  <a:outerShdw blurRad="38100" dist="38100" dir="2700000" algn="tl">
                    <a:srgbClr val="C0C0C0"/>
                  </a:outerShdw>
                </a:effectLst>
                <a:ea typeface="仿宋_GB2312" pitchFamily="49" charset="-122"/>
              </a:rPr>
              <a:t>算法</a:t>
            </a:r>
            <a:endParaRPr lang="zh-CN" altLang="en-US" b="1" dirty="0">
              <a:solidFill>
                <a:schemeClr val="tx2"/>
              </a:solidFill>
              <a:effectLst>
                <a:outerShdw blurRad="38100" dist="38100" dir="2700000" algn="tl">
                  <a:srgbClr val="C0C0C0"/>
                </a:outerShdw>
              </a:effectLst>
              <a:ea typeface="仿宋_GB2312" pitchFamily="49" charset="-122"/>
              <a:sym typeface="Symbol" pitchFamily="18" charset="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121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checkerboard(across)">
                                      <p:cBhvr>
                                        <p:cTn id="7" dur="500"/>
                                        <p:tgtEl>
                                          <p:spTgt spid="19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box(in)">
                                      <p:cBhvr>
                                        <p:cTn id="12" dur="500"/>
                                        <p:tgtEl>
                                          <p:spTgt spid="19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checkerboard(across)">
                                      <p:cBhvr>
                                        <p:cTn id="17" dur="500"/>
                                        <p:tgtEl>
                                          <p:spTgt spid="19968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99683">
                                            <p:txEl>
                                              <p:pRg st="3" end="3"/>
                                            </p:txEl>
                                          </p:spTgt>
                                        </p:tgtEl>
                                        <p:attrNameLst>
                                          <p:attrName>style.visibility</p:attrName>
                                        </p:attrNameLst>
                                      </p:cBhvr>
                                      <p:to>
                                        <p:strVal val="visible"/>
                                      </p:to>
                                    </p:set>
                                    <p:animEffect transition="in" filter="checkerboard(across)">
                                      <p:cBhvr>
                                        <p:cTn id="20" dur="500"/>
                                        <p:tgtEl>
                                          <p:spTgt spid="19968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checkerboard(across)">
                                      <p:cBhvr>
                                        <p:cTn id="23" dur="500"/>
                                        <p:tgtEl>
                                          <p:spTgt spid="19968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99683">
                                            <p:txEl>
                                              <p:pRg st="5" end="5"/>
                                            </p:txEl>
                                          </p:spTgt>
                                        </p:tgtEl>
                                        <p:attrNameLst>
                                          <p:attrName>style.visibility</p:attrName>
                                        </p:attrNameLst>
                                      </p:cBhvr>
                                      <p:to>
                                        <p:strVal val="visible"/>
                                      </p:to>
                                    </p:set>
                                    <p:animEffect transition="in" filter="checkerboard(across)">
                                      <p:cBhvr>
                                        <p:cTn id="26" dur="500"/>
                                        <p:tgtEl>
                                          <p:spTgt spid="19968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99683">
                                            <p:txEl>
                                              <p:pRg st="6" end="6"/>
                                            </p:txEl>
                                          </p:spTgt>
                                        </p:tgtEl>
                                        <p:attrNameLst>
                                          <p:attrName>style.visibility</p:attrName>
                                        </p:attrNameLst>
                                      </p:cBhvr>
                                      <p:to>
                                        <p:strVal val="visible"/>
                                      </p:to>
                                    </p:set>
                                    <p:animEffect transition="in" filter="checkerboard(across)">
                                      <p:cBhvr>
                                        <p:cTn id="29" dur="500"/>
                                        <p:tgtEl>
                                          <p:spTgt spid="19968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99683">
                                            <p:txEl>
                                              <p:pRg st="7" end="7"/>
                                            </p:txEl>
                                          </p:spTgt>
                                        </p:tgtEl>
                                        <p:attrNameLst>
                                          <p:attrName>style.visibility</p:attrName>
                                        </p:attrNameLst>
                                      </p:cBhvr>
                                      <p:to>
                                        <p:strVal val="visible"/>
                                      </p:to>
                                    </p:set>
                                    <p:animEffect transition="in" filter="checkerboard(across)">
                                      <p:cBhvr>
                                        <p:cTn id="32" dur="500"/>
                                        <p:tgtEl>
                                          <p:spTgt spid="199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77850" y="638175"/>
            <a:ext cx="8229600" cy="685800"/>
          </a:xfrm>
        </p:spPr>
        <p:txBody>
          <a:bodyPr/>
          <a:lstStyle/>
          <a:p>
            <a:pPr algn="just"/>
            <a:r>
              <a:rPr lang="zh-CN" altLang="en-US" sz="3600" b="1" u="sng">
                <a:solidFill>
                  <a:srgbClr val="CC3300"/>
                </a:solidFill>
                <a:effectLst>
                  <a:outerShdw blurRad="38100" dist="38100" dir="2700000" algn="tl">
                    <a:srgbClr val="C0C0C0"/>
                  </a:outerShdw>
                </a:effectLst>
                <a:ea typeface="仿宋_GB2312" pitchFamily="49" charset="-122"/>
              </a:rPr>
              <a:t>边上权值非负情形的单源最短路径问题</a:t>
            </a:r>
            <a:endParaRPr lang="zh-CN" altLang="en-US" sz="3600" u="sng">
              <a:solidFill>
                <a:srgbClr val="CC3300"/>
              </a:solidFill>
              <a:ea typeface="仿宋_GB2312" pitchFamily="49" charset="-122"/>
            </a:endParaRPr>
          </a:p>
        </p:txBody>
      </p:sp>
      <p:sp>
        <p:nvSpPr>
          <p:cNvPr id="200707" name="Rectangle 3"/>
          <p:cNvSpPr>
            <a:spLocks noGrp="1" noChangeArrowheads="1"/>
          </p:cNvSpPr>
          <p:nvPr>
            <p:ph type="body" idx="1"/>
          </p:nvPr>
        </p:nvSpPr>
        <p:spPr>
          <a:xfrm>
            <a:off x="369889" y="1474788"/>
            <a:ext cx="8164512" cy="4648200"/>
          </a:xfrm>
        </p:spPr>
        <p:txBody>
          <a:bodyPr/>
          <a:lstStyle/>
          <a:p>
            <a:pPr algn="just">
              <a:buClr>
                <a:srgbClr val="FF7C80"/>
              </a:buClr>
              <a:buSzPct val="50000"/>
              <a:buFont typeface="Wingdings" pitchFamily="2" charset="2"/>
              <a:buChar char="n"/>
            </a:pPr>
            <a:r>
              <a:rPr lang="zh-CN" altLang="en-US" b="1" u="sng" dirty="0">
                <a:solidFill>
                  <a:srgbClr val="FF3300"/>
                </a:solidFill>
                <a:effectLst>
                  <a:outerShdw blurRad="38100" dist="38100" dir="2700000" algn="tl">
                    <a:srgbClr val="C0C0C0"/>
                  </a:outerShdw>
                </a:effectLst>
                <a:ea typeface="仿宋_GB2312" pitchFamily="49" charset="-122"/>
              </a:rPr>
              <a:t>问题的提法</a:t>
            </a:r>
            <a:r>
              <a:rPr lang="zh-CN" altLang="en-US" b="1" dirty="0">
                <a:solidFill>
                  <a:srgbClr val="FF3300"/>
                </a:solidFill>
                <a:effectLst>
                  <a:outerShdw blurRad="38100" dist="38100" dir="2700000" algn="tl">
                    <a:srgbClr val="C0C0C0"/>
                  </a:outerShdw>
                </a:effectLst>
                <a:ea typeface="仿宋_GB2312" pitchFamily="49" charset="-122"/>
              </a:rPr>
              <a:t>： </a:t>
            </a:r>
            <a:r>
              <a:rPr lang="zh-CN" altLang="en-US" b="1" dirty="0">
                <a:solidFill>
                  <a:srgbClr val="3333CC"/>
                </a:solidFill>
                <a:effectLst>
                  <a:outerShdw blurRad="38100" dist="38100" dir="2700000" algn="tl">
                    <a:srgbClr val="C0C0C0"/>
                  </a:outerShdw>
                </a:effectLst>
                <a:ea typeface="仿宋_GB2312" pitchFamily="49" charset="-122"/>
              </a:rPr>
              <a:t>给定一个带权</a:t>
            </a:r>
            <a:r>
              <a:rPr lang="zh-CN" altLang="en-US" b="1" dirty="0" smtClean="0">
                <a:solidFill>
                  <a:srgbClr val="3333CC"/>
                </a:solidFill>
                <a:effectLst>
                  <a:outerShdw blurRad="38100" dist="38100" dir="2700000" algn="tl">
                    <a:srgbClr val="C0C0C0"/>
                  </a:outerShdw>
                </a:effectLst>
                <a:ea typeface="仿宋_GB2312" pitchFamily="49" charset="-122"/>
              </a:rPr>
              <a:t>有向图</a:t>
            </a:r>
            <a:r>
              <a:rPr lang="en-US" altLang="zh-CN" b="1" dirty="0" smtClean="0">
                <a:solidFill>
                  <a:schemeClr val="tx2"/>
                </a:solidFill>
                <a:effectLst>
                  <a:outerShdw blurRad="38100" dist="38100" dir="2700000" algn="tl">
                    <a:srgbClr val="C0C0C0"/>
                  </a:outerShdw>
                </a:effectLst>
                <a:ea typeface="仿宋_GB2312" pitchFamily="49" charset="-122"/>
              </a:rPr>
              <a:t>D</a:t>
            </a:r>
            <a:r>
              <a:rPr lang="zh-CN" altLang="en-US" b="1" dirty="0" smtClean="0">
                <a:solidFill>
                  <a:srgbClr val="3333CC"/>
                </a:solidFill>
                <a:effectLst>
                  <a:outerShdw blurRad="38100" dist="38100" dir="2700000" algn="tl">
                    <a:srgbClr val="C0C0C0"/>
                  </a:outerShdw>
                </a:effectLst>
                <a:ea typeface="仿宋_GB2312" pitchFamily="49" charset="-122"/>
              </a:rPr>
              <a:t>与源点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3333CC"/>
                </a:solidFill>
                <a:effectLst>
                  <a:outerShdw blurRad="38100" dist="38100" dir="2700000" algn="tl">
                    <a:srgbClr val="C0C0C0"/>
                  </a:outerShdw>
                </a:effectLst>
                <a:ea typeface="仿宋_GB2312" pitchFamily="49" charset="-122"/>
              </a:rPr>
              <a:t>，求从</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3333CC"/>
                </a:solidFill>
                <a:effectLst>
                  <a:outerShdw blurRad="38100" dist="38100" dir="2700000" algn="tl">
                    <a:srgbClr val="C0C0C0"/>
                  </a:outerShdw>
                </a:effectLst>
                <a:ea typeface="仿宋_GB2312" pitchFamily="49" charset="-122"/>
              </a:rPr>
              <a:t>到</a:t>
            </a:r>
            <a:r>
              <a:rPr lang="en-US" altLang="zh-CN" b="1" dirty="0" smtClean="0">
                <a:solidFill>
                  <a:schemeClr val="tx2"/>
                </a:solidFill>
                <a:effectLst>
                  <a:outerShdw blurRad="38100" dist="38100" dir="2700000" algn="tl">
                    <a:srgbClr val="C0C0C0"/>
                  </a:outerShdw>
                </a:effectLst>
                <a:ea typeface="仿宋_GB2312" pitchFamily="49" charset="-122"/>
              </a:rPr>
              <a:t>D</a:t>
            </a:r>
            <a:r>
              <a:rPr lang="zh-CN" altLang="en-US" b="1" dirty="0" smtClean="0">
                <a:solidFill>
                  <a:srgbClr val="3333CC"/>
                </a:solidFill>
                <a:effectLst>
                  <a:outerShdw blurRad="38100" dist="38100" dir="2700000" algn="tl">
                    <a:srgbClr val="C0C0C0"/>
                  </a:outerShdw>
                </a:effectLst>
                <a:ea typeface="仿宋_GB2312" pitchFamily="49" charset="-122"/>
              </a:rPr>
              <a:t>中</a:t>
            </a:r>
            <a:r>
              <a:rPr lang="zh-CN" altLang="en-US" b="1" dirty="0">
                <a:solidFill>
                  <a:srgbClr val="3333CC"/>
                </a:solidFill>
                <a:effectLst>
                  <a:outerShdw blurRad="38100" dist="38100" dir="2700000" algn="tl">
                    <a:srgbClr val="C0C0C0"/>
                  </a:outerShdw>
                </a:effectLst>
                <a:ea typeface="仿宋_GB2312" pitchFamily="49" charset="-122"/>
              </a:rPr>
              <a:t>其它顶点的最短路径，</a:t>
            </a:r>
            <a:r>
              <a:rPr lang="zh-CN" altLang="en-US" b="1" dirty="0">
                <a:solidFill>
                  <a:srgbClr val="008080"/>
                </a:solidFill>
                <a:effectLst>
                  <a:outerShdw blurRad="38100" dist="38100" dir="2700000" algn="tl">
                    <a:srgbClr val="C0C0C0"/>
                  </a:outerShdw>
                </a:effectLst>
                <a:ea typeface="仿宋_GB2312" pitchFamily="49" charset="-122"/>
              </a:rPr>
              <a:t>限定各边上的权值大于或</a:t>
            </a:r>
            <a:r>
              <a:rPr lang="zh-CN" altLang="en-US" b="1" dirty="0" smtClean="0">
                <a:solidFill>
                  <a:srgbClr val="008080"/>
                </a:solidFill>
                <a:effectLst>
                  <a:outerShdw blurRad="38100" dist="38100" dir="2700000" algn="tl">
                    <a:srgbClr val="C0C0C0"/>
                  </a:outerShdw>
                </a:effectLst>
                <a:ea typeface="仿宋_GB2312" pitchFamily="49" charset="-122"/>
              </a:rPr>
              <a:t>等于</a:t>
            </a:r>
            <a:r>
              <a:rPr lang="en-US" altLang="zh-CN" b="1" dirty="0" smtClean="0">
                <a:solidFill>
                  <a:srgbClr val="008080"/>
                </a:solidFill>
                <a:effectLst>
                  <a:outerShdw blurRad="38100" dist="38100" dir="2700000" algn="tl">
                    <a:srgbClr val="C0C0C0"/>
                  </a:outerShdw>
                </a:effectLst>
                <a:ea typeface="仿宋_GB2312" pitchFamily="49" charset="-122"/>
              </a:rPr>
              <a:t>0</a:t>
            </a:r>
            <a:r>
              <a:rPr lang="zh-CN" altLang="en-US" b="1" dirty="0" smtClean="0">
                <a:solidFill>
                  <a:srgbClr val="008080"/>
                </a:solidFill>
                <a:effectLst>
                  <a:outerShdw blurRad="38100" dist="38100" dir="2700000" algn="tl">
                    <a:srgbClr val="C0C0C0"/>
                  </a:outerShdw>
                </a:effectLst>
                <a:ea typeface="仿宋_GB2312" pitchFamily="49" charset="-122"/>
              </a:rPr>
              <a:t>。</a:t>
            </a:r>
            <a:endParaRPr lang="zh-CN" altLang="en-US" b="1" dirty="0">
              <a:solidFill>
                <a:srgbClr val="008080"/>
              </a:solidFill>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r>
              <a:rPr lang="zh-CN" altLang="en-US" b="1" dirty="0">
                <a:solidFill>
                  <a:srgbClr val="3333CC"/>
                </a:solidFill>
                <a:effectLst>
                  <a:outerShdw blurRad="38100" dist="38100" dir="2700000" algn="tl">
                    <a:srgbClr val="C0C0C0"/>
                  </a:outerShdw>
                </a:effectLst>
                <a:ea typeface="仿宋_GB2312" pitchFamily="49" charset="-122"/>
              </a:rPr>
              <a:t>为求得这些最短路径，</a:t>
            </a:r>
            <a:r>
              <a:rPr lang="en-US" altLang="zh-CN" b="1" dirty="0" err="1">
                <a:solidFill>
                  <a:schemeClr val="tx2"/>
                </a:solidFill>
                <a:effectLst>
                  <a:outerShdw blurRad="38100" dist="38100" dir="2700000" algn="tl">
                    <a:srgbClr val="C0C0C0"/>
                  </a:outerShdw>
                </a:effectLst>
                <a:ea typeface="仿宋_GB2312" pitchFamily="49" charset="-122"/>
              </a:rPr>
              <a:t>Dijkstra</a:t>
            </a:r>
            <a:r>
              <a:rPr lang="zh-CN" altLang="en-US" b="1" dirty="0">
                <a:solidFill>
                  <a:srgbClr val="3333CC"/>
                </a:solidFill>
                <a:effectLst>
                  <a:outerShdw blurRad="38100" dist="38100" dir="2700000" algn="tl">
                    <a:srgbClr val="C0C0C0"/>
                  </a:outerShdw>
                </a:effectLst>
                <a:ea typeface="仿宋_GB2312" pitchFamily="49" charset="-122"/>
              </a:rPr>
              <a:t>提出按路径长度的递增次序，逐步产生最短路径的算法。首先求出长度最短的一条最短路径，再参照它求出长度次短的一条最短路径，依此类推，直到从</a:t>
            </a:r>
            <a:r>
              <a:rPr lang="zh-CN" altLang="en-US" b="1" dirty="0" smtClean="0">
                <a:solidFill>
                  <a:srgbClr val="3333CC"/>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3333CC"/>
                </a:solidFill>
                <a:effectLst>
                  <a:outerShdw blurRad="38100" dist="38100" dir="2700000" algn="tl">
                    <a:srgbClr val="C0C0C0"/>
                  </a:outerShdw>
                </a:effectLst>
                <a:ea typeface="仿宋_GB2312" pitchFamily="49" charset="-122"/>
              </a:rPr>
              <a:t>到</a:t>
            </a:r>
            <a:r>
              <a:rPr lang="zh-CN" altLang="en-US" b="1" dirty="0">
                <a:solidFill>
                  <a:srgbClr val="3333CC"/>
                </a:solidFill>
                <a:effectLst>
                  <a:outerShdw blurRad="38100" dist="38100" dir="2700000" algn="tl">
                    <a:srgbClr val="C0C0C0"/>
                  </a:outerShdw>
                </a:effectLst>
                <a:ea typeface="仿宋_GB2312" pitchFamily="49" charset="-122"/>
              </a:rPr>
              <a:t>其它各顶点的最短路径全部求出为止。</a:t>
            </a:r>
            <a:endParaRPr lang="zh-CN" altLang="en-US"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122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checkerboard(across)">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checkerboard(across)">
                                      <p:cBhvr>
                                        <p:cTn id="12" dur="5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123</a:t>
            </a:fld>
            <a:endParaRPr lang="en-US" altLang="zh-CN"/>
          </a:p>
        </p:txBody>
      </p:sp>
      <p:sp>
        <p:nvSpPr>
          <p:cNvPr id="3" name="Rectangle 3"/>
          <p:cNvSpPr txBox="1">
            <a:spLocks noChangeArrowheads="1"/>
          </p:cNvSpPr>
          <p:nvPr/>
        </p:nvSpPr>
        <p:spPr>
          <a:xfrm>
            <a:off x="395647" y="1101301"/>
            <a:ext cx="8164512" cy="4648200"/>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lang="zh-CN" altLang="zh-CN" sz="3200" b="1" dirty="0" smtClean="0">
                <a:solidFill>
                  <a:srgbClr val="FF0000"/>
                </a:solidFill>
                <a:effectLst>
                  <a:outerShdw blurRad="38100" dist="38100" dir="2700000" algn="tl">
                    <a:srgbClr val="000000">
                      <a:alpha val="43137"/>
                    </a:srgbClr>
                  </a:outerShdw>
                </a:effectLst>
              </a:rPr>
              <a:t>设</a:t>
            </a:r>
            <a:r>
              <a:rPr lang="de-DE" altLang="zh-CN" sz="3200" b="1" dirty="0" smtClean="0">
                <a:solidFill>
                  <a:srgbClr val="0000FF"/>
                </a:solidFill>
                <a:effectLst>
                  <a:outerShdw blurRad="38100" dist="38100" dir="2700000" algn="tl">
                    <a:srgbClr val="000000">
                      <a:alpha val="43137"/>
                    </a:srgbClr>
                  </a:outerShdw>
                </a:effectLst>
              </a:rPr>
              <a:t>G</a:t>
            </a:r>
            <a:r>
              <a:rPr lang="zh-CN" altLang="zh-CN" sz="3200" b="1" dirty="0" smtClean="0">
                <a:solidFill>
                  <a:srgbClr val="FF0000"/>
                </a:solidFill>
                <a:effectLst>
                  <a:outerShdw blurRad="38100" dist="38100" dir="2700000" algn="tl">
                    <a:srgbClr val="000000">
                      <a:alpha val="43137"/>
                    </a:srgbClr>
                  </a:outerShdw>
                </a:effectLst>
              </a:rPr>
              <a:t>是具有</a:t>
            </a:r>
            <a:r>
              <a:rPr lang="de-DE" altLang="zh-CN" sz="3200" b="1" dirty="0" smtClean="0">
                <a:solidFill>
                  <a:srgbClr val="0000FF"/>
                </a:solidFill>
                <a:effectLst>
                  <a:outerShdw blurRad="38100" dist="38100" dir="2700000" algn="tl">
                    <a:srgbClr val="000000">
                      <a:alpha val="43137"/>
                    </a:srgbClr>
                  </a:outerShdw>
                </a:effectLst>
              </a:rPr>
              <a:t>n</a:t>
            </a:r>
            <a:r>
              <a:rPr lang="zh-CN" altLang="zh-CN" sz="3200" b="1" dirty="0" smtClean="0">
                <a:solidFill>
                  <a:srgbClr val="FF0000"/>
                </a:solidFill>
                <a:effectLst>
                  <a:outerShdw blurRad="38100" dist="38100" dir="2700000" algn="tl">
                    <a:srgbClr val="000000">
                      <a:alpha val="43137"/>
                    </a:srgbClr>
                  </a:outerShdw>
                </a:effectLst>
              </a:rPr>
              <a:t>个顶点的带权的有向图，用代价邻接矩阵</a:t>
            </a:r>
            <a:r>
              <a:rPr lang="de-DE" altLang="zh-CN" sz="3200" b="1" dirty="0" smtClean="0">
                <a:solidFill>
                  <a:srgbClr val="0000FF"/>
                </a:solidFill>
                <a:effectLst>
                  <a:outerShdw blurRad="38100" dist="38100" dir="2700000" algn="tl">
                    <a:srgbClr val="000000">
                      <a:alpha val="43137"/>
                    </a:srgbClr>
                  </a:outerShdw>
                </a:effectLst>
              </a:rPr>
              <a:t>Cost</a:t>
            </a:r>
            <a:r>
              <a:rPr lang="zh-CN" altLang="zh-CN" sz="3200" b="1" dirty="0" smtClean="0">
                <a:solidFill>
                  <a:srgbClr val="FF0000"/>
                </a:solidFill>
                <a:effectLst>
                  <a:outerShdw blurRad="38100" dist="38100" dir="2700000" algn="tl">
                    <a:srgbClr val="000000">
                      <a:alpha val="43137"/>
                    </a:srgbClr>
                  </a:outerShdw>
                </a:effectLst>
              </a:rPr>
              <a:t>表示图</a:t>
            </a:r>
            <a:r>
              <a:rPr lang="de-DE" altLang="zh-CN" sz="3200" b="1" dirty="0" smtClean="0">
                <a:solidFill>
                  <a:srgbClr val="0000FF"/>
                </a:solidFill>
                <a:effectLst>
                  <a:outerShdw blurRad="38100" dist="38100" dir="2700000" algn="tl">
                    <a:srgbClr val="000000">
                      <a:alpha val="43137"/>
                    </a:srgbClr>
                  </a:outerShdw>
                </a:effectLst>
              </a:rPr>
              <a:t>G</a:t>
            </a:r>
            <a:r>
              <a:rPr lang="zh-CN" altLang="en-US" sz="3200" b="1" dirty="0" smtClean="0">
                <a:solidFill>
                  <a:srgbClr val="FF0000"/>
                </a:solidFill>
                <a:effectLst>
                  <a:outerShdw blurRad="38100" dist="38100" dir="2700000" algn="tl">
                    <a:srgbClr val="000000">
                      <a:alpha val="43137"/>
                    </a:srgbClr>
                  </a:outerShdw>
                </a:effectLst>
              </a:rPr>
              <a:t>。</a:t>
            </a:r>
            <a:endParaRPr lang="de-DE" altLang="zh-CN" sz="3200" b="1" dirty="0" smtClean="0">
              <a:solidFill>
                <a:srgbClr val="FF0000"/>
              </a:solidFill>
              <a:effectLst>
                <a:outerShdw blurRad="38100" dist="38100" dir="2700000" algn="tl">
                  <a:srgbClr val="000000">
                    <a:alpha val="43137"/>
                  </a:srgbClr>
                </a:outerShdw>
              </a:effectLst>
            </a:endParaRPr>
          </a:p>
        </p:txBody>
      </p:sp>
      <p:sp>
        <p:nvSpPr>
          <p:cNvPr id="992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92257" name="Object 1"/>
          <p:cNvGraphicFramePr>
            <a:graphicFrameLocks noChangeAspect="1"/>
          </p:cNvGraphicFramePr>
          <p:nvPr/>
        </p:nvGraphicFramePr>
        <p:xfrm>
          <a:off x="631065" y="2459865"/>
          <a:ext cx="7881869" cy="1558343"/>
        </p:xfrm>
        <a:graphic>
          <a:graphicData uri="http://schemas.openxmlformats.org/presentationml/2006/ole">
            <p:oleObj spid="_x0000_s992257" name="公式" r:id="rId3" imgW="3136900" imgH="596900" progId="Equation.3">
              <p:embed/>
            </p:oleObj>
          </a:graphicData>
        </a:graphic>
      </p:graphicFrame>
    </p:spTree>
  </p:cSld>
  <p:clrMapOvr>
    <a:masterClrMapping/>
  </p:clrMapOvr>
  <p:transition>
    <p:zo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124</a:t>
            </a:fld>
            <a:endParaRPr lang="en-US" altLang="zh-CN"/>
          </a:p>
        </p:txBody>
      </p:sp>
      <p:sp>
        <p:nvSpPr>
          <p:cNvPr id="912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2385" name="Object 1"/>
          <p:cNvGraphicFramePr>
            <a:graphicFrameLocks noChangeAspect="1"/>
          </p:cNvGraphicFramePr>
          <p:nvPr/>
        </p:nvGraphicFramePr>
        <p:xfrm>
          <a:off x="152400" y="1346199"/>
          <a:ext cx="3919884" cy="2908301"/>
        </p:xfrm>
        <a:graphic>
          <a:graphicData uri="http://schemas.openxmlformats.org/presentationml/2006/ole">
            <p:oleObj spid="_x0000_s912385" name="Visio" r:id="rId3" imgW="1566672" imgH="1160678" progId="Visio.Drawing.11">
              <p:embed/>
            </p:oleObj>
          </a:graphicData>
        </a:graphic>
      </p:graphicFrame>
      <p:graphicFrame>
        <p:nvGraphicFramePr>
          <p:cNvPr id="5" name="表格 4"/>
          <p:cNvGraphicFramePr>
            <a:graphicFrameLocks noGrp="1"/>
          </p:cNvGraphicFramePr>
          <p:nvPr/>
        </p:nvGraphicFramePr>
        <p:xfrm>
          <a:off x="3938587" y="1371601"/>
          <a:ext cx="4989513" cy="2833369"/>
        </p:xfrm>
        <a:graphic>
          <a:graphicData uri="http://schemas.openxmlformats.org/drawingml/2006/table">
            <a:tbl>
              <a:tblPr/>
              <a:tblGrid>
                <a:gridCol w="2983148"/>
                <a:gridCol w="2006365"/>
              </a:tblGrid>
              <a:tr h="404767">
                <a:tc>
                  <a:txBody>
                    <a:bodyPr/>
                    <a:lstStyle/>
                    <a:p>
                      <a:pPr algn="ctr">
                        <a:spcAft>
                          <a:spcPts val="0"/>
                        </a:spcAft>
                      </a:pPr>
                      <a:r>
                        <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最短路径</a:t>
                      </a:r>
                    </a:p>
                  </a:txBody>
                  <a:tcPr marL="68580" marR="68580" marT="0" marB="0">
                    <a:lnL>
                      <a:noFill/>
                    </a:lnL>
                    <a:lnR>
                      <a:noFill/>
                    </a:lnR>
                    <a:lnT>
                      <a:noFill/>
                    </a:lnT>
                    <a:lnB>
                      <a:noFill/>
                    </a:lnB>
                  </a:tcPr>
                </a:tc>
                <a:tc>
                  <a:txBody>
                    <a:bodyPr/>
                    <a:lstStyle/>
                    <a:p>
                      <a:pPr algn="ctr">
                        <a:spcAft>
                          <a:spcPts val="0"/>
                        </a:spcAft>
                      </a:pPr>
                      <a:r>
                        <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长度</a:t>
                      </a:r>
                    </a:p>
                  </a:txBody>
                  <a:tcPr marL="68580" marR="68580" marT="0" marB="0">
                    <a:lnL>
                      <a:noFill/>
                    </a:lnL>
                    <a:lnR>
                      <a:noFill/>
                    </a:lnR>
                    <a:lnT>
                      <a:noFill/>
                    </a:lnT>
                    <a:lnB>
                      <a:noFill/>
                    </a:lnB>
                  </a:tcPr>
                </a:tc>
              </a:tr>
              <a:tr h="404767">
                <a:tc>
                  <a:txBody>
                    <a:bodyPr/>
                    <a:lstStyle/>
                    <a:p>
                      <a:pPr algn="ctr">
                        <a:spcAft>
                          <a:spcPts val="0"/>
                        </a:spcAft>
                      </a:pPr>
                      <a:r>
                        <a:rPr lang="en-US" sz="2400" b="1" kern="100">
                          <a:solidFill>
                            <a:srgbClr val="0000FF"/>
                          </a:solidFill>
                          <a:effectLst>
                            <a:outerShdw blurRad="38100" dist="38100" dir="2700000" algn="tl">
                              <a:srgbClr val="000000">
                                <a:alpha val="43137"/>
                              </a:srgbClr>
                            </a:outerShdw>
                          </a:effectLst>
                          <a:latin typeface="Times New Roman"/>
                          <a:ea typeface="宋体"/>
                          <a:cs typeface="Times New Roman"/>
                        </a:rPr>
                        <a:t>&lt;1, 2&gt;</a:t>
                      </a:r>
                      <a:endParaRPr lang="zh-CN" sz="2400" b="1" kern="10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13</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r h="404767">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&lt;1, 3&gt;</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8</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r h="404767">
                <a:tc>
                  <a:txBody>
                    <a:bodyPr/>
                    <a:lstStyle/>
                    <a:p>
                      <a:pPr algn="ctr">
                        <a:spcAft>
                          <a:spcPts val="0"/>
                        </a:spcAft>
                      </a:pPr>
                      <a:r>
                        <a:rPr lang="en-US" sz="2400" b="1" kern="100">
                          <a:solidFill>
                            <a:srgbClr val="0000FF"/>
                          </a:solidFill>
                          <a:effectLst>
                            <a:outerShdw blurRad="38100" dist="38100" dir="2700000" algn="tl">
                              <a:srgbClr val="000000">
                                <a:alpha val="43137"/>
                              </a:srgbClr>
                            </a:outerShdw>
                          </a:effectLst>
                          <a:latin typeface="Times New Roman"/>
                          <a:ea typeface="宋体"/>
                          <a:cs typeface="Times New Roman"/>
                        </a:rPr>
                        <a:t>&lt;1, 3, 4&gt;</a:t>
                      </a:r>
                      <a:endParaRPr lang="zh-CN" sz="2400" b="1" kern="10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13</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r h="404767">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&lt;1, 3, 4, 5&gt;</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19</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r h="404767">
                <a:tc>
                  <a:txBody>
                    <a:bodyPr/>
                    <a:lstStyle/>
                    <a:p>
                      <a:pPr algn="ctr">
                        <a:spcAft>
                          <a:spcPts val="0"/>
                        </a:spcAft>
                      </a:pPr>
                      <a:r>
                        <a:rPr lang="en-US" sz="2400" b="1" kern="100">
                          <a:solidFill>
                            <a:srgbClr val="0000FF"/>
                          </a:solidFill>
                          <a:effectLst>
                            <a:outerShdw blurRad="38100" dist="38100" dir="2700000" algn="tl">
                              <a:srgbClr val="000000">
                                <a:alpha val="43137"/>
                              </a:srgbClr>
                            </a:outerShdw>
                          </a:effectLst>
                          <a:latin typeface="Times New Roman"/>
                          <a:ea typeface="宋体"/>
                          <a:cs typeface="Times New Roman"/>
                        </a:rPr>
                        <a:t>&lt;1, 3, 4, 5, 6&gt;</a:t>
                      </a:r>
                      <a:endParaRPr lang="zh-CN" sz="2400" b="1" kern="10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21</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r h="404767">
                <a:tc>
                  <a:txBody>
                    <a:bodyPr/>
                    <a:lstStyle/>
                    <a:p>
                      <a:pPr algn="ctr">
                        <a:spcAft>
                          <a:spcPts val="0"/>
                        </a:spcAft>
                      </a:pPr>
                      <a:r>
                        <a:rPr lang="en-US" sz="2400" b="1" kern="100">
                          <a:solidFill>
                            <a:srgbClr val="0000FF"/>
                          </a:solidFill>
                          <a:effectLst>
                            <a:outerShdw blurRad="38100" dist="38100" dir="2700000" algn="tl">
                              <a:srgbClr val="000000">
                                <a:alpha val="43137"/>
                              </a:srgbClr>
                            </a:outerShdw>
                          </a:effectLst>
                          <a:latin typeface="Times New Roman"/>
                          <a:ea typeface="宋体"/>
                          <a:cs typeface="Times New Roman"/>
                        </a:rPr>
                        <a:t>&lt;1, 2, 7&gt;</a:t>
                      </a:r>
                      <a:endParaRPr lang="zh-CN" sz="2400" b="1" kern="10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c>
                  <a:txBody>
                    <a:bodyPr/>
                    <a:lstStyle/>
                    <a:p>
                      <a:pPr algn="ctr">
                        <a:spcAft>
                          <a:spcPts val="0"/>
                        </a:spcAft>
                      </a:pPr>
                      <a:r>
                        <a:rPr lang="en-US" sz="2400" b="1" kern="100" dirty="0">
                          <a:solidFill>
                            <a:srgbClr val="0000FF"/>
                          </a:solidFill>
                          <a:effectLst>
                            <a:outerShdw blurRad="38100" dist="38100" dir="2700000" algn="tl">
                              <a:srgbClr val="000000">
                                <a:alpha val="43137"/>
                              </a:srgbClr>
                            </a:outerShdw>
                          </a:effectLst>
                          <a:latin typeface="Times New Roman"/>
                          <a:ea typeface="宋体"/>
                          <a:cs typeface="Times New Roman"/>
                        </a:rPr>
                        <a:t>20</a:t>
                      </a:r>
                      <a:endParaRPr lang="zh-CN" sz="2400" b="1" kern="100" dirty="0">
                        <a:solidFill>
                          <a:srgbClr val="0000FF"/>
                        </a:solidFill>
                        <a:effectLst>
                          <a:outerShdw blurRad="38100" dist="38100" dir="2700000" algn="tl">
                            <a:srgbClr val="000000">
                              <a:alpha val="43137"/>
                            </a:srgbClr>
                          </a:outerShdw>
                        </a:effectLst>
                        <a:latin typeface="Times New Roman"/>
                        <a:ea typeface="宋体"/>
                        <a:cs typeface="Times New Roman"/>
                      </a:endParaRPr>
                    </a:p>
                  </a:txBody>
                  <a:tcPr marL="68580" marR="68580" marT="0" marB="0">
                    <a:lnL>
                      <a:noFill/>
                    </a:lnL>
                    <a:lnR>
                      <a:noFill/>
                    </a:lnR>
                    <a:lnT>
                      <a:noFill/>
                    </a:lnT>
                    <a:lnB>
                      <a:noFill/>
                    </a:lnB>
                  </a:tcPr>
                </a:tc>
              </a:tr>
            </a:tbl>
          </a:graphicData>
        </a:graphic>
      </p:graphicFrame>
      <p:sp>
        <p:nvSpPr>
          <p:cNvPr id="6" name="Text Box 7"/>
          <p:cNvSpPr txBox="1">
            <a:spLocks noChangeArrowheads="1"/>
          </p:cNvSpPr>
          <p:nvPr/>
        </p:nvSpPr>
        <p:spPr bwMode="auto">
          <a:xfrm>
            <a:off x="1092200" y="4510088"/>
            <a:ext cx="7277100" cy="523220"/>
          </a:xfrm>
          <a:prstGeom prst="rect">
            <a:avLst/>
          </a:prstGeom>
          <a:noFill/>
          <a:ln w="9525">
            <a:noFill/>
            <a:miter lim="800000"/>
            <a:headEnd/>
            <a:tailEnd/>
          </a:ln>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8-21 </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5</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及从顶点</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1</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到其余顶点的最短路径</a:t>
            </a:r>
            <a:endParaRPr lang="zh-CN" altLang="en-US" sz="26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61" name="Line 17"/>
          <p:cNvSpPr>
            <a:spLocks noChangeShapeType="1"/>
          </p:cNvSpPr>
          <p:nvPr/>
        </p:nvSpPr>
        <p:spPr bwMode="auto">
          <a:xfrm>
            <a:off x="2590800" y="762000"/>
            <a:ext cx="685800" cy="13716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87757" name="Line 13"/>
          <p:cNvSpPr>
            <a:spLocks noChangeShapeType="1"/>
          </p:cNvSpPr>
          <p:nvPr/>
        </p:nvSpPr>
        <p:spPr bwMode="auto">
          <a:xfrm flipH="1" flipV="1">
            <a:off x="2209800" y="2133600"/>
            <a:ext cx="914400" cy="1524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87760" name="Line 16"/>
          <p:cNvSpPr>
            <a:spLocks noChangeShapeType="1"/>
          </p:cNvSpPr>
          <p:nvPr/>
        </p:nvSpPr>
        <p:spPr bwMode="auto">
          <a:xfrm flipV="1">
            <a:off x="2133600" y="1295400"/>
            <a:ext cx="2362200" cy="762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87758" name="Line 14"/>
          <p:cNvSpPr>
            <a:spLocks noChangeShapeType="1"/>
          </p:cNvSpPr>
          <p:nvPr/>
        </p:nvSpPr>
        <p:spPr bwMode="auto">
          <a:xfrm>
            <a:off x="2667000" y="685800"/>
            <a:ext cx="1828800" cy="5334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87756" name="Line 12"/>
          <p:cNvSpPr>
            <a:spLocks noChangeShapeType="1"/>
          </p:cNvSpPr>
          <p:nvPr/>
        </p:nvSpPr>
        <p:spPr bwMode="auto">
          <a:xfrm>
            <a:off x="990600" y="1295400"/>
            <a:ext cx="838200" cy="685800"/>
          </a:xfrm>
          <a:prstGeom prst="line">
            <a:avLst/>
          </a:prstGeom>
          <a:noFill/>
          <a:ln w="28575">
            <a:solidFill>
              <a:srgbClr val="3333CC"/>
            </a:solidFill>
            <a:round/>
            <a:headEnd/>
            <a:tailEnd type="triangle" w="sm" len="lg"/>
          </a:ln>
          <a:effectLst/>
        </p:spPr>
        <p:txBody>
          <a:bodyPr wrap="none" anchor="ctr"/>
          <a:lstStyle/>
          <a:p>
            <a:endParaRPr lang="zh-CN" altLang="en-US"/>
          </a:p>
        </p:txBody>
      </p:sp>
      <p:sp>
        <p:nvSpPr>
          <p:cNvPr id="287755" name="Line 11"/>
          <p:cNvSpPr>
            <a:spLocks noChangeShapeType="1"/>
          </p:cNvSpPr>
          <p:nvPr/>
        </p:nvSpPr>
        <p:spPr bwMode="auto">
          <a:xfrm flipH="1">
            <a:off x="1066800" y="685800"/>
            <a:ext cx="1447800" cy="381000"/>
          </a:xfrm>
          <a:prstGeom prst="line">
            <a:avLst/>
          </a:prstGeom>
          <a:noFill/>
          <a:ln w="28575">
            <a:solidFill>
              <a:srgbClr val="3333CC"/>
            </a:solidFill>
            <a:round/>
            <a:headEnd/>
            <a:tailEnd type="triangle" w="sm" len="lg"/>
          </a:ln>
          <a:effectLst/>
        </p:spPr>
        <p:txBody>
          <a:bodyPr wrap="none" anchor="ctr"/>
          <a:lstStyle/>
          <a:p>
            <a:endParaRPr lang="zh-CN" altLang="en-US"/>
          </a:p>
        </p:txBody>
      </p:sp>
      <p:sp>
        <p:nvSpPr>
          <p:cNvPr id="287747" name="Text Box 3"/>
          <p:cNvSpPr txBox="1">
            <a:spLocks noChangeArrowheads="1"/>
          </p:cNvSpPr>
          <p:nvPr/>
        </p:nvSpPr>
        <p:spPr bwMode="auto">
          <a:xfrm>
            <a:off x="3886200" y="2316163"/>
            <a:ext cx="4630738" cy="579437"/>
          </a:xfrm>
          <a:prstGeom prst="rect">
            <a:avLst/>
          </a:prstGeom>
          <a:noFill/>
          <a:ln w="9525">
            <a:noFill/>
            <a:miter lim="800000"/>
            <a:headEnd/>
            <a:tailEnd/>
          </a:ln>
        </p:spPr>
        <p:txBody>
          <a:bodyPr>
            <a:spAutoFit/>
          </a:bodyPr>
          <a:lstStyle/>
          <a:p>
            <a:r>
              <a:rPr lang="en-US" altLang="zh-CN" sz="3200" b="1" u="sng">
                <a:solidFill>
                  <a:schemeClr val="tx2"/>
                </a:solidFill>
                <a:effectLst>
                  <a:outerShdw blurRad="38100" dist="38100" dir="2700000" algn="tl">
                    <a:srgbClr val="C0C0C0"/>
                  </a:outerShdw>
                </a:effectLst>
                <a:ea typeface="隶书" pitchFamily="49" charset="-122"/>
              </a:rPr>
              <a:t>Dijkstra</a:t>
            </a:r>
            <a:r>
              <a:rPr lang="zh-CN" altLang="en-US" sz="3200" b="1" u="sng">
                <a:effectLst>
                  <a:outerShdw blurRad="38100" dist="38100" dir="2700000" algn="tl">
                    <a:srgbClr val="C0C0C0"/>
                  </a:outerShdw>
                </a:effectLst>
                <a:ea typeface="隶书" pitchFamily="49" charset="-122"/>
              </a:rPr>
              <a:t>逐步求解的过程</a:t>
            </a:r>
            <a:endParaRPr lang="zh-CN" altLang="en-US" u="sng">
              <a:ea typeface="隶书" pitchFamily="49" charset="-122"/>
            </a:endParaRPr>
          </a:p>
        </p:txBody>
      </p:sp>
      <p:sp>
        <p:nvSpPr>
          <p:cNvPr id="287749" name="Oval 5" descr="白色大理石"/>
          <p:cNvSpPr>
            <a:spLocks noChangeArrowheads="1"/>
          </p:cNvSpPr>
          <p:nvPr/>
        </p:nvSpPr>
        <p:spPr bwMode="auto">
          <a:xfrm>
            <a:off x="609600" y="9144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287751" name="Oval 7" descr="白色大理石"/>
          <p:cNvSpPr>
            <a:spLocks noChangeArrowheads="1"/>
          </p:cNvSpPr>
          <p:nvPr/>
        </p:nvSpPr>
        <p:spPr bwMode="auto">
          <a:xfrm>
            <a:off x="2362200" y="381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287752" name="Oval 8" descr="白色大理石"/>
          <p:cNvSpPr>
            <a:spLocks noChangeArrowheads="1"/>
          </p:cNvSpPr>
          <p:nvPr/>
        </p:nvSpPr>
        <p:spPr bwMode="auto">
          <a:xfrm>
            <a:off x="4419600" y="1066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287753" name="Oval 9" descr="白色大理石"/>
          <p:cNvSpPr>
            <a:spLocks noChangeArrowheads="1"/>
          </p:cNvSpPr>
          <p:nvPr/>
        </p:nvSpPr>
        <p:spPr bwMode="auto">
          <a:xfrm>
            <a:off x="3124200" y="20574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287754" name="Oval 10" descr="白色大理石"/>
          <p:cNvSpPr>
            <a:spLocks noChangeArrowheads="1"/>
          </p:cNvSpPr>
          <p:nvPr/>
        </p:nvSpPr>
        <p:spPr bwMode="auto">
          <a:xfrm>
            <a:off x="1752600" y="1905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287759" name="Line 15"/>
          <p:cNvSpPr>
            <a:spLocks noChangeShapeType="1"/>
          </p:cNvSpPr>
          <p:nvPr/>
        </p:nvSpPr>
        <p:spPr bwMode="auto">
          <a:xfrm flipV="1">
            <a:off x="3505200" y="1447800"/>
            <a:ext cx="990600" cy="6858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87762" name="Text Box 18"/>
          <p:cNvSpPr txBox="1">
            <a:spLocks noChangeArrowheads="1"/>
          </p:cNvSpPr>
          <p:nvPr/>
        </p:nvSpPr>
        <p:spPr bwMode="auto">
          <a:xfrm>
            <a:off x="1219200" y="381000"/>
            <a:ext cx="590550" cy="579438"/>
          </a:xfrm>
          <a:prstGeom prst="rect">
            <a:avLst/>
          </a:prstGeom>
          <a:noFill/>
          <a:ln w="9525">
            <a:noFill/>
            <a:miter lim="800000"/>
            <a:headEnd/>
            <a:tailEnd/>
          </a:ln>
          <a:effectLst/>
        </p:spPr>
        <p:txBody>
          <a:bodyPr wrap="none">
            <a:spAutoFit/>
          </a:bodyPr>
          <a:lstStyle/>
          <a:p>
            <a:r>
              <a:rPr lang="en-US" altLang="zh-CN" sz="3200" b="1"/>
              <a:t>10</a:t>
            </a:r>
            <a:endParaRPr lang="en-US" altLang="zh-CN"/>
          </a:p>
        </p:txBody>
      </p:sp>
      <p:sp>
        <p:nvSpPr>
          <p:cNvPr id="287763" name="Text Box 19"/>
          <p:cNvSpPr txBox="1">
            <a:spLocks noChangeArrowheads="1"/>
          </p:cNvSpPr>
          <p:nvPr/>
        </p:nvSpPr>
        <p:spPr bwMode="auto">
          <a:xfrm>
            <a:off x="3448050" y="411163"/>
            <a:ext cx="793750" cy="579437"/>
          </a:xfrm>
          <a:prstGeom prst="rect">
            <a:avLst/>
          </a:prstGeom>
          <a:noFill/>
          <a:ln w="9525">
            <a:noFill/>
            <a:miter lim="800000"/>
            <a:headEnd/>
            <a:tailEnd/>
          </a:ln>
          <a:effectLst/>
        </p:spPr>
        <p:txBody>
          <a:bodyPr wrap="none">
            <a:spAutoFit/>
          </a:bodyPr>
          <a:lstStyle/>
          <a:p>
            <a:r>
              <a:rPr lang="en-US" altLang="zh-CN" sz="3200" b="1"/>
              <a:t>100</a:t>
            </a:r>
            <a:endParaRPr lang="en-US" altLang="zh-CN"/>
          </a:p>
        </p:txBody>
      </p:sp>
      <p:sp>
        <p:nvSpPr>
          <p:cNvPr id="287764" name="Text Box 20"/>
          <p:cNvSpPr txBox="1">
            <a:spLocks noChangeArrowheads="1"/>
          </p:cNvSpPr>
          <p:nvPr/>
        </p:nvSpPr>
        <p:spPr bwMode="auto">
          <a:xfrm>
            <a:off x="2286000" y="1066800"/>
            <a:ext cx="590550" cy="579438"/>
          </a:xfrm>
          <a:prstGeom prst="rect">
            <a:avLst/>
          </a:prstGeom>
          <a:noFill/>
          <a:ln w="9525">
            <a:noFill/>
            <a:miter lim="800000"/>
            <a:headEnd/>
            <a:tailEnd/>
          </a:ln>
          <a:effectLst/>
        </p:spPr>
        <p:txBody>
          <a:bodyPr wrap="none">
            <a:spAutoFit/>
          </a:bodyPr>
          <a:lstStyle/>
          <a:p>
            <a:r>
              <a:rPr lang="en-US" altLang="zh-CN" sz="3200" b="1"/>
              <a:t>30</a:t>
            </a:r>
            <a:endParaRPr lang="en-US" altLang="zh-CN"/>
          </a:p>
        </p:txBody>
      </p:sp>
      <p:sp>
        <p:nvSpPr>
          <p:cNvPr id="287765" name="Text Box 21"/>
          <p:cNvSpPr txBox="1">
            <a:spLocks noChangeArrowheads="1"/>
          </p:cNvSpPr>
          <p:nvPr/>
        </p:nvSpPr>
        <p:spPr bwMode="auto">
          <a:xfrm>
            <a:off x="838200" y="1524000"/>
            <a:ext cx="590550" cy="579438"/>
          </a:xfrm>
          <a:prstGeom prst="rect">
            <a:avLst/>
          </a:prstGeom>
          <a:noFill/>
          <a:ln w="9525">
            <a:noFill/>
            <a:miter lim="800000"/>
            <a:headEnd/>
            <a:tailEnd/>
          </a:ln>
          <a:effectLst/>
        </p:spPr>
        <p:txBody>
          <a:bodyPr wrap="none">
            <a:spAutoFit/>
          </a:bodyPr>
          <a:lstStyle/>
          <a:p>
            <a:r>
              <a:rPr lang="en-US" altLang="zh-CN" sz="3200" b="1"/>
              <a:t>50</a:t>
            </a:r>
            <a:endParaRPr lang="en-US" altLang="zh-CN"/>
          </a:p>
        </p:txBody>
      </p:sp>
      <p:sp>
        <p:nvSpPr>
          <p:cNvPr id="287766" name="Text Box 22"/>
          <p:cNvSpPr txBox="1">
            <a:spLocks noChangeArrowheads="1"/>
          </p:cNvSpPr>
          <p:nvPr/>
        </p:nvSpPr>
        <p:spPr bwMode="auto">
          <a:xfrm>
            <a:off x="2286000" y="2133600"/>
            <a:ext cx="590550" cy="579438"/>
          </a:xfrm>
          <a:prstGeom prst="rect">
            <a:avLst/>
          </a:prstGeom>
          <a:noFill/>
          <a:ln w="9525">
            <a:noFill/>
            <a:miter lim="800000"/>
            <a:headEnd/>
            <a:tailEnd/>
          </a:ln>
          <a:effectLst/>
        </p:spPr>
        <p:txBody>
          <a:bodyPr wrap="none">
            <a:spAutoFit/>
          </a:bodyPr>
          <a:lstStyle/>
          <a:p>
            <a:r>
              <a:rPr lang="en-US" altLang="zh-CN" sz="3200" b="1"/>
              <a:t>20</a:t>
            </a:r>
            <a:endParaRPr lang="en-US" altLang="zh-CN"/>
          </a:p>
        </p:txBody>
      </p:sp>
      <p:sp>
        <p:nvSpPr>
          <p:cNvPr id="287767" name="Text Box 23"/>
          <p:cNvSpPr txBox="1">
            <a:spLocks noChangeArrowheads="1"/>
          </p:cNvSpPr>
          <p:nvPr/>
        </p:nvSpPr>
        <p:spPr bwMode="auto">
          <a:xfrm>
            <a:off x="3905250" y="1630363"/>
            <a:ext cx="590550" cy="579437"/>
          </a:xfrm>
          <a:prstGeom prst="rect">
            <a:avLst/>
          </a:prstGeom>
          <a:noFill/>
          <a:ln w="9525">
            <a:noFill/>
            <a:miter lim="800000"/>
            <a:headEnd/>
            <a:tailEnd/>
          </a:ln>
          <a:effectLst/>
        </p:spPr>
        <p:txBody>
          <a:bodyPr wrap="none">
            <a:spAutoFit/>
          </a:bodyPr>
          <a:lstStyle/>
          <a:p>
            <a:r>
              <a:rPr lang="en-US" altLang="zh-CN" sz="3200" b="1"/>
              <a:t>60</a:t>
            </a:r>
            <a:endParaRPr lang="en-US" altLang="zh-CN"/>
          </a:p>
        </p:txBody>
      </p:sp>
      <p:sp>
        <p:nvSpPr>
          <p:cNvPr id="287768" name="Text Box 24"/>
          <p:cNvSpPr txBox="1">
            <a:spLocks noChangeArrowheads="1"/>
          </p:cNvSpPr>
          <p:nvPr/>
        </p:nvSpPr>
        <p:spPr bwMode="auto">
          <a:xfrm>
            <a:off x="3219450" y="1066800"/>
            <a:ext cx="590550" cy="579438"/>
          </a:xfrm>
          <a:prstGeom prst="rect">
            <a:avLst/>
          </a:prstGeom>
          <a:noFill/>
          <a:ln w="9525">
            <a:noFill/>
            <a:miter lim="800000"/>
            <a:headEnd/>
            <a:tailEnd/>
          </a:ln>
          <a:effectLst/>
        </p:spPr>
        <p:txBody>
          <a:bodyPr wrap="none">
            <a:spAutoFit/>
          </a:bodyPr>
          <a:lstStyle/>
          <a:p>
            <a:r>
              <a:rPr lang="en-US" altLang="zh-CN" sz="3200" b="1"/>
              <a:t>10</a:t>
            </a:r>
            <a:endParaRPr lang="en-US" altLang="zh-CN"/>
          </a:p>
        </p:txBody>
      </p:sp>
      <p:sp>
        <p:nvSpPr>
          <p:cNvPr id="287769" name="Text Box 25"/>
          <p:cNvSpPr txBox="1">
            <a:spLocks noChangeArrowheads="1"/>
          </p:cNvSpPr>
          <p:nvPr/>
        </p:nvSpPr>
        <p:spPr bwMode="auto">
          <a:xfrm>
            <a:off x="361950" y="3074988"/>
            <a:ext cx="8388350" cy="579437"/>
          </a:xfrm>
          <a:prstGeom prst="rect">
            <a:avLst/>
          </a:prstGeom>
          <a:noFill/>
          <a:ln w="9525">
            <a:noFill/>
            <a:miter lim="800000"/>
            <a:headEnd/>
            <a:tailEnd/>
          </a:ln>
          <a:effectLst/>
        </p:spPr>
        <p:txBody>
          <a:bodyPr>
            <a:spAutoFit/>
          </a:bodyPr>
          <a:lstStyle/>
          <a:p>
            <a:r>
              <a:rPr lang="zh-CN" altLang="en-US" sz="3200" b="1">
                <a:effectLst>
                  <a:outerShdw blurRad="38100" dist="38100" dir="2700000" algn="tl">
                    <a:srgbClr val="C0C0C0"/>
                  </a:outerShdw>
                </a:effectLst>
                <a:ea typeface="隶书" pitchFamily="49" charset="-122"/>
              </a:rPr>
              <a:t>源点  终点           最短路径                  路径长度</a:t>
            </a:r>
            <a:endParaRPr lang="zh-CN" altLang="en-US">
              <a:ea typeface="隶书" pitchFamily="49" charset="-122"/>
            </a:endParaRPr>
          </a:p>
        </p:txBody>
      </p:sp>
      <p:sp>
        <p:nvSpPr>
          <p:cNvPr id="287771" name="Text Box 27"/>
          <p:cNvSpPr txBox="1">
            <a:spLocks noChangeArrowheads="1"/>
          </p:cNvSpPr>
          <p:nvPr/>
        </p:nvSpPr>
        <p:spPr bwMode="auto">
          <a:xfrm>
            <a:off x="609600" y="3763963"/>
            <a:ext cx="8489950" cy="2332037"/>
          </a:xfrm>
          <a:prstGeom prst="rect">
            <a:avLst/>
          </a:prstGeom>
          <a:noFill/>
          <a:ln w="9525">
            <a:noFill/>
            <a:miter lim="800000"/>
            <a:headEnd/>
            <a:tailEnd/>
          </a:ln>
          <a:effectLst/>
        </p:spPr>
        <p:txBody>
          <a:bodyPr wrap="none">
            <a:spAutoFit/>
          </a:bodyPr>
          <a:lstStyle/>
          <a:p>
            <a:pPr>
              <a:spcBef>
                <a:spcPct val="20000"/>
              </a:spcBef>
            </a:pPr>
            <a:r>
              <a:rPr lang="en-US" altLang="zh-CN" sz="3200" b="1" dirty="0">
                <a:solidFill>
                  <a:srgbClr val="CC3300"/>
                </a:solidFill>
              </a:rPr>
              <a:t>v</a:t>
            </a:r>
            <a:r>
              <a:rPr lang="en-US" altLang="zh-CN" sz="3200" b="1" baseline="-25000" dirty="0">
                <a:solidFill>
                  <a:srgbClr val="CC3300"/>
                </a:solidFill>
              </a:rPr>
              <a:t>0</a:t>
            </a:r>
            <a:r>
              <a:rPr lang="en-US" altLang="zh-CN" sz="3200" b="1" dirty="0">
                <a:solidFill>
                  <a:srgbClr val="CC3300"/>
                </a:solidFill>
              </a:rPr>
              <a:t>       v</a:t>
            </a:r>
            <a:r>
              <a:rPr lang="en-US" altLang="zh-CN" sz="3200" b="1" baseline="-25000" dirty="0">
                <a:solidFill>
                  <a:srgbClr val="CC3300"/>
                </a:solidFill>
              </a:rPr>
              <a:t>1</a:t>
            </a:r>
            <a:r>
              <a:rPr lang="en-US" altLang="zh-CN" sz="3200" b="1" dirty="0">
                <a:solidFill>
                  <a:srgbClr val="CC3300"/>
                </a:solidFill>
              </a:rPr>
              <a:t>   </a:t>
            </a:r>
            <a:r>
              <a:rPr lang="en-US" altLang="zh-CN" sz="3200" b="1" dirty="0">
                <a:solidFill>
                  <a:srgbClr val="FF33CC"/>
                </a:solidFill>
              </a:rPr>
              <a:t>(v</a:t>
            </a:r>
            <a:r>
              <a:rPr lang="en-US" altLang="zh-CN" sz="3200" b="1" baseline="-25000" dirty="0">
                <a:solidFill>
                  <a:srgbClr val="FF33CC"/>
                </a:solidFill>
              </a:rPr>
              <a:t>0</a:t>
            </a:r>
            <a:r>
              <a:rPr lang="en-US" altLang="zh-CN" sz="3200" b="1" dirty="0">
                <a:solidFill>
                  <a:srgbClr val="FF33CC"/>
                </a:solidFill>
              </a:rPr>
              <a:t>,v</a:t>
            </a:r>
            <a:r>
              <a:rPr lang="en-US" altLang="zh-CN" sz="3200" b="1" baseline="-25000" dirty="0">
                <a:solidFill>
                  <a:srgbClr val="FF33CC"/>
                </a:solidFill>
              </a:rPr>
              <a:t>1</a:t>
            </a:r>
            <a:r>
              <a:rPr lang="en-US" altLang="zh-CN" sz="3200" b="1" dirty="0">
                <a:solidFill>
                  <a:srgbClr val="FF33CC"/>
                </a:solidFill>
              </a:rPr>
              <a:t>)                                     10</a:t>
            </a:r>
            <a:endParaRPr lang="en-US" altLang="zh-CN" sz="3200" b="1" dirty="0">
              <a:solidFill>
                <a:srgbClr val="CC3300"/>
              </a:solidFill>
            </a:endParaRPr>
          </a:p>
          <a:p>
            <a:pPr>
              <a:spcBef>
                <a:spcPct val="20000"/>
              </a:spcBef>
            </a:pPr>
            <a:r>
              <a:rPr lang="en-US" altLang="zh-CN" sz="3200" b="1" dirty="0">
                <a:solidFill>
                  <a:srgbClr val="CC3300"/>
                </a:solidFill>
              </a:rPr>
              <a:t>          v</a:t>
            </a:r>
            <a:r>
              <a:rPr lang="en-US" altLang="zh-CN" sz="3200" b="1" baseline="-25000" dirty="0">
                <a:solidFill>
                  <a:srgbClr val="CC3300"/>
                </a:solidFill>
              </a:rPr>
              <a:t>2</a:t>
            </a:r>
            <a:r>
              <a:rPr lang="en-US" altLang="zh-CN" sz="3200" b="1" dirty="0">
                <a:solidFill>
                  <a:srgbClr val="CC3300"/>
                </a:solidFill>
              </a:rPr>
              <a:t>              </a:t>
            </a:r>
            <a:r>
              <a:rPr lang="en-US" altLang="zh-CN" sz="3200" b="1" dirty="0">
                <a:solidFill>
                  <a:srgbClr val="339966"/>
                </a:solidFill>
              </a:rPr>
              <a:t>(v</a:t>
            </a:r>
            <a:r>
              <a:rPr lang="en-US" altLang="zh-CN" sz="3200" b="1" baseline="-25000" dirty="0">
                <a:solidFill>
                  <a:srgbClr val="339966"/>
                </a:solidFill>
              </a:rPr>
              <a:t>0</a:t>
            </a:r>
            <a:r>
              <a:rPr lang="en-US" altLang="zh-CN" sz="3200" b="1" dirty="0">
                <a:solidFill>
                  <a:srgbClr val="339966"/>
                </a:solidFill>
              </a:rPr>
              <a:t>,v</a:t>
            </a:r>
            <a:r>
              <a:rPr lang="en-US" altLang="zh-CN" sz="3200" b="1" baseline="-25000" dirty="0">
                <a:solidFill>
                  <a:srgbClr val="339966"/>
                </a:solidFill>
              </a:rPr>
              <a:t>1</a:t>
            </a:r>
            <a:r>
              <a:rPr lang="en-US" altLang="zh-CN" sz="3200" b="1" dirty="0">
                <a:solidFill>
                  <a:srgbClr val="339966"/>
                </a:solidFill>
              </a:rPr>
              <a:t>,v</a:t>
            </a:r>
            <a:r>
              <a:rPr lang="en-US" altLang="zh-CN" sz="3200" b="1" baseline="-25000" dirty="0">
                <a:solidFill>
                  <a:srgbClr val="339966"/>
                </a:solidFill>
              </a:rPr>
              <a:t>2</a:t>
            </a:r>
            <a:r>
              <a:rPr lang="en-US" altLang="zh-CN" sz="3200" b="1" dirty="0">
                <a:solidFill>
                  <a:srgbClr val="339966"/>
                </a:solidFill>
              </a:rPr>
              <a:t>)</a:t>
            </a:r>
            <a:r>
              <a:rPr lang="en-US" altLang="zh-CN" sz="3200" b="1" dirty="0">
                <a:solidFill>
                  <a:srgbClr val="CC3300"/>
                </a:solidFill>
              </a:rPr>
              <a:t> </a:t>
            </a:r>
            <a:r>
              <a:rPr lang="en-US" altLang="zh-CN" sz="3200" b="1" dirty="0">
                <a:solidFill>
                  <a:srgbClr val="3333CC"/>
                </a:solidFill>
              </a:rPr>
              <a:t>(v</a:t>
            </a:r>
            <a:r>
              <a:rPr lang="en-US" altLang="zh-CN" sz="3200" b="1" baseline="-25000" dirty="0">
                <a:solidFill>
                  <a:srgbClr val="3333CC"/>
                </a:solidFill>
              </a:rPr>
              <a:t>0</a:t>
            </a:r>
            <a:r>
              <a:rPr lang="en-US" altLang="zh-CN" sz="3200" b="1" dirty="0">
                <a:solidFill>
                  <a:srgbClr val="3333CC"/>
                </a:solidFill>
              </a:rPr>
              <a:t>,v</a:t>
            </a:r>
            <a:r>
              <a:rPr lang="en-US" altLang="zh-CN" sz="3200" b="1" baseline="-25000" dirty="0">
                <a:solidFill>
                  <a:srgbClr val="3333CC"/>
                </a:solidFill>
              </a:rPr>
              <a:t>3</a:t>
            </a:r>
            <a:r>
              <a:rPr lang="en-US" altLang="zh-CN" sz="3200" b="1" dirty="0">
                <a:solidFill>
                  <a:srgbClr val="3333CC"/>
                </a:solidFill>
              </a:rPr>
              <a:t>,v</a:t>
            </a:r>
            <a:r>
              <a:rPr lang="en-US" altLang="zh-CN" sz="3200" b="1" baseline="-25000" dirty="0">
                <a:solidFill>
                  <a:srgbClr val="3333CC"/>
                </a:solidFill>
              </a:rPr>
              <a:t>2</a:t>
            </a:r>
            <a:r>
              <a:rPr lang="en-US" altLang="zh-CN" sz="3200" b="1" dirty="0">
                <a:solidFill>
                  <a:srgbClr val="3333CC"/>
                </a:solidFill>
              </a:rPr>
              <a:t>)</a:t>
            </a:r>
            <a:r>
              <a:rPr lang="en-US" altLang="zh-CN" sz="3200" b="1" dirty="0">
                <a:solidFill>
                  <a:srgbClr val="CC3300"/>
                </a:solidFill>
              </a:rPr>
              <a:t>       </a:t>
            </a:r>
            <a:r>
              <a:rPr lang="en-US" altLang="zh-CN" sz="3200" b="1" dirty="0">
                <a:solidFill>
                  <a:srgbClr val="FF33CC"/>
                </a:solidFill>
                <a:sym typeface="Symbol" pitchFamily="18" charset="2"/>
              </a:rPr>
              <a:t></a:t>
            </a:r>
            <a:r>
              <a:rPr lang="en-US" altLang="zh-CN" sz="3200" b="1" dirty="0">
                <a:solidFill>
                  <a:srgbClr val="CC3300"/>
                </a:solidFill>
                <a:sym typeface="Symbol" pitchFamily="18" charset="2"/>
              </a:rPr>
              <a:t>,</a:t>
            </a:r>
            <a:r>
              <a:rPr lang="en-US" altLang="zh-CN" sz="3200" b="1" dirty="0">
                <a:solidFill>
                  <a:srgbClr val="339966"/>
                </a:solidFill>
              </a:rPr>
              <a:t>60</a:t>
            </a:r>
            <a:r>
              <a:rPr lang="en-US" altLang="zh-CN" sz="3200" b="1" dirty="0">
                <a:solidFill>
                  <a:srgbClr val="CC3300"/>
                </a:solidFill>
              </a:rPr>
              <a:t>,</a:t>
            </a:r>
            <a:r>
              <a:rPr lang="en-US" altLang="zh-CN" sz="3200" b="1" dirty="0">
                <a:solidFill>
                  <a:srgbClr val="3333CC"/>
                </a:solidFill>
              </a:rPr>
              <a:t>50</a:t>
            </a:r>
            <a:r>
              <a:rPr lang="en-US" altLang="zh-CN" sz="3200" b="1" dirty="0">
                <a:solidFill>
                  <a:srgbClr val="CC3300"/>
                </a:solidFill>
              </a:rPr>
              <a:t> </a:t>
            </a:r>
          </a:p>
          <a:p>
            <a:pPr>
              <a:spcBef>
                <a:spcPct val="20000"/>
              </a:spcBef>
            </a:pPr>
            <a:r>
              <a:rPr lang="en-US" altLang="zh-CN" sz="3200" b="1" dirty="0">
                <a:solidFill>
                  <a:srgbClr val="CC3300"/>
                </a:solidFill>
              </a:rPr>
              <a:t>          v</a:t>
            </a:r>
            <a:r>
              <a:rPr lang="en-US" altLang="zh-CN" sz="3200" b="1" baseline="-25000" dirty="0">
                <a:solidFill>
                  <a:srgbClr val="CC3300"/>
                </a:solidFill>
              </a:rPr>
              <a:t>3</a:t>
            </a:r>
            <a:r>
              <a:rPr lang="en-US" altLang="zh-CN" sz="3200" b="1" dirty="0">
                <a:solidFill>
                  <a:srgbClr val="CC3300"/>
                </a:solidFill>
              </a:rPr>
              <a:t>   </a:t>
            </a:r>
            <a:r>
              <a:rPr lang="en-US" altLang="zh-CN" sz="3200" b="1" dirty="0">
                <a:solidFill>
                  <a:srgbClr val="FF33CC"/>
                </a:solidFill>
              </a:rPr>
              <a:t>(v</a:t>
            </a:r>
            <a:r>
              <a:rPr lang="en-US" altLang="zh-CN" sz="3200" b="1" baseline="-25000" dirty="0">
                <a:solidFill>
                  <a:srgbClr val="FF33CC"/>
                </a:solidFill>
              </a:rPr>
              <a:t>0</a:t>
            </a:r>
            <a:r>
              <a:rPr lang="en-US" altLang="zh-CN" sz="3200" b="1" dirty="0">
                <a:solidFill>
                  <a:srgbClr val="FF33CC"/>
                </a:solidFill>
              </a:rPr>
              <a:t>,v</a:t>
            </a:r>
            <a:r>
              <a:rPr lang="en-US" altLang="zh-CN" sz="3200" b="1" baseline="-25000" dirty="0">
                <a:solidFill>
                  <a:srgbClr val="FF33CC"/>
                </a:solidFill>
              </a:rPr>
              <a:t>3</a:t>
            </a:r>
            <a:r>
              <a:rPr lang="en-US" altLang="zh-CN" sz="3200" b="1" dirty="0">
                <a:solidFill>
                  <a:srgbClr val="FF33CC"/>
                </a:solidFill>
              </a:rPr>
              <a:t>)                                      30</a:t>
            </a:r>
            <a:r>
              <a:rPr lang="en-US" altLang="zh-CN" sz="3200" b="1" dirty="0">
                <a:solidFill>
                  <a:srgbClr val="CC3300"/>
                </a:solidFill>
              </a:rPr>
              <a:t> </a:t>
            </a:r>
          </a:p>
          <a:p>
            <a:pPr>
              <a:spcBef>
                <a:spcPct val="20000"/>
              </a:spcBef>
            </a:pPr>
            <a:r>
              <a:rPr lang="en-US" altLang="zh-CN" sz="3200" b="1" dirty="0">
                <a:solidFill>
                  <a:srgbClr val="CC3300"/>
                </a:solidFill>
              </a:rPr>
              <a:t>          v</a:t>
            </a:r>
            <a:r>
              <a:rPr lang="en-US" altLang="zh-CN" sz="3200" b="1" baseline="-25000" dirty="0">
                <a:solidFill>
                  <a:srgbClr val="CC3300"/>
                </a:solidFill>
              </a:rPr>
              <a:t>4</a:t>
            </a:r>
            <a:r>
              <a:rPr lang="en-US" altLang="zh-CN" sz="3200" b="1" dirty="0">
                <a:solidFill>
                  <a:srgbClr val="CC3300"/>
                </a:solidFill>
              </a:rPr>
              <a:t>   </a:t>
            </a:r>
            <a:r>
              <a:rPr lang="en-US" altLang="zh-CN" sz="3200" b="1" dirty="0">
                <a:solidFill>
                  <a:srgbClr val="FF33CC"/>
                </a:solidFill>
              </a:rPr>
              <a:t>(v</a:t>
            </a:r>
            <a:r>
              <a:rPr lang="en-US" altLang="zh-CN" sz="3200" b="1" baseline="-25000" dirty="0">
                <a:solidFill>
                  <a:srgbClr val="FF33CC"/>
                </a:solidFill>
              </a:rPr>
              <a:t>0</a:t>
            </a:r>
            <a:r>
              <a:rPr lang="en-US" altLang="zh-CN" sz="3200" b="1" dirty="0">
                <a:solidFill>
                  <a:srgbClr val="FF33CC"/>
                </a:solidFill>
              </a:rPr>
              <a:t>,v</a:t>
            </a:r>
            <a:r>
              <a:rPr lang="en-US" altLang="zh-CN" sz="3200" b="1" baseline="-25000" dirty="0">
                <a:solidFill>
                  <a:srgbClr val="FF33CC"/>
                </a:solidFill>
              </a:rPr>
              <a:t>4</a:t>
            </a:r>
            <a:r>
              <a:rPr lang="en-US" altLang="zh-CN" sz="3200" b="1" dirty="0">
                <a:solidFill>
                  <a:srgbClr val="FF33CC"/>
                </a:solidFill>
              </a:rPr>
              <a:t>)</a:t>
            </a:r>
            <a:r>
              <a:rPr lang="en-US" altLang="zh-CN" sz="3200" b="1" dirty="0">
                <a:solidFill>
                  <a:srgbClr val="CC3300"/>
                </a:solidFill>
              </a:rPr>
              <a:t> </a:t>
            </a:r>
            <a:r>
              <a:rPr lang="en-US" altLang="zh-CN" sz="3200" b="1" dirty="0">
                <a:solidFill>
                  <a:srgbClr val="3333CC"/>
                </a:solidFill>
              </a:rPr>
              <a:t>(v</a:t>
            </a:r>
            <a:r>
              <a:rPr lang="en-US" altLang="zh-CN" sz="3200" b="1" baseline="-25000" dirty="0">
                <a:solidFill>
                  <a:srgbClr val="3333CC"/>
                </a:solidFill>
              </a:rPr>
              <a:t>0</a:t>
            </a:r>
            <a:r>
              <a:rPr lang="en-US" altLang="zh-CN" sz="3200" b="1" dirty="0">
                <a:solidFill>
                  <a:srgbClr val="3333CC"/>
                </a:solidFill>
              </a:rPr>
              <a:t>,v</a:t>
            </a:r>
            <a:r>
              <a:rPr lang="en-US" altLang="zh-CN" sz="3200" b="1" baseline="-25000" dirty="0">
                <a:solidFill>
                  <a:srgbClr val="3333CC"/>
                </a:solidFill>
              </a:rPr>
              <a:t>3</a:t>
            </a:r>
            <a:r>
              <a:rPr lang="en-US" altLang="zh-CN" sz="3200" b="1" dirty="0">
                <a:solidFill>
                  <a:srgbClr val="3333CC"/>
                </a:solidFill>
              </a:rPr>
              <a:t>,v</a:t>
            </a:r>
            <a:r>
              <a:rPr lang="en-US" altLang="zh-CN" sz="3200" b="1" baseline="-25000" dirty="0">
                <a:solidFill>
                  <a:srgbClr val="3333CC"/>
                </a:solidFill>
              </a:rPr>
              <a:t>4</a:t>
            </a:r>
            <a:r>
              <a:rPr lang="en-US" altLang="zh-CN" sz="3200" b="1" dirty="0">
                <a:solidFill>
                  <a:srgbClr val="3333CC"/>
                </a:solidFill>
              </a:rPr>
              <a:t>)</a:t>
            </a:r>
            <a:r>
              <a:rPr lang="en-US" altLang="zh-CN" sz="3200" b="1" dirty="0">
                <a:solidFill>
                  <a:srgbClr val="CC3300"/>
                </a:solidFill>
              </a:rPr>
              <a:t> (v</a:t>
            </a:r>
            <a:r>
              <a:rPr lang="en-US" altLang="zh-CN" sz="3200" b="1" baseline="-25000" dirty="0">
                <a:solidFill>
                  <a:srgbClr val="CC3300"/>
                </a:solidFill>
              </a:rPr>
              <a:t>0</a:t>
            </a:r>
            <a:r>
              <a:rPr lang="en-US" altLang="zh-CN" sz="3200" b="1" dirty="0">
                <a:solidFill>
                  <a:srgbClr val="CC3300"/>
                </a:solidFill>
              </a:rPr>
              <a:t>,v</a:t>
            </a:r>
            <a:r>
              <a:rPr lang="en-US" altLang="zh-CN" sz="3200" b="1" baseline="-25000" dirty="0">
                <a:solidFill>
                  <a:srgbClr val="CC3300"/>
                </a:solidFill>
              </a:rPr>
              <a:t>3</a:t>
            </a:r>
            <a:r>
              <a:rPr lang="en-US" altLang="zh-CN" sz="3200" b="1" dirty="0">
                <a:solidFill>
                  <a:srgbClr val="CC3300"/>
                </a:solidFill>
              </a:rPr>
              <a:t>,v</a:t>
            </a:r>
            <a:r>
              <a:rPr lang="en-US" altLang="zh-CN" sz="3200" b="1" baseline="-25000" dirty="0">
                <a:solidFill>
                  <a:srgbClr val="CC3300"/>
                </a:solidFill>
              </a:rPr>
              <a:t>2 </a:t>
            </a:r>
            <a:r>
              <a:rPr lang="en-US" altLang="zh-CN" sz="3200" b="1" dirty="0">
                <a:solidFill>
                  <a:srgbClr val="CC3300"/>
                </a:solidFill>
              </a:rPr>
              <a:t>,v</a:t>
            </a:r>
            <a:r>
              <a:rPr lang="en-US" altLang="zh-CN" sz="3200" b="1" baseline="-25000" dirty="0">
                <a:solidFill>
                  <a:srgbClr val="CC3300"/>
                </a:solidFill>
              </a:rPr>
              <a:t>4</a:t>
            </a:r>
            <a:r>
              <a:rPr lang="en-US" altLang="zh-CN" sz="3200" b="1" dirty="0">
                <a:solidFill>
                  <a:srgbClr val="CC3300"/>
                </a:solidFill>
              </a:rPr>
              <a:t>)  </a:t>
            </a:r>
            <a:r>
              <a:rPr lang="en-US" altLang="zh-CN" sz="3200" b="1" dirty="0">
                <a:solidFill>
                  <a:srgbClr val="FF33CC"/>
                </a:solidFill>
              </a:rPr>
              <a:t>100</a:t>
            </a:r>
            <a:r>
              <a:rPr lang="en-US" altLang="zh-CN" sz="3200" b="1" dirty="0">
                <a:solidFill>
                  <a:srgbClr val="CC3300"/>
                </a:solidFill>
              </a:rPr>
              <a:t>,</a:t>
            </a:r>
            <a:r>
              <a:rPr lang="en-US" altLang="zh-CN" sz="3200" b="1" dirty="0">
                <a:solidFill>
                  <a:srgbClr val="3333CC"/>
                </a:solidFill>
              </a:rPr>
              <a:t>90</a:t>
            </a:r>
            <a:r>
              <a:rPr lang="en-US" altLang="zh-CN" sz="3200" b="1" dirty="0">
                <a:solidFill>
                  <a:srgbClr val="CC3300"/>
                </a:solidFill>
              </a:rPr>
              <a:t>,60 </a:t>
            </a:r>
          </a:p>
        </p:txBody>
      </p:sp>
      <p:sp>
        <p:nvSpPr>
          <p:cNvPr id="287772" name="Line 28"/>
          <p:cNvSpPr>
            <a:spLocks noChangeShapeType="1"/>
          </p:cNvSpPr>
          <p:nvPr/>
        </p:nvSpPr>
        <p:spPr bwMode="auto">
          <a:xfrm>
            <a:off x="457200" y="3048000"/>
            <a:ext cx="8305800" cy="0"/>
          </a:xfrm>
          <a:prstGeom prst="line">
            <a:avLst/>
          </a:prstGeom>
          <a:noFill/>
          <a:ln w="28575">
            <a:solidFill>
              <a:srgbClr val="339966"/>
            </a:solidFill>
            <a:round/>
            <a:headEnd/>
            <a:tailEnd/>
          </a:ln>
          <a:effectLst/>
        </p:spPr>
        <p:txBody>
          <a:bodyPr wrap="none" anchor="ctr"/>
          <a:lstStyle/>
          <a:p>
            <a:endParaRPr lang="zh-CN" altLang="en-US"/>
          </a:p>
        </p:txBody>
      </p:sp>
      <p:sp>
        <p:nvSpPr>
          <p:cNvPr id="287773" name="Line 29"/>
          <p:cNvSpPr>
            <a:spLocks noChangeShapeType="1"/>
          </p:cNvSpPr>
          <p:nvPr/>
        </p:nvSpPr>
        <p:spPr bwMode="auto">
          <a:xfrm>
            <a:off x="457200" y="3657600"/>
            <a:ext cx="8305800" cy="0"/>
          </a:xfrm>
          <a:prstGeom prst="line">
            <a:avLst/>
          </a:prstGeom>
          <a:noFill/>
          <a:ln w="28575">
            <a:solidFill>
              <a:srgbClr val="339966"/>
            </a:solidFill>
            <a:round/>
            <a:headEnd/>
            <a:tailEnd/>
          </a:ln>
          <a:effectLst/>
        </p:spPr>
        <p:txBody>
          <a:bodyPr wrap="none" anchor="ctr"/>
          <a:lstStyle/>
          <a:p>
            <a:endParaRPr lang="zh-CN" altLang="en-US"/>
          </a:p>
        </p:txBody>
      </p:sp>
      <p:sp>
        <p:nvSpPr>
          <p:cNvPr id="287774" name="Line 30"/>
          <p:cNvSpPr>
            <a:spLocks noChangeShapeType="1"/>
          </p:cNvSpPr>
          <p:nvPr/>
        </p:nvSpPr>
        <p:spPr bwMode="auto">
          <a:xfrm>
            <a:off x="457200" y="6248400"/>
            <a:ext cx="8305800" cy="0"/>
          </a:xfrm>
          <a:prstGeom prst="line">
            <a:avLst/>
          </a:prstGeom>
          <a:noFill/>
          <a:ln w="28575">
            <a:solidFill>
              <a:srgbClr val="339966"/>
            </a:solidFill>
            <a:round/>
            <a:headEnd/>
            <a:tailEnd/>
          </a:ln>
          <a:effectLst/>
        </p:spPr>
        <p:txBody>
          <a:bodyPr wrap="none" anchor="ctr"/>
          <a:lstStyle/>
          <a:p>
            <a:endParaRPr lang="zh-CN" altLang="en-US"/>
          </a:p>
        </p:txBody>
      </p:sp>
      <p:sp>
        <p:nvSpPr>
          <p:cNvPr id="287775" name="Line 31"/>
          <p:cNvSpPr>
            <a:spLocks noChangeShapeType="1"/>
          </p:cNvSpPr>
          <p:nvPr/>
        </p:nvSpPr>
        <p:spPr bwMode="auto">
          <a:xfrm>
            <a:off x="2514600" y="4648200"/>
            <a:ext cx="533400" cy="0"/>
          </a:xfrm>
          <a:prstGeom prst="line">
            <a:avLst/>
          </a:prstGeom>
          <a:noFill/>
          <a:ln w="28575">
            <a:solidFill>
              <a:srgbClr val="FF33CC"/>
            </a:solidFill>
            <a:round/>
            <a:headEnd/>
            <a:tailEnd/>
          </a:ln>
          <a:effectLst/>
        </p:spPr>
        <p:txBody>
          <a:bodyPr wrap="none" anchor="ctr"/>
          <a:lstStyle/>
          <a:p>
            <a:endParaRPr lang="zh-CN" altLang="en-US"/>
          </a:p>
        </p:txBody>
      </p:sp>
      <p:sp>
        <p:nvSpPr>
          <p:cNvPr id="287776" name="Rectangle 32"/>
          <p:cNvSpPr>
            <a:spLocks noChangeArrowheads="1"/>
          </p:cNvSpPr>
          <p:nvPr/>
        </p:nvSpPr>
        <p:spPr bwMode="auto">
          <a:xfrm>
            <a:off x="5653088" y="514350"/>
            <a:ext cx="2243137" cy="612775"/>
          </a:xfrm>
          <a:prstGeom prst="rect">
            <a:avLst/>
          </a:prstGeom>
          <a:noFill/>
          <a:ln w="9525">
            <a:noFill/>
            <a:miter lim="800000"/>
            <a:headEnd/>
            <a:tailEnd/>
          </a:ln>
          <a:effectLst/>
        </p:spPr>
        <p:txBody>
          <a:bodyPr/>
          <a:lstStyle/>
          <a:p>
            <a:pPr marL="342900" indent="-342900">
              <a:lnSpc>
                <a:spcPct val="105000"/>
              </a:lnSpc>
              <a:spcBef>
                <a:spcPct val="15000"/>
              </a:spcBef>
              <a:buClr>
                <a:srgbClr val="FF7C80"/>
              </a:buClr>
              <a:buSzPct val="50000"/>
              <a:buFont typeface="Wingdings" pitchFamily="2" charset="2"/>
              <a:buNone/>
            </a:pPr>
            <a:r>
              <a:rPr lang="zh-CN" altLang="en-US" sz="3600" b="1" u="sng">
                <a:solidFill>
                  <a:schemeClr val="accent2"/>
                </a:solidFill>
                <a:effectLst>
                  <a:outerShdw blurRad="38100" dist="38100" dir="2700000" algn="tl">
                    <a:srgbClr val="C0C0C0"/>
                  </a:outerShdw>
                </a:effectLst>
                <a:ea typeface="隶书" pitchFamily="49" charset="-122"/>
              </a:rPr>
              <a:t>举例说明</a:t>
            </a:r>
          </a:p>
        </p:txBody>
      </p:sp>
      <p:sp>
        <p:nvSpPr>
          <p:cNvPr id="29" name="灯片编号占位符 28"/>
          <p:cNvSpPr>
            <a:spLocks noGrp="1"/>
          </p:cNvSpPr>
          <p:nvPr>
            <p:ph type="sldNum" sz="quarter" idx="12"/>
          </p:nvPr>
        </p:nvSpPr>
        <p:spPr/>
        <p:txBody>
          <a:bodyPr/>
          <a:lstStyle/>
          <a:p>
            <a:fld id="{86F69F03-7E5B-48C0-A38A-F337664282DB}" type="slidenum">
              <a:rPr lang="en-US" altLang="zh-CN" smtClean="0"/>
              <a:pPr/>
              <a:t>125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61"/>
                                        </p:tgtEl>
                                        <p:attrNameLst>
                                          <p:attrName>style.visibility</p:attrName>
                                        </p:attrNameLst>
                                      </p:cBhvr>
                                      <p:to>
                                        <p:strVal val="visible"/>
                                      </p:to>
                                    </p:set>
                                    <p:anim calcmode="lin" valueType="num">
                                      <p:cBhvr additive="base">
                                        <p:cTn id="7" dur="500" fill="hold"/>
                                        <p:tgtEl>
                                          <p:spTgt spid="287761"/>
                                        </p:tgtEl>
                                        <p:attrNameLst>
                                          <p:attrName>ppt_x</p:attrName>
                                        </p:attrNameLst>
                                      </p:cBhvr>
                                      <p:tavLst>
                                        <p:tav tm="0">
                                          <p:val>
                                            <p:strVal val="0-#ppt_w/2"/>
                                          </p:val>
                                        </p:tav>
                                        <p:tav tm="100000">
                                          <p:val>
                                            <p:strVal val="#ppt_x"/>
                                          </p:val>
                                        </p:tav>
                                      </p:tavLst>
                                    </p:anim>
                                    <p:anim calcmode="lin" valueType="num">
                                      <p:cBhvr additive="base">
                                        <p:cTn id="8" dur="500" fill="hold"/>
                                        <p:tgtEl>
                                          <p:spTgt spid="28776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57"/>
                                        </p:tgtEl>
                                        <p:attrNameLst>
                                          <p:attrName>style.visibility</p:attrName>
                                        </p:attrNameLst>
                                      </p:cBhvr>
                                      <p:to>
                                        <p:strVal val="visible"/>
                                      </p:to>
                                    </p:set>
                                    <p:anim calcmode="lin" valueType="num">
                                      <p:cBhvr additive="base">
                                        <p:cTn id="11" dur="500" fill="hold"/>
                                        <p:tgtEl>
                                          <p:spTgt spid="287757"/>
                                        </p:tgtEl>
                                        <p:attrNameLst>
                                          <p:attrName>ppt_x</p:attrName>
                                        </p:attrNameLst>
                                      </p:cBhvr>
                                      <p:tavLst>
                                        <p:tav tm="0">
                                          <p:val>
                                            <p:strVal val="0-#ppt_w/2"/>
                                          </p:val>
                                        </p:tav>
                                        <p:tav tm="100000">
                                          <p:val>
                                            <p:strVal val="#ppt_x"/>
                                          </p:val>
                                        </p:tav>
                                      </p:tavLst>
                                    </p:anim>
                                    <p:anim calcmode="lin" valueType="num">
                                      <p:cBhvr additive="base">
                                        <p:cTn id="12" dur="500" fill="hold"/>
                                        <p:tgtEl>
                                          <p:spTgt spid="2877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7760"/>
                                        </p:tgtEl>
                                        <p:attrNameLst>
                                          <p:attrName>style.visibility</p:attrName>
                                        </p:attrNameLst>
                                      </p:cBhvr>
                                      <p:to>
                                        <p:strVal val="visible"/>
                                      </p:to>
                                    </p:set>
                                    <p:anim calcmode="lin" valueType="num">
                                      <p:cBhvr additive="base">
                                        <p:cTn id="15" dur="500" fill="hold"/>
                                        <p:tgtEl>
                                          <p:spTgt spid="287760"/>
                                        </p:tgtEl>
                                        <p:attrNameLst>
                                          <p:attrName>ppt_x</p:attrName>
                                        </p:attrNameLst>
                                      </p:cBhvr>
                                      <p:tavLst>
                                        <p:tav tm="0">
                                          <p:val>
                                            <p:strVal val="0-#ppt_w/2"/>
                                          </p:val>
                                        </p:tav>
                                        <p:tav tm="100000">
                                          <p:val>
                                            <p:strVal val="#ppt_x"/>
                                          </p:val>
                                        </p:tav>
                                      </p:tavLst>
                                    </p:anim>
                                    <p:anim calcmode="lin" valueType="num">
                                      <p:cBhvr additive="base">
                                        <p:cTn id="16" dur="500" fill="hold"/>
                                        <p:tgtEl>
                                          <p:spTgt spid="28776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58"/>
                                        </p:tgtEl>
                                        <p:attrNameLst>
                                          <p:attrName>style.visibility</p:attrName>
                                        </p:attrNameLst>
                                      </p:cBhvr>
                                      <p:to>
                                        <p:strVal val="visible"/>
                                      </p:to>
                                    </p:set>
                                    <p:anim calcmode="lin" valueType="num">
                                      <p:cBhvr additive="base">
                                        <p:cTn id="19" dur="500" fill="hold"/>
                                        <p:tgtEl>
                                          <p:spTgt spid="287758"/>
                                        </p:tgtEl>
                                        <p:attrNameLst>
                                          <p:attrName>ppt_x</p:attrName>
                                        </p:attrNameLst>
                                      </p:cBhvr>
                                      <p:tavLst>
                                        <p:tav tm="0">
                                          <p:val>
                                            <p:strVal val="0-#ppt_w/2"/>
                                          </p:val>
                                        </p:tav>
                                        <p:tav tm="100000">
                                          <p:val>
                                            <p:strVal val="#ppt_x"/>
                                          </p:val>
                                        </p:tav>
                                      </p:tavLst>
                                    </p:anim>
                                    <p:anim calcmode="lin" valueType="num">
                                      <p:cBhvr additive="base">
                                        <p:cTn id="20" dur="500" fill="hold"/>
                                        <p:tgtEl>
                                          <p:spTgt spid="28775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7756"/>
                                        </p:tgtEl>
                                        <p:attrNameLst>
                                          <p:attrName>style.visibility</p:attrName>
                                        </p:attrNameLst>
                                      </p:cBhvr>
                                      <p:to>
                                        <p:strVal val="visible"/>
                                      </p:to>
                                    </p:set>
                                    <p:anim calcmode="lin" valueType="num">
                                      <p:cBhvr additive="base">
                                        <p:cTn id="23" dur="500" fill="hold"/>
                                        <p:tgtEl>
                                          <p:spTgt spid="287756"/>
                                        </p:tgtEl>
                                        <p:attrNameLst>
                                          <p:attrName>ppt_x</p:attrName>
                                        </p:attrNameLst>
                                      </p:cBhvr>
                                      <p:tavLst>
                                        <p:tav tm="0">
                                          <p:val>
                                            <p:strVal val="0-#ppt_w/2"/>
                                          </p:val>
                                        </p:tav>
                                        <p:tav tm="100000">
                                          <p:val>
                                            <p:strVal val="#ppt_x"/>
                                          </p:val>
                                        </p:tav>
                                      </p:tavLst>
                                    </p:anim>
                                    <p:anim calcmode="lin" valueType="num">
                                      <p:cBhvr additive="base">
                                        <p:cTn id="24" dur="500" fill="hold"/>
                                        <p:tgtEl>
                                          <p:spTgt spid="28775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7755"/>
                                        </p:tgtEl>
                                        <p:attrNameLst>
                                          <p:attrName>style.visibility</p:attrName>
                                        </p:attrNameLst>
                                      </p:cBhvr>
                                      <p:to>
                                        <p:strVal val="visible"/>
                                      </p:to>
                                    </p:set>
                                    <p:anim calcmode="lin" valueType="num">
                                      <p:cBhvr additive="base">
                                        <p:cTn id="27" dur="500" fill="hold"/>
                                        <p:tgtEl>
                                          <p:spTgt spid="287755"/>
                                        </p:tgtEl>
                                        <p:attrNameLst>
                                          <p:attrName>ppt_x</p:attrName>
                                        </p:attrNameLst>
                                      </p:cBhvr>
                                      <p:tavLst>
                                        <p:tav tm="0">
                                          <p:val>
                                            <p:strVal val="0-#ppt_w/2"/>
                                          </p:val>
                                        </p:tav>
                                        <p:tav tm="100000">
                                          <p:val>
                                            <p:strVal val="#ppt_x"/>
                                          </p:val>
                                        </p:tav>
                                      </p:tavLst>
                                    </p:anim>
                                    <p:anim calcmode="lin" valueType="num">
                                      <p:cBhvr additive="base">
                                        <p:cTn id="28" dur="500" fill="hold"/>
                                        <p:tgtEl>
                                          <p:spTgt spid="28775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87749"/>
                                        </p:tgtEl>
                                        <p:attrNameLst>
                                          <p:attrName>style.visibility</p:attrName>
                                        </p:attrNameLst>
                                      </p:cBhvr>
                                      <p:to>
                                        <p:strVal val="visible"/>
                                      </p:to>
                                    </p:set>
                                    <p:anim calcmode="lin" valueType="num">
                                      <p:cBhvr additive="base">
                                        <p:cTn id="31" dur="500" fill="hold"/>
                                        <p:tgtEl>
                                          <p:spTgt spid="287749"/>
                                        </p:tgtEl>
                                        <p:attrNameLst>
                                          <p:attrName>ppt_x</p:attrName>
                                        </p:attrNameLst>
                                      </p:cBhvr>
                                      <p:tavLst>
                                        <p:tav tm="0">
                                          <p:val>
                                            <p:strVal val="0-#ppt_w/2"/>
                                          </p:val>
                                        </p:tav>
                                        <p:tav tm="100000">
                                          <p:val>
                                            <p:strVal val="#ppt_x"/>
                                          </p:val>
                                        </p:tav>
                                      </p:tavLst>
                                    </p:anim>
                                    <p:anim calcmode="lin" valueType="num">
                                      <p:cBhvr additive="base">
                                        <p:cTn id="32" dur="500" fill="hold"/>
                                        <p:tgtEl>
                                          <p:spTgt spid="28774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87751"/>
                                        </p:tgtEl>
                                        <p:attrNameLst>
                                          <p:attrName>style.visibility</p:attrName>
                                        </p:attrNameLst>
                                      </p:cBhvr>
                                      <p:to>
                                        <p:strVal val="visible"/>
                                      </p:to>
                                    </p:set>
                                    <p:anim calcmode="lin" valueType="num">
                                      <p:cBhvr additive="base">
                                        <p:cTn id="35" dur="500" fill="hold"/>
                                        <p:tgtEl>
                                          <p:spTgt spid="287751"/>
                                        </p:tgtEl>
                                        <p:attrNameLst>
                                          <p:attrName>ppt_x</p:attrName>
                                        </p:attrNameLst>
                                      </p:cBhvr>
                                      <p:tavLst>
                                        <p:tav tm="0">
                                          <p:val>
                                            <p:strVal val="0-#ppt_w/2"/>
                                          </p:val>
                                        </p:tav>
                                        <p:tav tm="100000">
                                          <p:val>
                                            <p:strVal val="#ppt_x"/>
                                          </p:val>
                                        </p:tav>
                                      </p:tavLst>
                                    </p:anim>
                                    <p:anim calcmode="lin" valueType="num">
                                      <p:cBhvr additive="base">
                                        <p:cTn id="36" dur="500" fill="hold"/>
                                        <p:tgtEl>
                                          <p:spTgt spid="28775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87752"/>
                                        </p:tgtEl>
                                        <p:attrNameLst>
                                          <p:attrName>style.visibility</p:attrName>
                                        </p:attrNameLst>
                                      </p:cBhvr>
                                      <p:to>
                                        <p:strVal val="visible"/>
                                      </p:to>
                                    </p:set>
                                    <p:anim calcmode="lin" valueType="num">
                                      <p:cBhvr additive="base">
                                        <p:cTn id="39" dur="500" fill="hold"/>
                                        <p:tgtEl>
                                          <p:spTgt spid="287752"/>
                                        </p:tgtEl>
                                        <p:attrNameLst>
                                          <p:attrName>ppt_x</p:attrName>
                                        </p:attrNameLst>
                                      </p:cBhvr>
                                      <p:tavLst>
                                        <p:tav tm="0">
                                          <p:val>
                                            <p:strVal val="0-#ppt_w/2"/>
                                          </p:val>
                                        </p:tav>
                                        <p:tav tm="100000">
                                          <p:val>
                                            <p:strVal val="#ppt_x"/>
                                          </p:val>
                                        </p:tav>
                                      </p:tavLst>
                                    </p:anim>
                                    <p:anim calcmode="lin" valueType="num">
                                      <p:cBhvr additive="base">
                                        <p:cTn id="40" dur="500" fill="hold"/>
                                        <p:tgtEl>
                                          <p:spTgt spid="28775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87753"/>
                                        </p:tgtEl>
                                        <p:attrNameLst>
                                          <p:attrName>style.visibility</p:attrName>
                                        </p:attrNameLst>
                                      </p:cBhvr>
                                      <p:to>
                                        <p:strVal val="visible"/>
                                      </p:to>
                                    </p:set>
                                    <p:anim calcmode="lin" valueType="num">
                                      <p:cBhvr additive="base">
                                        <p:cTn id="43" dur="500" fill="hold"/>
                                        <p:tgtEl>
                                          <p:spTgt spid="287753"/>
                                        </p:tgtEl>
                                        <p:attrNameLst>
                                          <p:attrName>ppt_x</p:attrName>
                                        </p:attrNameLst>
                                      </p:cBhvr>
                                      <p:tavLst>
                                        <p:tav tm="0">
                                          <p:val>
                                            <p:strVal val="0-#ppt_w/2"/>
                                          </p:val>
                                        </p:tav>
                                        <p:tav tm="100000">
                                          <p:val>
                                            <p:strVal val="#ppt_x"/>
                                          </p:val>
                                        </p:tav>
                                      </p:tavLst>
                                    </p:anim>
                                    <p:anim calcmode="lin" valueType="num">
                                      <p:cBhvr additive="base">
                                        <p:cTn id="44" dur="500" fill="hold"/>
                                        <p:tgtEl>
                                          <p:spTgt spid="28775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87754"/>
                                        </p:tgtEl>
                                        <p:attrNameLst>
                                          <p:attrName>style.visibility</p:attrName>
                                        </p:attrNameLst>
                                      </p:cBhvr>
                                      <p:to>
                                        <p:strVal val="visible"/>
                                      </p:to>
                                    </p:set>
                                    <p:anim calcmode="lin" valueType="num">
                                      <p:cBhvr additive="base">
                                        <p:cTn id="47" dur="500" fill="hold"/>
                                        <p:tgtEl>
                                          <p:spTgt spid="287754"/>
                                        </p:tgtEl>
                                        <p:attrNameLst>
                                          <p:attrName>ppt_x</p:attrName>
                                        </p:attrNameLst>
                                      </p:cBhvr>
                                      <p:tavLst>
                                        <p:tav tm="0">
                                          <p:val>
                                            <p:strVal val="0-#ppt_w/2"/>
                                          </p:val>
                                        </p:tav>
                                        <p:tav tm="100000">
                                          <p:val>
                                            <p:strVal val="#ppt_x"/>
                                          </p:val>
                                        </p:tav>
                                      </p:tavLst>
                                    </p:anim>
                                    <p:anim calcmode="lin" valueType="num">
                                      <p:cBhvr additive="base">
                                        <p:cTn id="48" dur="500" fill="hold"/>
                                        <p:tgtEl>
                                          <p:spTgt spid="28775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7759"/>
                                        </p:tgtEl>
                                        <p:attrNameLst>
                                          <p:attrName>style.visibility</p:attrName>
                                        </p:attrNameLst>
                                      </p:cBhvr>
                                      <p:to>
                                        <p:strVal val="visible"/>
                                      </p:to>
                                    </p:set>
                                    <p:anim calcmode="lin" valueType="num">
                                      <p:cBhvr additive="base">
                                        <p:cTn id="51" dur="500" fill="hold"/>
                                        <p:tgtEl>
                                          <p:spTgt spid="287759"/>
                                        </p:tgtEl>
                                        <p:attrNameLst>
                                          <p:attrName>ppt_x</p:attrName>
                                        </p:attrNameLst>
                                      </p:cBhvr>
                                      <p:tavLst>
                                        <p:tav tm="0">
                                          <p:val>
                                            <p:strVal val="0-#ppt_w/2"/>
                                          </p:val>
                                        </p:tav>
                                        <p:tav tm="100000">
                                          <p:val>
                                            <p:strVal val="#ppt_x"/>
                                          </p:val>
                                        </p:tav>
                                      </p:tavLst>
                                    </p:anim>
                                    <p:anim calcmode="lin" valueType="num">
                                      <p:cBhvr additive="base">
                                        <p:cTn id="52" dur="500" fill="hold"/>
                                        <p:tgtEl>
                                          <p:spTgt spid="28775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87762"/>
                                        </p:tgtEl>
                                        <p:attrNameLst>
                                          <p:attrName>style.visibility</p:attrName>
                                        </p:attrNameLst>
                                      </p:cBhvr>
                                      <p:to>
                                        <p:strVal val="visible"/>
                                      </p:to>
                                    </p:set>
                                    <p:anim calcmode="lin" valueType="num">
                                      <p:cBhvr additive="base">
                                        <p:cTn id="55" dur="500" fill="hold"/>
                                        <p:tgtEl>
                                          <p:spTgt spid="287762"/>
                                        </p:tgtEl>
                                        <p:attrNameLst>
                                          <p:attrName>ppt_x</p:attrName>
                                        </p:attrNameLst>
                                      </p:cBhvr>
                                      <p:tavLst>
                                        <p:tav tm="0">
                                          <p:val>
                                            <p:strVal val="0-#ppt_w/2"/>
                                          </p:val>
                                        </p:tav>
                                        <p:tav tm="100000">
                                          <p:val>
                                            <p:strVal val="#ppt_x"/>
                                          </p:val>
                                        </p:tav>
                                      </p:tavLst>
                                    </p:anim>
                                    <p:anim calcmode="lin" valueType="num">
                                      <p:cBhvr additive="base">
                                        <p:cTn id="56" dur="500" fill="hold"/>
                                        <p:tgtEl>
                                          <p:spTgt spid="28776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87763"/>
                                        </p:tgtEl>
                                        <p:attrNameLst>
                                          <p:attrName>style.visibility</p:attrName>
                                        </p:attrNameLst>
                                      </p:cBhvr>
                                      <p:to>
                                        <p:strVal val="visible"/>
                                      </p:to>
                                    </p:set>
                                    <p:anim calcmode="lin" valueType="num">
                                      <p:cBhvr additive="base">
                                        <p:cTn id="59" dur="500" fill="hold"/>
                                        <p:tgtEl>
                                          <p:spTgt spid="287763"/>
                                        </p:tgtEl>
                                        <p:attrNameLst>
                                          <p:attrName>ppt_x</p:attrName>
                                        </p:attrNameLst>
                                      </p:cBhvr>
                                      <p:tavLst>
                                        <p:tav tm="0">
                                          <p:val>
                                            <p:strVal val="0-#ppt_w/2"/>
                                          </p:val>
                                        </p:tav>
                                        <p:tav tm="100000">
                                          <p:val>
                                            <p:strVal val="#ppt_x"/>
                                          </p:val>
                                        </p:tav>
                                      </p:tavLst>
                                    </p:anim>
                                    <p:anim calcmode="lin" valueType="num">
                                      <p:cBhvr additive="base">
                                        <p:cTn id="60" dur="500" fill="hold"/>
                                        <p:tgtEl>
                                          <p:spTgt spid="28776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87764"/>
                                        </p:tgtEl>
                                        <p:attrNameLst>
                                          <p:attrName>style.visibility</p:attrName>
                                        </p:attrNameLst>
                                      </p:cBhvr>
                                      <p:to>
                                        <p:strVal val="visible"/>
                                      </p:to>
                                    </p:set>
                                    <p:anim calcmode="lin" valueType="num">
                                      <p:cBhvr additive="base">
                                        <p:cTn id="63" dur="500" fill="hold"/>
                                        <p:tgtEl>
                                          <p:spTgt spid="287764"/>
                                        </p:tgtEl>
                                        <p:attrNameLst>
                                          <p:attrName>ppt_x</p:attrName>
                                        </p:attrNameLst>
                                      </p:cBhvr>
                                      <p:tavLst>
                                        <p:tav tm="0">
                                          <p:val>
                                            <p:strVal val="0-#ppt_w/2"/>
                                          </p:val>
                                        </p:tav>
                                        <p:tav tm="100000">
                                          <p:val>
                                            <p:strVal val="#ppt_x"/>
                                          </p:val>
                                        </p:tav>
                                      </p:tavLst>
                                    </p:anim>
                                    <p:anim calcmode="lin" valueType="num">
                                      <p:cBhvr additive="base">
                                        <p:cTn id="64" dur="500" fill="hold"/>
                                        <p:tgtEl>
                                          <p:spTgt spid="287764"/>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87765"/>
                                        </p:tgtEl>
                                        <p:attrNameLst>
                                          <p:attrName>style.visibility</p:attrName>
                                        </p:attrNameLst>
                                      </p:cBhvr>
                                      <p:to>
                                        <p:strVal val="visible"/>
                                      </p:to>
                                    </p:set>
                                    <p:anim calcmode="lin" valueType="num">
                                      <p:cBhvr additive="base">
                                        <p:cTn id="67" dur="500" fill="hold"/>
                                        <p:tgtEl>
                                          <p:spTgt spid="287765"/>
                                        </p:tgtEl>
                                        <p:attrNameLst>
                                          <p:attrName>ppt_x</p:attrName>
                                        </p:attrNameLst>
                                      </p:cBhvr>
                                      <p:tavLst>
                                        <p:tav tm="0">
                                          <p:val>
                                            <p:strVal val="0-#ppt_w/2"/>
                                          </p:val>
                                        </p:tav>
                                        <p:tav tm="100000">
                                          <p:val>
                                            <p:strVal val="#ppt_x"/>
                                          </p:val>
                                        </p:tav>
                                      </p:tavLst>
                                    </p:anim>
                                    <p:anim calcmode="lin" valueType="num">
                                      <p:cBhvr additive="base">
                                        <p:cTn id="68" dur="500" fill="hold"/>
                                        <p:tgtEl>
                                          <p:spTgt spid="28776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87766"/>
                                        </p:tgtEl>
                                        <p:attrNameLst>
                                          <p:attrName>style.visibility</p:attrName>
                                        </p:attrNameLst>
                                      </p:cBhvr>
                                      <p:to>
                                        <p:strVal val="visible"/>
                                      </p:to>
                                    </p:set>
                                    <p:anim calcmode="lin" valueType="num">
                                      <p:cBhvr additive="base">
                                        <p:cTn id="71" dur="500" fill="hold"/>
                                        <p:tgtEl>
                                          <p:spTgt spid="287766"/>
                                        </p:tgtEl>
                                        <p:attrNameLst>
                                          <p:attrName>ppt_x</p:attrName>
                                        </p:attrNameLst>
                                      </p:cBhvr>
                                      <p:tavLst>
                                        <p:tav tm="0">
                                          <p:val>
                                            <p:strVal val="0-#ppt_w/2"/>
                                          </p:val>
                                        </p:tav>
                                        <p:tav tm="100000">
                                          <p:val>
                                            <p:strVal val="#ppt_x"/>
                                          </p:val>
                                        </p:tav>
                                      </p:tavLst>
                                    </p:anim>
                                    <p:anim calcmode="lin" valueType="num">
                                      <p:cBhvr additive="base">
                                        <p:cTn id="72" dur="500" fill="hold"/>
                                        <p:tgtEl>
                                          <p:spTgt spid="28776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87767"/>
                                        </p:tgtEl>
                                        <p:attrNameLst>
                                          <p:attrName>style.visibility</p:attrName>
                                        </p:attrNameLst>
                                      </p:cBhvr>
                                      <p:to>
                                        <p:strVal val="visible"/>
                                      </p:to>
                                    </p:set>
                                    <p:anim calcmode="lin" valueType="num">
                                      <p:cBhvr additive="base">
                                        <p:cTn id="75" dur="500" fill="hold"/>
                                        <p:tgtEl>
                                          <p:spTgt spid="287767"/>
                                        </p:tgtEl>
                                        <p:attrNameLst>
                                          <p:attrName>ppt_x</p:attrName>
                                        </p:attrNameLst>
                                      </p:cBhvr>
                                      <p:tavLst>
                                        <p:tav tm="0">
                                          <p:val>
                                            <p:strVal val="0-#ppt_w/2"/>
                                          </p:val>
                                        </p:tav>
                                        <p:tav tm="100000">
                                          <p:val>
                                            <p:strVal val="#ppt_x"/>
                                          </p:val>
                                        </p:tav>
                                      </p:tavLst>
                                    </p:anim>
                                    <p:anim calcmode="lin" valueType="num">
                                      <p:cBhvr additive="base">
                                        <p:cTn id="76" dur="500" fill="hold"/>
                                        <p:tgtEl>
                                          <p:spTgt spid="28776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87768"/>
                                        </p:tgtEl>
                                        <p:attrNameLst>
                                          <p:attrName>style.visibility</p:attrName>
                                        </p:attrNameLst>
                                      </p:cBhvr>
                                      <p:to>
                                        <p:strVal val="visible"/>
                                      </p:to>
                                    </p:set>
                                    <p:anim calcmode="lin" valueType="num">
                                      <p:cBhvr additive="base">
                                        <p:cTn id="79" dur="500" fill="hold"/>
                                        <p:tgtEl>
                                          <p:spTgt spid="287768"/>
                                        </p:tgtEl>
                                        <p:attrNameLst>
                                          <p:attrName>ppt_x</p:attrName>
                                        </p:attrNameLst>
                                      </p:cBhvr>
                                      <p:tavLst>
                                        <p:tav tm="0">
                                          <p:val>
                                            <p:strVal val="0-#ppt_w/2"/>
                                          </p:val>
                                        </p:tav>
                                        <p:tav tm="100000">
                                          <p:val>
                                            <p:strVal val="#ppt_x"/>
                                          </p:val>
                                        </p:tav>
                                      </p:tavLst>
                                    </p:anim>
                                    <p:anim calcmode="lin" valueType="num">
                                      <p:cBhvr additive="base">
                                        <p:cTn id="80" dur="500" fill="hold"/>
                                        <p:tgtEl>
                                          <p:spTgt spid="28776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87747"/>
                                        </p:tgtEl>
                                        <p:attrNameLst>
                                          <p:attrName>style.visibility</p:attrName>
                                        </p:attrNameLst>
                                      </p:cBhvr>
                                      <p:to>
                                        <p:strVal val="visible"/>
                                      </p:to>
                                    </p:set>
                                    <p:animEffect transition="in" filter="box(in)">
                                      <p:cBhvr>
                                        <p:cTn id="85" dur="500"/>
                                        <p:tgtEl>
                                          <p:spTgt spid="287747"/>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87769"/>
                                        </p:tgtEl>
                                        <p:attrNameLst>
                                          <p:attrName>style.visibility</p:attrName>
                                        </p:attrNameLst>
                                      </p:cBhvr>
                                      <p:to>
                                        <p:strVal val="visible"/>
                                      </p:to>
                                    </p:set>
                                    <p:anim calcmode="lin" valueType="num">
                                      <p:cBhvr additive="base">
                                        <p:cTn id="90" dur="500" fill="hold"/>
                                        <p:tgtEl>
                                          <p:spTgt spid="287769"/>
                                        </p:tgtEl>
                                        <p:attrNameLst>
                                          <p:attrName>ppt_x</p:attrName>
                                        </p:attrNameLst>
                                      </p:cBhvr>
                                      <p:tavLst>
                                        <p:tav tm="0">
                                          <p:val>
                                            <p:strVal val="#ppt_x"/>
                                          </p:val>
                                        </p:tav>
                                        <p:tav tm="100000">
                                          <p:val>
                                            <p:strVal val="#ppt_x"/>
                                          </p:val>
                                        </p:tav>
                                      </p:tavLst>
                                    </p:anim>
                                    <p:anim calcmode="lin" valueType="num">
                                      <p:cBhvr additive="base">
                                        <p:cTn id="91" dur="500" fill="hold"/>
                                        <p:tgtEl>
                                          <p:spTgt spid="287769"/>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87771"/>
                                        </p:tgtEl>
                                        <p:attrNameLst>
                                          <p:attrName>style.visibility</p:attrName>
                                        </p:attrNameLst>
                                      </p:cBhvr>
                                      <p:to>
                                        <p:strVal val="visible"/>
                                      </p:to>
                                    </p:set>
                                    <p:anim calcmode="lin" valueType="num">
                                      <p:cBhvr additive="base">
                                        <p:cTn id="94" dur="500" fill="hold"/>
                                        <p:tgtEl>
                                          <p:spTgt spid="287771"/>
                                        </p:tgtEl>
                                        <p:attrNameLst>
                                          <p:attrName>ppt_x</p:attrName>
                                        </p:attrNameLst>
                                      </p:cBhvr>
                                      <p:tavLst>
                                        <p:tav tm="0">
                                          <p:val>
                                            <p:strVal val="#ppt_x"/>
                                          </p:val>
                                        </p:tav>
                                        <p:tav tm="100000">
                                          <p:val>
                                            <p:strVal val="#ppt_x"/>
                                          </p:val>
                                        </p:tav>
                                      </p:tavLst>
                                    </p:anim>
                                    <p:anim calcmode="lin" valueType="num">
                                      <p:cBhvr additive="base">
                                        <p:cTn id="95" dur="500" fill="hold"/>
                                        <p:tgtEl>
                                          <p:spTgt spid="28777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87772"/>
                                        </p:tgtEl>
                                        <p:attrNameLst>
                                          <p:attrName>style.visibility</p:attrName>
                                        </p:attrNameLst>
                                      </p:cBhvr>
                                      <p:to>
                                        <p:strVal val="visible"/>
                                      </p:to>
                                    </p:set>
                                    <p:anim calcmode="lin" valueType="num">
                                      <p:cBhvr additive="base">
                                        <p:cTn id="98" dur="500" fill="hold"/>
                                        <p:tgtEl>
                                          <p:spTgt spid="287772"/>
                                        </p:tgtEl>
                                        <p:attrNameLst>
                                          <p:attrName>ppt_x</p:attrName>
                                        </p:attrNameLst>
                                      </p:cBhvr>
                                      <p:tavLst>
                                        <p:tav tm="0">
                                          <p:val>
                                            <p:strVal val="#ppt_x"/>
                                          </p:val>
                                        </p:tav>
                                        <p:tav tm="100000">
                                          <p:val>
                                            <p:strVal val="#ppt_x"/>
                                          </p:val>
                                        </p:tav>
                                      </p:tavLst>
                                    </p:anim>
                                    <p:anim calcmode="lin" valueType="num">
                                      <p:cBhvr additive="base">
                                        <p:cTn id="99" dur="500" fill="hold"/>
                                        <p:tgtEl>
                                          <p:spTgt spid="287772"/>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87773"/>
                                        </p:tgtEl>
                                        <p:attrNameLst>
                                          <p:attrName>style.visibility</p:attrName>
                                        </p:attrNameLst>
                                      </p:cBhvr>
                                      <p:to>
                                        <p:strVal val="visible"/>
                                      </p:to>
                                    </p:set>
                                    <p:anim calcmode="lin" valueType="num">
                                      <p:cBhvr additive="base">
                                        <p:cTn id="102" dur="500" fill="hold"/>
                                        <p:tgtEl>
                                          <p:spTgt spid="287773"/>
                                        </p:tgtEl>
                                        <p:attrNameLst>
                                          <p:attrName>ppt_x</p:attrName>
                                        </p:attrNameLst>
                                      </p:cBhvr>
                                      <p:tavLst>
                                        <p:tav tm="0">
                                          <p:val>
                                            <p:strVal val="#ppt_x"/>
                                          </p:val>
                                        </p:tav>
                                        <p:tav tm="100000">
                                          <p:val>
                                            <p:strVal val="#ppt_x"/>
                                          </p:val>
                                        </p:tav>
                                      </p:tavLst>
                                    </p:anim>
                                    <p:anim calcmode="lin" valueType="num">
                                      <p:cBhvr additive="base">
                                        <p:cTn id="103" dur="500" fill="hold"/>
                                        <p:tgtEl>
                                          <p:spTgt spid="287773"/>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287774"/>
                                        </p:tgtEl>
                                        <p:attrNameLst>
                                          <p:attrName>style.visibility</p:attrName>
                                        </p:attrNameLst>
                                      </p:cBhvr>
                                      <p:to>
                                        <p:strVal val="visible"/>
                                      </p:to>
                                    </p:set>
                                    <p:anim calcmode="lin" valueType="num">
                                      <p:cBhvr additive="base">
                                        <p:cTn id="106" dur="500" fill="hold"/>
                                        <p:tgtEl>
                                          <p:spTgt spid="287774"/>
                                        </p:tgtEl>
                                        <p:attrNameLst>
                                          <p:attrName>ppt_x</p:attrName>
                                        </p:attrNameLst>
                                      </p:cBhvr>
                                      <p:tavLst>
                                        <p:tav tm="0">
                                          <p:val>
                                            <p:strVal val="#ppt_x"/>
                                          </p:val>
                                        </p:tav>
                                        <p:tav tm="100000">
                                          <p:val>
                                            <p:strVal val="#ppt_x"/>
                                          </p:val>
                                        </p:tav>
                                      </p:tavLst>
                                    </p:anim>
                                    <p:anim calcmode="lin" valueType="num">
                                      <p:cBhvr additive="base">
                                        <p:cTn id="107" dur="500" fill="hold"/>
                                        <p:tgtEl>
                                          <p:spTgt spid="287774"/>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287775"/>
                                        </p:tgtEl>
                                        <p:attrNameLst>
                                          <p:attrName>style.visibility</p:attrName>
                                        </p:attrNameLst>
                                      </p:cBhvr>
                                      <p:to>
                                        <p:strVal val="visible"/>
                                      </p:to>
                                    </p:set>
                                    <p:anim calcmode="lin" valueType="num">
                                      <p:cBhvr additive="base">
                                        <p:cTn id="110" dur="500" fill="hold"/>
                                        <p:tgtEl>
                                          <p:spTgt spid="287775"/>
                                        </p:tgtEl>
                                        <p:attrNameLst>
                                          <p:attrName>ppt_x</p:attrName>
                                        </p:attrNameLst>
                                      </p:cBhvr>
                                      <p:tavLst>
                                        <p:tav tm="0">
                                          <p:val>
                                            <p:strVal val="#ppt_x"/>
                                          </p:val>
                                        </p:tav>
                                        <p:tav tm="100000">
                                          <p:val>
                                            <p:strVal val="#ppt_x"/>
                                          </p:val>
                                        </p:tav>
                                      </p:tavLst>
                                    </p:anim>
                                    <p:anim calcmode="lin" valueType="num">
                                      <p:cBhvr additive="base">
                                        <p:cTn id="111" dur="500" fill="hold"/>
                                        <p:tgtEl>
                                          <p:spTgt spid="287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1" grpId="0" animBg="1"/>
      <p:bldP spid="287757" grpId="0" animBg="1"/>
      <p:bldP spid="287760" grpId="0" animBg="1"/>
      <p:bldP spid="287758" grpId="0" animBg="1"/>
      <p:bldP spid="287756" grpId="0" animBg="1"/>
      <p:bldP spid="287755" grpId="0" animBg="1"/>
      <p:bldP spid="287747" grpId="0"/>
      <p:bldP spid="287749" grpId="0" animBg="1"/>
      <p:bldP spid="287751" grpId="0" animBg="1"/>
      <p:bldP spid="287752" grpId="0" animBg="1"/>
      <p:bldP spid="287753" grpId="0" animBg="1"/>
      <p:bldP spid="287754" grpId="0" animBg="1"/>
      <p:bldP spid="287759" grpId="0" animBg="1"/>
      <p:bldP spid="287762" grpId="0"/>
      <p:bldP spid="287763" grpId="0"/>
      <p:bldP spid="287764" grpId="0"/>
      <p:bldP spid="287765" grpId="0"/>
      <p:bldP spid="287766" grpId="0"/>
      <p:bldP spid="287767" grpId="0"/>
      <p:bldP spid="287768" grpId="0"/>
      <p:bldP spid="287769" grpId="0"/>
      <p:bldP spid="287771" grpId="0"/>
      <p:bldP spid="287772" grpId="0" animBg="1"/>
      <p:bldP spid="287773" grpId="0" animBg="1"/>
      <p:bldP spid="287774" grpId="0" animBg="1"/>
      <p:bldP spid="28777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126</a:t>
            </a:fld>
            <a:endParaRPr lang="en-US" altLang="zh-CN"/>
          </a:p>
        </p:txBody>
      </p:sp>
      <p:sp>
        <p:nvSpPr>
          <p:cNvPr id="3" name="Rectangle 3"/>
          <p:cNvSpPr txBox="1">
            <a:spLocks noChangeArrowheads="1"/>
          </p:cNvSpPr>
          <p:nvPr/>
        </p:nvSpPr>
        <p:spPr>
          <a:xfrm>
            <a:off x="421404" y="740693"/>
            <a:ext cx="8164512" cy="4648200"/>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kumimoji="1"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基本思想：</a:t>
            </a:r>
            <a:r>
              <a:rPr lang="zh-CN" altLang="zh-CN" sz="2800" b="1" dirty="0" smtClean="0">
                <a:solidFill>
                  <a:srgbClr val="0000FF"/>
                </a:solidFill>
              </a:rPr>
              <a:t>把图中顶点集合</a:t>
            </a:r>
            <a:r>
              <a:rPr lang="en-US" altLang="zh-CN" sz="2800" b="1" dirty="0" smtClean="0">
                <a:solidFill>
                  <a:srgbClr val="7030A0"/>
                </a:solidFill>
              </a:rPr>
              <a:t>V</a:t>
            </a:r>
            <a:r>
              <a:rPr lang="zh-CN" altLang="zh-CN" sz="2800" b="1" dirty="0" smtClean="0">
                <a:solidFill>
                  <a:srgbClr val="0000FF"/>
                </a:solidFill>
              </a:rPr>
              <a:t>分成两组，令</a:t>
            </a:r>
            <a:r>
              <a:rPr lang="en-US" altLang="zh-CN" sz="2800" b="1" dirty="0" smtClean="0">
                <a:solidFill>
                  <a:srgbClr val="7030A0"/>
                </a:solidFill>
              </a:rPr>
              <a:t>S</a:t>
            </a:r>
            <a:r>
              <a:rPr lang="zh-CN" altLang="zh-CN" sz="2800" b="1" dirty="0" smtClean="0">
                <a:solidFill>
                  <a:srgbClr val="0000FF"/>
                </a:solidFill>
              </a:rPr>
              <a:t>表示已求出最短路径的顶点集合为一组，其余的尚未确定最短路径的顶点集合为第二组。</a:t>
            </a:r>
            <a:endParaRPr lang="en-US" altLang="zh-CN" sz="2800" b="1" dirty="0" smtClean="0">
              <a:solidFill>
                <a:srgbClr val="0000FF"/>
              </a:solidFill>
            </a:endParaRPr>
          </a:p>
          <a:p>
            <a:pPr marL="800100" lvl="1" indent="-342900" algn="just">
              <a:spcBef>
                <a:spcPct val="20000"/>
              </a:spcBef>
              <a:buClr>
                <a:srgbClr val="FF7C80"/>
              </a:buClr>
              <a:buSzPct val="50000"/>
              <a:buFont typeface="Wingdings" pitchFamily="2" charset="2"/>
              <a:buChar char="n"/>
            </a:pPr>
            <a:r>
              <a:rPr lang="zh-CN" altLang="zh-CN" sz="2600" b="1" dirty="0" smtClean="0">
                <a:solidFill>
                  <a:srgbClr val="006600"/>
                </a:solidFill>
              </a:rPr>
              <a:t>按最短路径长度的递增次序逐个地把第二组的顶点加入</a:t>
            </a:r>
            <a:r>
              <a:rPr lang="en-US" altLang="zh-CN" sz="2600" b="1" dirty="0" smtClean="0">
                <a:solidFill>
                  <a:srgbClr val="7030A0"/>
                </a:solidFill>
              </a:rPr>
              <a:t>S</a:t>
            </a:r>
            <a:r>
              <a:rPr lang="zh-CN" altLang="zh-CN" sz="2600" b="1" dirty="0" smtClean="0">
                <a:solidFill>
                  <a:srgbClr val="006600"/>
                </a:solidFill>
              </a:rPr>
              <a:t>中，直至从</a:t>
            </a:r>
            <a:r>
              <a:rPr lang="en-US" altLang="zh-CN" sz="2600" b="1" dirty="0" smtClean="0">
                <a:solidFill>
                  <a:srgbClr val="7030A0"/>
                </a:solidFill>
              </a:rPr>
              <a:t>v</a:t>
            </a:r>
            <a:r>
              <a:rPr lang="zh-CN" altLang="zh-CN" sz="2600" b="1" dirty="0" smtClean="0">
                <a:solidFill>
                  <a:srgbClr val="006600"/>
                </a:solidFill>
              </a:rPr>
              <a:t>出发可以到达的所有顶点都在</a:t>
            </a:r>
            <a:r>
              <a:rPr lang="en-US" altLang="zh-CN" sz="2600" b="1" dirty="0" smtClean="0">
                <a:solidFill>
                  <a:srgbClr val="7030A0"/>
                </a:solidFill>
              </a:rPr>
              <a:t>S</a:t>
            </a:r>
            <a:r>
              <a:rPr lang="zh-CN" altLang="zh-CN" sz="2600" b="1" dirty="0" smtClean="0">
                <a:solidFill>
                  <a:srgbClr val="006600"/>
                </a:solidFill>
              </a:rPr>
              <a:t>中。</a:t>
            </a:r>
            <a:endParaRPr lang="en-US" altLang="zh-CN" sz="2600" b="1" dirty="0" smtClean="0">
              <a:solidFill>
                <a:srgbClr val="006600"/>
              </a:solidFill>
            </a:endParaRPr>
          </a:p>
          <a:p>
            <a:pPr marL="800100" lvl="1" indent="-342900" algn="just">
              <a:spcBef>
                <a:spcPct val="20000"/>
              </a:spcBef>
              <a:buClr>
                <a:srgbClr val="FF7C80"/>
              </a:buClr>
              <a:buSzPct val="50000"/>
              <a:buFont typeface="Wingdings" pitchFamily="2" charset="2"/>
              <a:buChar char="n"/>
            </a:pPr>
            <a:r>
              <a:rPr lang="zh-CN" altLang="zh-CN" sz="2600" b="1" dirty="0" smtClean="0">
                <a:solidFill>
                  <a:srgbClr val="006600"/>
                </a:solidFill>
              </a:rPr>
              <a:t>在这过程中，总保持从</a:t>
            </a:r>
            <a:r>
              <a:rPr lang="en-US" altLang="zh-CN" sz="2600" b="1" dirty="0" smtClean="0">
                <a:solidFill>
                  <a:srgbClr val="7030A0"/>
                </a:solidFill>
              </a:rPr>
              <a:t>v</a:t>
            </a:r>
            <a:r>
              <a:rPr lang="zh-CN" altLang="zh-CN" sz="2600" b="1" dirty="0" smtClean="0">
                <a:solidFill>
                  <a:srgbClr val="006600"/>
                </a:solidFill>
              </a:rPr>
              <a:t>到</a:t>
            </a:r>
            <a:r>
              <a:rPr lang="en-US" altLang="zh-CN" sz="2600" b="1" dirty="0" smtClean="0">
                <a:solidFill>
                  <a:srgbClr val="7030A0"/>
                </a:solidFill>
              </a:rPr>
              <a:t>S</a:t>
            </a:r>
            <a:r>
              <a:rPr lang="zh-CN" altLang="zh-CN" sz="2600" b="1" dirty="0" smtClean="0">
                <a:solidFill>
                  <a:srgbClr val="006600"/>
                </a:solidFill>
              </a:rPr>
              <a:t>中各顶点的最短路径长度都不从</a:t>
            </a:r>
            <a:r>
              <a:rPr lang="en-US" altLang="zh-CN" sz="2600" b="1" dirty="0" smtClean="0">
                <a:solidFill>
                  <a:srgbClr val="7030A0"/>
                </a:solidFill>
              </a:rPr>
              <a:t>v</a:t>
            </a:r>
            <a:r>
              <a:rPr lang="zh-CN" altLang="zh-CN" sz="2600" b="1" dirty="0" smtClean="0">
                <a:solidFill>
                  <a:srgbClr val="006600"/>
                </a:solidFill>
              </a:rPr>
              <a:t>到第二组的任何顶点的最短路径长度。</a:t>
            </a:r>
            <a:endParaRPr lang="en-US" altLang="zh-CN" sz="2600" b="1" dirty="0" smtClean="0">
              <a:solidFill>
                <a:srgbClr val="006600"/>
              </a:solidFill>
            </a:endParaRPr>
          </a:p>
          <a:p>
            <a:pPr marL="800100" lvl="1" indent="-342900" algn="just">
              <a:spcBef>
                <a:spcPct val="20000"/>
              </a:spcBef>
              <a:buClr>
                <a:srgbClr val="FF7C80"/>
              </a:buClr>
              <a:buSzPct val="50000"/>
              <a:buFont typeface="Wingdings" pitchFamily="2" charset="2"/>
              <a:buChar char="n"/>
            </a:pPr>
            <a:r>
              <a:rPr lang="zh-CN" altLang="zh-CN" sz="2600" b="1" dirty="0" smtClean="0">
                <a:solidFill>
                  <a:srgbClr val="006600"/>
                </a:solidFill>
              </a:rPr>
              <a:t>另外，每个顶点对应一个距离，</a:t>
            </a:r>
            <a:r>
              <a:rPr lang="en-US" altLang="zh-CN" sz="2600" b="1" dirty="0" smtClean="0">
                <a:solidFill>
                  <a:srgbClr val="7030A0"/>
                </a:solidFill>
              </a:rPr>
              <a:t>S</a:t>
            </a:r>
            <a:r>
              <a:rPr lang="zh-CN" altLang="zh-CN" sz="2600" b="1" dirty="0" smtClean="0">
                <a:solidFill>
                  <a:srgbClr val="006600"/>
                </a:solidFill>
              </a:rPr>
              <a:t>中的顶点的距离就是从</a:t>
            </a:r>
            <a:r>
              <a:rPr lang="en-US" altLang="zh-CN" sz="2600" b="1" dirty="0" smtClean="0">
                <a:solidFill>
                  <a:srgbClr val="7030A0"/>
                </a:solidFill>
              </a:rPr>
              <a:t>v</a:t>
            </a:r>
            <a:r>
              <a:rPr lang="zh-CN" altLang="zh-CN" sz="2600" b="1" dirty="0" smtClean="0">
                <a:solidFill>
                  <a:srgbClr val="006600"/>
                </a:solidFill>
              </a:rPr>
              <a:t>到此顶点的最短路径长度，第二组顶点的距离是从</a:t>
            </a:r>
            <a:r>
              <a:rPr lang="en-US" altLang="zh-CN" sz="2600" b="1" dirty="0" smtClean="0">
                <a:solidFill>
                  <a:srgbClr val="7030A0"/>
                </a:solidFill>
              </a:rPr>
              <a:t>v</a:t>
            </a:r>
            <a:r>
              <a:rPr lang="zh-CN" altLang="zh-CN" sz="2600" b="1" dirty="0" smtClean="0">
                <a:solidFill>
                  <a:srgbClr val="006600"/>
                </a:solidFill>
              </a:rPr>
              <a:t>到此顶点的只包括</a:t>
            </a:r>
            <a:r>
              <a:rPr lang="en-US" altLang="zh-CN" sz="2600" b="1" dirty="0" smtClean="0">
                <a:solidFill>
                  <a:srgbClr val="7030A0"/>
                </a:solidFill>
              </a:rPr>
              <a:t>S</a:t>
            </a:r>
            <a:r>
              <a:rPr lang="zh-CN" altLang="zh-CN" sz="2600" b="1" dirty="0" smtClean="0">
                <a:solidFill>
                  <a:srgbClr val="006600"/>
                </a:solidFill>
              </a:rPr>
              <a:t>中的顶点为中间顶点的当前最短路径长度</a:t>
            </a:r>
            <a:r>
              <a:rPr lang="zh-CN" altLang="zh-CN" sz="2600" dirty="0" smtClean="0">
                <a:solidFill>
                  <a:srgbClr val="006600"/>
                </a:solidFill>
              </a:rPr>
              <a:t>。</a:t>
            </a:r>
            <a:endParaRPr kumimoji="1" lang="zh-CN" altLang="en-US" sz="26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127</a:t>
            </a:fld>
            <a:endParaRPr lang="en-US" altLang="zh-CN"/>
          </a:p>
        </p:txBody>
      </p:sp>
      <p:sp>
        <p:nvSpPr>
          <p:cNvPr id="3" name="Rectangle 3"/>
          <p:cNvSpPr txBox="1">
            <a:spLocks noChangeArrowheads="1"/>
          </p:cNvSpPr>
          <p:nvPr/>
        </p:nvSpPr>
        <p:spPr>
          <a:xfrm>
            <a:off x="498678" y="560389"/>
            <a:ext cx="8207440" cy="4648200"/>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kumimoji="1"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具体做法</a:t>
            </a:r>
            <a:endParaRPr kumimoji="1" lang="en-US" altLang="zh-CN"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endParaRPr>
          </a:p>
          <a:p>
            <a:pPr marL="800100" lvl="1" indent="-342900" algn="just">
              <a:spcBef>
                <a:spcPct val="20000"/>
              </a:spcBef>
              <a:buClr>
                <a:srgbClr val="FF7C80"/>
              </a:buClr>
              <a:buSzPct val="50000"/>
              <a:buFont typeface="Wingdings" pitchFamily="2" charset="2"/>
              <a:buChar char="n"/>
            </a:pPr>
            <a:r>
              <a:rPr lang="zh-CN" altLang="zh-CN" b="1" dirty="0" smtClean="0">
                <a:solidFill>
                  <a:srgbClr val="0000FF"/>
                </a:solidFill>
              </a:rPr>
              <a:t>初始时，</a:t>
            </a:r>
            <a:r>
              <a:rPr lang="en-US" altLang="zh-CN" b="1" dirty="0" smtClean="0">
                <a:solidFill>
                  <a:srgbClr val="7030A0"/>
                </a:solidFill>
              </a:rPr>
              <a:t>S={v}</a:t>
            </a:r>
            <a:r>
              <a:rPr lang="zh-CN" altLang="zh-CN" b="1" dirty="0" smtClean="0">
                <a:solidFill>
                  <a:srgbClr val="0000FF"/>
                </a:solidFill>
              </a:rPr>
              <a:t>，即</a:t>
            </a:r>
            <a:r>
              <a:rPr lang="en-US" altLang="zh-CN" b="1" dirty="0" smtClean="0">
                <a:solidFill>
                  <a:srgbClr val="7030A0"/>
                </a:solidFill>
              </a:rPr>
              <a:t>S</a:t>
            </a:r>
            <a:r>
              <a:rPr lang="zh-CN" altLang="zh-CN" b="1" dirty="0" smtClean="0">
                <a:solidFill>
                  <a:srgbClr val="0000FF"/>
                </a:solidFill>
              </a:rPr>
              <a:t>中只包含源点</a:t>
            </a:r>
            <a:r>
              <a:rPr lang="en-US" altLang="zh-CN" b="1" dirty="0" smtClean="0">
                <a:solidFill>
                  <a:srgbClr val="7030A0"/>
                </a:solidFill>
              </a:rPr>
              <a:t>v</a:t>
            </a:r>
            <a:r>
              <a:rPr lang="zh-CN" altLang="zh-CN" b="1" dirty="0" smtClean="0">
                <a:solidFill>
                  <a:srgbClr val="0000FF"/>
                </a:solidFill>
              </a:rPr>
              <a:t>，</a:t>
            </a:r>
            <a:r>
              <a:rPr lang="en-US" altLang="zh-CN" b="1" dirty="0" smtClean="0">
                <a:solidFill>
                  <a:srgbClr val="7030A0"/>
                </a:solidFill>
              </a:rPr>
              <a:t>v</a:t>
            </a:r>
            <a:r>
              <a:rPr lang="zh-CN" altLang="zh-CN" b="1" dirty="0" smtClean="0">
                <a:solidFill>
                  <a:srgbClr val="0000FF"/>
                </a:solidFill>
              </a:rPr>
              <a:t>的距离为零。</a:t>
            </a:r>
            <a:endParaRPr lang="en-US" altLang="zh-CN" b="1" dirty="0" smtClean="0">
              <a:solidFill>
                <a:srgbClr val="0000FF"/>
              </a:solidFill>
            </a:endParaRPr>
          </a:p>
          <a:p>
            <a:pPr marL="800100" lvl="1" indent="-342900" algn="just">
              <a:spcBef>
                <a:spcPct val="20000"/>
              </a:spcBef>
              <a:buClr>
                <a:srgbClr val="FF7C80"/>
              </a:buClr>
              <a:buSzPct val="50000"/>
              <a:buFont typeface="Wingdings" pitchFamily="2" charset="2"/>
              <a:buChar char="n"/>
            </a:pPr>
            <a:r>
              <a:rPr lang="zh-CN" altLang="zh-CN" b="1" dirty="0" smtClean="0">
                <a:solidFill>
                  <a:srgbClr val="006600"/>
                </a:solidFill>
              </a:rPr>
              <a:t>第二组包括其它所有顶点，而这一组的顶点的距离为：若图中有边</a:t>
            </a:r>
            <a:r>
              <a:rPr lang="en-US" altLang="zh-CN" b="1" dirty="0" smtClean="0">
                <a:solidFill>
                  <a:srgbClr val="7030A0"/>
                </a:solidFill>
              </a:rPr>
              <a:t>&lt;v, w&gt;</a:t>
            </a:r>
            <a:r>
              <a:rPr lang="zh-CN" altLang="zh-CN" b="1" dirty="0" smtClean="0">
                <a:solidFill>
                  <a:srgbClr val="006600"/>
                </a:solidFill>
              </a:rPr>
              <a:t>，则</a:t>
            </a:r>
            <a:r>
              <a:rPr lang="en-US" altLang="zh-CN" b="1" dirty="0" smtClean="0">
                <a:solidFill>
                  <a:srgbClr val="7030A0"/>
                </a:solidFill>
              </a:rPr>
              <a:t>w</a:t>
            </a:r>
            <a:r>
              <a:rPr lang="zh-CN" altLang="zh-CN" b="1" dirty="0" smtClean="0">
                <a:solidFill>
                  <a:srgbClr val="006600"/>
                </a:solidFill>
              </a:rPr>
              <a:t>的距离就是这条边上的权；否则</a:t>
            </a:r>
            <a:r>
              <a:rPr lang="en-US" altLang="zh-CN" b="1" dirty="0" smtClean="0">
                <a:solidFill>
                  <a:srgbClr val="7030A0"/>
                </a:solidFill>
              </a:rPr>
              <a:t>w</a:t>
            </a:r>
            <a:r>
              <a:rPr lang="zh-CN" altLang="zh-CN" b="1" dirty="0" smtClean="0">
                <a:solidFill>
                  <a:srgbClr val="006600"/>
                </a:solidFill>
              </a:rPr>
              <a:t>的距离为一个很大的数（即算法中用</a:t>
            </a:r>
            <a:r>
              <a:rPr lang="en-US" altLang="zh-CN" b="1" dirty="0" smtClean="0">
                <a:solidFill>
                  <a:srgbClr val="7030A0"/>
                </a:solidFill>
              </a:rPr>
              <a:t>9999</a:t>
            </a:r>
            <a:r>
              <a:rPr lang="zh-CN" altLang="zh-CN" b="1" dirty="0" smtClean="0">
                <a:solidFill>
                  <a:srgbClr val="006600"/>
                </a:solidFill>
              </a:rPr>
              <a:t>表示）。</a:t>
            </a:r>
            <a:endParaRPr lang="en-US" altLang="zh-CN" b="1" dirty="0" smtClean="0">
              <a:solidFill>
                <a:srgbClr val="006600"/>
              </a:solidFill>
            </a:endParaRPr>
          </a:p>
          <a:p>
            <a:pPr marL="800100" lvl="1" indent="-342900" algn="just">
              <a:spcBef>
                <a:spcPct val="20000"/>
              </a:spcBef>
              <a:buClr>
                <a:srgbClr val="FF7C80"/>
              </a:buClr>
              <a:buSzPct val="50000"/>
              <a:buFont typeface="Wingdings" pitchFamily="2" charset="2"/>
              <a:buChar char="n"/>
            </a:pPr>
            <a:r>
              <a:rPr lang="zh-CN" altLang="zh-CN" b="1" dirty="0" smtClean="0">
                <a:solidFill>
                  <a:srgbClr val="006600"/>
                </a:solidFill>
              </a:rPr>
              <a:t>然后，每次从第二组的顶点中选取一个距离最小的顶点</a:t>
            </a:r>
            <a:r>
              <a:rPr lang="en-US" altLang="zh-CN" b="1" dirty="0" smtClean="0">
                <a:solidFill>
                  <a:srgbClr val="7030A0"/>
                </a:solidFill>
              </a:rPr>
              <a:t>k</a:t>
            </a:r>
            <a:r>
              <a:rPr lang="zh-CN" altLang="zh-CN" b="1" dirty="0" smtClean="0">
                <a:solidFill>
                  <a:srgbClr val="006600"/>
                </a:solidFill>
              </a:rPr>
              <a:t>，把</a:t>
            </a:r>
            <a:r>
              <a:rPr lang="en-US" altLang="zh-CN" b="1" dirty="0" smtClean="0">
                <a:solidFill>
                  <a:srgbClr val="7030A0"/>
                </a:solidFill>
              </a:rPr>
              <a:t>k</a:t>
            </a:r>
            <a:r>
              <a:rPr lang="zh-CN" altLang="zh-CN" b="1" dirty="0" smtClean="0">
                <a:solidFill>
                  <a:srgbClr val="006600"/>
                </a:solidFill>
              </a:rPr>
              <a:t>加入</a:t>
            </a:r>
            <a:r>
              <a:rPr lang="en-US" altLang="zh-CN" b="1" dirty="0" smtClean="0">
                <a:solidFill>
                  <a:srgbClr val="7030A0"/>
                </a:solidFill>
              </a:rPr>
              <a:t>S</a:t>
            </a:r>
            <a:r>
              <a:rPr lang="zh-CN" altLang="zh-CN" b="1" dirty="0" smtClean="0">
                <a:solidFill>
                  <a:srgbClr val="006600"/>
                </a:solidFill>
              </a:rPr>
              <a:t>中，每次加入一个顶点到</a:t>
            </a:r>
            <a:r>
              <a:rPr lang="en-US" altLang="zh-CN" b="1" dirty="0" smtClean="0">
                <a:solidFill>
                  <a:srgbClr val="7030A0"/>
                </a:solidFill>
              </a:rPr>
              <a:t>S</a:t>
            </a:r>
            <a:r>
              <a:rPr lang="zh-CN" altLang="zh-CN" b="1" dirty="0" smtClean="0">
                <a:solidFill>
                  <a:srgbClr val="006600"/>
                </a:solidFill>
              </a:rPr>
              <a:t>中后，就要对第二组的各个顶点的距离进行一次修改。</a:t>
            </a:r>
            <a:endParaRPr lang="en-US" altLang="zh-CN" b="1" dirty="0" smtClean="0">
              <a:solidFill>
                <a:srgbClr val="006600"/>
              </a:solidFill>
            </a:endParaRPr>
          </a:p>
          <a:p>
            <a:pPr marL="800100" lvl="1" indent="-342900" algn="just">
              <a:spcBef>
                <a:spcPct val="20000"/>
              </a:spcBef>
              <a:buClr>
                <a:srgbClr val="FF7C80"/>
              </a:buClr>
              <a:buSzPct val="50000"/>
              <a:buFont typeface="Wingdings" pitchFamily="2" charset="2"/>
              <a:buChar char="n"/>
            </a:pPr>
            <a:r>
              <a:rPr lang="zh-CN" altLang="zh-CN" b="1" dirty="0" smtClean="0">
                <a:solidFill>
                  <a:srgbClr val="006600"/>
                </a:solidFill>
              </a:rPr>
              <a:t>若加进顶点</a:t>
            </a:r>
            <a:r>
              <a:rPr lang="en-US" altLang="zh-CN" b="1" dirty="0" smtClean="0">
                <a:solidFill>
                  <a:srgbClr val="7030A0"/>
                </a:solidFill>
              </a:rPr>
              <a:t>k</a:t>
            </a:r>
            <a:r>
              <a:rPr lang="zh-CN" altLang="zh-CN" b="1" dirty="0" smtClean="0">
                <a:solidFill>
                  <a:srgbClr val="006600"/>
                </a:solidFill>
              </a:rPr>
              <a:t>做中间顶点，从</a:t>
            </a:r>
            <a:r>
              <a:rPr lang="en-US" altLang="zh-CN" b="1" dirty="0" smtClean="0">
                <a:solidFill>
                  <a:srgbClr val="7030A0"/>
                </a:solidFill>
              </a:rPr>
              <a:t>v</a:t>
            </a:r>
            <a:r>
              <a:rPr lang="zh-CN" altLang="zh-CN" b="1" dirty="0" smtClean="0">
                <a:solidFill>
                  <a:srgbClr val="006600"/>
                </a:solidFill>
              </a:rPr>
              <a:t>到顶点</a:t>
            </a:r>
            <a:r>
              <a:rPr lang="en-US" altLang="zh-CN" b="1" dirty="0" smtClean="0">
                <a:solidFill>
                  <a:srgbClr val="7030A0"/>
                </a:solidFill>
              </a:rPr>
              <a:t>j (j</a:t>
            </a:r>
            <a:r>
              <a:rPr lang="de-DE" altLang="zh-CN" b="1" dirty="0" smtClean="0">
                <a:solidFill>
                  <a:srgbClr val="7030A0"/>
                </a:solidFill>
              </a:rPr>
              <a:t>∈V-S)</a:t>
            </a:r>
            <a:r>
              <a:rPr lang="zh-CN" altLang="zh-CN" b="1" dirty="0" smtClean="0">
                <a:solidFill>
                  <a:srgbClr val="006600"/>
                </a:solidFill>
              </a:rPr>
              <a:t>的距离比原来不经过顶点</a:t>
            </a:r>
            <a:r>
              <a:rPr lang="de-DE" altLang="zh-CN" b="1" dirty="0" smtClean="0">
                <a:solidFill>
                  <a:srgbClr val="7030A0"/>
                </a:solidFill>
              </a:rPr>
              <a:t>k</a:t>
            </a:r>
            <a:r>
              <a:rPr lang="zh-CN" altLang="zh-CN" b="1" dirty="0" smtClean="0">
                <a:solidFill>
                  <a:srgbClr val="006600"/>
                </a:solidFill>
              </a:rPr>
              <a:t>的距离短，则要修改顶点</a:t>
            </a:r>
            <a:r>
              <a:rPr lang="de-DE" altLang="zh-CN" b="1" dirty="0" smtClean="0">
                <a:solidFill>
                  <a:srgbClr val="7030A0"/>
                </a:solidFill>
              </a:rPr>
              <a:t>j</a:t>
            </a:r>
            <a:r>
              <a:rPr lang="zh-CN" altLang="zh-CN" b="1" dirty="0" smtClean="0">
                <a:solidFill>
                  <a:srgbClr val="006600"/>
                </a:solidFill>
              </a:rPr>
              <a:t>的距离值。修改后，再选距离最小的顶点加入</a:t>
            </a:r>
            <a:r>
              <a:rPr lang="de-DE" altLang="zh-CN" b="1" dirty="0" smtClean="0">
                <a:solidFill>
                  <a:srgbClr val="7030A0"/>
                </a:solidFill>
              </a:rPr>
              <a:t>S</a:t>
            </a:r>
            <a:r>
              <a:rPr lang="zh-CN" altLang="zh-CN" b="1" dirty="0" smtClean="0">
                <a:solidFill>
                  <a:srgbClr val="006600"/>
                </a:solidFill>
              </a:rPr>
              <a:t>中，并对</a:t>
            </a:r>
            <a:r>
              <a:rPr lang="de-DE" altLang="zh-CN" b="1" dirty="0" smtClean="0">
                <a:solidFill>
                  <a:srgbClr val="7030A0"/>
                </a:solidFill>
              </a:rPr>
              <a:t>V-S</a:t>
            </a:r>
            <a:r>
              <a:rPr lang="zh-CN" altLang="zh-CN" b="1" dirty="0" smtClean="0">
                <a:solidFill>
                  <a:srgbClr val="006600"/>
                </a:solidFill>
              </a:rPr>
              <a:t>中的顶点的距离进行修改。</a:t>
            </a:r>
            <a:endParaRPr lang="en-US" altLang="zh-CN" b="1" dirty="0" smtClean="0">
              <a:solidFill>
                <a:srgbClr val="006600"/>
              </a:solidFill>
            </a:endParaRPr>
          </a:p>
          <a:p>
            <a:pPr marL="800100" lvl="1" indent="-342900" algn="just">
              <a:spcBef>
                <a:spcPct val="20000"/>
              </a:spcBef>
              <a:buClr>
                <a:srgbClr val="FF7C80"/>
              </a:buClr>
              <a:buSzPct val="50000"/>
              <a:buFont typeface="Wingdings" pitchFamily="2" charset="2"/>
              <a:buChar char="n"/>
            </a:pPr>
            <a:r>
              <a:rPr lang="zh-CN" altLang="zh-CN" b="1" dirty="0" smtClean="0">
                <a:solidFill>
                  <a:srgbClr val="0000FF"/>
                </a:solidFill>
              </a:rPr>
              <a:t>这样的过程连续进行下去，直到</a:t>
            </a:r>
            <a:r>
              <a:rPr lang="de-DE" altLang="zh-CN" b="1" dirty="0" smtClean="0">
                <a:solidFill>
                  <a:srgbClr val="7030A0"/>
                </a:solidFill>
              </a:rPr>
              <a:t>G</a:t>
            </a:r>
            <a:r>
              <a:rPr lang="zh-CN" altLang="zh-CN" b="1" dirty="0" smtClean="0">
                <a:solidFill>
                  <a:srgbClr val="0000FF"/>
                </a:solidFill>
              </a:rPr>
              <a:t>中所有顶点都包含在</a:t>
            </a:r>
            <a:r>
              <a:rPr lang="de-DE" altLang="zh-CN" b="1" dirty="0" smtClean="0">
                <a:solidFill>
                  <a:srgbClr val="7030A0"/>
                </a:solidFill>
              </a:rPr>
              <a:t>S</a:t>
            </a:r>
            <a:r>
              <a:rPr lang="zh-CN" altLang="zh-CN" b="1" dirty="0" smtClean="0">
                <a:solidFill>
                  <a:srgbClr val="0000FF"/>
                </a:solidFill>
              </a:rPr>
              <a:t>中，或再也没有可加入</a:t>
            </a:r>
            <a:r>
              <a:rPr lang="de-DE" altLang="zh-CN" b="1" dirty="0" smtClean="0">
                <a:solidFill>
                  <a:srgbClr val="7030A0"/>
                </a:solidFill>
              </a:rPr>
              <a:t>S</a:t>
            </a:r>
            <a:r>
              <a:rPr lang="zh-CN" altLang="zh-CN" b="1" dirty="0" smtClean="0">
                <a:solidFill>
                  <a:srgbClr val="0000FF"/>
                </a:solidFill>
              </a:rPr>
              <a:t>的顶点存在。</a:t>
            </a:r>
            <a:endParaRPr lang="en-US" altLang="zh-CN" b="1" dirty="0" smtClean="0">
              <a:solidFill>
                <a:srgbClr val="0000FF"/>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128</a:t>
            </a:fld>
            <a:endParaRPr lang="en-US" altLang="zh-CN"/>
          </a:p>
        </p:txBody>
      </p:sp>
      <p:sp>
        <p:nvSpPr>
          <p:cNvPr id="3" name="Rectangle 3"/>
          <p:cNvSpPr txBox="1">
            <a:spLocks noChangeArrowheads="1"/>
          </p:cNvSpPr>
          <p:nvPr/>
        </p:nvSpPr>
        <p:spPr>
          <a:xfrm>
            <a:off x="395645" y="624783"/>
            <a:ext cx="7988501" cy="4648200"/>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lang="zh-CN" altLang="zh-CN" sz="2800" b="1" dirty="0" smtClean="0">
                <a:solidFill>
                  <a:srgbClr val="0000FF"/>
                </a:solidFill>
                <a:effectLst>
                  <a:outerShdw blurRad="38100" dist="38100" dir="2700000" algn="tl">
                    <a:srgbClr val="000000">
                      <a:alpha val="43137"/>
                    </a:srgbClr>
                  </a:outerShdw>
                </a:effectLst>
              </a:rPr>
              <a:t>证明每次</a:t>
            </a:r>
            <a:r>
              <a:rPr lang="de-DE" altLang="zh-CN" sz="2800" b="1" dirty="0" smtClean="0">
                <a:solidFill>
                  <a:srgbClr val="FF0000"/>
                </a:solidFill>
                <a:effectLst>
                  <a:outerShdw blurRad="38100" dist="38100" dir="2700000" algn="tl">
                    <a:srgbClr val="000000">
                      <a:alpha val="43137"/>
                    </a:srgbClr>
                  </a:outerShdw>
                </a:effectLst>
              </a:rPr>
              <a:t>S</a:t>
            </a:r>
            <a:r>
              <a:rPr lang="zh-CN" altLang="zh-CN" sz="2800" b="1" dirty="0" smtClean="0">
                <a:solidFill>
                  <a:srgbClr val="0000FF"/>
                </a:solidFill>
                <a:effectLst>
                  <a:outerShdw blurRad="38100" dist="38100" dir="2700000" algn="tl">
                    <a:srgbClr val="000000">
                      <a:alpha val="43137"/>
                    </a:srgbClr>
                  </a:outerShdw>
                </a:effectLst>
              </a:rPr>
              <a:t>中加入顶点后，两个组的划分和顶点的距离仍然符合要求，</a:t>
            </a:r>
            <a:r>
              <a:rPr lang="zh-CN" altLang="en-US" sz="2800" b="1" dirty="0" smtClean="0">
                <a:solidFill>
                  <a:srgbClr val="0000FF"/>
                </a:solidFill>
                <a:effectLst>
                  <a:outerShdw blurRad="38100" dist="38100" dir="2700000" algn="tl">
                    <a:srgbClr val="000000">
                      <a:alpha val="43137"/>
                    </a:srgbClr>
                  </a:outerShdw>
                </a:effectLst>
              </a:rPr>
              <a:t>即</a:t>
            </a:r>
            <a:r>
              <a:rPr lang="zh-CN" altLang="zh-CN" sz="2800" b="1" dirty="0" smtClean="0">
                <a:solidFill>
                  <a:srgbClr val="0000FF"/>
                </a:solidFill>
                <a:effectLst>
                  <a:outerShdw blurRad="38100" dist="38100" dir="2700000" algn="tl">
                    <a:srgbClr val="000000">
                      <a:alpha val="43137"/>
                    </a:srgbClr>
                  </a:outerShdw>
                </a:effectLst>
              </a:rPr>
              <a:t>证明第二组中顶点</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的距离就是从</a:t>
            </a:r>
            <a:r>
              <a:rPr lang="de-DE" altLang="zh-CN" sz="2800" b="1" dirty="0" smtClean="0">
                <a:solidFill>
                  <a:srgbClr val="FF0000"/>
                </a:solidFill>
                <a:effectLst>
                  <a:outerShdw blurRad="38100" dist="38100" dir="2700000" algn="tl">
                    <a:srgbClr val="000000">
                      <a:alpha val="43137"/>
                    </a:srgbClr>
                  </a:outerShdw>
                </a:effectLst>
              </a:rPr>
              <a:t>v</a:t>
            </a:r>
            <a:r>
              <a:rPr lang="zh-CN" altLang="zh-CN" sz="2800" b="1" dirty="0" smtClean="0">
                <a:solidFill>
                  <a:srgbClr val="0000FF"/>
                </a:solidFill>
                <a:effectLst>
                  <a:outerShdw blurRad="38100" dist="38100" dir="2700000" algn="tl">
                    <a:srgbClr val="000000">
                      <a:alpha val="43137"/>
                    </a:srgbClr>
                  </a:outerShdw>
                </a:effectLst>
              </a:rPr>
              <a:t>到</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的最短路径长度，且</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就是第二组中最短路径为最小的顶点。</a:t>
            </a:r>
            <a:endParaRPr lang="en-US" altLang="zh-CN" sz="2800" b="1" dirty="0" smtClean="0">
              <a:solidFill>
                <a:srgbClr val="0000FF"/>
              </a:solidFill>
              <a:effectLst>
                <a:outerShdw blurRad="38100" dist="38100" dir="2700000" algn="tl">
                  <a:srgbClr val="000000">
                    <a:alpha val="43137"/>
                  </a:srgbClr>
                </a:outerShdw>
              </a:effectLst>
            </a:endParaRPr>
          </a:p>
          <a:p>
            <a:pPr marL="800100" lvl="1" indent="-342900" algn="just">
              <a:spcBef>
                <a:spcPts val="1800"/>
              </a:spcBef>
              <a:buClr>
                <a:srgbClr val="FF7C80"/>
              </a:buClr>
              <a:buSzPct val="50000"/>
              <a:buFont typeface="Wingdings" pitchFamily="2" charset="2"/>
              <a:buChar char="n"/>
            </a:pPr>
            <a:r>
              <a:rPr lang="zh-CN" altLang="zh-CN" b="1" dirty="0" smtClean="0">
                <a:solidFill>
                  <a:srgbClr val="006600"/>
                </a:solidFill>
              </a:rPr>
              <a:t>若</a:t>
            </a:r>
            <a:r>
              <a:rPr lang="de-DE" altLang="zh-CN" b="1" dirty="0" smtClean="0">
                <a:solidFill>
                  <a:srgbClr val="FF0000"/>
                </a:solidFill>
              </a:rPr>
              <a:t>k</a:t>
            </a:r>
            <a:r>
              <a:rPr lang="zh-CN" altLang="zh-CN" b="1" dirty="0" smtClean="0">
                <a:solidFill>
                  <a:srgbClr val="006600"/>
                </a:solidFill>
              </a:rPr>
              <a:t>的距离不是从</a:t>
            </a:r>
            <a:r>
              <a:rPr lang="de-DE" altLang="zh-CN" b="1" dirty="0" smtClean="0">
                <a:solidFill>
                  <a:srgbClr val="FF0000"/>
                </a:solidFill>
              </a:rPr>
              <a:t>v</a:t>
            </a:r>
            <a:r>
              <a:rPr lang="zh-CN" altLang="zh-CN" b="1" dirty="0" smtClean="0">
                <a:solidFill>
                  <a:srgbClr val="006600"/>
                </a:solidFill>
              </a:rPr>
              <a:t>到</a:t>
            </a:r>
            <a:r>
              <a:rPr lang="de-DE" altLang="zh-CN" b="1" dirty="0" smtClean="0">
                <a:solidFill>
                  <a:srgbClr val="FF0000"/>
                </a:solidFill>
              </a:rPr>
              <a:t>k</a:t>
            </a:r>
            <a:r>
              <a:rPr lang="zh-CN" altLang="zh-CN" b="1" dirty="0" smtClean="0">
                <a:solidFill>
                  <a:srgbClr val="006600"/>
                </a:solidFill>
              </a:rPr>
              <a:t>的最短路径的长度，另有一条从</a:t>
            </a:r>
            <a:r>
              <a:rPr lang="de-DE" altLang="zh-CN" b="1" dirty="0" smtClean="0">
                <a:solidFill>
                  <a:srgbClr val="FF0000"/>
                </a:solidFill>
              </a:rPr>
              <a:t>v</a:t>
            </a:r>
            <a:r>
              <a:rPr lang="zh-CN" altLang="zh-CN" b="1" dirty="0" smtClean="0">
                <a:solidFill>
                  <a:srgbClr val="006600"/>
                </a:solidFill>
              </a:rPr>
              <a:t>经过第二组某些顶点到达</a:t>
            </a:r>
            <a:r>
              <a:rPr lang="de-DE" altLang="zh-CN" b="1" dirty="0" smtClean="0">
                <a:solidFill>
                  <a:srgbClr val="FF0000"/>
                </a:solidFill>
              </a:rPr>
              <a:t>k</a:t>
            </a:r>
            <a:r>
              <a:rPr lang="zh-CN" altLang="zh-CN" b="1" dirty="0" smtClean="0">
                <a:solidFill>
                  <a:srgbClr val="006600"/>
                </a:solidFill>
              </a:rPr>
              <a:t>的路径，其长度比</a:t>
            </a:r>
            <a:r>
              <a:rPr lang="de-DE" altLang="zh-CN" b="1" dirty="0" smtClean="0">
                <a:solidFill>
                  <a:srgbClr val="FF0000"/>
                </a:solidFill>
              </a:rPr>
              <a:t>k</a:t>
            </a:r>
            <a:r>
              <a:rPr lang="zh-CN" altLang="zh-CN" b="1" dirty="0" smtClean="0">
                <a:solidFill>
                  <a:srgbClr val="006600"/>
                </a:solidFill>
              </a:rPr>
              <a:t>的距离小。设经过的第二组的第一个顶点是</a:t>
            </a:r>
            <a:r>
              <a:rPr lang="de-DE" altLang="zh-CN" b="1" dirty="0" smtClean="0">
                <a:solidFill>
                  <a:srgbClr val="FF0000"/>
                </a:solidFill>
              </a:rPr>
              <a:t>j</a:t>
            </a:r>
            <a:r>
              <a:rPr lang="zh-CN" altLang="zh-CN" b="1" dirty="0" smtClean="0">
                <a:solidFill>
                  <a:srgbClr val="006600"/>
                </a:solidFill>
              </a:rPr>
              <a:t>，则</a:t>
            </a:r>
            <a:r>
              <a:rPr lang="de-DE" altLang="zh-CN" b="1" dirty="0" smtClean="0">
                <a:solidFill>
                  <a:srgbClr val="FF0000"/>
                </a:solidFill>
              </a:rPr>
              <a:t>j</a:t>
            </a:r>
            <a:r>
              <a:rPr lang="zh-CN" altLang="zh-CN" b="1" dirty="0" smtClean="0">
                <a:solidFill>
                  <a:srgbClr val="006600"/>
                </a:solidFill>
              </a:rPr>
              <a:t>的距离小于</a:t>
            </a:r>
            <a:r>
              <a:rPr lang="de-DE" altLang="zh-CN" b="1" dirty="0" smtClean="0">
                <a:solidFill>
                  <a:srgbClr val="FF0000"/>
                </a:solidFill>
              </a:rPr>
              <a:t>v</a:t>
            </a:r>
            <a:r>
              <a:rPr lang="zh-CN" altLang="zh-CN" b="1" dirty="0" smtClean="0">
                <a:solidFill>
                  <a:srgbClr val="006600"/>
                </a:solidFill>
              </a:rPr>
              <a:t>经过</a:t>
            </a:r>
            <a:r>
              <a:rPr lang="de-DE" altLang="zh-CN" b="1" dirty="0" smtClean="0">
                <a:solidFill>
                  <a:srgbClr val="FF0000"/>
                </a:solidFill>
              </a:rPr>
              <a:t>j</a:t>
            </a:r>
            <a:r>
              <a:rPr lang="zh-CN" altLang="zh-CN" b="1" dirty="0" smtClean="0">
                <a:solidFill>
                  <a:srgbClr val="006600"/>
                </a:solidFill>
              </a:rPr>
              <a:t>到</a:t>
            </a:r>
            <a:r>
              <a:rPr lang="de-DE" altLang="zh-CN" b="1" dirty="0" smtClean="0">
                <a:solidFill>
                  <a:srgbClr val="FF0000"/>
                </a:solidFill>
              </a:rPr>
              <a:t>k</a:t>
            </a:r>
            <a:r>
              <a:rPr lang="zh-CN" altLang="zh-CN" b="1" dirty="0" smtClean="0">
                <a:solidFill>
                  <a:srgbClr val="006600"/>
                </a:solidFill>
              </a:rPr>
              <a:t>的距离。这与</a:t>
            </a:r>
            <a:r>
              <a:rPr lang="de-DE" altLang="zh-CN" b="1" dirty="0" smtClean="0">
                <a:solidFill>
                  <a:srgbClr val="FF0000"/>
                </a:solidFill>
              </a:rPr>
              <a:t>k</a:t>
            </a:r>
            <a:r>
              <a:rPr lang="zh-CN" altLang="zh-CN" b="1" dirty="0" smtClean="0">
                <a:solidFill>
                  <a:srgbClr val="006600"/>
                </a:solidFill>
              </a:rPr>
              <a:t>是第二组中距离最小的顶点相矛盾。所以，</a:t>
            </a:r>
            <a:r>
              <a:rPr lang="de-DE" altLang="zh-CN" b="1" dirty="0" smtClean="0">
                <a:solidFill>
                  <a:srgbClr val="FF0000"/>
                </a:solidFill>
              </a:rPr>
              <a:t>k</a:t>
            </a:r>
            <a:r>
              <a:rPr lang="zh-CN" altLang="zh-CN" b="1" dirty="0" smtClean="0">
                <a:solidFill>
                  <a:srgbClr val="006600"/>
                </a:solidFill>
              </a:rPr>
              <a:t>的距离即为从</a:t>
            </a:r>
            <a:r>
              <a:rPr lang="de-DE" altLang="zh-CN" b="1" dirty="0" smtClean="0">
                <a:solidFill>
                  <a:srgbClr val="FF0000"/>
                </a:solidFill>
              </a:rPr>
              <a:t>v</a:t>
            </a:r>
            <a:r>
              <a:rPr lang="zh-CN" altLang="zh-CN" b="1" dirty="0" smtClean="0">
                <a:solidFill>
                  <a:srgbClr val="006600"/>
                </a:solidFill>
              </a:rPr>
              <a:t>到</a:t>
            </a:r>
            <a:r>
              <a:rPr lang="de-DE" altLang="zh-CN" b="1" dirty="0" smtClean="0">
                <a:solidFill>
                  <a:srgbClr val="FF0000"/>
                </a:solidFill>
              </a:rPr>
              <a:t>k</a:t>
            </a:r>
            <a:r>
              <a:rPr lang="zh-CN" altLang="zh-CN" b="1" dirty="0" smtClean="0">
                <a:solidFill>
                  <a:srgbClr val="006600"/>
                </a:solidFill>
              </a:rPr>
              <a:t>的最短路径长度。</a:t>
            </a:r>
            <a:endParaRPr lang="en-US" altLang="zh-CN" b="1" dirty="0" smtClean="0">
              <a:solidFill>
                <a:srgbClr val="0066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129</a:t>
            </a:fld>
            <a:endParaRPr lang="en-US" altLang="zh-CN"/>
          </a:p>
        </p:txBody>
      </p:sp>
      <p:sp>
        <p:nvSpPr>
          <p:cNvPr id="3" name="Rectangle 3"/>
          <p:cNvSpPr txBox="1">
            <a:spLocks noChangeArrowheads="1"/>
          </p:cNvSpPr>
          <p:nvPr/>
        </p:nvSpPr>
        <p:spPr>
          <a:xfrm>
            <a:off x="421404" y="689178"/>
            <a:ext cx="8001379" cy="4648200"/>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lang="zh-CN" altLang="zh-CN" sz="2800" b="1" dirty="0" smtClean="0">
                <a:solidFill>
                  <a:srgbClr val="0000FF"/>
                </a:solidFill>
                <a:effectLst>
                  <a:outerShdw blurRad="38100" dist="38100" dir="2700000" algn="tl">
                    <a:srgbClr val="000000">
                      <a:alpha val="43137"/>
                    </a:srgbClr>
                  </a:outerShdw>
                </a:effectLst>
              </a:rPr>
              <a:t>证明每次</a:t>
            </a:r>
            <a:r>
              <a:rPr lang="de-DE" altLang="zh-CN" sz="2800" b="1" dirty="0" smtClean="0">
                <a:solidFill>
                  <a:srgbClr val="FF0000"/>
                </a:solidFill>
                <a:effectLst>
                  <a:outerShdw blurRad="38100" dist="38100" dir="2700000" algn="tl">
                    <a:srgbClr val="000000">
                      <a:alpha val="43137"/>
                    </a:srgbClr>
                  </a:outerShdw>
                </a:effectLst>
              </a:rPr>
              <a:t>S</a:t>
            </a:r>
            <a:r>
              <a:rPr lang="zh-CN" altLang="zh-CN" sz="2800" b="1" dirty="0" smtClean="0">
                <a:solidFill>
                  <a:srgbClr val="0000FF"/>
                </a:solidFill>
                <a:effectLst>
                  <a:outerShdw blurRad="38100" dist="38100" dir="2700000" algn="tl">
                    <a:srgbClr val="000000">
                      <a:alpha val="43137"/>
                    </a:srgbClr>
                  </a:outerShdw>
                </a:effectLst>
              </a:rPr>
              <a:t>中加入顶点后，两个组的划分和顶点的距离仍然符合要求，</a:t>
            </a:r>
            <a:r>
              <a:rPr lang="zh-CN" altLang="en-US" sz="2800" b="1" dirty="0" smtClean="0">
                <a:solidFill>
                  <a:srgbClr val="0000FF"/>
                </a:solidFill>
                <a:effectLst>
                  <a:outerShdw blurRad="38100" dist="38100" dir="2700000" algn="tl">
                    <a:srgbClr val="000000">
                      <a:alpha val="43137"/>
                    </a:srgbClr>
                  </a:outerShdw>
                </a:effectLst>
              </a:rPr>
              <a:t>即</a:t>
            </a:r>
            <a:r>
              <a:rPr lang="zh-CN" altLang="zh-CN" sz="2800" b="1" dirty="0" smtClean="0">
                <a:solidFill>
                  <a:srgbClr val="0000FF"/>
                </a:solidFill>
                <a:effectLst>
                  <a:outerShdw blurRad="38100" dist="38100" dir="2700000" algn="tl">
                    <a:srgbClr val="000000">
                      <a:alpha val="43137"/>
                    </a:srgbClr>
                  </a:outerShdw>
                </a:effectLst>
              </a:rPr>
              <a:t>证明第二组中顶点</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的距离就是从</a:t>
            </a:r>
            <a:r>
              <a:rPr lang="de-DE" altLang="zh-CN" sz="2800" b="1" dirty="0" smtClean="0">
                <a:solidFill>
                  <a:srgbClr val="FF0000"/>
                </a:solidFill>
                <a:effectLst>
                  <a:outerShdw blurRad="38100" dist="38100" dir="2700000" algn="tl">
                    <a:srgbClr val="000000">
                      <a:alpha val="43137"/>
                    </a:srgbClr>
                  </a:outerShdw>
                </a:effectLst>
              </a:rPr>
              <a:t>v</a:t>
            </a:r>
            <a:r>
              <a:rPr lang="zh-CN" altLang="zh-CN" sz="2800" b="1" dirty="0" smtClean="0">
                <a:solidFill>
                  <a:srgbClr val="0000FF"/>
                </a:solidFill>
                <a:effectLst>
                  <a:outerShdw blurRad="38100" dist="38100" dir="2700000" algn="tl">
                    <a:srgbClr val="000000">
                      <a:alpha val="43137"/>
                    </a:srgbClr>
                  </a:outerShdw>
                </a:effectLst>
              </a:rPr>
              <a:t>到</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的最短路径长度，且</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0000FF"/>
                </a:solidFill>
                <a:effectLst>
                  <a:outerShdw blurRad="38100" dist="38100" dir="2700000" algn="tl">
                    <a:srgbClr val="000000">
                      <a:alpha val="43137"/>
                    </a:srgbClr>
                  </a:outerShdw>
                </a:effectLst>
              </a:rPr>
              <a:t>就是第二组中最短路径为最小的顶点。</a:t>
            </a:r>
            <a:endParaRPr lang="en-US" altLang="zh-CN" sz="2800" b="1" dirty="0" smtClean="0">
              <a:solidFill>
                <a:srgbClr val="0000FF"/>
              </a:solidFill>
              <a:effectLst>
                <a:outerShdw blurRad="38100" dist="38100" dir="2700000" algn="tl">
                  <a:srgbClr val="000000">
                    <a:alpha val="43137"/>
                  </a:srgbClr>
                </a:outerShdw>
              </a:effectLst>
            </a:endParaRPr>
          </a:p>
          <a:p>
            <a:pPr marL="800100" lvl="1" indent="-342900" algn="just">
              <a:spcBef>
                <a:spcPts val="1800"/>
              </a:spcBef>
              <a:buClr>
                <a:srgbClr val="FF7C80"/>
              </a:buClr>
              <a:buSzPct val="50000"/>
              <a:buFont typeface="Wingdings" pitchFamily="2" charset="2"/>
              <a:buChar char="n"/>
            </a:pPr>
            <a:r>
              <a:rPr lang="zh-CN" altLang="zh-CN" b="1" dirty="0" smtClean="0">
                <a:solidFill>
                  <a:srgbClr val="7030A0"/>
                </a:solidFill>
              </a:rPr>
              <a:t>设</a:t>
            </a:r>
            <a:r>
              <a:rPr lang="de-DE" altLang="zh-CN" b="1" dirty="0" smtClean="0">
                <a:solidFill>
                  <a:srgbClr val="FF0000"/>
                </a:solidFill>
              </a:rPr>
              <a:t>j</a:t>
            </a:r>
            <a:r>
              <a:rPr lang="zh-CN" altLang="zh-CN" b="1" dirty="0" smtClean="0">
                <a:solidFill>
                  <a:srgbClr val="7030A0"/>
                </a:solidFill>
              </a:rPr>
              <a:t>是第二组中除了</a:t>
            </a:r>
            <a:r>
              <a:rPr lang="de-DE" altLang="zh-CN" b="1" dirty="0" smtClean="0">
                <a:solidFill>
                  <a:srgbClr val="FF0000"/>
                </a:solidFill>
              </a:rPr>
              <a:t>k</a:t>
            </a:r>
            <a:r>
              <a:rPr lang="zh-CN" altLang="zh-CN" b="1" dirty="0" smtClean="0">
                <a:solidFill>
                  <a:srgbClr val="7030A0"/>
                </a:solidFill>
              </a:rPr>
              <a:t>之外的任何其它顶点，若</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j</a:t>
            </a:r>
            <a:r>
              <a:rPr lang="zh-CN" altLang="zh-CN" b="1" dirty="0" smtClean="0">
                <a:solidFill>
                  <a:srgbClr val="7030A0"/>
                </a:solidFill>
              </a:rPr>
              <a:t>的最短路径只包含</a:t>
            </a:r>
            <a:r>
              <a:rPr lang="de-DE" altLang="zh-CN" b="1" dirty="0" smtClean="0">
                <a:solidFill>
                  <a:srgbClr val="FF0000"/>
                </a:solidFill>
              </a:rPr>
              <a:t>S</a:t>
            </a:r>
            <a:r>
              <a:rPr lang="zh-CN" altLang="zh-CN" b="1" dirty="0" smtClean="0">
                <a:solidFill>
                  <a:srgbClr val="7030A0"/>
                </a:solidFill>
              </a:rPr>
              <a:t>中的顶点作为中间顶点，则其路径长度必然不会小于</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k</a:t>
            </a:r>
            <a:r>
              <a:rPr lang="zh-CN" altLang="zh-CN" b="1" dirty="0" smtClean="0">
                <a:solidFill>
                  <a:srgbClr val="7030A0"/>
                </a:solidFill>
              </a:rPr>
              <a:t>的最短路径长度，这由距离的定义就可知道。若</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k</a:t>
            </a:r>
            <a:r>
              <a:rPr lang="zh-CN" altLang="zh-CN" b="1" dirty="0" smtClean="0">
                <a:solidFill>
                  <a:srgbClr val="7030A0"/>
                </a:solidFill>
              </a:rPr>
              <a:t>的最短路径不只包含</a:t>
            </a:r>
            <a:r>
              <a:rPr lang="de-DE" altLang="zh-CN" b="1" dirty="0" smtClean="0">
                <a:solidFill>
                  <a:srgbClr val="FF0000"/>
                </a:solidFill>
              </a:rPr>
              <a:t>S</a:t>
            </a:r>
            <a:r>
              <a:rPr lang="zh-CN" altLang="zh-CN" b="1" dirty="0" smtClean="0">
                <a:solidFill>
                  <a:srgbClr val="7030A0"/>
                </a:solidFill>
              </a:rPr>
              <a:t>中的顶点作为中间顶点，设路径上第一个在第二组的中间顶点为</a:t>
            </a:r>
            <a:r>
              <a:rPr lang="de-DE" altLang="zh-CN" b="1" dirty="0" smtClean="0">
                <a:solidFill>
                  <a:srgbClr val="FF0000"/>
                </a:solidFill>
              </a:rPr>
              <a:t>i</a:t>
            </a:r>
            <a:r>
              <a:rPr lang="zh-CN" altLang="zh-CN" b="1" dirty="0" smtClean="0">
                <a:solidFill>
                  <a:srgbClr val="7030A0"/>
                </a:solidFill>
              </a:rPr>
              <a:t>，则</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i</a:t>
            </a:r>
            <a:r>
              <a:rPr lang="zh-CN" altLang="zh-CN" b="1" dirty="0" smtClean="0">
                <a:solidFill>
                  <a:srgbClr val="7030A0"/>
                </a:solidFill>
              </a:rPr>
              <a:t>的路径长度就是</a:t>
            </a:r>
            <a:r>
              <a:rPr lang="de-DE" altLang="zh-CN" b="1" dirty="0" smtClean="0">
                <a:solidFill>
                  <a:srgbClr val="FF0000"/>
                </a:solidFill>
              </a:rPr>
              <a:t>i</a:t>
            </a:r>
            <a:r>
              <a:rPr lang="zh-CN" altLang="zh-CN" b="1" dirty="0" smtClean="0">
                <a:solidFill>
                  <a:srgbClr val="7030A0"/>
                </a:solidFill>
              </a:rPr>
              <a:t>的距离，它已大于等于</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k</a:t>
            </a:r>
            <a:r>
              <a:rPr lang="zh-CN" altLang="zh-CN" b="1" dirty="0" smtClean="0">
                <a:solidFill>
                  <a:srgbClr val="7030A0"/>
                </a:solidFill>
              </a:rPr>
              <a:t>的最短路径长度。因此，</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i</a:t>
            </a:r>
            <a:r>
              <a:rPr lang="zh-CN" altLang="zh-CN" b="1" dirty="0" smtClean="0">
                <a:solidFill>
                  <a:srgbClr val="7030A0"/>
                </a:solidFill>
              </a:rPr>
              <a:t>的最短路径长度当然不会小于</a:t>
            </a:r>
            <a:r>
              <a:rPr lang="de-DE" altLang="zh-CN" b="1" dirty="0" smtClean="0">
                <a:solidFill>
                  <a:srgbClr val="FF0000"/>
                </a:solidFill>
              </a:rPr>
              <a:t>v</a:t>
            </a:r>
            <a:r>
              <a:rPr lang="zh-CN" altLang="zh-CN" b="1" dirty="0" smtClean="0">
                <a:solidFill>
                  <a:srgbClr val="7030A0"/>
                </a:solidFill>
              </a:rPr>
              <a:t>到</a:t>
            </a:r>
            <a:r>
              <a:rPr lang="de-DE" altLang="zh-CN" b="1" dirty="0" smtClean="0">
                <a:solidFill>
                  <a:srgbClr val="FF0000"/>
                </a:solidFill>
              </a:rPr>
              <a:t>k</a:t>
            </a:r>
            <a:r>
              <a:rPr lang="zh-CN" altLang="zh-CN" b="1" dirty="0" smtClean="0">
                <a:solidFill>
                  <a:srgbClr val="7030A0"/>
                </a:solidFill>
              </a:rPr>
              <a:t>的最短路径长度。所以，</a:t>
            </a:r>
            <a:r>
              <a:rPr lang="de-DE" altLang="zh-CN" b="1" dirty="0" smtClean="0">
                <a:solidFill>
                  <a:srgbClr val="FF0000"/>
                </a:solidFill>
              </a:rPr>
              <a:t>k</a:t>
            </a:r>
            <a:r>
              <a:rPr lang="zh-CN" altLang="zh-CN" b="1" dirty="0" smtClean="0">
                <a:solidFill>
                  <a:srgbClr val="7030A0"/>
                </a:solidFill>
              </a:rPr>
              <a:t>是第二组中最短路径长度为最小的顶点。</a:t>
            </a:r>
            <a:endParaRPr kumimoji="1" lang="zh-CN" altLang="en-US"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573337" y="577396"/>
            <a:ext cx="4190319" cy="762000"/>
          </a:xfrm>
        </p:spPr>
        <p:txBody>
          <a:bodyPr/>
          <a:lstStyle/>
          <a:p>
            <a:r>
              <a:rPr lang="en-US" altLang="zh-CN" sz="4000" b="1" dirty="0" smtClean="0">
                <a:solidFill>
                  <a:srgbClr val="C00000"/>
                </a:solidFill>
                <a:effectLst>
                  <a:outerShdw blurRad="38100" dist="38100" dir="2700000" algn="tl">
                    <a:srgbClr val="C0C0C0"/>
                  </a:outerShdw>
                </a:effectLst>
                <a:ea typeface="仿宋_GB2312" pitchFamily="49" charset="-122"/>
              </a:rPr>
              <a:t>8.2 </a:t>
            </a:r>
            <a:r>
              <a:rPr lang="zh-CN" altLang="en-US" sz="4000" b="1" dirty="0" smtClean="0">
                <a:solidFill>
                  <a:srgbClr val="C00000"/>
                </a:solidFill>
                <a:effectLst>
                  <a:outerShdw blurRad="38100" dist="38100" dir="2700000" algn="tl">
                    <a:srgbClr val="C0C0C0"/>
                  </a:outerShdw>
                </a:effectLst>
                <a:ea typeface="仿宋_GB2312" pitchFamily="49" charset="-122"/>
              </a:rPr>
              <a:t>图</a:t>
            </a:r>
            <a:r>
              <a:rPr lang="zh-CN" altLang="en-US" sz="4000" b="1" dirty="0">
                <a:solidFill>
                  <a:srgbClr val="C00000"/>
                </a:solidFill>
                <a:effectLst>
                  <a:outerShdw blurRad="38100" dist="38100" dir="2700000" algn="tl">
                    <a:srgbClr val="C0C0C0"/>
                  </a:outerShdw>
                </a:effectLst>
                <a:ea typeface="仿宋_GB2312" pitchFamily="49" charset="-122"/>
              </a:rPr>
              <a:t>的</a:t>
            </a:r>
            <a:r>
              <a:rPr lang="zh-CN" altLang="en-US" sz="4000" b="1" dirty="0" smtClean="0">
                <a:solidFill>
                  <a:srgbClr val="C00000"/>
                </a:solidFill>
                <a:effectLst>
                  <a:outerShdw blurRad="38100" dist="38100" dir="2700000" algn="tl">
                    <a:srgbClr val="C0C0C0"/>
                  </a:outerShdw>
                </a:effectLst>
                <a:ea typeface="仿宋_GB2312" pitchFamily="49" charset="-122"/>
              </a:rPr>
              <a:t>存储结构</a:t>
            </a:r>
            <a:endParaRPr lang="zh-CN" altLang="en-US" sz="4000" dirty="0">
              <a:solidFill>
                <a:srgbClr val="C00000"/>
              </a:solidFill>
              <a:ea typeface="仿宋_GB2312" pitchFamily="49" charset="-122"/>
            </a:endParaRPr>
          </a:p>
        </p:txBody>
      </p:sp>
      <p:sp>
        <p:nvSpPr>
          <p:cNvPr id="124931" name="Rectangle 3"/>
          <p:cNvSpPr>
            <a:spLocks noGrp="1" noChangeArrowheads="1"/>
          </p:cNvSpPr>
          <p:nvPr>
            <p:ph type="body" idx="1"/>
          </p:nvPr>
        </p:nvSpPr>
        <p:spPr>
          <a:xfrm>
            <a:off x="403224" y="2002971"/>
            <a:ext cx="8448675" cy="4419600"/>
          </a:xfrm>
        </p:spPr>
        <p:txBody>
          <a:bodyPr/>
          <a:lstStyle/>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在图的邻接矩阵表示中，有一个</a:t>
            </a:r>
            <a:r>
              <a:rPr lang="zh-CN" altLang="en-US" b="1" dirty="0">
                <a:solidFill>
                  <a:srgbClr val="008080"/>
                </a:solidFill>
                <a:effectLst>
                  <a:outerShdw blurRad="38100" dist="38100" dir="2700000" algn="tl">
                    <a:srgbClr val="C0C0C0"/>
                  </a:outerShdw>
                </a:effectLst>
                <a:ea typeface="仿宋_GB2312" pitchFamily="49" charset="-122"/>
              </a:rPr>
              <a:t>记录各个顶点信息</a:t>
            </a:r>
            <a:r>
              <a:rPr lang="zh-CN" altLang="en-US" b="1" dirty="0">
                <a:solidFill>
                  <a:schemeClr val="accent2"/>
                </a:solidFill>
                <a:effectLst>
                  <a:outerShdw blurRad="38100" dist="38100" dir="2700000" algn="tl">
                    <a:srgbClr val="C0C0C0"/>
                  </a:outerShdw>
                </a:effectLst>
                <a:ea typeface="仿宋_GB2312" pitchFamily="49" charset="-122"/>
              </a:rPr>
              <a:t>的</a:t>
            </a:r>
            <a:r>
              <a:rPr lang="zh-CN" altLang="en-US" b="1" dirty="0">
                <a:solidFill>
                  <a:srgbClr val="FF3300"/>
                </a:solidFill>
                <a:effectLst>
                  <a:outerShdw blurRad="38100" dist="38100" dir="2700000" algn="tl">
                    <a:srgbClr val="C0C0C0"/>
                  </a:outerShdw>
                </a:effectLst>
                <a:ea typeface="仿宋_GB2312" pitchFamily="49" charset="-122"/>
              </a:rPr>
              <a:t>顶点表</a:t>
            </a:r>
            <a:r>
              <a:rPr lang="zh-CN" altLang="en-US" b="1" dirty="0">
                <a:solidFill>
                  <a:schemeClr val="accent2"/>
                </a:solidFill>
                <a:effectLst>
                  <a:outerShdw blurRad="38100" dist="38100" dir="2700000" algn="tl">
                    <a:srgbClr val="C0C0C0"/>
                  </a:outerShdw>
                </a:effectLst>
                <a:ea typeface="仿宋_GB2312" pitchFamily="49" charset="-122"/>
              </a:rPr>
              <a:t>，还有一个</a:t>
            </a:r>
            <a:r>
              <a:rPr lang="zh-CN" altLang="en-US" b="1" dirty="0">
                <a:solidFill>
                  <a:srgbClr val="008080"/>
                </a:solidFill>
                <a:effectLst>
                  <a:outerShdw blurRad="38100" dist="38100" dir="2700000" algn="tl">
                    <a:srgbClr val="C0C0C0"/>
                  </a:outerShdw>
                </a:effectLst>
                <a:ea typeface="仿宋_GB2312" pitchFamily="49" charset="-122"/>
              </a:rPr>
              <a:t>表示各个顶点之间关系</a:t>
            </a:r>
            <a:r>
              <a:rPr lang="zh-CN" altLang="en-US" b="1" dirty="0">
                <a:solidFill>
                  <a:schemeClr val="accent2"/>
                </a:solidFill>
                <a:effectLst>
                  <a:outerShdw blurRad="38100" dist="38100" dir="2700000" algn="tl">
                    <a:srgbClr val="C0C0C0"/>
                  </a:outerShdw>
                </a:effectLst>
                <a:ea typeface="仿宋_GB2312" pitchFamily="49" charset="-122"/>
              </a:rPr>
              <a:t>的</a:t>
            </a:r>
            <a:r>
              <a:rPr lang="zh-CN" altLang="en-US" b="1" dirty="0">
                <a:solidFill>
                  <a:srgbClr val="FF3300"/>
                </a:solidFill>
                <a:effectLst>
                  <a:outerShdw blurRad="38100" dist="38100" dir="2700000" algn="tl">
                    <a:srgbClr val="C0C0C0"/>
                  </a:outerShdw>
                </a:effectLst>
                <a:ea typeface="仿宋_GB2312" pitchFamily="49" charset="-122"/>
              </a:rPr>
              <a:t>邻接矩阵</a:t>
            </a:r>
            <a:r>
              <a:rPr lang="zh-CN" altLang="en-US"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设</a:t>
            </a:r>
            <a:r>
              <a:rPr lang="zh-CN" altLang="en-US" b="1" dirty="0" smtClean="0">
                <a:solidFill>
                  <a:schemeClr val="accent2"/>
                </a:solidFill>
                <a:effectLst>
                  <a:outerShdw blurRad="38100" dist="38100" dir="2700000" algn="tl">
                    <a:srgbClr val="C0C0C0"/>
                  </a:outerShdw>
                </a:effectLst>
                <a:ea typeface="仿宋_GB2312" pitchFamily="49" charset="-122"/>
              </a:rPr>
              <a:t>图</a:t>
            </a:r>
            <a:r>
              <a:rPr lang="en-US" altLang="zh-CN" b="1" dirty="0" smtClean="0">
                <a:solidFill>
                  <a:schemeClr val="tx2"/>
                </a:solidFill>
                <a:effectLst>
                  <a:outerShdw blurRad="38100" dist="38100" dir="2700000" algn="tl">
                    <a:srgbClr val="C0C0C0"/>
                  </a:outerShdw>
                </a:effectLst>
                <a:ea typeface="仿宋_GB2312" pitchFamily="49" charset="-122"/>
              </a:rPr>
              <a:t>A=(</a:t>
            </a:r>
            <a:r>
              <a:rPr lang="en-US" altLang="zh-CN" b="1" dirty="0">
                <a:solidFill>
                  <a:schemeClr val="tx2"/>
                </a:solidFill>
                <a:effectLst>
                  <a:outerShdw blurRad="38100" dist="38100" dir="2700000" algn="tl">
                    <a:srgbClr val="C0C0C0"/>
                  </a:outerShdw>
                </a:effectLst>
                <a:ea typeface="仿宋_GB2312" pitchFamily="49" charset="-122"/>
              </a:rPr>
              <a:t>V, E</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chemeClr val="accent2"/>
                </a:solidFill>
                <a:effectLst>
                  <a:outerShdw blurRad="38100" dist="38100" dir="2700000" algn="tl">
                    <a:srgbClr val="C0C0C0"/>
                  </a:outerShdw>
                </a:effectLst>
                <a:ea typeface="仿宋_GB2312" pitchFamily="49" charset="-122"/>
              </a:rPr>
              <a:t>是</a:t>
            </a:r>
            <a:r>
              <a:rPr lang="zh-CN" altLang="en-US" b="1" dirty="0">
                <a:solidFill>
                  <a:schemeClr val="accent2"/>
                </a:solidFill>
                <a:effectLst>
                  <a:outerShdw blurRad="38100" dist="38100" dir="2700000" algn="tl">
                    <a:srgbClr val="C0C0C0"/>
                  </a:outerShdw>
                </a:effectLst>
                <a:ea typeface="仿宋_GB2312" pitchFamily="49" charset="-122"/>
              </a:rPr>
              <a:t>一个</a:t>
            </a:r>
            <a:r>
              <a:rPr lang="zh-CN" altLang="en-US" b="1" dirty="0" smtClean="0">
                <a:solidFill>
                  <a:schemeClr val="accent2"/>
                </a:solidFill>
                <a:effectLst>
                  <a:outerShdw blurRad="38100" dist="38100" dir="2700000" algn="tl">
                    <a:srgbClr val="C0C0C0"/>
                  </a:outerShdw>
                </a:effectLst>
                <a:ea typeface="仿宋_GB2312" pitchFamily="49" charset="-122"/>
              </a:rPr>
              <a:t>有</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顶点的图，图的邻接矩阵是一个二维数</a:t>
            </a:r>
            <a:r>
              <a:rPr lang="zh-CN" altLang="en-US" b="1" dirty="0" smtClean="0">
                <a:solidFill>
                  <a:schemeClr val="accent2"/>
                </a:solidFill>
                <a:effectLst>
                  <a:outerShdw blurRad="38100" dist="38100" dir="2700000" algn="tl">
                    <a:srgbClr val="C0C0C0"/>
                  </a:outerShdw>
                </a:effectLst>
                <a:ea typeface="仿宋_GB2312" pitchFamily="49" charset="-122"/>
              </a:rPr>
              <a:t>组</a:t>
            </a:r>
            <a:r>
              <a:rPr lang="en-US" altLang="zh-CN" b="1" dirty="0" err="1" smtClean="0">
                <a:solidFill>
                  <a:schemeClr val="tx2"/>
                </a:solidFill>
                <a:effectLst>
                  <a:outerShdw blurRad="38100" dist="38100" dir="2700000" algn="tl">
                    <a:srgbClr val="C0C0C0"/>
                  </a:outerShdw>
                </a:effectLst>
                <a:ea typeface="仿宋_GB2312" pitchFamily="49" charset="-122"/>
              </a:rPr>
              <a:t>A.edge</a:t>
            </a:r>
            <a:r>
              <a:rPr lang="en-US" altLang="zh-CN" b="1" dirty="0" smtClean="0">
                <a:solidFill>
                  <a:schemeClr val="tx2"/>
                </a:solidFill>
                <a:effectLst>
                  <a:outerShdw blurRad="38100" dist="38100" dir="2700000" algn="tl">
                    <a:srgbClr val="C0C0C0"/>
                  </a:outerShdw>
                </a:effectLst>
                <a:ea typeface="仿宋_GB2312" pitchFamily="49" charset="-122"/>
              </a:rPr>
              <a:t>[n</a:t>
            </a:r>
            <a:r>
              <a:rPr lang="en-US" altLang="zh-CN" b="1" dirty="0">
                <a:solidFill>
                  <a:schemeClr val="tx2"/>
                </a:solidFill>
                <a:effectLst>
                  <a:outerShdw blurRad="38100" dist="38100" dir="2700000" algn="tl">
                    <a:srgbClr val="C0C0C0"/>
                  </a:outerShdw>
                </a:effectLst>
                <a:ea typeface="仿宋_GB2312" pitchFamily="49" charset="-122"/>
              </a:rPr>
              <a:t>][n</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chemeClr val="accent2"/>
                </a:solidFill>
                <a:effectLst>
                  <a:outerShdw blurRad="38100" dist="38100" dir="2700000" algn="tl">
                    <a:srgbClr val="C0C0C0"/>
                  </a:outerShdw>
                </a:effectLst>
                <a:ea typeface="仿宋_GB2312" pitchFamily="49" charset="-122"/>
              </a:rPr>
              <a:t>，</a:t>
            </a:r>
            <a:r>
              <a:rPr lang="zh-CN" altLang="en-US" b="1" dirty="0">
                <a:solidFill>
                  <a:schemeClr val="accent2"/>
                </a:solidFill>
                <a:effectLst>
                  <a:outerShdw blurRad="38100" dist="38100" dir="2700000" algn="tl">
                    <a:srgbClr val="C0C0C0"/>
                  </a:outerShdw>
                </a:effectLst>
                <a:ea typeface="仿宋_GB2312" pitchFamily="49" charset="-122"/>
              </a:rPr>
              <a:t>定义：</a:t>
            </a:r>
          </a:p>
        </p:txBody>
      </p:sp>
      <p:sp>
        <p:nvSpPr>
          <p:cNvPr id="124932" name="Rectangle 4"/>
          <p:cNvSpPr>
            <a:spLocks noChangeArrowheads="1"/>
          </p:cNvSpPr>
          <p:nvPr/>
        </p:nvSpPr>
        <p:spPr bwMode="auto">
          <a:xfrm>
            <a:off x="0" y="1342571"/>
            <a:ext cx="6500497" cy="646331"/>
          </a:xfrm>
          <a:prstGeom prst="rect">
            <a:avLst/>
          </a:prstGeom>
          <a:noFill/>
          <a:ln w="9525">
            <a:noFill/>
            <a:miter lim="800000"/>
            <a:headEnd/>
            <a:tailEnd/>
          </a:ln>
        </p:spPr>
        <p:txBody>
          <a:bodyPr wrap="none">
            <a:spAutoFit/>
          </a:bodyPr>
          <a:lstStyle/>
          <a:p>
            <a:pPr lvl="1"/>
            <a:r>
              <a:rPr lang="zh-CN" altLang="en-US" sz="3600" b="1" u="sng" dirty="0">
                <a:solidFill>
                  <a:srgbClr val="800080"/>
                </a:solidFill>
                <a:effectLst>
                  <a:outerShdw blurRad="38100" dist="38100" dir="2700000" algn="tl">
                    <a:srgbClr val="C0C0C0"/>
                  </a:outerShdw>
                </a:effectLst>
                <a:ea typeface="仿宋_GB2312" pitchFamily="49" charset="-122"/>
              </a:rPr>
              <a:t>邻接矩阵</a:t>
            </a:r>
            <a:r>
              <a:rPr lang="zh-CN" altLang="en-US" sz="3600" b="1" dirty="0">
                <a:solidFill>
                  <a:srgbClr val="800080"/>
                </a:solidFill>
                <a:effectLst>
                  <a:outerShdw blurRad="38100" dist="38100" dir="2700000" algn="tl">
                    <a:srgbClr val="C0C0C0"/>
                  </a:outerShdw>
                </a:effectLst>
                <a:ea typeface="楷体_GB2312" pitchFamily="49" charset="-122"/>
              </a:rPr>
              <a:t> </a:t>
            </a:r>
            <a:r>
              <a:rPr lang="en-US" altLang="zh-CN" sz="3600" b="1" dirty="0">
                <a:solidFill>
                  <a:srgbClr val="800080"/>
                </a:solidFill>
                <a:effectLst>
                  <a:outerShdw blurRad="38100" dist="38100" dir="2700000" algn="tl">
                    <a:srgbClr val="C0C0C0"/>
                  </a:outerShdw>
                </a:effectLst>
                <a:ea typeface="楷体_GB2312" pitchFamily="49" charset="-122"/>
              </a:rPr>
              <a:t>(Adjacency Matrix)</a:t>
            </a:r>
          </a:p>
        </p:txBody>
      </p:sp>
      <p:graphicFrame>
        <p:nvGraphicFramePr>
          <p:cNvPr id="124933" name="Object 5"/>
          <p:cNvGraphicFramePr>
            <a:graphicFrameLocks noChangeAspect="1"/>
          </p:cNvGraphicFramePr>
          <p:nvPr/>
        </p:nvGraphicFramePr>
        <p:xfrm>
          <a:off x="935038" y="4700588"/>
          <a:ext cx="7707312" cy="1228725"/>
        </p:xfrm>
        <a:graphic>
          <a:graphicData uri="http://schemas.openxmlformats.org/presentationml/2006/ole">
            <p:oleObj spid="_x0000_s124933" name="公式" r:id="rId3" imgW="3352680" imgH="482400" progId="Equation.3">
              <p:embed/>
            </p:oleObj>
          </a:graphicData>
        </a:graphic>
      </p:graphicFrame>
      <p:sp>
        <p:nvSpPr>
          <p:cNvPr id="6" name="灯片编号占位符 5"/>
          <p:cNvSpPr>
            <a:spLocks noGrp="1"/>
          </p:cNvSpPr>
          <p:nvPr>
            <p:ph type="sldNum" sz="quarter" idx="12"/>
          </p:nvPr>
        </p:nvSpPr>
        <p:spPr/>
        <p:txBody>
          <a:bodyPr/>
          <a:lstStyle/>
          <a:p>
            <a:fld id="{EB19EAB4-AE1B-4E29-9BB5-042721FF4900}" type="slidenum">
              <a:rPr lang="en-US" altLang="zh-CN" smtClean="0"/>
              <a:pPr/>
              <a:t>13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ox(in)">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4931">
                                            <p:txEl>
                                              <p:pRg st="0" end="0"/>
                                            </p:txEl>
                                          </p:spTgt>
                                        </p:tgtEl>
                                        <p:attrNameLst>
                                          <p:attrName>style.visibility</p:attrName>
                                        </p:attrNameLst>
                                      </p:cBhvr>
                                      <p:to>
                                        <p:strVal val="visible"/>
                                      </p:to>
                                    </p:set>
                                    <p:animEffect transition="in" filter="checkerboard(across)">
                                      <p:cBhvr>
                                        <p:cTn id="12" dur="500"/>
                                        <p:tgtEl>
                                          <p:spTgt spid="1249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4931">
                                            <p:txEl>
                                              <p:pRg st="1" end="1"/>
                                            </p:txEl>
                                          </p:spTgt>
                                        </p:tgtEl>
                                        <p:attrNameLst>
                                          <p:attrName>style.visibility</p:attrName>
                                        </p:attrNameLst>
                                      </p:cBhvr>
                                      <p:to>
                                        <p:strVal val="visible"/>
                                      </p:to>
                                    </p:set>
                                    <p:animEffect transition="in" filter="checkerboard(across)">
                                      <p:cBhvr>
                                        <p:cTn id="17" dur="500"/>
                                        <p:tgtEl>
                                          <p:spTgt spid="124931">
                                            <p:txEl>
                                              <p:pRg st="1" end="1"/>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24933"/>
                                        </p:tgtEl>
                                        <p:attrNameLst>
                                          <p:attrName>style.visibility</p:attrName>
                                        </p:attrNameLst>
                                      </p:cBhvr>
                                      <p:to>
                                        <p:strVal val="visible"/>
                                      </p:to>
                                    </p:set>
                                    <p:animEffect transition="in" filter="checkerboard(across)">
                                      <p:cBhvr>
                                        <p:cTn id="20"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130</a:t>
            </a:fld>
            <a:endParaRPr lang="en-US" altLang="zh-CN"/>
          </a:p>
        </p:txBody>
      </p:sp>
      <p:sp>
        <p:nvSpPr>
          <p:cNvPr id="3" name="Rectangle 3"/>
          <p:cNvSpPr txBox="1">
            <a:spLocks noChangeArrowheads="1"/>
          </p:cNvSpPr>
          <p:nvPr/>
        </p:nvSpPr>
        <p:spPr>
          <a:xfrm>
            <a:off x="614588" y="933877"/>
            <a:ext cx="8207440" cy="4648200"/>
          </a:xfrm>
          <a:prstGeom prst="rect">
            <a:avLst/>
          </a:prstGeom>
        </p:spPr>
        <p:txBody>
          <a:bodyPr/>
          <a:lstStyle/>
          <a:p>
            <a:pPr marL="342900" lvl="0" indent="-342900" algn="just">
              <a:spcBef>
                <a:spcPts val="1200"/>
              </a:spcBef>
              <a:buClr>
                <a:srgbClr val="FF7C80"/>
              </a:buClr>
              <a:buSzPct val="50000"/>
              <a:buFont typeface="Wingdings" pitchFamily="2" charset="2"/>
              <a:buChar char="n"/>
            </a:pPr>
            <a:r>
              <a:rPr lang="zh-CN" altLang="en-US" sz="3200" b="1" kern="0" dirty="0" smtClean="0">
                <a:solidFill>
                  <a:srgbClr val="FF3300"/>
                </a:solidFill>
                <a:effectLst>
                  <a:outerShdw blurRad="38100" dist="38100" dir="2700000" algn="tl">
                    <a:srgbClr val="C0C0C0"/>
                  </a:outerShdw>
                </a:effectLst>
                <a:latin typeface="+mn-lt"/>
                <a:ea typeface="仿宋_GB2312" pitchFamily="49" charset="-122"/>
              </a:rPr>
              <a:t>求解算</a:t>
            </a:r>
            <a:r>
              <a:rPr kumimoji="1" lang="zh-CN" altLang="en-US" sz="32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法</a:t>
            </a:r>
            <a:endParaRPr kumimoji="1" lang="en-US" altLang="zh-CN" sz="32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endParaRPr>
          </a:p>
          <a:p>
            <a:pPr marL="457200" lvl="0" indent="-457200">
              <a:spcBef>
                <a:spcPts val="1200"/>
              </a:spcBef>
            </a:pPr>
            <a:r>
              <a:rPr lang="en-US" altLang="zh-CN" sz="2800" b="1" dirty="0" smtClean="0">
                <a:solidFill>
                  <a:srgbClr val="006600"/>
                </a:solidFill>
              </a:rPr>
              <a:t>(1) </a:t>
            </a:r>
            <a:r>
              <a:rPr lang="zh-CN" altLang="zh-CN" sz="2800" b="1" dirty="0" smtClean="0">
                <a:solidFill>
                  <a:srgbClr val="006600"/>
                </a:solidFill>
              </a:rPr>
              <a:t>把顶点</a:t>
            </a:r>
            <a:r>
              <a:rPr lang="de-DE" altLang="zh-CN" sz="2800" b="1" dirty="0" smtClean="0">
                <a:solidFill>
                  <a:srgbClr val="CC3300"/>
                </a:solidFill>
              </a:rPr>
              <a:t>v</a:t>
            </a:r>
            <a:r>
              <a:rPr lang="zh-CN" altLang="zh-CN" sz="2800" b="1" dirty="0" smtClean="0">
                <a:solidFill>
                  <a:srgbClr val="006600"/>
                </a:solidFill>
              </a:rPr>
              <a:t>放入集</a:t>
            </a:r>
            <a:r>
              <a:rPr lang="de-DE" altLang="zh-CN" sz="2800" b="1" dirty="0" smtClean="0">
                <a:solidFill>
                  <a:srgbClr val="CC3300"/>
                </a:solidFill>
              </a:rPr>
              <a:t>S</a:t>
            </a:r>
            <a:r>
              <a:rPr lang="zh-CN" altLang="zh-CN" sz="2800" b="1" dirty="0" smtClean="0">
                <a:solidFill>
                  <a:srgbClr val="006600"/>
                </a:solidFill>
              </a:rPr>
              <a:t>中。</a:t>
            </a:r>
          </a:p>
          <a:p>
            <a:pPr marL="457200" lvl="0" indent="-457200">
              <a:spcBef>
                <a:spcPts val="1200"/>
              </a:spcBef>
            </a:pPr>
            <a:r>
              <a:rPr lang="en-US" altLang="zh-CN" sz="2800" b="1" dirty="0" smtClean="0">
                <a:solidFill>
                  <a:srgbClr val="006600"/>
                </a:solidFill>
              </a:rPr>
              <a:t>(2) </a:t>
            </a:r>
            <a:r>
              <a:rPr lang="zh-CN" altLang="zh-CN" sz="2800" b="1" dirty="0" smtClean="0">
                <a:solidFill>
                  <a:srgbClr val="006600"/>
                </a:solidFill>
              </a:rPr>
              <a:t>按如下步骤逐个求得从</a:t>
            </a:r>
            <a:r>
              <a:rPr lang="de-DE" altLang="zh-CN" sz="2800" b="1" dirty="0" smtClean="0">
                <a:solidFill>
                  <a:srgbClr val="CC3300"/>
                </a:solidFill>
              </a:rPr>
              <a:t>v</a:t>
            </a:r>
            <a:r>
              <a:rPr lang="zh-CN" altLang="zh-CN" sz="2800" b="1" dirty="0" smtClean="0">
                <a:solidFill>
                  <a:srgbClr val="006600"/>
                </a:solidFill>
              </a:rPr>
              <a:t>到其它顶点的最短路径，直至把</a:t>
            </a:r>
            <a:r>
              <a:rPr lang="zh-CN" altLang="en-US" sz="2800" b="1" dirty="0" smtClean="0">
                <a:solidFill>
                  <a:srgbClr val="006600"/>
                </a:solidFill>
              </a:rPr>
              <a:t> </a:t>
            </a:r>
            <a:r>
              <a:rPr lang="zh-CN" altLang="zh-CN" sz="2800" b="1" dirty="0" smtClean="0">
                <a:solidFill>
                  <a:srgbClr val="006600"/>
                </a:solidFill>
              </a:rPr>
              <a:t>所有顶点的最短路径都求出为止：</a:t>
            </a:r>
          </a:p>
          <a:p>
            <a:pPr lvl="1">
              <a:spcBef>
                <a:spcPts val="1200"/>
              </a:spcBef>
            </a:pPr>
            <a:r>
              <a:rPr lang="en-US" altLang="zh-CN" sz="2800" b="1" dirty="0" smtClean="0">
                <a:solidFill>
                  <a:srgbClr val="7030A0"/>
                </a:solidFill>
              </a:rPr>
              <a:t>(a) </a:t>
            </a:r>
            <a:r>
              <a:rPr lang="zh-CN" altLang="zh-CN" sz="2800" b="1" dirty="0" smtClean="0">
                <a:solidFill>
                  <a:srgbClr val="7030A0"/>
                </a:solidFill>
              </a:rPr>
              <a:t>选取不在</a:t>
            </a:r>
            <a:r>
              <a:rPr lang="de-DE" altLang="zh-CN" sz="2800" b="1" dirty="0" smtClean="0">
                <a:solidFill>
                  <a:srgbClr val="CC3300"/>
                </a:solidFill>
              </a:rPr>
              <a:t>S</a:t>
            </a:r>
            <a:r>
              <a:rPr lang="zh-CN" altLang="zh-CN" sz="2800" b="1" dirty="0" smtClean="0">
                <a:solidFill>
                  <a:srgbClr val="7030A0"/>
                </a:solidFill>
              </a:rPr>
              <a:t>中，且具有最小距离的顶点</a:t>
            </a:r>
            <a:r>
              <a:rPr lang="de-DE" altLang="zh-CN" sz="2800" b="1" dirty="0" smtClean="0">
                <a:solidFill>
                  <a:srgbClr val="CC3300"/>
                </a:solidFill>
              </a:rPr>
              <a:t>k</a:t>
            </a:r>
            <a:r>
              <a:rPr lang="zh-CN" altLang="zh-CN" sz="2800" b="1" dirty="0" smtClean="0">
                <a:solidFill>
                  <a:srgbClr val="7030A0"/>
                </a:solidFill>
              </a:rPr>
              <a:t>。</a:t>
            </a:r>
          </a:p>
          <a:p>
            <a:pPr lvl="1">
              <a:spcBef>
                <a:spcPts val="1200"/>
              </a:spcBef>
            </a:pPr>
            <a:r>
              <a:rPr lang="en-US" altLang="zh-CN" sz="2800" b="1" dirty="0" smtClean="0">
                <a:solidFill>
                  <a:srgbClr val="7030A0"/>
                </a:solidFill>
              </a:rPr>
              <a:t>(b) </a:t>
            </a:r>
            <a:r>
              <a:rPr lang="zh-CN" altLang="zh-CN" sz="2800" b="1" dirty="0" smtClean="0">
                <a:solidFill>
                  <a:srgbClr val="7030A0"/>
                </a:solidFill>
              </a:rPr>
              <a:t>把顶点</a:t>
            </a:r>
            <a:r>
              <a:rPr lang="de-DE" altLang="zh-CN" sz="2800" b="1" dirty="0" smtClean="0">
                <a:solidFill>
                  <a:srgbClr val="CC3300"/>
                </a:solidFill>
              </a:rPr>
              <a:t>k</a:t>
            </a:r>
            <a:r>
              <a:rPr lang="zh-CN" altLang="zh-CN" sz="2800" b="1" dirty="0" smtClean="0">
                <a:solidFill>
                  <a:srgbClr val="7030A0"/>
                </a:solidFill>
              </a:rPr>
              <a:t>加入集合</a:t>
            </a:r>
            <a:r>
              <a:rPr lang="de-DE" altLang="zh-CN" sz="2800" b="1" dirty="0" smtClean="0">
                <a:solidFill>
                  <a:srgbClr val="CC3300"/>
                </a:solidFill>
              </a:rPr>
              <a:t>S</a:t>
            </a:r>
            <a:r>
              <a:rPr lang="zh-CN" altLang="zh-CN" sz="2800" b="1" dirty="0" smtClean="0">
                <a:solidFill>
                  <a:srgbClr val="7030A0"/>
                </a:solidFill>
              </a:rPr>
              <a:t>中。</a:t>
            </a:r>
          </a:p>
          <a:p>
            <a:pPr lvl="1">
              <a:spcBef>
                <a:spcPts val="1200"/>
              </a:spcBef>
            </a:pPr>
            <a:r>
              <a:rPr lang="en-US" altLang="zh-CN" sz="2800" b="1" dirty="0" smtClean="0">
                <a:solidFill>
                  <a:srgbClr val="7030A0"/>
                </a:solidFill>
              </a:rPr>
              <a:t>(c) </a:t>
            </a:r>
            <a:r>
              <a:rPr lang="zh-CN" altLang="zh-CN" sz="2800" b="1" dirty="0" smtClean="0">
                <a:solidFill>
                  <a:srgbClr val="7030A0"/>
                </a:solidFill>
              </a:rPr>
              <a:t>修改不在</a:t>
            </a:r>
            <a:r>
              <a:rPr lang="de-DE" altLang="zh-CN" sz="2800" b="1" dirty="0" smtClean="0">
                <a:solidFill>
                  <a:srgbClr val="CC3300"/>
                </a:solidFill>
              </a:rPr>
              <a:t>S</a:t>
            </a:r>
            <a:r>
              <a:rPr lang="zh-CN" altLang="zh-CN" sz="2800" b="1" dirty="0" smtClean="0">
                <a:solidFill>
                  <a:srgbClr val="7030A0"/>
                </a:solidFill>
              </a:rPr>
              <a:t>中的顶点的距离</a:t>
            </a:r>
            <a:r>
              <a:rPr lang="zh-CN" altLang="en-US" sz="2800" b="1" dirty="0" smtClean="0">
                <a:solidFill>
                  <a:srgbClr val="7030A0"/>
                </a:solidFill>
              </a:rPr>
              <a:t>。</a:t>
            </a:r>
            <a:endParaRPr lang="zh-CN" altLang="zh-CN" sz="2800" b="1" dirty="0" smtClean="0">
              <a:solidFill>
                <a:srgbClr val="7030A0"/>
              </a:solidFill>
            </a:endParaRPr>
          </a:p>
          <a:p>
            <a:pPr marL="800100" lvl="1" indent="-342900" algn="just">
              <a:spcBef>
                <a:spcPts val="1200"/>
              </a:spcBef>
              <a:buClr>
                <a:srgbClr val="FF7C80"/>
              </a:buClr>
              <a:buSzPct val="50000"/>
              <a:buFont typeface="Wingdings" pitchFamily="2" charset="2"/>
              <a:buChar char="n"/>
            </a:pPr>
            <a:endParaRPr lang="en-US" altLang="zh-CN" b="1" dirty="0" smtClean="0">
              <a:solidFill>
                <a:srgbClr val="0066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131</a:t>
            </a:fld>
            <a:endParaRPr lang="en-US" altLang="zh-CN"/>
          </a:p>
        </p:txBody>
      </p:sp>
      <p:sp>
        <p:nvSpPr>
          <p:cNvPr id="3" name="Rectangle 3"/>
          <p:cNvSpPr txBox="1">
            <a:spLocks noChangeArrowheads="1"/>
          </p:cNvSpPr>
          <p:nvPr/>
        </p:nvSpPr>
        <p:spPr>
          <a:xfrm>
            <a:off x="396224" y="879286"/>
            <a:ext cx="8207440" cy="4648200"/>
          </a:xfrm>
          <a:prstGeom prst="rect">
            <a:avLst/>
          </a:prstGeom>
        </p:spPr>
        <p:txBody>
          <a:bodyPr/>
          <a:lstStyle/>
          <a:p>
            <a:pPr marL="342900" lvl="0" indent="-342900" algn="just">
              <a:spcBef>
                <a:spcPts val="1200"/>
              </a:spcBef>
              <a:buClr>
                <a:srgbClr val="FF7C80"/>
              </a:buClr>
              <a:buSzPct val="50000"/>
              <a:buFont typeface="Wingdings" pitchFamily="2" charset="2"/>
              <a:buChar char="n"/>
            </a:pPr>
            <a:r>
              <a:rPr lang="zh-CN" altLang="en-US" sz="3000" b="1" kern="0" noProof="0" dirty="0" smtClean="0">
                <a:solidFill>
                  <a:srgbClr val="FF3300"/>
                </a:solidFill>
                <a:effectLst>
                  <a:outerShdw blurRad="38100" dist="38100" dir="2700000" algn="tl">
                    <a:srgbClr val="C0C0C0"/>
                  </a:outerShdw>
                </a:effectLst>
                <a:latin typeface="+mn-lt"/>
                <a:ea typeface="仿宋_GB2312" pitchFamily="49" charset="-122"/>
              </a:rPr>
              <a:t>具体实现</a:t>
            </a:r>
            <a:endParaRPr lang="en-US" altLang="zh-CN" sz="3000" b="1" kern="0" noProof="0" dirty="0" smtClean="0">
              <a:solidFill>
                <a:srgbClr val="FF3300"/>
              </a:solidFill>
              <a:effectLst>
                <a:outerShdw blurRad="38100" dist="38100" dir="2700000" algn="tl">
                  <a:srgbClr val="C0C0C0"/>
                </a:outerShdw>
              </a:effectLst>
              <a:latin typeface="+mn-lt"/>
              <a:ea typeface="仿宋_GB2312" pitchFamily="49" charset="-122"/>
            </a:endParaRPr>
          </a:p>
          <a:p>
            <a:pPr marL="800100" lvl="1" indent="-342900" algn="just">
              <a:spcBef>
                <a:spcPts val="1200"/>
              </a:spcBef>
              <a:buClr>
                <a:srgbClr val="FF7C80"/>
              </a:buClr>
              <a:buSzPct val="50000"/>
              <a:buFont typeface="Wingdings" pitchFamily="2" charset="2"/>
              <a:buChar char="n"/>
            </a:pPr>
            <a:r>
              <a:rPr lang="zh-CN" altLang="zh-CN" sz="2600" b="1" dirty="0" smtClean="0">
                <a:solidFill>
                  <a:srgbClr val="006600"/>
                </a:solidFill>
              </a:rPr>
              <a:t>使用一个存放各顶点的当前距离的数组</a:t>
            </a:r>
            <a:r>
              <a:rPr lang="de-DE" altLang="zh-CN" sz="2600" b="1" dirty="0" smtClean="0">
                <a:solidFill>
                  <a:srgbClr val="CC3300"/>
                </a:solidFill>
              </a:rPr>
              <a:t>Dist</a:t>
            </a:r>
            <a:r>
              <a:rPr lang="zh-CN" altLang="zh-CN" sz="2600" b="1" dirty="0" smtClean="0">
                <a:solidFill>
                  <a:srgbClr val="006600"/>
                </a:solidFill>
              </a:rPr>
              <a:t>，一旦从源点</a:t>
            </a:r>
            <a:r>
              <a:rPr lang="de-DE" altLang="zh-CN" sz="2600" b="1" dirty="0" smtClean="0">
                <a:solidFill>
                  <a:srgbClr val="CC3300"/>
                </a:solidFill>
              </a:rPr>
              <a:t>v</a:t>
            </a:r>
            <a:r>
              <a:rPr lang="zh-CN" altLang="zh-CN" sz="2600" b="1" dirty="0" smtClean="0">
                <a:solidFill>
                  <a:srgbClr val="006600"/>
                </a:solidFill>
              </a:rPr>
              <a:t>到顶点</a:t>
            </a:r>
            <a:r>
              <a:rPr lang="de-DE" altLang="zh-CN" sz="2600" b="1" dirty="0" smtClean="0">
                <a:solidFill>
                  <a:srgbClr val="CC3300"/>
                </a:solidFill>
              </a:rPr>
              <a:t>k</a:t>
            </a:r>
            <a:r>
              <a:rPr lang="zh-CN" altLang="zh-CN" sz="2600" b="1" dirty="0" smtClean="0">
                <a:solidFill>
                  <a:srgbClr val="006600"/>
                </a:solidFill>
              </a:rPr>
              <a:t>的最短路径已求出，则</a:t>
            </a:r>
            <a:r>
              <a:rPr lang="de-DE" altLang="zh-CN" sz="2600" b="1" dirty="0" smtClean="0">
                <a:solidFill>
                  <a:srgbClr val="CC3300"/>
                </a:solidFill>
              </a:rPr>
              <a:t>Dist[k]</a:t>
            </a:r>
            <a:r>
              <a:rPr lang="zh-CN" altLang="zh-CN" sz="2600" b="1" dirty="0" smtClean="0">
                <a:solidFill>
                  <a:srgbClr val="006600"/>
                </a:solidFill>
              </a:rPr>
              <a:t>就是从源点到顶点</a:t>
            </a:r>
            <a:r>
              <a:rPr lang="de-DE" altLang="zh-CN" sz="2600" b="1" dirty="0" smtClean="0">
                <a:solidFill>
                  <a:srgbClr val="CC3300"/>
                </a:solidFill>
              </a:rPr>
              <a:t>k</a:t>
            </a:r>
            <a:r>
              <a:rPr lang="zh-CN" altLang="zh-CN" sz="2600" b="1" dirty="0" smtClean="0">
                <a:solidFill>
                  <a:srgbClr val="006600"/>
                </a:solidFill>
              </a:rPr>
              <a:t>的最短路径长度。</a:t>
            </a:r>
            <a:endParaRPr lang="en-US" altLang="zh-CN" sz="2600" b="1" dirty="0" smtClean="0">
              <a:solidFill>
                <a:srgbClr val="006600"/>
              </a:solidFill>
            </a:endParaRPr>
          </a:p>
          <a:p>
            <a:pPr marL="800100" lvl="1" indent="-342900" algn="just">
              <a:spcBef>
                <a:spcPts val="1200"/>
              </a:spcBef>
              <a:buClr>
                <a:srgbClr val="FF7C80"/>
              </a:buClr>
              <a:buSzPct val="50000"/>
              <a:buFont typeface="Wingdings" pitchFamily="2" charset="2"/>
              <a:buChar char="n"/>
            </a:pPr>
            <a:r>
              <a:rPr lang="zh-CN" altLang="zh-CN" sz="2600" b="1" dirty="0" smtClean="0">
                <a:solidFill>
                  <a:srgbClr val="006600"/>
                </a:solidFill>
              </a:rPr>
              <a:t>使用数组</a:t>
            </a:r>
            <a:r>
              <a:rPr lang="de-DE" altLang="zh-CN" sz="2600" b="1" dirty="0" smtClean="0">
                <a:solidFill>
                  <a:srgbClr val="CC3300"/>
                </a:solidFill>
              </a:rPr>
              <a:t>Pre</a:t>
            </a:r>
            <a:r>
              <a:rPr lang="zh-CN" altLang="zh-CN" sz="2600" b="1" dirty="0" smtClean="0">
                <a:solidFill>
                  <a:srgbClr val="006600"/>
                </a:solidFill>
              </a:rPr>
              <a:t>，数组元素</a:t>
            </a:r>
            <a:r>
              <a:rPr lang="de-DE" altLang="zh-CN" sz="2600" b="1" dirty="0" smtClean="0">
                <a:solidFill>
                  <a:srgbClr val="CC3300"/>
                </a:solidFill>
              </a:rPr>
              <a:t>Pre[j]</a:t>
            </a:r>
            <a:r>
              <a:rPr lang="zh-CN" altLang="zh-CN" sz="2600" b="1" dirty="0" smtClean="0">
                <a:solidFill>
                  <a:srgbClr val="006600"/>
                </a:solidFill>
              </a:rPr>
              <a:t>存放从源点</a:t>
            </a:r>
            <a:r>
              <a:rPr lang="de-DE" altLang="zh-CN" sz="2600" b="1" dirty="0" smtClean="0">
                <a:solidFill>
                  <a:srgbClr val="CC3300"/>
                </a:solidFill>
              </a:rPr>
              <a:t>v</a:t>
            </a:r>
            <a:r>
              <a:rPr lang="zh-CN" altLang="zh-CN" sz="2600" b="1" dirty="0" smtClean="0">
                <a:solidFill>
                  <a:srgbClr val="006600"/>
                </a:solidFill>
              </a:rPr>
              <a:t>到顶点</a:t>
            </a:r>
            <a:r>
              <a:rPr lang="de-DE" altLang="zh-CN" sz="2600" b="1" dirty="0" smtClean="0">
                <a:solidFill>
                  <a:srgbClr val="CC3300"/>
                </a:solidFill>
              </a:rPr>
              <a:t>j</a:t>
            </a:r>
            <a:r>
              <a:rPr lang="zh-CN" altLang="zh-CN" sz="2600" b="1" dirty="0" smtClean="0">
                <a:solidFill>
                  <a:srgbClr val="006600"/>
                </a:solidFill>
              </a:rPr>
              <a:t>的最短路径中</a:t>
            </a:r>
            <a:r>
              <a:rPr lang="de-DE" altLang="zh-CN" sz="2600" b="1" dirty="0" smtClean="0">
                <a:solidFill>
                  <a:srgbClr val="CC3300"/>
                </a:solidFill>
              </a:rPr>
              <a:t>j</a:t>
            </a:r>
            <a:r>
              <a:rPr lang="zh-CN" altLang="zh-CN" sz="2600" b="1" dirty="0" smtClean="0">
                <a:solidFill>
                  <a:srgbClr val="006600"/>
                </a:solidFill>
              </a:rPr>
              <a:t>前面的顶点。有了</a:t>
            </a:r>
            <a:r>
              <a:rPr lang="de-DE" altLang="zh-CN" sz="2600" b="1" dirty="0" smtClean="0">
                <a:solidFill>
                  <a:srgbClr val="CC3300"/>
                </a:solidFill>
              </a:rPr>
              <a:t>Pre</a:t>
            </a:r>
            <a:r>
              <a:rPr lang="zh-CN" altLang="zh-CN" sz="2600" b="1" dirty="0" smtClean="0">
                <a:solidFill>
                  <a:srgbClr val="006600"/>
                </a:solidFill>
              </a:rPr>
              <a:t>数组，就能很容易地求得从源点</a:t>
            </a:r>
            <a:r>
              <a:rPr lang="de-DE" altLang="zh-CN" sz="2600" b="1" dirty="0" smtClean="0">
                <a:solidFill>
                  <a:srgbClr val="CC3300"/>
                </a:solidFill>
              </a:rPr>
              <a:t>v</a:t>
            </a:r>
            <a:r>
              <a:rPr lang="zh-CN" altLang="zh-CN" sz="2600" b="1" dirty="0" smtClean="0">
                <a:solidFill>
                  <a:srgbClr val="006600"/>
                </a:solidFill>
              </a:rPr>
              <a:t>到其它各个顶点的路径。下面给出的算法只求出从源点</a:t>
            </a:r>
            <a:r>
              <a:rPr lang="de-DE" altLang="zh-CN" sz="2600" b="1" dirty="0" smtClean="0">
                <a:solidFill>
                  <a:srgbClr val="CC3300"/>
                </a:solidFill>
              </a:rPr>
              <a:t>v</a:t>
            </a:r>
            <a:r>
              <a:rPr lang="zh-CN" altLang="zh-CN" sz="2600" b="1" dirty="0" smtClean="0">
                <a:solidFill>
                  <a:srgbClr val="006600"/>
                </a:solidFill>
              </a:rPr>
              <a:t>到图中各个顶点的最短路径长度，同时求得</a:t>
            </a:r>
            <a:r>
              <a:rPr lang="de-DE" altLang="zh-CN" sz="2600" b="1" dirty="0" smtClean="0">
                <a:solidFill>
                  <a:srgbClr val="CC3300"/>
                </a:solidFill>
              </a:rPr>
              <a:t>Pre</a:t>
            </a:r>
            <a:r>
              <a:rPr lang="zh-CN" altLang="zh-CN" sz="2600" b="1" dirty="0" smtClean="0">
                <a:solidFill>
                  <a:srgbClr val="006600"/>
                </a:solidFill>
              </a:rPr>
              <a:t>数组各元素的值，但没有求得从</a:t>
            </a:r>
            <a:r>
              <a:rPr lang="de-DE" altLang="zh-CN" sz="2600" b="1" dirty="0" smtClean="0">
                <a:solidFill>
                  <a:srgbClr val="CC3300"/>
                </a:solidFill>
              </a:rPr>
              <a:t>v</a:t>
            </a:r>
            <a:r>
              <a:rPr lang="zh-CN" altLang="zh-CN" sz="2600" b="1" dirty="0" smtClean="0">
                <a:solidFill>
                  <a:srgbClr val="006600"/>
                </a:solidFill>
              </a:rPr>
              <a:t>到各个顶点的最短路径。</a:t>
            </a:r>
            <a:endParaRPr lang="en-US" altLang="zh-CN" sz="2600" b="1" dirty="0" smtClean="0">
              <a:solidFill>
                <a:srgbClr val="006600"/>
              </a:solidFill>
            </a:endParaRPr>
          </a:p>
          <a:p>
            <a:pPr marL="800100" lvl="1" indent="-342900" algn="just">
              <a:spcBef>
                <a:spcPts val="1200"/>
              </a:spcBef>
              <a:buClr>
                <a:srgbClr val="FF7C80"/>
              </a:buClr>
              <a:buSzPct val="50000"/>
              <a:buFont typeface="Wingdings" pitchFamily="2" charset="2"/>
              <a:buChar char="n"/>
            </a:pPr>
            <a:r>
              <a:rPr lang="zh-CN" altLang="zh-CN" sz="2600" b="1" dirty="0" smtClean="0">
                <a:solidFill>
                  <a:srgbClr val="006600"/>
                </a:solidFill>
              </a:rPr>
              <a:t>用</a:t>
            </a:r>
            <a:r>
              <a:rPr lang="de-DE" altLang="zh-CN" sz="2600" b="1" dirty="0" smtClean="0">
                <a:solidFill>
                  <a:srgbClr val="CC3300"/>
                </a:solidFill>
              </a:rPr>
              <a:t>9999</a:t>
            </a:r>
            <a:r>
              <a:rPr lang="zh-CN" altLang="zh-CN" sz="2600" b="1" dirty="0" smtClean="0">
                <a:solidFill>
                  <a:srgbClr val="006600"/>
                </a:solidFill>
              </a:rPr>
              <a:t>表示邻接矩阵的</a:t>
            </a:r>
            <a:r>
              <a:rPr lang="en-US" altLang="zh-CN" sz="2600" b="1" dirty="0" smtClean="0">
                <a:solidFill>
                  <a:srgbClr val="006600"/>
                </a:solidFill>
              </a:rPr>
              <a:t> </a:t>
            </a:r>
            <a:r>
              <a:rPr lang="zh-CN" altLang="zh-CN" sz="2600" b="1" dirty="0" smtClean="0">
                <a:solidFill>
                  <a:srgbClr val="006600"/>
                </a:solidFill>
              </a:rPr>
              <a:t>。</a:t>
            </a:r>
            <a:endParaRPr kumimoji="1" lang="en-US" altLang="zh-CN" sz="26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132</a:t>
            </a:fld>
            <a:endParaRPr lang="en-US" altLang="zh-CN"/>
          </a:p>
        </p:txBody>
      </p:sp>
      <p:sp>
        <p:nvSpPr>
          <p:cNvPr id="4" name="Text Box 2"/>
          <p:cNvSpPr txBox="1">
            <a:spLocks noChangeArrowheads="1"/>
          </p:cNvSpPr>
          <p:nvPr/>
        </p:nvSpPr>
        <p:spPr bwMode="auto">
          <a:xfrm>
            <a:off x="575567" y="345090"/>
            <a:ext cx="8401005" cy="6345327"/>
          </a:xfrm>
          <a:prstGeom prst="rect">
            <a:avLst/>
          </a:prstGeom>
          <a:noFill/>
          <a:ln w="9525">
            <a:noFill/>
            <a:miter lim="800000"/>
            <a:headEnd/>
            <a:tailEnd/>
          </a:ln>
        </p:spPr>
        <p:txBody>
          <a:bodyPr wrap="square">
            <a:spAutoFit/>
          </a:bodyPr>
          <a:lstStyle/>
          <a:p>
            <a:pPr algn="ctr"/>
            <a:r>
              <a:rPr lang="zh-CN" altLang="zh-CN" sz="2800" b="1" u="sng" dirty="0" smtClean="0">
                <a:solidFill>
                  <a:srgbClr val="006600"/>
                </a:solidFill>
                <a:effectLst>
                  <a:outerShdw blurRad="38100" dist="38100" dir="2700000" algn="tl">
                    <a:srgbClr val="000000">
                      <a:alpha val="43137"/>
                    </a:srgbClr>
                  </a:outerShdw>
                </a:effectLst>
              </a:rPr>
              <a:t>程序</a:t>
            </a:r>
            <a:r>
              <a:rPr lang="en-US" altLang="zh-CN" sz="2800" b="1" u="sng" dirty="0" smtClean="0">
                <a:solidFill>
                  <a:srgbClr val="006600"/>
                </a:solidFill>
                <a:effectLst>
                  <a:outerShdw blurRad="38100" dist="38100" dir="2700000" algn="tl">
                    <a:srgbClr val="000000">
                      <a:alpha val="43137"/>
                    </a:srgbClr>
                  </a:outerShdw>
                </a:effectLst>
              </a:rPr>
              <a:t>8-6 </a:t>
            </a:r>
            <a:r>
              <a:rPr lang="zh-CN" altLang="zh-CN" sz="2800" b="1" u="sng" dirty="0" smtClean="0">
                <a:solidFill>
                  <a:srgbClr val="006600"/>
                </a:solidFill>
                <a:effectLst>
                  <a:outerShdw blurRad="38100" dist="38100" dir="2700000" algn="tl">
                    <a:srgbClr val="000000">
                      <a:alpha val="43137"/>
                    </a:srgbClr>
                  </a:outerShdw>
                </a:effectLst>
              </a:rPr>
              <a:t>最短路径的</a:t>
            </a:r>
            <a:r>
              <a:rPr lang="en-US" altLang="zh-CN" sz="2800" b="1" u="sng" dirty="0" err="1" smtClean="0">
                <a:solidFill>
                  <a:srgbClr val="006600"/>
                </a:solidFill>
                <a:effectLst>
                  <a:outerShdw blurRad="38100" dist="38100" dir="2700000" algn="tl">
                    <a:srgbClr val="000000">
                      <a:alpha val="43137"/>
                    </a:srgbClr>
                  </a:outerShdw>
                </a:effectLst>
              </a:rPr>
              <a:t>Dijkstra</a:t>
            </a:r>
            <a:r>
              <a:rPr lang="zh-CN" altLang="zh-CN" sz="2800" b="1" u="sng" dirty="0" smtClean="0">
                <a:solidFill>
                  <a:srgbClr val="006600"/>
                </a:solidFill>
                <a:effectLst>
                  <a:outerShdw blurRad="38100" dist="38100" dir="2700000" algn="tl">
                    <a:srgbClr val="000000">
                      <a:alpha val="43137"/>
                    </a:srgbClr>
                  </a:outerShdw>
                </a:effectLst>
              </a:rPr>
              <a:t>算法</a:t>
            </a:r>
            <a:endParaRPr lang="zh-CN" altLang="en-US" sz="2800" b="1" u="sng" dirty="0">
              <a:solidFill>
                <a:srgbClr val="006600"/>
              </a:solidFill>
              <a:effectLst>
                <a:outerShdw blurRad="38100" dist="38100" dir="2700000" algn="tl">
                  <a:srgbClr val="000000">
                    <a:alpha val="43137"/>
                  </a:srgbClr>
                </a:outerShdw>
              </a:effectLst>
              <a:ea typeface="仿宋_GB2312" pitchFamily="49" charset="-122"/>
            </a:endParaRPr>
          </a:p>
          <a:p>
            <a:pPr>
              <a:lnSpc>
                <a:spcPts val="2600"/>
              </a:lnSpc>
              <a:spcBef>
                <a:spcPts val="1200"/>
              </a:spcBef>
            </a:pPr>
            <a:r>
              <a:rPr lang="en-US" altLang="zh-CN" b="1" dirty="0" smtClean="0">
                <a:solidFill>
                  <a:srgbClr val="CC3300"/>
                </a:solidFill>
                <a:latin typeface="+mn-lt"/>
                <a:ea typeface="隶书" pitchFamily="49" charset="-122"/>
              </a:rPr>
              <a:t>const </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smtClean="0">
                <a:solidFill>
                  <a:srgbClr val="CC3300"/>
                </a:solidFill>
                <a:latin typeface="+mn-lt"/>
                <a:ea typeface="隶书" pitchFamily="49" charset="-122"/>
              </a:rPr>
              <a:t>MAXINT</a:t>
            </a:r>
            <a:r>
              <a:rPr lang="en-US" altLang="zh-CN" b="1" dirty="0" smtClean="0">
                <a:solidFill>
                  <a:srgbClr val="CC3300"/>
                </a:solidFill>
                <a:latin typeface="+mn-lt"/>
                <a:ea typeface="隶书" pitchFamily="49" charset="-122"/>
              </a:rPr>
              <a:t>=</a:t>
            </a:r>
            <a:r>
              <a:rPr lang="en-US" altLang="zh-CN" dirty="0" smtClean="0">
                <a:solidFill>
                  <a:srgbClr val="CC3300"/>
                </a:solidFill>
                <a:latin typeface="+mn-lt"/>
                <a:ea typeface="隶书" pitchFamily="49" charset="-122"/>
              </a:rPr>
              <a:t>9999</a:t>
            </a:r>
            <a:r>
              <a:rPr lang="en-US" altLang="zh-CN" b="1" dirty="0" smtClean="0">
                <a:solidFill>
                  <a:srgbClr val="CC3300"/>
                </a:solidFill>
                <a:latin typeface="+mn-lt"/>
                <a:ea typeface="隶书" pitchFamily="49" charset="-122"/>
              </a:rPr>
              <a:t>;</a:t>
            </a:r>
            <a:endParaRPr lang="zh-CN" altLang="zh-CN" b="1" dirty="0" smtClean="0">
              <a:solidFill>
                <a:srgbClr val="CC3300"/>
              </a:solidFill>
              <a:latin typeface="+mn-lt"/>
              <a:ea typeface="隶书" pitchFamily="49" charset="-122"/>
            </a:endParaRPr>
          </a:p>
          <a:p>
            <a:pPr>
              <a:lnSpc>
                <a:spcPts val="2600"/>
              </a:lnSpc>
              <a:spcBef>
                <a:spcPts val="0"/>
              </a:spcBef>
            </a:pPr>
            <a:r>
              <a:rPr lang="en-US" altLang="zh-CN" b="1" dirty="0" smtClean="0">
                <a:solidFill>
                  <a:srgbClr val="CC3300"/>
                </a:solidFill>
                <a:latin typeface="+mn-lt"/>
                <a:ea typeface="隶书" pitchFamily="49" charset="-122"/>
              </a:rPr>
              <a:t>const </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r>
              <a:rPr lang="en-US" altLang="zh-CN" dirty="0" smtClean="0">
                <a:solidFill>
                  <a:srgbClr val="CC3300"/>
                </a:solidFill>
                <a:latin typeface="+mn-lt"/>
                <a:ea typeface="隶书" pitchFamily="49" charset="-122"/>
              </a:rPr>
              <a:t>10</a:t>
            </a:r>
            <a:r>
              <a:rPr lang="en-US" altLang="zh-CN" b="1" dirty="0" smtClean="0">
                <a:solidFill>
                  <a:srgbClr val="CC3300"/>
                </a:solidFill>
                <a:latin typeface="+mn-lt"/>
                <a:ea typeface="隶书" pitchFamily="49" charset="-122"/>
              </a:rPr>
              <a:t>;</a:t>
            </a:r>
          </a:p>
          <a:p>
            <a:pPr>
              <a:lnSpc>
                <a:spcPts val="2600"/>
              </a:lnSpc>
              <a:spcBef>
                <a:spcPts val="0"/>
              </a:spcBef>
            </a:pP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图中最大顶点个数</a:t>
            </a:r>
          </a:p>
          <a:p>
            <a:pPr>
              <a:lnSpc>
                <a:spcPts val="2600"/>
              </a:lnSpc>
              <a:spcBef>
                <a:spcPts val="0"/>
              </a:spcBef>
            </a:pPr>
            <a:r>
              <a:rPr lang="en-US" altLang="zh-CN" b="1" dirty="0" smtClean="0">
                <a:solidFill>
                  <a:srgbClr val="CC3300"/>
                </a:solidFill>
                <a:latin typeface="+mn-lt"/>
                <a:ea typeface="隶书" pitchFamily="49" charset="-122"/>
              </a:rPr>
              <a:t>class </a:t>
            </a:r>
            <a:r>
              <a:rPr lang="en-US" altLang="zh-CN" dirty="0" smtClean="0">
                <a:solidFill>
                  <a:srgbClr val="CC3300"/>
                </a:solidFill>
                <a:latin typeface="+mn-lt"/>
                <a:ea typeface="隶书" pitchFamily="49" charset="-122"/>
              </a:rPr>
              <a:t>Graph</a:t>
            </a:r>
            <a:r>
              <a:rPr lang="en-US" altLang="zh-CN" b="1" dirty="0" smtClean="0">
                <a:solidFill>
                  <a:srgbClr val="CC33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图的类定义</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private:</a:t>
            </a:r>
            <a:endParaRPr lang="zh-CN" altLang="zh-CN" b="1" dirty="0" smtClean="0">
              <a:solidFill>
                <a:srgbClr val="CC3300"/>
              </a:solidFill>
              <a:latin typeface="+mn-lt"/>
              <a:ea typeface="隶书" pitchFamily="49" charset="-122"/>
            </a:endParaRP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float </a:t>
            </a:r>
            <a:r>
              <a:rPr lang="en-US" altLang="zh-CN" dirty="0" smtClean="0">
                <a:solidFill>
                  <a:srgbClr val="CC3300"/>
                </a:solidFill>
                <a:latin typeface="+mn-lt"/>
                <a:ea typeface="隶书" pitchFamily="49" charset="-122"/>
              </a:rPr>
              <a:t>Cost</a:t>
            </a:r>
            <a:r>
              <a:rPr lang="en-US" altLang="zh-CN" b="1" dirty="0" smtClean="0">
                <a:solidFill>
                  <a:srgbClr val="CC3300"/>
                </a:solidFill>
                <a:latin typeface="+mn-lt"/>
                <a:ea typeface="隶书" pitchFamily="49" charset="-122"/>
              </a:rPr>
              <a:t>[</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p>
          <a:p>
            <a:pPr>
              <a:lnSpc>
                <a:spcPts val="2600"/>
              </a:lnSpc>
              <a:spcBef>
                <a:spcPts val="0"/>
              </a:spcBef>
            </a:pPr>
            <a:r>
              <a:rPr lang="en-US" altLang="zh-CN" b="1" dirty="0" smtClean="0">
                <a:solidFill>
                  <a:srgbClr val="CC3300"/>
                </a:solidFill>
                <a:latin typeface="+mn-lt"/>
                <a:ea typeface="隶书" pitchFamily="49" charset="-122"/>
              </a:rPr>
              <a:t>  </a:t>
            </a:r>
            <a:r>
              <a:rPr lang="zh-CN" altLang="en-US" b="1" dirty="0" smtClean="0">
                <a:solidFill>
                  <a:srgbClr val="CC33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图的邻接矩阵</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float </a:t>
            </a:r>
            <a:r>
              <a:rPr lang="en-US" altLang="zh-CN" dirty="0" smtClean="0">
                <a:solidFill>
                  <a:srgbClr val="CC3300"/>
                </a:solidFill>
                <a:latin typeface="+mn-lt"/>
                <a:ea typeface="隶书" pitchFamily="49" charset="-122"/>
              </a:rPr>
              <a:t>Dist</a:t>
            </a:r>
            <a:r>
              <a:rPr lang="en-US" altLang="zh-CN" b="1" dirty="0" smtClean="0">
                <a:solidFill>
                  <a:srgbClr val="CC3300"/>
                </a:solidFill>
                <a:latin typeface="+mn-lt"/>
                <a:ea typeface="隶书" pitchFamily="49" charset="-122"/>
              </a:rPr>
              <a:t>[</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存放从顶点</a:t>
            </a:r>
            <a:r>
              <a:rPr lang="en-US" altLang="zh-CN" b="1" dirty="0" smtClean="0">
                <a:solidFill>
                  <a:srgbClr val="FF0000"/>
                </a:solidFill>
                <a:latin typeface="+mn-lt"/>
                <a:ea typeface="隶书" pitchFamily="49" charset="-122"/>
              </a:rPr>
              <a:t>0</a:t>
            </a:r>
            <a:r>
              <a:rPr lang="zh-CN" altLang="zh-CN" dirty="0" smtClean="0">
                <a:solidFill>
                  <a:srgbClr val="0000FF"/>
                </a:solidFill>
                <a:latin typeface="+mn-lt"/>
                <a:ea typeface="隶书" pitchFamily="49" charset="-122"/>
              </a:rPr>
              <a:t>到其它各顶点的最短路径长度</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smtClean="0">
                <a:solidFill>
                  <a:srgbClr val="CC3300"/>
                </a:solidFill>
                <a:latin typeface="+mn-lt"/>
                <a:ea typeface="隶书" pitchFamily="49" charset="-122"/>
              </a:rPr>
              <a:t>Pre</a:t>
            </a:r>
            <a:r>
              <a:rPr lang="en-US" altLang="zh-CN" b="1" dirty="0" smtClean="0">
                <a:solidFill>
                  <a:srgbClr val="CC3300"/>
                </a:solidFill>
                <a:latin typeface="+mn-lt"/>
                <a:ea typeface="隶书" pitchFamily="49" charset="-122"/>
              </a:rPr>
              <a:t>[</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endParaRPr lang="zh-CN" altLang="zh-CN" b="1" dirty="0" smtClean="0">
              <a:solidFill>
                <a:srgbClr val="CC3300"/>
              </a:solidFill>
              <a:latin typeface="+mn-lt"/>
              <a:ea typeface="隶书" pitchFamily="49" charset="-122"/>
            </a:endParaRPr>
          </a:p>
          <a:p>
            <a:pPr>
              <a:lnSpc>
                <a:spcPts val="2600"/>
              </a:lnSpc>
              <a:spcBef>
                <a:spcPts val="0"/>
              </a:spcBef>
            </a:pPr>
            <a:r>
              <a:rPr lang="zh-CN" altLang="en-US" b="1" dirty="0" smtClean="0">
                <a:solidFill>
                  <a:srgbClr val="CC3300"/>
                </a:solidFill>
                <a:latin typeface="+mn-lt"/>
                <a:ea typeface="隶书" pitchFamily="49" charset="-122"/>
              </a:rPr>
              <a:t>       </a:t>
            </a:r>
            <a:r>
              <a:rPr lang="zh-CN" altLang="en-US" dirty="0" smtClean="0">
                <a:solidFill>
                  <a:srgbClr val="CC33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存放在最短路径上该顶点的前一顶点的顶点号</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smtClean="0">
                <a:solidFill>
                  <a:srgbClr val="CC3300"/>
                </a:solidFill>
                <a:latin typeface="+mn-lt"/>
                <a:ea typeface="隶书" pitchFamily="49" charset="-122"/>
              </a:rPr>
              <a:t>S</a:t>
            </a:r>
            <a:r>
              <a:rPr lang="en-US" altLang="zh-CN" b="1" dirty="0" smtClean="0">
                <a:solidFill>
                  <a:srgbClr val="CC3300"/>
                </a:solidFill>
                <a:latin typeface="+mn-lt"/>
                <a:ea typeface="隶书" pitchFamily="49" charset="-122"/>
              </a:rPr>
              <a:t>[</a:t>
            </a:r>
            <a:r>
              <a:rPr lang="en-US" altLang="zh-CN" dirty="0" err="1" smtClean="0">
                <a:solidFill>
                  <a:srgbClr val="CC3300"/>
                </a:solidFill>
                <a:latin typeface="+mn-lt"/>
                <a:ea typeface="隶书" pitchFamily="49" charset="-122"/>
              </a:rPr>
              <a:t>VerticesMaxNumber</a:t>
            </a:r>
            <a:r>
              <a:rPr lang="en-US" altLang="zh-CN" b="1" dirty="0" smtClean="0">
                <a:solidFill>
                  <a:srgbClr val="CC3300"/>
                </a:solidFill>
                <a:latin typeface="+mn-lt"/>
                <a:ea typeface="隶书" pitchFamily="49" charset="-122"/>
              </a:rPr>
              <a:t>];</a:t>
            </a:r>
          </a:p>
          <a:p>
            <a:pPr>
              <a:lnSpc>
                <a:spcPts val="2600"/>
              </a:lnSpc>
              <a:spcBef>
                <a:spcPts val="0"/>
              </a:spcBef>
            </a:pPr>
            <a:r>
              <a:rPr lang="zh-CN" altLang="en-US" dirty="0" smtClean="0">
                <a:solidFill>
                  <a:srgbClr val="0000FF"/>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已求得的在最短路径上的顶点的顶点号</a:t>
            </a: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public:</a:t>
            </a:r>
            <a:endParaRPr lang="zh-CN" altLang="zh-CN" b="1" dirty="0" smtClean="0">
              <a:solidFill>
                <a:srgbClr val="CC3300"/>
              </a:solidFill>
              <a:latin typeface="+mn-lt"/>
              <a:ea typeface="隶书" pitchFamily="49" charset="-122"/>
            </a:endParaRP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void </a:t>
            </a:r>
            <a:r>
              <a:rPr lang="en-US" altLang="zh-CN" dirty="0" err="1" smtClean="0">
                <a:solidFill>
                  <a:srgbClr val="CC3300"/>
                </a:solidFill>
                <a:latin typeface="+mn-lt"/>
                <a:ea typeface="隶书" pitchFamily="49" charset="-122"/>
              </a:rPr>
              <a:t>ShortestPath</a:t>
            </a:r>
            <a:r>
              <a:rPr lang="en-US" altLang="zh-CN" b="1" dirty="0" smtClean="0">
                <a:solidFill>
                  <a:srgbClr val="CC3300"/>
                </a:solidFill>
                <a:latin typeface="+mn-lt"/>
                <a:ea typeface="隶书" pitchFamily="49" charset="-122"/>
              </a:rPr>
              <a:t>(</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smtClean="0">
                <a:solidFill>
                  <a:srgbClr val="CC3300"/>
                </a:solidFill>
                <a:latin typeface="+mn-lt"/>
                <a:ea typeface="隶书" pitchFamily="49" charset="-122"/>
              </a:rPr>
              <a:t>n</a:t>
            </a:r>
            <a:r>
              <a:rPr lang="en-US" altLang="zh-CN" b="1" dirty="0" smtClean="0">
                <a:solidFill>
                  <a:srgbClr val="CC3300"/>
                </a:solidFill>
                <a:latin typeface="+mn-lt"/>
                <a:ea typeface="隶书" pitchFamily="49" charset="-122"/>
              </a:rPr>
              <a:t>, </a:t>
            </a:r>
            <a:r>
              <a:rPr lang="en-US" altLang="zh-CN" b="1" dirty="0" err="1" smtClean="0">
                <a:solidFill>
                  <a:srgbClr val="CC3300"/>
                </a:solidFill>
                <a:latin typeface="+mn-lt"/>
                <a:ea typeface="隶书" pitchFamily="49" charset="-122"/>
              </a:rPr>
              <a:t>int</a:t>
            </a:r>
            <a:r>
              <a:rPr lang="en-US" altLang="zh-CN" b="1" dirty="0" smtClean="0">
                <a:solidFill>
                  <a:srgbClr val="CC3300"/>
                </a:solidFill>
                <a:latin typeface="+mn-lt"/>
                <a:ea typeface="隶书" pitchFamily="49" charset="-122"/>
              </a:rPr>
              <a:t> </a:t>
            </a:r>
            <a:r>
              <a:rPr lang="en-US" altLang="zh-CN" dirty="0" smtClean="0">
                <a:solidFill>
                  <a:srgbClr val="CC3300"/>
                </a:solidFill>
                <a:latin typeface="+mn-lt"/>
                <a:ea typeface="隶书" pitchFamily="49" charset="-122"/>
              </a:rPr>
              <a:t>v</a:t>
            </a:r>
            <a:r>
              <a:rPr lang="en-US" altLang="zh-CN" b="1" dirty="0" smtClean="0">
                <a:solidFill>
                  <a:srgbClr val="CC3300"/>
                </a:solidFill>
                <a:latin typeface="+mn-lt"/>
                <a:ea typeface="隶书" pitchFamily="49" charset="-122"/>
              </a:rPr>
              <a:t>);</a:t>
            </a:r>
            <a:endParaRPr lang="zh-CN" altLang="zh-CN" b="1" dirty="0" smtClean="0">
              <a:solidFill>
                <a:srgbClr val="CC3300"/>
              </a:solidFill>
              <a:latin typeface="+mn-lt"/>
              <a:ea typeface="隶书" pitchFamily="49" charset="-122"/>
            </a:endParaRPr>
          </a:p>
          <a:p>
            <a:pPr>
              <a:lnSpc>
                <a:spcPts val="2600"/>
              </a:lnSpc>
              <a:spcBef>
                <a:spcPts val="0"/>
              </a:spcBef>
            </a:pPr>
            <a:r>
              <a:rPr lang="zh-CN" altLang="en-US" b="1" dirty="0" smtClean="0">
                <a:solidFill>
                  <a:srgbClr val="CC3300"/>
                </a:solidFill>
                <a:latin typeface="+mn-lt"/>
                <a:ea typeface="隶书" pitchFamily="49" charset="-122"/>
              </a:rPr>
              <a:t>        </a:t>
            </a:r>
            <a:r>
              <a:rPr lang="en-US" altLang="zh-CN" b="1" dirty="0" smtClean="0">
                <a:solidFill>
                  <a:srgbClr val="CC3300"/>
                </a:solidFill>
                <a:latin typeface="+mn-lt"/>
                <a:ea typeface="隶书" pitchFamily="49" charset="-122"/>
              </a:rPr>
              <a:t>……</a:t>
            </a:r>
            <a:endParaRPr lang="zh-CN" altLang="zh-CN" b="1" dirty="0" smtClean="0">
              <a:solidFill>
                <a:srgbClr val="CC3300"/>
              </a:solidFill>
              <a:latin typeface="+mn-lt"/>
              <a:ea typeface="隶书" pitchFamily="49" charset="-122"/>
            </a:endParaRPr>
          </a:p>
          <a:p>
            <a:pPr>
              <a:lnSpc>
                <a:spcPts val="2600"/>
              </a:lnSpc>
              <a:spcBef>
                <a:spcPts val="0"/>
              </a:spcBef>
            </a:pPr>
            <a:r>
              <a:rPr lang="en-US" altLang="zh-CN" b="1" dirty="0" smtClean="0">
                <a:solidFill>
                  <a:srgbClr val="CC3300"/>
                </a:solidFill>
                <a:latin typeface="+mn-lt"/>
                <a:ea typeface="隶书" pitchFamily="49" charset="-122"/>
              </a:rPr>
              <a:t>};    </a:t>
            </a:r>
            <a:endParaRPr lang="en-US" altLang="zh-CN" b="1" dirty="0">
              <a:solidFill>
                <a:srgbClr val="CC3300"/>
              </a:solidFill>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checkerboard(across)">
                                      <p:cBhvr>
                                        <p:cTn id="22" dur="500"/>
                                        <p:tgtEl>
                                          <p:spTgt spid="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checkerboard(across)">
                                      <p:cBhvr>
                                        <p:cTn id="25" dur="500"/>
                                        <p:tgtEl>
                                          <p:spTgt spid="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checkerboard(across)">
                                      <p:cBhvr>
                                        <p:cTn id="28" dur="500"/>
                                        <p:tgtEl>
                                          <p:spTgt spid="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checkerboard(across)">
                                      <p:cBhvr>
                                        <p:cTn id="31" dur="500"/>
                                        <p:tgtEl>
                                          <p:spTgt spid="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34" dur="500"/>
                                        <p:tgtEl>
                                          <p:spTgt spid="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37" dur="500"/>
                                        <p:tgtEl>
                                          <p:spTgt spid="4">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checkerboard(across)">
                                      <p:cBhvr>
                                        <p:cTn id="40" dur="500"/>
                                        <p:tgtEl>
                                          <p:spTgt spid="4">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checkerboard(across)">
                                      <p:cBhvr>
                                        <p:cTn id="43" dur="500"/>
                                        <p:tgtEl>
                                          <p:spTgt spid="4">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checkerboard(across)">
                                      <p:cBhvr>
                                        <p:cTn id="46" dur="500"/>
                                        <p:tgtEl>
                                          <p:spTgt spid="4">
                                            <p:txEl>
                                              <p:pRg st="14" end="14"/>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animEffect transition="in" filter="checkerboard(across)">
                                      <p:cBhvr>
                                        <p:cTn id="49" dur="500"/>
                                        <p:tgtEl>
                                          <p:spTgt spid="4">
                                            <p:txEl>
                                              <p:pRg st="15" end="15"/>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checkerboard(across)">
                                      <p:cBhvr>
                                        <p:cTn id="52" dur="500"/>
                                        <p:tgtEl>
                                          <p:spTgt spid="4">
                                            <p:txEl>
                                              <p:pRg st="16" end="16"/>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animEffect transition="in" filter="checkerboard(across)">
                                      <p:cBhvr>
                                        <p:cTn id="55"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133</a:t>
            </a:fld>
            <a:endParaRPr lang="en-US" altLang="zh-CN"/>
          </a:p>
        </p:txBody>
      </p:sp>
      <p:sp>
        <p:nvSpPr>
          <p:cNvPr id="3" name="Text Box 2"/>
          <p:cNvSpPr txBox="1">
            <a:spLocks noChangeArrowheads="1"/>
          </p:cNvSpPr>
          <p:nvPr/>
        </p:nvSpPr>
        <p:spPr bwMode="auto">
          <a:xfrm>
            <a:off x="588445" y="448122"/>
            <a:ext cx="8401005" cy="5632311"/>
          </a:xfrm>
          <a:prstGeom prst="rect">
            <a:avLst/>
          </a:prstGeom>
          <a:noFill/>
          <a:ln w="9525">
            <a:noFill/>
            <a:miter lim="800000"/>
            <a:headEnd/>
            <a:tailEnd/>
          </a:ln>
        </p:spPr>
        <p:txBody>
          <a:bodyPr wrap="square">
            <a:spAutoFit/>
          </a:bodyPr>
          <a:lstStyle/>
          <a:p>
            <a:pPr>
              <a:lnSpc>
                <a:spcPts val="2400"/>
              </a:lnSpc>
            </a:pPr>
            <a:r>
              <a:rPr lang="en-US" altLang="zh-CN" b="1" dirty="0" smtClean="0">
                <a:solidFill>
                  <a:srgbClr val="C00000"/>
                </a:solidFill>
                <a:latin typeface="+mn-lt"/>
                <a:ea typeface="隶书" pitchFamily="49" charset="-122"/>
              </a:rPr>
              <a:t>void Graph :: </a:t>
            </a:r>
            <a:r>
              <a:rPr lang="en-US" altLang="zh-CN" dirty="0" err="1" smtClean="0">
                <a:solidFill>
                  <a:srgbClr val="C00000"/>
                </a:solidFill>
                <a:latin typeface="+mn-lt"/>
                <a:ea typeface="隶书" pitchFamily="49" charset="-122"/>
              </a:rPr>
              <a:t>ShortestPath</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G</a:t>
            </a:r>
            <a:r>
              <a:rPr lang="zh-CN" altLang="zh-CN" dirty="0" smtClean="0">
                <a:solidFill>
                  <a:srgbClr val="0000FF"/>
                </a:solidFill>
                <a:latin typeface="+mn-lt"/>
                <a:ea typeface="隶书" pitchFamily="49" charset="-122"/>
              </a:rPr>
              <a:t>是一个具有</a:t>
            </a:r>
            <a:r>
              <a:rPr lang="en-US" altLang="zh-CN" b="1" dirty="0" smtClean="0">
                <a:solidFill>
                  <a:srgbClr val="FF0000"/>
                </a:solidFill>
                <a:latin typeface="+mn-lt"/>
                <a:ea typeface="隶书" pitchFamily="49" charset="-122"/>
              </a:rPr>
              <a:t>n</a:t>
            </a:r>
            <a:r>
              <a:rPr lang="zh-CN" altLang="zh-CN" dirty="0" smtClean="0">
                <a:solidFill>
                  <a:srgbClr val="0000FF"/>
                </a:solidFill>
                <a:latin typeface="+mn-lt"/>
                <a:ea typeface="隶书" pitchFamily="49" charset="-122"/>
              </a:rPr>
              <a:t>个顶点的带权有向图</a:t>
            </a:r>
            <a:endParaRPr lang="en-US" altLang="zh-CN" dirty="0" smtClean="0">
              <a:solidFill>
                <a:srgbClr val="0000FF"/>
              </a:solidFill>
              <a:latin typeface="+mn-lt"/>
              <a:ea typeface="隶书" pitchFamily="49" charset="-122"/>
            </a:endParaRPr>
          </a:p>
          <a:p>
            <a:pPr>
              <a:lnSpc>
                <a:spcPts val="2400"/>
              </a:lnSpc>
            </a:pPr>
            <a:r>
              <a:rPr lang="zh-CN" altLang="en-US"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各边上的权值由</a:t>
            </a:r>
            <a:r>
              <a:rPr lang="en-US" altLang="zh-CN" b="1" dirty="0" smtClean="0">
                <a:solidFill>
                  <a:srgbClr val="FF0000"/>
                </a:solidFill>
                <a:latin typeface="+mn-lt"/>
                <a:ea typeface="隶书" pitchFamily="49" charset="-122"/>
              </a:rPr>
              <a:t>Cost[</a:t>
            </a:r>
            <a:r>
              <a:rPr lang="en-US" altLang="zh-CN" b="1" dirty="0" err="1" smtClean="0">
                <a:solidFill>
                  <a:srgbClr val="FF0000"/>
                </a:solidFill>
                <a:latin typeface="+mn-lt"/>
                <a:ea typeface="隶书" pitchFamily="49" charset="-122"/>
              </a:rPr>
              <a:t>i</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给出</a:t>
            </a: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建立一个数组</a:t>
            </a:r>
            <a:r>
              <a:rPr lang="en-US" altLang="zh-CN" b="1" dirty="0" smtClean="0">
                <a:solidFill>
                  <a:srgbClr val="FF0000"/>
                </a:solidFill>
                <a:latin typeface="+mn-lt"/>
                <a:ea typeface="隶书" pitchFamily="49" charset="-122"/>
              </a:rPr>
              <a:t>Dist[j], 0≤j&lt;n</a:t>
            </a:r>
          </a:p>
          <a:p>
            <a:pPr>
              <a:lnSpc>
                <a:spcPts val="2400"/>
              </a:lnSpc>
            </a:pPr>
            <a:r>
              <a:rPr lang="zh-CN" altLang="en-US"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是当前求到的从顶点</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到顶点</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的最短路径长度</a:t>
            </a: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建立数组</a:t>
            </a:r>
            <a:r>
              <a:rPr lang="en-US" altLang="zh-CN" b="1" dirty="0" smtClean="0">
                <a:solidFill>
                  <a:srgbClr val="FF0000"/>
                </a:solidFill>
                <a:latin typeface="+mn-lt"/>
                <a:ea typeface="隶书" pitchFamily="49" charset="-122"/>
              </a:rPr>
              <a:t>path[j] , 0≤j&lt;n</a:t>
            </a:r>
            <a:r>
              <a:rPr lang="zh-CN" altLang="zh-CN" dirty="0" smtClean="0">
                <a:solidFill>
                  <a:srgbClr val="0000FF"/>
                </a:solidFill>
                <a:latin typeface="+mn-lt"/>
                <a:ea typeface="隶书" pitchFamily="49" charset="-122"/>
              </a:rPr>
              <a:t>，存放求到的最短路径</a:t>
            </a:r>
          </a:p>
          <a:p>
            <a:pPr>
              <a:lnSpc>
                <a:spcPts val="2400"/>
              </a:lnSpc>
            </a:pPr>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float </a:t>
            </a:r>
            <a:r>
              <a:rPr lang="en-US" altLang="zh-CN" dirty="0" smtClean="0">
                <a:solidFill>
                  <a:srgbClr val="C00000"/>
                </a:solidFill>
                <a:latin typeface="+mn-lt"/>
                <a:ea typeface="隶书" pitchFamily="49" charset="-122"/>
              </a:rPr>
              <a:t>Min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Dist</a:t>
            </a:r>
            <a:r>
              <a:rPr lang="zh-CN" altLang="zh-CN"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Pre</a:t>
            </a:r>
            <a:r>
              <a:rPr lang="zh-CN" altLang="zh-CN"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S</a:t>
            </a:r>
            <a:r>
              <a:rPr lang="zh-CN" altLang="zh-CN" dirty="0" smtClean="0">
                <a:solidFill>
                  <a:srgbClr val="0000FF"/>
                </a:solidFill>
                <a:latin typeface="+mn-lt"/>
                <a:ea typeface="隶书" pitchFamily="49" charset="-122"/>
              </a:rPr>
              <a:t>数组初始化</a:t>
            </a:r>
          </a:p>
          <a:p>
            <a:pPr>
              <a:lnSpc>
                <a:spcPts val="24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邻接矩阵第</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行复制到</a:t>
            </a:r>
            <a:r>
              <a:rPr lang="en-US" altLang="zh-CN" b="1" dirty="0" smtClean="0">
                <a:solidFill>
                  <a:srgbClr val="FF0000"/>
                </a:solidFill>
                <a:latin typeface="+mn-lt"/>
                <a:ea typeface="隶书" pitchFamily="49" charset="-122"/>
              </a:rPr>
              <a:t>Dist</a:t>
            </a:r>
            <a:r>
              <a:rPr lang="zh-CN" altLang="zh-CN" dirty="0" smtClean="0">
                <a:solidFill>
                  <a:srgbClr val="0000FF"/>
                </a:solidFill>
                <a:latin typeface="+mn-lt"/>
                <a:ea typeface="隶书" pitchFamily="49" charset="-122"/>
              </a:rPr>
              <a:t>中</a:t>
            </a:r>
          </a:p>
          <a:p>
            <a:pPr>
              <a:lnSpc>
                <a:spcPts val="2400"/>
              </a:lnSpc>
            </a:pP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MAXINT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Pre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else </a:t>
            </a:r>
            <a:r>
              <a:rPr lang="en-US" altLang="zh-CN" dirty="0" smtClean="0">
                <a:solidFill>
                  <a:srgbClr val="C00000"/>
                </a:solidFill>
                <a:latin typeface="+mn-lt"/>
                <a:ea typeface="隶书" pitchFamily="49" charset="-122"/>
              </a:rPr>
              <a:t>Pre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加入</a:t>
            </a:r>
            <a:r>
              <a:rPr lang="en-US" altLang="zh-CN" b="1" dirty="0" smtClean="0">
                <a:solidFill>
                  <a:srgbClr val="FF0000"/>
                </a:solidFill>
                <a:latin typeface="+mn-lt"/>
                <a:ea typeface="隶书" pitchFamily="49" charset="-122"/>
              </a:rPr>
              <a:t>S</a:t>
            </a:r>
            <a:r>
              <a:rPr lang="zh-CN" altLang="zh-CN" dirty="0" smtClean="0">
                <a:solidFill>
                  <a:srgbClr val="0000FF"/>
                </a:solidFill>
                <a:latin typeface="+mn-lt"/>
                <a:ea typeface="隶书" pitchFamily="49" charset="-122"/>
              </a:rPr>
              <a:t>集合中</a:t>
            </a:r>
          </a:p>
          <a:p>
            <a:pPr>
              <a:lnSpc>
                <a:spcPts val="24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Pre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134</a:t>
            </a:fld>
            <a:endParaRPr lang="en-US" altLang="zh-CN"/>
          </a:p>
        </p:txBody>
      </p:sp>
      <p:sp>
        <p:nvSpPr>
          <p:cNvPr id="3" name="Text Box 2"/>
          <p:cNvSpPr txBox="1">
            <a:spLocks noChangeArrowheads="1"/>
          </p:cNvSpPr>
          <p:nvPr/>
        </p:nvSpPr>
        <p:spPr bwMode="auto">
          <a:xfrm>
            <a:off x="575567" y="924639"/>
            <a:ext cx="8401005" cy="4708981"/>
          </a:xfrm>
          <a:prstGeom prst="rect">
            <a:avLst/>
          </a:prstGeom>
          <a:noFill/>
          <a:ln w="9525">
            <a:noFill/>
            <a:miter lim="800000"/>
            <a:headEnd/>
            <a:tailEnd/>
          </a:ln>
        </p:spPr>
        <p:txBody>
          <a:bodyPr wrap="square">
            <a:spAutoFit/>
          </a:bodyPr>
          <a:lstStyle/>
          <a:p>
            <a:pPr>
              <a:lnSpc>
                <a:spcPts val="2400"/>
              </a:lnSpc>
            </a:pPr>
            <a:r>
              <a:rPr lang="en-US" altLang="zh-CN" b="1" dirty="0" smtClean="0">
                <a:solidFill>
                  <a:srgbClr val="C00000"/>
                </a:solidFill>
                <a:latin typeface="+mn-lt"/>
                <a:ea typeface="隶书" pitchFamily="49" charset="-122"/>
              </a:rPr>
              <a:t>    for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从顶点</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确定</a:t>
            </a:r>
            <a:r>
              <a:rPr lang="en-US" altLang="zh-CN" b="1" dirty="0" smtClean="0">
                <a:solidFill>
                  <a:srgbClr val="FF0000"/>
                </a:solidFill>
                <a:latin typeface="+mn-lt"/>
                <a:ea typeface="隶书" pitchFamily="49" charset="-122"/>
              </a:rPr>
              <a:t>n-1</a:t>
            </a:r>
            <a:r>
              <a:rPr lang="zh-CN" altLang="zh-CN" dirty="0" smtClean="0">
                <a:solidFill>
                  <a:srgbClr val="0000FF"/>
                </a:solidFill>
                <a:latin typeface="+mn-lt"/>
                <a:ea typeface="隶书" pitchFamily="49" charset="-122"/>
              </a:rPr>
              <a:t>条路径</a:t>
            </a:r>
          </a:p>
          <a:p>
            <a:pPr>
              <a:lnSpc>
                <a:spcPts val="24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Min</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MAXINT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选择当前不在集合</a:t>
            </a:r>
            <a:r>
              <a:rPr lang="en-US" altLang="zh-CN" b="1" dirty="0" smtClean="0">
                <a:solidFill>
                  <a:srgbClr val="FF0000"/>
                </a:solidFill>
                <a:latin typeface="+mn-lt"/>
                <a:ea typeface="隶书" pitchFamily="49" charset="-122"/>
              </a:rPr>
              <a:t>S</a:t>
            </a:r>
            <a:r>
              <a:rPr lang="zh-CN" altLang="zh-CN" dirty="0" smtClean="0">
                <a:solidFill>
                  <a:srgbClr val="0000FF"/>
                </a:solidFill>
                <a:latin typeface="+mn-lt"/>
                <a:ea typeface="隶书" pitchFamily="49" charset="-122"/>
              </a:rPr>
              <a:t>中具有最短路径的顶点</a:t>
            </a:r>
            <a:r>
              <a:rPr lang="en-US" altLang="zh-CN" b="1" dirty="0" smtClean="0">
                <a:solidFill>
                  <a:srgbClr val="FF0000"/>
                </a:solidFill>
                <a:latin typeface="+mn-lt"/>
                <a:ea typeface="隶书" pitchFamily="49" charset="-122"/>
              </a:rPr>
              <a:t>u</a:t>
            </a:r>
            <a:endParaRPr lang="zh-CN" altLang="zh-CN" b="1" dirty="0" smtClean="0">
              <a:solidFill>
                <a:srgbClr val="FF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Min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Min</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continue;</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将顶点</a:t>
            </a:r>
            <a:r>
              <a:rPr lang="en-US" altLang="zh-CN" b="1" dirty="0" smtClean="0">
                <a:solidFill>
                  <a:srgbClr val="FF0000"/>
                </a:solidFill>
                <a:latin typeface="+mn-lt"/>
                <a:ea typeface="隶书" pitchFamily="49" charset="-122"/>
              </a:rPr>
              <a:t>u</a:t>
            </a:r>
            <a:r>
              <a:rPr lang="zh-CN" altLang="zh-CN" dirty="0" smtClean="0">
                <a:solidFill>
                  <a:srgbClr val="0000FF"/>
                </a:solidFill>
                <a:latin typeface="+mn-lt"/>
                <a:ea typeface="隶书" pitchFamily="49" charset="-122"/>
              </a:rPr>
              <a:t>加入</a:t>
            </a:r>
            <a:r>
              <a:rPr lang="en-US" altLang="zh-CN" b="1" dirty="0" smtClean="0">
                <a:solidFill>
                  <a:srgbClr val="FF0000"/>
                </a:solidFill>
                <a:latin typeface="+mn-lt"/>
                <a:ea typeface="隶书" pitchFamily="49" charset="-122"/>
              </a:rPr>
              <a:t>S</a:t>
            </a:r>
            <a:r>
              <a:rPr lang="zh-CN" altLang="zh-CN" dirty="0" smtClean="0">
                <a:solidFill>
                  <a:srgbClr val="0000FF"/>
                </a:solidFill>
                <a:latin typeface="+mn-lt"/>
                <a:ea typeface="隶书" pitchFamily="49" charset="-122"/>
              </a:rPr>
              <a:t>集合，表示它已在最短路径上</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3" dur="500"/>
                                        <p:tgtEl>
                                          <p:spTgt spid="3">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46" dur="500"/>
                                        <p:tgtEl>
                                          <p:spTgt spid="3">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135</a:t>
            </a:fld>
            <a:endParaRPr lang="en-US" altLang="zh-CN"/>
          </a:p>
        </p:txBody>
      </p:sp>
      <p:sp>
        <p:nvSpPr>
          <p:cNvPr id="3" name="Text Box 2"/>
          <p:cNvSpPr txBox="1">
            <a:spLocks noChangeArrowheads="1"/>
          </p:cNvSpPr>
          <p:nvPr/>
        </p:nvSpPr>
        <p:spPr bwMode="auto">
          <a:xfrm>
            <a:off x="549809" y="770093"/>
            <a:ext cx="8401005" cy="2862322"/>
          </a:xfrm>
          <a:prstGeom prst="rect">
            <a:avLst/>
          </a:prstGeom>
          <a:noFill/>
          <a:ln w="9525">
            <a:noFill/>
            <a:miter lim="800000"/>
            <a:headEnd/>
            <a:tailEnd/>
          </a:ln>
        </p:spPr>
        <p:txBody>
          <a:bodyPr wrap="square">
            <a:spAutoFit/>
          </a:bodyPr>
          <a:lstStyle/>
          <a:p>
            <a:pPr>
              <a:lnSpc>
                <a:spcPts val="2400"/>
              </a:lnSpc>
            </a:pPr>
            <a:r>
              <a:rPr lang="en-US" altLang="zh-CN" b="1" dirty="0" smtClean="0">
                <a:solidFill>
                  <a:srgbClr val="C00000"/>
                </a:solidFill>
                <a:latin typeface="+mn-lt"/>
                <a:ea typeface="隶书" pitchFamily="49" charset="-122"/>
              </a:rPr>
              <a:t>	for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MAXINT</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修改</a:t>
            </a: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Dist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Pre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136</a:t>
            </a:fld>
            <a:endParaRPr lang="en-US" altLang="zh-CN"/>
          </a:p>
        </p:txBody>
      </p:sp>
      <p:sp>
        <p:nvSpPr>
          <p:cNvPr id="923650" name="Rectangle 2"/>
          <p:cNvSpPr>
            <a:spLocks noChangeArrowheads="1"/>
          </p:cNvSpPr>
          <p:nvPr/>
        </p:nvSpPr>
        <p:spPr bwMode="auto">
          <a:xfrm>
            <a:off x="-25757" y="1545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3649" name="Object 1"/>
          <p:cNvGraphicFramePr>
            <a:graphicFrameLocks noChangeAspect="1"/>
          </p:cNvGraphicFramePr>
          <p:nvPr/>
        </p:nvGraphicFramePr>
        <p:xfrm>
          <a:off x="1378040" y="484209"/>
          <a:ext cx="2331076" cy="2136820"/>
        </p:xfrm>
        <a:graphic>
          <a:graphicData uri="http://schemas.openxmlformats.org/presentationml/2006/ole">
            <p:oleObj spid="_x0000_s923649" r:id="rId3" imgW="1485900" imgH="1358900" progId="">
              <p:embed/>
            </p:oleObj>
          </a:graphicData>
        </a:graphic>
      </p:graphicFrame>
      <p:sp>
        <p:nvSpPr>
          <p:cNvPr id="5" name="Text Box 7"/>
          <p:cNvSpPr txBox="1">
            <a:spLocks noChangeArrowheads="1"/>
          </p:cNvSpPr>
          <p:nvPr/>
        </p:nvSpPr>
        <p:spPr bwMode="auto">
          <a:xfrm>
            <a:off x="783493" y="0"/>
            <a:ext cx="3994954" cy="461665"/>
          </a:xfrm>
          <a:prstGeom prst="rect">
            <a:avLst/>
          </a:prstGeom>
          <a:noFill/>
          <a:ln w="9525">
            <a:noFill/>
            <a:miter lim="800000"/>
            <a:headEnd/>
            <a:tailEnd/>
          </a:ln>
        </p:spPr>
        <p:txBody>
          <a:bodyPr wrap="square">
            <a:spAutoFit/>
          </a:bodyPr>
          <a:lstStyle/>
          <a:p>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8-22 </a:t>
            </a:r>
            <a:r>
              <a:rPr lang="zh-CN" altLang="en-US"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b="1" baseline="-25000" dirty="0" smtClean="0">
                <a:solidFill>
                  <a:srgbClr val="C00000"/>
                </a:solidFill>
                <a:effectLst>
                  <a:outerShdw blurRad="38100" dist="38100" dir="2700000" algn="tl">
                    <a:srgbClr val="000000">
                      <a:alpha val="43137"/>
                    </a:srgbClr>
                  </a:outerShdw>
                </a:effectLst>
                <a:latin typeface="+mn-lt"/>
                <a:ea typeface="隶书" pitchFamily="49" charset="-122"/>
              </a:rPr>
              <a:t>5</a:t>
            </a:r>
            <a:r>
              <a:rPr lang="zh-CN" altLang="en-US" b="1" dirty="0" smtClean="0">
                <a:solidFill>
                  <a:srgbClr val="C00000"/>
                </a:solidFill>
                <a:effectLst>
                  <a:outerShdw blurRad="38100" dist="38100" dir="2700000" algn="tl">
                    <a:srgbClr val="000000">
                      <a:alpha val="43137"/>
                    </a:srgbClr>
                  </a:outerShdw>
                </a:effectLst>
                <a:latin typeface="+mn-lt"/>
                <a:ea typeface="隶书" pitchFamily="49" charset="-122"/>
              </a:rPr>
              <a:t>的代价邻接矩阵</a:t>
            </a:r>
            <a:endParaRPr lang="zh-CN" altLang="en-US" b="1" u="sng" dirty="0">
              <a:solidFill>
                <a:srgbClr val="C00000"/>
              </a:solidFill>
              <a:effectLst>
                <a:outerShdw blurRad="38100" dist="38100" dir="2700000" algn="tl">
                  <a:srgbClr val="000000">
                    <a:alpha val="43137"/>
                  </a:srgbClr>
                </a:outerShdw>
              </a:effectLst>
              <a:latin typeface="+mn-lt"/>
              <a:ea typeface="隶书" pitchFamily="49" charset="-122"/>
            </a:endParaRPr>
          </a:p>
        </p:txBody>
      </p:sp>
      <p:graphicFrame>
        <p:nvGraphicFramePr>
          <p:cNvPr id="6" name="表格 5"/>
          <p:cNvGraphicFramePr>
            <a:graphicFrameLocks noGrp="1"/>
          </p:cNvGraphicFramePr>
          <p:nvPr/>
        </p:nvGraphicFramePr>
        <p:xfrm>
          <a:off x="502279" y="2704562"/>
          <a:ext cx="8010660" cy="2987899"/>
        </p:xfrm>
        <a:graphic>
          <a:graphicData uri="http://schemas.openxmlformats.org/drawingml/2006/table">
            <a:tbl>
              <a:tblPr/>
              <a:tblGrid>
                <a:gridCol w="585473"/>
                <a:gridCol w="1367254"/>
                <a:gridCol w="585473"/>
                <a:gridCol w="390890"/>
                <a:gridCol w="390890"/>
                <a:gridCol w="390890"/>
                <a:gridCol w="390890"/>
                <a:gridCol w="390890"/>
                <a:gridCol w="390890"/>
                <a:gridCol w="390890"/>
                <a:gridCol w="390890"/>
                <a:gridCol w="390890"/>
                <a:gridCol w="390890"/>
                <a:gridCol w="390890"/>
                <a:gridCol w="390890"/>
                <a:gridCol w="390890"/>
                <a:gridCol w="390890"/>
              </a:tblGrid>
              <a:tr h="492849">
                <a:tc>
                  <a:txBody>
                    <a:bodyPr/>
                    <a:lstStyle/>
                    <a:p>
                      <a:pPr algn="ctr">
                        <a:spcAft>
                          <a:spcPts val="0"/>
                        </a:spcAft>
                      </a:pPr>
                      <a:r>
                        <a:rPr lang="zh-CN" sz="1600" b="1" kern="100" dirty="0">
                          <a:solidFill>
                            <a:srgbClr val="0000FF"/>
                          </a:solidFill>
                          <a:effectLst>
                            <a:outerShdw blurRad="38100" dist="38100" dir="2700000" algn="tl">
                              <a:srgbClr val="000000">
                                <a:alpha val="43137"/>
                              </a:srgbClr>
                            </a:outerShdw>
                          </a:effectLst>
                          <a:latin typeface="Times New Roman"/>
                          <a:ea typeface="宋体"/>
                        </a:rPr>
                        <a:t>迭代</a:t>
                      </a:r>
                    </a:p>
                    <a:p>
                      <a:pPr algn="ctr">
                        <a:spcAft>
                          <a:spcPts val="0"/>
                        </a:spcAft>
                      </a:pPr>
                      <a:r>
                        <a:rPr lang="zh-CN" sz="1600" b="1" kern="100" dirty="0">
                          <a:solidFill>
                            <a:srgbClr val="0000FF"/>
                          </a:solidFill>
                          <a:effectLst>
                            <a:outerShdw blurRad="38100" dist="38100" dir="2700000" algn="tl">
                              <a:srgbClr val="000000">
                                <a:alpha val="43137"/>
                              </a:srgbClr>
                            </a:outerShdw>
                          </a:effectLst>
                          <a:latin typeface="Times New Roman"/>
                          <a:ea typeface="宋体"/>
                        </a:rPr>
                        <a:t>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600"/>
                        </a:lnSpc>
                        <a:spcBef>
                          <a:spcPts val="0"/>
                        </a:spcBef>
                        <a:spcAft>
                          <a:spcPts val="0"/>
                        </a:spcAft>
                      </a:pPr>
                      <a:endParaRPr lang="en-US" altLang="zh-CN" sz="1800" b="1" kern="100" dirty="0" smtClean="0">
                        <a:solidFill>
                          <a:srgbClr val="0000FF"/>
                        </a:solidFill>
                        <a:effectLst>
                          <a:outerShdw blurRad="38100" dist="38100" dir="2700000" algn="tl">
                            <a:srgbClr val="000000">
                              <a:alpha val="43137"/>
                            </a:srgbClr>
                          </a:outerShdw>
                        </a:effectLst>
                        <a:latin typeface="Times New Roman"/>
                        <a:ea typeface="宋体"/>
                      </a:endParaRPr>
                    </a:p>
                    <a:p>
                      <a:pPr algn="ctr">
                        <a:spcBef>
                          <a:spcPts val="0"/>
                        </a:spcBef>
                        <a:spcAft>
                          <a:spcPts val="0"/>
                        </a:spcAft>
                      </a:pPr>
                      <a:r>
                        <a:rPr lang="zh-CN" sz="1800" b="1" kern="100" dirty="0" smtClean="0">
                          <a:solidFill>
                            <a:srgbClr val="0000FF"/>
                          </a:solidFill>
                          <a:effectLst>
                            <a:outerShdw blurRad="38100" dist="38100" dir="2700000" algn="tl">
                              <a:srgbClr val="000000">
                                <a:alpha val="43137"/>
                              </a:srgbClr>
                            </a:outerShdw>
                          </a:effectLst>
                          <a:latin typeface="Times New Roman"/>
                          <a:ea typeface="宋体"/>
                        </a:rPr>
                        <a:t>栈</a:t>
                      </a:r>
                      <a:r>
                        <a:rPr lang="en-US" sz="1800" b="1" kern="100" dirty="0">
                          <a:solidFill>
                            <a:srgbClr val="0000FF"/>
                          </a:solidFill>
                          <a:effectLst>
                            <a:outerShdw blurRad="38100" dist="38100" dir="2700000" algn="tl">
                              <a:srgbClr val="000000">
                                <a:alpha val="43137"/>
                              </a:srgbClr>
                            </a:outerShdw>
                          </a:effectLst>
                          <a:latin typeface="Times New Roman"/>
                          <a:ea typeface="宋体"/>
                        </a:rPr>
                        <a:t>S</a:t>
                      </a:r>
                      <a:endParaRPr lang="zh-CN" sz="18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solidFill>
                            <a:srgbClr val="0000FF"/>
                          </a:solidFill>
                          <a:effectLst>
                            <a:outerShdw blurRad="38100" dist="38100" dir="2700000" algn="tl">
                              <a:srgbClr val="000000">
                                <a:alpha val="43137"/>
                              </a:srgbClr>
                            </a:outerShdw>
                          </a:effectLst>
                          <a:latin typeface="Times New Roman"/>
                          <a:ea typeface="宋体"/>
                        </a:rPr>
                        <a:t>选取</a:t>
                      </a:r>
                    </a:p>
                    <a:p>
                      <a:pPr algn="ctr">
                        <a:spcAft>
                          <a:spcPts val="0"/>
                        </a:spcAft>
                      </a:pPr>
                      <a:r>
                        <a:rPr lang="zh-CN" sz="1600" b="1" kern="100" dirty="0">
                          <a:solidFill>
                            <a:srgbClr val="0000FF"/>
                          </a:solidFill>
                          <a:effectLst>
                            <a:outerShdw blurRad="38100" dist="38100" dir="2700000" algn="tl">
                              <a:srgbClr val="000000">
                                <a:alpha val="43137"/>
                              </a:srgbClr>
                            </a:outerShdw>
                          </a:effectLst>
                          <a:latin typeface="Times New Roman"/>
                          <a:ea typeface="宋体"/>
                        </a:rPr>
                        <a:t>顶点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ts val="600"/>
                        </a:lnSpc>
                        <a:spcBef>
                          <a:spcPts val="0"/>
                        </a:spcBef>
                        <a:spcAft>
                          <a:spcPts val="0"/>
                        </a:spcAft>
                      </a:pPr>
                      <a:endParaRPr lang="en-US" sz="1800" b="1" kern="100" dirty="0" smtClean="0">
                        <a:solidFill>
                          <a:srgbClr val="0000FF"/>
                        </a:solidFill>
                        <a:effectLst>
                          <a:outerShdw blurRad="38100" dist="38100" dir="2700000" algn="tl">
                            <a:srgbClr val="000000">
                              <a:alpha val="43137"/>
                            </a:srgbClr>
                          </a:outerShdw>
                        </a:effectLst>
                        <a:latin typeface="Times New Roman"/>
                        <a:ea typeface="宋体"/>
                      </a:endParaRPr>
                    </a:p>
                    <a:p>
                      <a:pPr algn="ctr">
                        <a:spcBef>
                          <a:spcPts val="0"/>
                        </a:spcBef>
                        <a:spcAft>
                          <a:spcPts val="0"/>
                        </a:spcAft>
                      </a:pPr>
                      <a:r>
                        <a:rPr lang="en-US" sz="1800" b="1" kern="100" dirty="0" smtClean="0">
                          <a:solidFill>
                            <a:srgbClr val="0000FF"/>
                          </a:solidFill>
                          <a:effectLst>
                            <a:outerShdw blurRad="38100" dist="38100" dir="2700000" algn="tl">
                              <a:srgbClr val="000000">
                                <a:alpha val="43137"/>
                              </a:srgbClr>
                            </a:outerShdw>
                          </a:effectLst>
                          <a:latin typeface="Times New Roman"/>
                          <a:ea typeface="宋体"/>
                        </a:rPr>
                        <a:t>Dist[1</a:t>
                      </a:r>
                      <a:r>
                        <a:rPr lang="en-US" sz="1800" b="1" kern="100" dirty="0">
                          <a:solidFill>
                            <a:srgbClr val="0000FF"/>
                          </a:solidFill>
                          <a:effectLst>
                            <a:outerShdw blurRad="38100" dist="38100" dir="2700000" algn="tl">
                              <a:srgbClr val="000000">
                                <a:alpha val="43137"/>
                              </a:srgbClr>
                            </a:outerShdw>
                          </a:effectLst>
                          <a:latin typeface="Times New Roman"/>
                          <a:ea typeface="宋体"/>
                        </a:rPr>
                        <a:t>]</a:t>
                      </a:r>
                      <a:r>
                        <a:rPr lang="zh-CN" sz="1800" b="1" kern="100" dirty="0">
                          <a:solidFill>
                            <a:srgbClr val="0000FF"/>
                          </a:solidFill>
                          <a:effectLst>
                            <a:outerShdw blurRad="38100" dist="38100" dir="2700000" algn="tl">
                              <a:srgbClr val="000000">
                                <a:alpha val="43137"/>
                              </a:srgbClr>
                            </a:outerShdw>
                          </a:effectLst>
                          <a:latin typeface="Times New Roman"/>
                          <a:ea typeface="宋体"/>
                        </a:rPr>
                        <a:t>至</a:t>
                      </a:r>
                      <a:r>
                        <a:rPr lang="en-US" sz="1800" b="1" kern="100" dirty="0">
                          <a:solidFill>
                            <a:srgbClr val="0000FF"/>
                          </a:solidFill>
                          <a:effectLst>
                            <a:outerShdw blurRad="38100" dist="38100" dir="2700000" algn="tl">
                              <a:srgbClr val="000000">
                                <a:alpha val="43137"/>
                              </a:srgbClr>
                            </a:outerShdw>
                          </a:effectLst>
                          <a:latin typeface="Times New Roman"/>
                          <a:ea typeface="宋体"/>
                        </a:rPr>
                        <a:t>Dist[7]</a:t>
                      </a:r>
                      <a:endParaRPr lang="zh-CN" sz="18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7">
                  <a:txBody>
                    <a:bodyPr/>
                    <a:lstStyle/>
                    <a:p>
                      <a:pPr algn="ctr">
                        <a:lnSpc>
                          <a:spcPts val="600"/>
                        </a:lnSpc>
                        <a:spcBef>
                          <a:spcPts val="0"/>
                        </a:spcBef>
                        <a:spcAft>
                          <a:spcPts val="0"/>
                        </a:spcAft>
                      </a:pPr>
                      <a:endParaRPr lang="en-US" sz="1800" b="1" kern="100" dirty="0" smtClean="0">
                        <a:solidFill>
                          <a:srgbClr val="0000FF"/>
                        </a:solidFill>
                        <a:effectLst>
                          <a:outerShdw blurRad="38100" dist="38100" dir="2700000" algn="tl">
                            <a:srgbClr val="000000">
                              <a:alpha val="43137"/>
                            </a:srgbClr>
                          </a:outerShdw>
                        </a:effectLst>
                        <a:latin typeface="Times New Roman"/>
                        <a:ea typeface="宋体"/>
                      </a:endParaRPr>
                    </a:p>
                    <a:p>
                      <a:pPr algn="ctr">
                        <a:spcBef>
                          <a:spcPts val="0"/>
                        </a:spcBef>
                        <a:spcAft>
                          <a:spcPts val="0"/>
                        </a:spcAft>
                      </a:pPr>
                      <a:r>
                        <a:rPr lang="en-US" sz="1800" b="1" kern="100" dirty="0" smtClean="0">
                          <a:solidFill>
                            <a:srgbClr val="0000FF"/>
                          </a:solidFill>
                          <a:effectLst>
                            <a:outerShdw blurRad="38100" dist="38100" dir="2700000" algn="tl">
                              <a:srgbClr val="000000">
                                <a:alpha val="43137"/>
                              </a:srgbClr>
                            </a:outerShdw>
                          </a:effectLst>
                          <a:latin typeface="Times New Roman"/>
                          <a:ea typeface="宋体"/>
                        </a:rPr>
                        <a:t>Pre[1</a:t>
                      </a:r>
                      <a:r>
                        <a:rPr lang="en-US" sz="1800" b="1" kern="100" dirty="0">
                          <a:solidFill>
                            <a:srgbClr val="0000FF"/>
                          </a:solidFill>
                          <a:effectLst>
                            <a:outerShdw blurRad="38100" dist="38100" dir="2700000" algn="tl">
                              <a:srgbClr val="000000">
                                <a:alpha val="43137"/>
                              </a:srgbClr>
                            </a:outerShdw>
                          </a:effectLst>
                          <a:latin typeface="Times New Roman"/>
                          <a:ea typeface="宋体"/>
                        </a:rPr>
                        <a:t>]</a:t>
                      </a:r>
                      <a:r>
                        <a:rPr lang="zh-CN" sz="1800" b="1" kern="100" dirty="0">
                          <a:solidFill>
                            <a:srgbClr val="0000FF"/>
                          </a:solidFill>
                          <a:effectLst>
                            <a:outerShdw blurRad="38100" dist="38100" dir="2700000" algn="tl">
                              <a:srgbClr val="000000">
                                <a:alpha val="43137"/>
                              </a:srgbClr>
                            </a:outerShdw>
                          </a:effectLst>
                          <a:latin typeface="Times New Roman"/>
                          <a:ea typeface="宋体"/>
                        </a:rPr>
                        <a:t>至</a:t>
                      </a:r>
                      <a:r>
                        <a:rPr lang="en-US" sz="1800" b="1" kern="100" dirty="0">
                          <a:solidFill>
                            <a:srgbClr val="0000FF"/>
                          </a:solidFill>
                          <a:effectLst>
                            <a:outerShdw blurRad="38100" dist="38100" dir="2700000" algn="tl">
                              <a:srgbClr val="000000">
                                <a:alpha val="43137"/>
                              </a:srgbClr>
                            </a:outerShdw>
                          </a:effectLst>
                          <a:latin typeface="Times New Roman"/>
                          <a:ea typeface="宋体"/>
                        </a:rPr>
                        <a:t>Pre[7]</a:t>
                      </a:r>
                      <a:endParaRPr lang="zh-CN" sz="18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95050">
                <a:tc>
                  <a:txBody>
                    <a:bodyPr/>
                    <a:lstStyle/>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5</a:t>
                      </a:r>
                      <a:endParaRPr lang="zh-CN" sz="1800" b="1" kern="100" dirty="0">
                        <a:solidFill>
                          <a:srgbClr val="800080"/>
                        </a:solidFill>
                        <a:latin typeface="Times New Roman"/>
                        <a:ea typeface="宋体"/>
                      </a:endParaRPr>
                    </a:p>
                    <a:p>
                      <a:pPr algn="ctr">
                        <a:spcAft>
                          <a:spcPts val="0"/>
                        </a:spcAft>
                      </a:pPr>
                      <a:endParaRPr lang="en-US" sz="1800" b="1" kern="100" dirty="0" smtClean="0">
                        <a:solidFill>
                          <a:srgbClr val="800080"/>
                        </a:solidFill>
                        <a:latin typeface="Times New Roman"/>
                        <a:ea typeface="宋体"/>
                      </a:endParaRPr>
                    </a:p>
                    <a:p>
                      <a:pPr algn="ctr">
                        <a:spcAft>
                          <a:spcPts val="0"/>
                        </a:spcAft>
                      </a:pPr>
                      <a:r>
                        <a:rPr lang="en-US" sz="1800" b="1" kern="100" dirty="0" smtClean="0">
                          <a:solidFill>
                            <a:srgbClr val="800080"/>
                          </a:solidFill>
                          <a:latin typeface="Times New Roman"/>
                          <a:ea typeface="宋体"/>
                        </a:rPr>
                        <a:t>6</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1, 3, 2</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1, 3, 2, 4</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1, 3, 2, 4, 5</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1, 3, 2, 4, 5, 7</a:t>
                      </a:r>
                      <a:endParaRPr lang="zh-CN" sz="1800" b="1" kern="100" dirty="0">
                        <a:solidFill>
                          <a:srgbClr val="800080"/>
                        </a:solidFill>
                        <a:latin typeface="Times New Roman"/>
                        <a:ea typeface="宋体"/>
                      </a:endParaRPr>
                    </a:p>
                    <a:p>
                      <a:pPr algn="just">
                        <a:spcAft>
                          <a:spcPts val="0"/>
                        </a:spcAft>
                      </a:pPr>
                      <a:r>
                        <a:rPr lang="en-US" sz="1800" b="1" kern="100" dirty="0">
                          <a:solidFill>
                            <a:srgbClr val="800080"/>
                          </a:solidFill>
                          <a:latin typeface="Times New Roman"/>
                          <a:ea typeface="宋体"/>
                        </a:rPr>
                        <a:t>1, 3, 2, 4, 5, 7, 6</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5</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7</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6</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8</a:t>
                      </a:r>
                      <a:endParaRPr lang="zh-CN" sz="1800" b="1" kern="100" dirty="0">
                        <a:solidFill>
                          <a:srgbClr val="80008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13</a:t>
                      </a:r>
                      <a:endParaRPr lang="zh-CN" sz="1800" b="1" kern="100" dirty="0">
                        <a:solidFill>
                          <a:srgbClr val="80008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30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30</a:t>
                      </a:r>
                      <a:endParaRPr lang="zh-CN" sz="1800" b="1" kern="100" dirty="0">
                        <a:solidFill>
                          <a:srgbClr val="800080"/>
                        </a:solidFill>
                        <a:latin typeface="Times New Roman"/>
                        <a:ea typeface="宋体"/>
                      </a:endParaRPr>
                    </a:p>
                    <a:p>
                      <a:pPr algn="ctr">
                        <a:spcAft>
                          <a:spcPts val="0"/>
                        </a:spcAft>
                      </a:pPr>
                      <a:r>
                        <a:rPr lang="en-US" sz="1800" b="1" kern="100" dirty="0" smtClean="0">
                          <a:solidFill>
                            <a:srgbClr val="800080"/>
                          </a:solidFill>
                          <a:latin typeface="Times New Roman"/>
                          <a:ea typeface="宋体"/>
                        </a:rPr>
                        <a:t>30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19</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19</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19</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19</a:t>
                      </a:r>
                      <a:endParaRPr lang="zh-CN" sz="1800" b="1" kern="100" dirty="0">
                        <a:solidFill>
                          <a:srgbClr val="80008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21</a:t>
                      </a:r>
                      <a:endParaRPr lang="zh-CN" sz="1800" b="1" kern="100" dirty="0">
                        <a:solidFill>
                          <a:srgbClr val="80008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32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20</a:t>
                      </a:r>
                      <a:endParaRPr lang="zh-CN" sz="1800" b="1" kern="100" dirty="0">
                        <a:solidFill>
                          <a:srgbClr val="80008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3</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4</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0</a:t>
                      </a:r>
                      <a:endParaRPr lang="zh-CN" sz="1800" b="1" kern="100" dirty="0">
                        <a:solidFill>
                          <a:srgbClr val="800080"/>
                        </a:solidFill>
                        <a:latin typeface="Times New Roman"/>
                        <a:ea typeface="宋体"/>
                      </a:endParaRPr>
                    </a:p>
                    <a:p>
                      <a:pPr algn="ctr">
                        <a:spcAft>
                          <a:spcPts val="0"/>
                        </a:spcAft>
                      </a:pPr>
                      <a:r>
                        <a:rPr lang="en-US" altLang="zh-CN" sz="1800" b="1" kern="100" dirty="0" smtClean="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altLang="zh-CN" sz="1800" b="1" kern="100" dirty="0" smtClean="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5</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5</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5</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1</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p>
                      <a:pPr algn="ctr">
                        <a:spcAft>
                          <a:spcPts val="0"/>
                        </a:spcAft>
                      </a:pPr>
                      <a:r>
                        <a:rPr lang="en-US" sz="1800" b="1" kern="100" dirty="0">
                          <a:solidFill>
                            <a:srgbClr val="800080"/>
                          </a:solidFill>
                          <a:latin typeface="Times New Roman"/>
                          <a:ea typeface="宋体"/>
                        </a:rPr>
                        <a:t>2</a:t>
                      </a:r>
                      <a:endParaRPr lang="zh-CN" sz="1800" b="1" kern="100" dirty="0">
                        <a:solidFill>
                          <a:srgbClr val="80008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 Box 7"/>
          <p:cNvSpPr txBox="1">
            <a:spLocks noChangeArrowheads="1"/>
          </p:cNvSpPr>
          <p:nvPr/>
        </p:nvSpPr>
        <p:spPr bwMode="auto">
          <a:xfrm>
            <a:off x="643944" y="5795829"/>
            <a:ext cx="7959144" cy="461665"/>
          </a:xfrm>
          <a:prstGeom prst="rect">
            <a:avLst/>
          </a:prstGeom>
          <a:noFill/>
          <a:ln w="9525">
            <a:noFill/>
            <a:miter lim="800000"/>
            <a:headEnd/>
            <a:tailEnd/>
          </a:ln>
        </p:spPr>
        <p:txBody>
          <a:bodyPr wrap="square">
            <a:spAutoFit/>
          </a:bodyPr>
          <a:lstStyle/>
          <a:p>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8-23 G</a:t>
            </a:r>
            <a:r>
              <a:rPr lang="en-US" altLang="zh-CN" b="1" baseline="-25000" dirty="0" smtClean="0">
                <a:solidFill>
                  <a:srgbClr val="C00000"/>
                </a:solidFill>
                <a:effectLst>
                  <a:outerShdw blurRad="38100" dist="38100" dir="2700000" algn="tl">
                    <a:srgbClr val="000000">
                      <a:alpha val="43137"/>
                    </a:srgbClr>
                  </a:outerShdw>
                </a:effectLst>
                <a:latin typeface="+mn-lt"/>
                <a:ea typeface="隶书" pitchFamily="49" charset="-122"/>
              </a:rPr>
              <a:t>5</a:t>
            </a:r>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中以顶点</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1</a:t>
            </a:r>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为源点时，算法中每次迭代后的数据</a:t>
            </a:r>
            <a:endParaRPr lang="zh-CN" altLang="en-US" b="1" u="sng" dirty="0">
              <a:solidFill>
                <a:srgbClr val="C00000"/>
              </a:solidFill>
              <a:effectLst>
                <a:outerShdw blurRad="38100" dist="38100" dir="2700000" algn="tl">
                  <a:srgbClr val="000000">
                    <a:alpha val="43137"/>
                  </a:srgbClr>
                </a:outerShdw>
              </a:effectLst>
              <a:latin typeface="+mn-lt"/>
              <a:ea typeface="隶书" pitchFamily="49" charset="-122"/>
            </a:endParaRPr>
          </a:p>
        </p:txBody>
      </p:sp>
      <p:graphicFrame>
        <p:nvGraphicFramePr>
          <p:cNvPr id="3" name="Object 2"/>
          <p:cNvGraphicFramePr>
            <a:graphicFrameLocks noChangeAspect="1"/>
          </p:cNvGraphicFramePr>
          <p:nvPr/>
        </p:nvGraphicFramePr>
        <p:xfrm>
          <a:off x="5197167" y="163774"/>
          <a:ext cx="3397886" cy="2521234"/>
        </p:xfrm>
        <a:graphic>
          <a:graphicData uri="http://schemas.openxmlformats.org/presentationml/2006/ole">
            <p:oleObj spid="_x0000_s923650" name="Visio" r:id="rId4" imgW="1566672" imgH="1160678" progId="Visio.Drawing.11">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438150" y="685800"/>
            <a:ext cx="8186738" cy="5773738"/>
          </a:xfrm>
        </p:spPr>
        <p:txBody>
          <a:bodyPr/>
          <a:lstStyle/>
          <a:p>
            <a:pPr algn="just">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引入辅助</a:t>
            </a:r>
            <a:r>
              <a:rPr lang="zh-CN" altLang="en-US" sz="2800" b="1" dirty="0" smtClean="0">
                <a:effectLst>
                  <a:outerShdw blurRad="38100" dist="38100" dir="2700000" algn="tl">
                    <a:srgbClr val="C0C0C0"/>
                  </a:outerShdw>
                </a:effectLst>
                <a:ea typeface="仿宋_GB2312" pitchFamily="49" charset="-122"/>
              </a:rPr>
              <a:t>数组</a:t>
            </a:r>
            <a:r>
              <a:rPr lang="en-US" altLang="zh-CN" sz="2800" b="1" dirty="0" smtClean="0">
                <a:solidFill>
                  <a:schemeClr val="tx2"/>
                </a:solidFill>
                <a:effectLst>
                  <a:outerShdw blurRad="38100" dist="38100" dir="2700000" algn="tl">
                    <a:srgbClr val="C0C0C0"/>
                  </a:outerShdw>
                </a:effectLst>
                <a:ea typeface="仿宋_GB2312" pitchFamily="49" charset="-122"/>
              </a:rPr>
              <a:t>dist</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它的每一个</a:t>
            </a:r>
            <a:r>
              <a:rPr lang="zh-CN" altLang="en-US" sz="2800" b="1" dirty="0" smtClean="0">
                <a:effectLst>
                  <a:outerShdw blurRad="38100" dist="38100" dir="2700000" algn="tl">
                    <a:srgbClr val="C0C0C0"/>
                  </a:outerShdw>
                </a:effectLst>
                <a:ea typeface="仿宋_GB2312" pitchFamily="49" charset="-122"/>
              </a:rPr>
              <a:t>分量</a:t>
            </a:r>
            <a:r>
              <a:rPr lang="en-US" altLang="zh-CN" sz="2800" b="1" dirty="0" smtClean="0">
                <a:solidFill>
                  <a:schemeClr val="tx2"/>
                </a:solidFill>
                <a:effectLst>
                  <a:outerShdw blurRad="38100" dist="38100" dir="2700000" algn="tl">
                    <a:srgbClr val="C0C0C0"/>
                  </a:outerShdw>
                </a:effectLst>
                <a:ea typeface="仿宋_GB2312" pitchFamily="49" charset="-122"/>
              </a:rPr>
              <a:t>dist[</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表示</a:t>
            </a:r>
            <a:r>
              <a:rPr lang="zh-CN" altLang="en-US" sz="2800" b="1" dirty="0">
                <a:effectLst>
                  <a:outerShdw blurRad="38100" dist="38100" dir="2700000" algn="tl">
                    <a:srgbClr val="C0C0C0"/>
                  </a:outerShdw>
                </a:effectLst>
                <a:ea typeface="仿宋_GB2312" pitchFamily="49" charset="-122"/>
              </a:rPr>
              <a:t>当前找到的从</a:t>
            </a:r>
            <a:r>
              <a:rPr lang="zh-CN" altLang="en-US" sz="2800" b="1" dirty="0" smtClean="0">
                <a:solidFill>
                  <a:schemeClr val="tx2"/>
                </a:solidFill>
                <a:effectLst>
                  <a:outerShdw blurRad="38100" dist="38100" dir="2700000" algn="tl">
                    <a:srgbClr val="C0C0C0"/>
                  </a:outerShdw>
                </a:effectLst>
                <a:ea typeface="仿宋_GB2312" pitchFamily="49" charset="-122"/>
              </a:rPr>
              <a:t>源点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0</a:t>
            </a:r>
            <a:r>
              <a:rPr lang="zh-CN" altLang="en-US" sz="2800" b="1" dirty="0" smtClean="0">
                <a:effectLst>
                  <a:outerShdw blurRad="38100" dist="38100" dir="2700000" algn="tl">
                    <a:srgbClr val="C0C0C0"/>
                  </a:outerShdw>
                </a:effectLst>
                <a:ea typeface="仿宋_GB2312" pitchFamily="49" charset="-122"/>
              </a:rPr>
              <a:t>到</a:t>
            </a:r>
            <a:r>
              <a:rPr lang="zh-CN" altLang="en-US" sz="2800" b="1" dirty="0" smtClean="0">
                <a:solidFill>
                  <a:schemeClr val="tx2"/>
                </a:solidFill>
                <a:effectLst>
                  <a:outerShdw blurRad="38100" dist="38100" dir="2700000" algn="tl">
                    <a:srgbClr val="C0C0C0"/>
                  </a:outerShdw>
                </a:effectLst>
                <a:ea typeface="仿宋_GB2312" pitchFamily="49" charset="-122"/>
              </a:rPr>
              <a:t>终点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i</a:t>
            </a:r>
            <a:r>
              <a:rPr lang="zh-CN" altLang="en-US" sz="2800" b="1" dirty="0" smtClean="0">
                <a:effectLst>
                  <a:outerShdw blurRad="38100" dist="38100" dir="2700000" algn="tl">
                    <a:srgbClr val="C0C0C0"/>
                  </a:outerShdw>
                </a:effectLst>
                <a:ea typeface="仿宋_GB2312" pitchFamily="49" charset="-122"/>
              </a:rPr>
              <a:t>的</a:t>
            </a:r>
            <a:r>
              <a:rPr lang="zh-CN" altLang="en-US" sz="2800" b="1" dirty="0">
                <a:effectLst>
                  <a:outerShdw blurRad="38100" dist="38100" dir="2700000" algn="tl">
                    <a:srgbClr val="C0C0C0"/>
                  </a:outerShdw>
                </a:effectLst>
                <a:ea typeface="仿宋_GB2312" pitchFamily="49" charset="-122"/>
              </a:rPr>
              <a:t>最短路径的长度。初始状态：</a:t>
            </a:r>
          </a:p>
          <a:p>
            <a:pPr lvl="1" algn="just">
              <a:buClr>
                <a:srgbClr val="FF7C80"/>
              </a:buClr>
              <a:buSzPct val="50000"/>
              <a:buFont typeface="Wingdings" pitchFamily="2" charset="2"/>
              <a:buChar char="n"/>
            </a:pPr>
            <a:r>
              <a:rPr lang="zh-CN" altLang="en-US" sz="2600" b="1" dirty="0">
                <a:solidFill>
                  <a:srgbClr val="3333CC"/>
                </a:solidFill>
                <a:effectLst>
                  <a:outerShdw blurRad="38100" dist="38100" dir="2700000" algn="tl">
                    <a:srgbClr val="C0C0C0"/>
                  </a:outerShdw>
                </a:effectLst>
                <a:ea typeface="仿宋_GB2312" pitchFamily="49" charset="-122"/>
              </a:rPr>
              <a:t>若从</a:t>
            </a:r>
            <a:r>
              <a:rPr lang="zh-CN" altLang="en-US" sz="2600" b="1" dirty="0" smtClean="0">
                <a:solidFill>
                  <a:srgbClr val="3333CC"/>
                </a:solidFill>
                <a:effectLst>
                  <a:outerShdw blurRad="38100" dist="38100" dir="2700000" algn="tl">
                    <a:srgbClr val="C0C0C0"/>
                  </a:outerShdw>
                </a:effectLst>
                <a:ea typeface="仿宋_GB2312" pitchFamily="49" charset="-122"/>
              </a:rPr>
              <a:t>源点</a:t>
            </a:r>
            <a:r>
              <a:rPr lang="en-US" altLang="zh-CN" sz="2600" b="1" dirty="0" smtClean="0">
                <a:solidFill>
                  <a:schemeClr val="tx2"/>
                </a:solidFill>
                <a:effectLst>
                  <a:outerShdw blurRad="38100" dist="38100" dir="2700000" algn="tl">
                    <a:srgbClr val="C0C0C0"/>
                  </a:outerShdw>
                </a:effectLst>
                <a:ea typeface="仿宋_GB2312" pitchFamily="49" charset="-122"/>
              </a:rPr>
              <a:t>v</a:t>
            </a:r>
            <a:r>
              <a:rPr lang="en-US" altLang="zh-CN" sz="2600" b="1" baseline="-25000" dirty="0" smtClean="0">
                <a:solidFill>
                  <a:schemeClr val="tx2"/>
                </a:solidFill>
                <a:effectLst>
                  <a:outerShdw blurRad="38100" dist="38100" dir="2700000" algn="tl">
                    <a:srgbClr val="C0C0C0"/>
                  </a:outerShdw>
                </a:effectLst>
                <a:ea typeface="仿宋_GB2312" pitchFamily="49" charset="-122"/>
              </a:rPr>
              <a:t>0</a:t>
            </a:r>
            <a:r>
              <a:rPr lang="zh-CN" altLang="en-US" sz="2600" b="1" dirty="0" smtClean="0">
                <a:solidFill>
                  <a:srgbClr val="3333CC"/>
                </a:solidFill>
                <a:effectLst>
                  <a:outerShdw blurRad="38100" dist="38100" dir="2700000" algn="tl">
                    <a:srgbClr val="C0C0C0"/>
                  </a:outerShdw>
                </a:effectLst>
                <a:ea typeface="仿宋_GB2312" pitchFamily="49" charset="-122"/>
              </a:rPr>
              <a:t>到顶点</a:t>
            </a:r>
            <a:r>
              <a:rPr lang="en-US" altLang="zh-CN" sz="2600" b="1" dirty="0" smtClean="0">
                <a:solidFill>
                  <a:schemeClr val="tx2"/>
                </a:solidFill>
                <a:effectLst>
                  <a:outerShdw blurRad="38100" dist="38100" dir="2700000" algn="tl">
                    <a:srgbClr val="C0C0C0"/>
                  </a:outerShdw>
                </a:effectLst>
                <a:ea typeface="仿宋_GB2312" pitchFamily="49" charset="-122"/>
              </a:rPr>
              <a:t>v</a:t>
            </a:r>
            <a:r>
              <a:rPr lang="en-US" altLang="zh-CN" sz="2600" b="1" baseline="-25000" dirty="0" smtClean="0">
                <a:solidFill>
                  <a:schemeClr val="tx2"/>
                </a:solidFill>
                <a:effectLst>
                  <a:outerShdw blurRad="38100" dist="38100" dir="2700000" algn="tl">
                    <a:srgbClr val="C0C0C0"/>
                  </a:outerShdw>
                </a:effectLst>
                <a:ea typeface="仿宋_GB2312" pitchFamily="49" charset="-122"/>
              </a:rPr>
              <a:t>i</a:t>
            </a:r>
            <a:r>
              <a:rPr lang="zh-CN" altLang="en-US" sz="2600" b="1" dirty="0" smtClean="0">
                <a:solidFill>
                  <a:srgbClr val="3333CC"/>
                </a:solidFill>
                <a:effectLst>
                  <a:outerShdw blurRad="38100" dist="38100" dir="2700000" algn="tl">
                    <a:srgbClr val="C0C0C0"/>
                  </a:outerShdw>
                </a:effectLst>
                <a:ea typeface="仿宋_GB2312" pitchFamily="49" charset="-122"/>
              </a:rPr>
              <a:t>有</a:t>
            </a:r>
            <a:r>
              <a:rPr lang="zh-CN" altLang="en-US" sz="2600" b="1" dirty="0">
                <a:solidFill>
                  <a:srgbClr val="3333CC"/>
                </a:solidFill>
                <a:effectLst>
                  <a:outerShdw blurRad="38100" dist="38100" dir="2700000" algn="tl">
                    <a:srgbClr val="C0C0C0"/>
                  </a:outerShdw>
                </a:effectLst>
                <a:ea typeface="仿宋_GB2312" pitchFamily="49" charset="-122"/>
              </a:rPr>
              <a:t>边，</a:t>
            </a:r>
            <a:r>
              <a:rPr lang="zh-CN" altLang="en-US" sz="2600" b="1" dirty="0" smtClean="0">
                <a:solidFill>
                  <a:srgbClr val="3333CC"/>
                </a:solidFill>
                <a:effectLst>
                  <a:outerShdw blurRad="38100" dist="38100" dir="2700000" algn="tl">
                    <a:srgbClr val="C0C0C0"/>
                  </a:outerShdw>
                </a:effectLst>
                <a:ea typeface="仿宋_GB2312" pitchFamily="49" charset="-122"/>
              </a:rPr>
              <a:t>则</a:t>
            </a:r>
            <a:r>
              <a:rPr lang="en-US" altLang="zh-CN" sz="2600" b="1" dirty="0" smtClean="0">
                <a:solidFill>
                  <a:schemeClr val="tx2"/>
                </a:solidFill>
                <a:effectLst>
                  <a:outerShdw blurRad="38100" dist="38100" dir="2700000" algn="tl">
                    <a:srgbClr val="C0C0C0"/>
                  </a:outerShdw>
                </a:effectLst>
                <a:ea typeface="仿宋_GB2312" pitchFamily="49" charset="-122"/>
              </a:rPr>
              <a:t>dist[</a:t>
            </a:r>
            <a:r>
              <a:rPr lang="en-US" altLang="zh-CN" sz="2600" b="1" dirty="0" err="1" smtClean="0">
                <a:solidFill>
                  <a:schemeClr val="tx2"/>
                </a:solidFill>
                <a:effectLst>
                  <a:outerShdw blurRad="38100" dist="38100" dir="2700000" algn="tl">
                    <a:srgbClr val="C0C0C0"/>
                  </a:outerShdw>
                </a:effectLst>
                <a:ea typeface="仿宋_GB2312" pitchFamily="49" charset="-122"/>
              </a:rPr>
              <a:t>i</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zh-CN" altLang="en-US" sz="2600" b="1" dirty="0" smtClean="0">
                <a:solidFill>
                  <a:srgbClr val="3333CC"/>
                </a:solidFill>
                <a:effectLst>
                  <a:outerShdw blurRad="38100" dist="38100" dir="2700000" algn="tl">
                    <a:srgbClr val="C0C0C0"/>
                  </a:outerShdw>
                </a:effectLst>
                <a:ea typeface="仿宋_GB2312" pitchFamily="49" charset="-122"/>
              </a:rPr>
              <a:t>为</a:t>
            </a:r>
            <a:r>
              <a:rPr lang="zh-CN" altLang="en-US" sz="2600" b="1" dirty="0">
                <a:solidFill>
                  <a:srgbClr val="3333CC"/>
                </a:solidFill>
                <a:effectLst>
                  <a:outerShdw blurRad="38100" dist="38100" dir="2700000" algn="tl">
                    <a:srgbClr val="C0C0C0"/>
                  </a:outerShdw>
                </a:effectLst>
                <a:ea typeface="仿宋_GB2312" pitchFamily="49" charset="-122"/>
              </a:rPr>
              <a:t>该边上的权值；</a:t>
            </a:r>
          </a:p>
          <a:p>
            <a:pPr lvl="1" algn="just">
              <a:spcBef>
                <a:spcPct val="0"/>
              </a:spcBef>
              <a:buClr>
                <a:srgbClr val="FF7C80"/>
              </a:buClr>
              <a:buSzPct val="50000"/>
              <a:buFont typeface="Wingdings" pitchFamily="2" charset="2"/>
              <a:buChar char="n"/>
            </a:pPr>
            <a:r>
              <a:rPr lang="zh-CN" altLang="en-US" sz="2600" b="1" dirty="0">
                <a:solidFill>
                  <a:srgbClr val="3333CC"/>
                </a:solidFill>
                <a:effectLst>
                  <a:outerShdw blurRad="38100" dist="38100" dir="2700000" algn="tl">
                    <a:srgbClr val="C0C0C0"/>
                  </a:outerShdw>
                </a:effectLst>
                <a:ea typeface="仿宋_GB2312" pitchFamily="49" charset="-122"/>
              </a:rPr>
              <a:t>若从</a:t>
            </a:r>
            <a:r>
              <a:rPr lang="zh-CN" altLang="en-US" sz="2600" b="1" dirty="0" smtClean="0">
                <a:solidFill>
                  <a:srgbClr val="3333CC"/>
                </a:solidFill>
                <a:effectLst>
                  <a:outerShdw blurRad="38100" dist="38100" dir="2700000" algn="tl">
                    <a:srgbClr val="C0C0C0"/>
                  </a:outerShdw>
                </a:effectLst>
                <a:ea typeface="仿宋_GB2312" pitchFamily="49" charset="-122"/>
              </a:rPr>
              <a:t>源点</a:t>
            </a:r>
            <a:r>
              <a:rPr lang="en-US" altLang="zh-CN" sz="2600" b="1" dirty="0" smtClean="0">
                <a:solidFill>
                  <a:schemeClr val="tx2"/>
                </a:solidFill>
                <a:effectLst>
                  <a:outerShdw blurRad="38100" dist="38100" dir="2700000" algn="tl">
                    <a:srgbClr val="C0C0C0"/>
                  </a:outerShdw>
                </a:effectLst>
                <a:ea typeface="仿宋_GB2312" pitchFamily="49" charset="-122"/>
              </a:rPr>
              <a:t>v</a:t>
            </a:r>
            <a:r>
              <a:rPr lang="en-US" altLang="zh-CN" sz="2600" b="1" baseline="-25000" dirty="0" smtClean="0">
                <a:solidFill>
                  <a:schemeClr val="tx2"/>
                </a:solidFill>
                <a:effectLst>
                  <a:outerShdw blurRad="38100" dist="38100" dir="2700000" algn="tl">
                    <a:srgbClr val="C0C0C0"/>
                  </a:outerShdw>
                </a:effectLst>
                <a:ea typeface="仿宋_GB2312" pitchFamily="49" charset="-122"/>
              </a:rPr>
              <a:t>0</a:t>
            </a:r>
            <a:r>
              <a:rPr lang="zh-CN" altLang="en-US" sz="2600" b="1" dirty="0" smtClean="0">
                <a:solidFill>
                  <a:srgbClr val="3333CC"/>
                </a:solidFill>
                <a:effectLst>
                  <a:outerShdw blurRad="38100" dist="38100" dir="2700000" algn="tl">
                    <a:srgbClr val="C0C0C0"/>
                  </a:outerShdw>
                </a:effectLst>
                <a:ea typeface="仿宋_GB2312" pitchFamily="49" charset="-122"/>
              </a:rPr>
              <a:t>到顶点</a:t>
            </a:r>
            <a:r>
              <a:rPr lang="en-US" altLang="zh-CN" sz="2600" b="1" dirty="0" smtClean="0">
                <a:solidFill>
                  <a:schemeClr val="tx2"/>
                </a:solidFill>
                <a:effectLst>
                  <a:outerShdw blurRad="38100" dist="38100" dir="2700000" algn="tl">
                    <a:srgbClr val="C0C0C0"/>
                  </a:outerShdw>
                </a:effectLst>
                <a:ea typeface="仿宋_GB2312" pitchFamily="49" charset="-122"/>
              </a:rPr>
              <a:t>v</a:t>
            </a:r>
            <a:r>
              <a:rPr lang="en-US" altLang="zh-CN" sz="2600" b="1" baseline="-25000" dirty="0" smtClean="0">
                <a:solidFill>
                  <a:schemeClr val="tx2"/>
                </a:solidFill>
                <a:effectLst>
                  <a:outerShdw blurRad="38100" dist="38100" dir="2700000" algn="tl">
                    <a:srgbClr val="C0C0C0"/>
                  </a:outerShdw>
                </a:effectLst>
                <a:ea typeface="仿宋_GB2312" pitchFamily="49" charset="-122"/>
              </a:rPr>
              <a:t>i</a:t>
            </a:r>
            <a:r>
              <a:rPr lang="zh-CN" altLang="en-US" sz="2600" b="1" dirty="0" smtClean="0">
                <a:solidFill>
                  <a:srgbClr val="3333CC"/>
                </a:solidFill>
                <a:effectLst>
                  <a:outerShdw blurRad="38100" dist="38100" dir="2700000" algn="tl">
                    <a:srgbClr val="C0C0C0"/>
                  </a:outerShdw>
                </a:effectLst>
                <a:ea typeface="仿宋_GB2312" pitchFamily="49" charset="-122"/>
              </a:rPr>
              <a:t>无边</a:t>
            </a:r>
            <a:r>
              <a:rPr lang="en-US" altLang="zh-CN" sz="2600" b="1" dirty="0">
                <a:solidFill>
                  <a:srgbClr val="3333CC"/>
                </a:solidFill>
                <a:effectLst>
                  <a:outerShdw blurRad="38100" dist="38100" dir="2700000" algn="tl">
                    <a:srgbClr val="C0C0C0"/>
                  </a:outerShdw>
                </a:effectLst>
                <a:ea typeface="仿宋_GB2312" pitchFamily="49" charset="-122"/>
              </a:rPr>
              <a:t>, </a:t>
            </a:r>
            <a:r>
              <a:rPr lang="zh-CN" altLang="en-US" sz="2600" b="1" dirty="0" smtClean="0">
                <a:solidFill>
                  <a:srgbClr val="3333CC"/>
                </a:solidFill>
                <a:effectLst>
                  <a:outerShdw blurRad="38100" dist="38100" dir="2700000" algn="tl">
                    <a:srgbClr val="C0C0C0"/>
                  </a:outerShdw>
                </a:effectLst>
                <a:ea typeface="仿宋_GB2312" pitchFamily="49" charset="-122"/>
              </a:rPr>
              <a:t>则</a:t>
            </a:r>
            <a:r>
              <a:rPr lang="en-US" altLang="zh-CN" sz="2600" b="1" dirty="0" smtClean="0">
                <a:solidFill>
                  <a:schemeClr val="tx2"/>
                </a:solidFill>
                <a:effectLst>
                  <a:outerShdw blurRad="38100" dist="38100" dir="2700000" algn="tl">
                    <a:srgbClr val="C0C0C0"/>
                  </a:outerShdw>
                </a:effectLst>
                <a:ea typeface="仿宋_GB2312" pitchFamily="49" charset="-122"/>
              </a:rPr>
              <a:t>dist[</a:t>
            </a:r>
            <a:r>
              <a:rPr lang="en-US" altLang="zh-CN" sz="2600" b="1" dirty="0" err="1" smtClean="0">
                <a:solidFill>
                  <a:schemeClr val="tx2"/>
                </a:solidFill>
                <a:effectLst>
                  <a:outerShdw blurRad="38100" dist="38100" dir="2700000" algn="tl">
                    <a:srgbClr val="C0C0C0"/>
                  </a:outerShdw>
                </a:effectLst>
                <a:ea typeface="仿宋_GB2312" pitchFamily="49" charset="-122"/>
              </a:rPr>
              <a:t>i</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zh-CN" altLang="en-US" sz="2600" b="1" dirty="0" smtClean="0">
                <a:solidFill>
                  <a:srgbClr val="3333CC"/>
                </a:solidFill>
                <a:effectLst>
                  <a:outerShdw blurRad="38100" dist="38100" dir="2700000" algn="tl">
                    <a:srgbClr val="C0C0C0"/>
                  </a:outerShdw>
                </a:effectLst>
                <a:ea typeface="仿宋_GB2312" pitchFamily="49" charset="-122"/>
              </a:rPr>
              <a:t>为</a:t>
            </a:r>
            <a:r>
              <a:rPr lang="zh-CN" altLang="en-US" sz="2600" b="1" dirty="0" smtClean="0">
                <a:solidFill>
                  <a:schemeClr val="tx2"/>
                </a:solidFill>
                <a:effectLst>
                  <a:outerShdw blurRad="38100" dist="38100" dir="2700000" algn="tl">
                    <a:srgbClr val="C0C0C0"/>
                  </a:outerShdw>
                </a:effectLst>
                <a:ea typeface="仿宋_GB2312" pitchFamily="49" charset="-122"/>
                <a:sym typeface="Symbol" pitchFamily="18" charset="2"/>
              </a:rPr>
              <a:t></a:t>
            </a:r>
            <a:r>
              <a:rPr lang="zh-CN" altLang="en-US" sz="2600" b="1" dirty="0" smtClean="0">
                <a:solidFill>
                  <a:srgbClr val="3333CC"/>
                </a:solidFill>
                <a:effectLst>
                  <a:outerShdw blurRad="38100" dist="38100" dir="2700000" algn="tl">
                    <a:srgbClr val="C0C0C0"/>
                  </a:outerShdw>
                </a:effectLst>
                <a:ea typeface="仿宋_GB2312" pitchFamily="49" charset="-122"/>
              </a:rPr>
              <a:t>。</a:t>
            </a:r>
            <a:endParaRPr lang="zh-CN" altLang="en-US" sz="2600" b="1" dirty="0">
              <a:solidFill>
                <a:srgbClr val="3333CC"/>
              </a:solidFill>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n"/>
            </a:pPr>
            <a:r>
              <a:rPr lang="zh-CN" altLang="en-US" sz="2800" b="1" dirty="0" smtClean="0">
                <a:effectLst>
                  <a:outerShdw blurRad="38100" dist="38100" dir="2700000" algn="tl">
                    <a:srgbClr val="C0C0C0"/>
                  </a:outerShdw>
                </a:effectLst>
                <a:ea typeface="仿宋_GB2312" pitchFamily="49" charset="-122"/>
              </a:rPr>
              <a:t>假设</a:t>
            </a:r>
            <a:r>
              <a:rPr lang="en-US" altLang="zh-CN" sz="2800" b="1" dirty="0" smtClean="0">
                <a:solidFill>
                  <a:schemeClr val="tx2"/>
                </a:solidFill>
                <a:effectLst>
                  <a:outerShdw blurRad="38100" dist="38100" dir="2700000" algn="tl">
                    <a:srgbClr val="C0C0C0"/>
                  </a:outerShdw>
                </a:effectLst>
                <a:ea typeface="仿宋_GB2312" pitchFamily="49" charset="-122"/>
              </a:rPr>
              <a:t>S</a:t>
            </a:r>
            <a:r>
              <a:rPr lang="zh-CN" altLang="en-US" sz="2800" b="1" dirty="0" smtClean="0">
                <a:effectLst>
                  <a:outerShdw blurRad="38100" dist="38100" dir="2700000" algn="tl">
                    <a:srgbClr val="C0C0C0"/>
                  </a:outerShdw>
                </a:effectLst>
                <a:ea typeface="仿宋_GB2312" pitchFamily="49" charset="-122"/>
              </a:rPr>
              <a:t>是</a:t>
            </a:r>
            <a:r>
              <a:rPr lang="zh-CN" altLang="en-US" sz="2800" b="1" dirty="0">
                <a:effectLst>
                  <a:outerShdw blurRad="38100" dist="38100" dir="2700000" algn="tl">
                    <a:srgbClr val="C0C0C0"/>
                  </a:outerShdw>
                </a:effectLst>
                <a:ea typeface="仿宋_GB2312" pitchFamily="49" charset="-122"/>
              </a:rPr>
              <a:t>已</a:t>
            </a:r>
            <a:r>
              <a:rPr lang="zh-CN" altLang="en-US" sz="2800" b="1" dirty="0" smtClean="0">
                <a:effectLst>
                  <a:outerShdw blurRad="38100" dist="38100" dir="2700000" algn="tl">
                    <a:srgbClr val="C0C0C0"/>
                  </a:outerShdw>
                </a:effectLst>
                <a:ea typeface="仿宋_GB2312" pitchFamily="49" charset="-122"/>
              </a:rPr>
              <a:t>求得最</a:t>
            </a:r>
            <a:r>
              <a:rPr lang="zh-CN" altLang="en-US" sz="2800" b="1" dirty="0">
                <a:effectLst>
                  <a:outerShdw blurRad="38100" dist="38100" dir="2700000" algn="tl">
                    <a:srgbClr val="C0C0C0"/>
                  </a:outerShdw>
                </a:effectLst>
                <a:ea typeface="仿宋_GB2312" pitchFamily="49" charset="-122"/>
              </a:rPr>
              <a:t>短路径的终点的集合，则可证明：</a:t>
            </a:r>
            <a:r>
              <a:rPr lang="zh-CN" altLang="en-US" sz="2800" b="1" dirty="0">
                <a:solidFill>
                  <a:srgbClr val="FF3300"/>
                </a:solidFill>
                <a:effectLst>
                  <a:outerShdw blurRad="38100" dist="38100" dir="2700000" algn="tl">
                    <a:srgbClr val="C0C0C0"/>
                  </a:outerShdw>
                </a:effectLst>
                <a:ea typeface="仿宋_GB2312" pitchFamily="49" charset="-122"/>
              </a:rPr>
              <a:t>下一条最短路径必然是</a:t>
            </a:r>
            <a:r>
              <a:rPr lang="zh-CN" altLang="en-US" sz="2800" b="1" dirty="0" smtClean="0">
                <a:solidFill>
                  <a:srgbClr val="FF3300"/>
                </a:solidFill>
                <a:effectLst>
                  <a:outerShdw blurRad="38100" dist="38100" dir="2700000" algn="tl">
                    <a:srgbClr val="C0C0C0"/>
                  </a:outerShdw>
                </a:effectLst>
                <a:ea typeface="仿宋_GB2312" pitchFamily="49" charset="-122"/>
              </a:rPr>
              <a:t>从</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smtClean="0">
                <a:solidFill>
                  <a:srgbClr val="FF3300"/>
                </a:solidFill>
                <a:effectLst>
                  <a:outerShdw blurRad="38100" dist="38100" dir="2700000" algn="tl">
                    <a:srgbClr val="C0C0C0"/>
                  </a:outerShdw>
                </a:effectLst>
                <a:ea typeface="仿宋_GB2312" pitchFamily="49" charset="-122"/>
              </a:rPr>
              <a:t>0</a:t>
            </a:r>
            <a:r>
              <a:rPr lang="zh-CN" altLang="en-US" sz="2800" b="1" dirty="0" smtClean="0">
                <a:solidFill>
                  <a:srgbClr val="FF3300"/>
                </a:solidFill>
                <a:effectLst>
                  <a:outerShdw blurRad="38100" dist="38100" dir="2700000" algn="tl">
                    <a:srgbClr val="C0C0C0"/>
                  </a:outerShdw>
                </a:effectLst>
                <a:ea typeface="仿宋_GB2312" pitchFamily="49" charset="-122"/>
              </a:rPr>
              <a:t>出发</a:t>
            </a:r>
            <a:r>
              <a:rPr lang="zh-CN" altLang="en-US" sz="2800" b="1" dirty="0">
                <a:effectLst>
                  <a:outerShdw blurRad="38100" dist="38100" dir="2700000" algn="tl">
                    <a:srgbClr val="C0C0C0"/>
                  </a:outerShdw>
                </a:effectLst>
                <a:ea typeface="仿宋_GB2312" pitchFamily="49" charset="-122"/>
              </a:rPr>
              <a:t>，</a:t>
            </a:r>
            <a:r>
              <a:rPr lang="zh-CN" altLang="en-US" sz="2800" b="1" dirty="0">
                <a:solidFill>
                  <a:srgbClr val="FF3300"/>
                </a:solidFill>
                <a:effectLst>
                  <a:outerShdw blurRad="38100" dist="38100" dir="2700000" algn="tl">
                    <a:srgbClr val="C0C0C0"/>
                  </a:outerShdw>
                </a:effectLst>
                <a:ea typeface="仿宋_GB2312" pitchFamily="49" charset="-122"/>
              </a:rPr>
              <a:t>中间只</a:t>
            </a:r>
            <a:r>
              <a:rPr lang="zh-CN" altLang="en-US" sz="2800" b="1" dirty="0" smtClean="0">
                <a:solidFill>
                  <a:srgbClr val="FF3300"/>
                </a:solidFill>
                <a:effectLst>
                  <a:outerShdw blurRad="38100" dist="38100" dir="2700000" algn="tl">
                    <a:srgbClr val="C0C0C0"/>
                  </a:outerShdw>
                </a:effectLst>
                <a:ea typeface="仿宋_GB2312" pitchFamily="49" charset="-122"/>
              </a:rPr>
              <a:t>经过</a:t>
            </a:r>
            <a:r>
              <a:rPr lang="en-US" altLang="zh-CN" sz="2800" b="1" dirty="0" smtClean="0">
                <a:solidFill>
                  <a:srgbClr val="FF3300"/>
                </a:solidFill>
                <a:effectLst>
                  <a:outerShdw blurRad="38100" dist="38100" dir="2700000" algn="tl">
                    <a:srgbClr val="C0C0C0"/>
                  </a:outerShdw>
                </a:effectLst>
                <a:ea typeface="仿宋_GB2312" pitchFamily="49" charset="-122"/>
              </a:rPr>
              <a:t>S</a:t>
            </a:r>
            <a:r>
              <a:rPr lang="zh-CN" altLang="en-US" sz="2800" b="1" dirty="0" smtClean="0">
                <a:solidFill>
                  <a:srgbClr val="FF3300"/>
                </a:solidFill>
                <a:effectLst>
                  <a:outerShdw blurRad="38100" dist="38100" dir="2700000" algn="tl">
                    <a:srgbClr val="C0C0C0"/>
                  </a:outerShdw>
                </a:effectLst>
                <a:ea typeface="仿宋_GB2312" pitchFamily="49" charset="-122"/>
              </a:rPr>
              <a:t>中</a:t>
            </a:r>
            <a:r>
              <a:rPr lang="zh-CN" altLang="en-US" sz="2800" b="1" dirty="0">
                <a:solidFill>
                  <a:srgbClr val="FF3300"/>
                </a:solidFill>
                <a:effectLst>
                  <a:outerShdw blurRad="38100" dist="38100" dir="2700000" algn="tl">
                    <a:srgbClr val="C0C0C0"/>
                  </a:outerShdw>
                </a:effectLst>
                <a:ea typeface="仿宋_GB2312" pitchFamily="49" charset="-122"/>
              </a:rPr>
              <a:t>的顶点便可到达的那些顶点</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x</a:t>
            </a:r>
            <a:r>
              <a:rPr lang="zh-CN" altLang="en-US" sz="2800" b="1" dirty="0" smtClean="0">
                <a:solidFill>
                  <a:srgbClr val="FF3300"/>
                </a:solidFill>
                <a:effectLst>
                  <a:outerShdw blurRad="38100" dist="38100" dir="2700000" algn="tl">
                    <a:srgbClr val="C0C0C0"/>
                  </a:outerShdw>
                </a:effectLst>
                <a:ea typeface="仿宋_GB2312" pitchFamily="49" charset="-122"/>
              </a:rPr>
              <a:t> </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dirty="0" err="1">
                <a:solidFill>
                  <a:srgbClr val="FF3300"/>
                </a:solidFill>
                <a:effectLst>
                  <a:outerShdw blurRad="38100" dist="38100" dir="2700000" algn="tl">
                    <a:srgbClr val="C0C0C0"/>
                  </a:outerShdw>
                </a:effectLst>
                <a:ea typeface="仿宋_GB2312" pitchFamily="49" charset="-122"/>
              </a:rPr>
              <a:t>v</a:t>
            </a:r>
            <a:r>
              <a:rPr lang="en-US" altLang="zh-CN" sz="2800" b="1" baseline="-25000" dirty="0" err="1">
                <a:solidFill>
                  <a:srgbClr val="FF3300"/>
                </a:solidFill>
                <a:effectLst>
                  <a:outerShdw blurRad="38100" dist="38100" dir="2700000" algn="tl">
                    <a:srgbClr val="C0C0C0"/>
                  </a:outerShdw>
                </a:effectLst>
                <a:ea typeface="仿宋_GB2312" pitchFamily="49" charset="-122"/>
              </a:rPr>
              <a:t>x</a:t>
            </a:r>
            <a:r>
              <a:rPr lang="en-US" altLang="zh-CN" sz="2800" b="1" dirty="0" err="1">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dirty="0" smtClean="0">
                <a:solidFill>
                  <a:srgbClr val="FF3300"/>
                </a:solidFill>
                <a:effectLst>
                  <a:outerShdw blurRad="38100" dist="38100" dir="2700000" algn="tl">
                    <a:srgbClr val="C0C0C0"/>
                  </a:outerShdw>
                </a:effectLst>
                <a:ea typeface="仿宋_GB2312" pitchFamily="49" charset="-122"/>
              </a:rPr>
              <a:t>-S)</a:t>
            </a:r>
            <a:r>
              <a:rPr lang="zh-CN" altLang="en-US" sz="2800" b="1" dirty="0">
                <a:solidFill>
                  <a:srgbClr val="FF3300"/>
                </a:solidFill>
                <a:effectLst>
                  <a:outerShdw blurRad="38100" dist="38100" dir="2700000" algn="tl">
                    <a:srgbClr val="C0C0C0"/>
                  </a:outerShdw>
                </a:effectLst>
                <a:ea typeface="仿宋_GB2312" pitchFamily="49" charset="-122"/>
              </a:rPr>
              <a:t>的路径中的一条</a:t>
            </a:r>
            <a:r>
              <a:rPr lang="zh-CN" altLang="en-US" sz="2800" b="1" dirty="0">
                <a:effectLst>
                  <a:outerShdw blurRad="38100" dist="38100" dir="2700000" algn="tl">
                    <a:srgbClr val="C0C0C0"/>
                  </a:outerShdw>
                </a:effectLst>
                <a:ea typeface="仿宋_GB2312" pitchFamily="49" charset="-122"/>
              </a:rPr>
              <a:t>。</a:t>
            </a:r>
          </a:p>
          <a:p>
            <a:pPr algn="just">
              <a:spcBef>
                <a:spcPct val="5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每次求得一条最短路径后，</a:t>
            </a:r>
            <a:r>
              <a:rPr lang="zh-CN" altLang="en-US" sz="2800" b="1" dirty="0">
                <a:solidFill>
                  <a:srgbClr val="3333CC"/>
                </a:solidFill>
                <a:effectLst>
                  <a:outerShdw blurRad="38100" dist="38100" dir="2700000" algn="tl">
                    <a:srgbClr val="C0C0C0"/>
                  </a:outerShdw>
                </a:effectLst>
                <a:ea typeface="仿宋_GB2312" pitchFamily="49" charset="-122"/>
              </a:rPr>
              <a:t>其</a:t>
            </a:r>
            <a:r>
              <a:rPr lang="zh-CN" altLang="en-US" sz="2800" b="1" dirty="0" smtClean="0">
                <a:solidFill>
                  <a:srgbClr val="3333CC"/>
                </a:solidFill>
                <a:effectLst>
                  <a:outerShdw blurRad="38100" dist="38100" dir="2700000" algn="tl">
                    <a:srgbClr val="C0C0C0"/>
                  </a:outerShdw>
                </a:effectLst>
                <a:ea typeface="仿宋_GB2312" pitchFamily="49" charset="-122"/>
              </a:rPr>
              <a:t>终点</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k</a:t>
            </a:r>
            <a:r>
              <a:rPr lang="zh-CN" altLang="en-US" sz="2800" b="1" dirty="0" smtClean="0">
                <a:solidFill>
                  <a:srgbClr val="3333CC"/>
                </a:solidFill>
                <a:effectLst>
                  <a:outerShdw blurRad="38100" dist="38100" dir="2700000" algn="tl">
                    <a:srgbClr val="C0C0C0"/>
                  </a:outerShdw>
                </a:effectLst>
                <a:ea typeface="仿宋_GB2312" pitchFamily="49" charset="-122"/>
              </a:rPr>
              <a:t>加入集合</a:t>
            </a:r>
            <a:r>
              <a:rPr lang="en-US" altLang="zh-CN" sz="2800" b="1" dirty="0" smtClean="0">
                <a:solidFill>
                  <a:schemeClr val="tx2"/>
                </a:solidFill>
                <a:effectLst>
                  <a:outerShdw blurRad="38100" dist="38100" dir="2700000" algn="tl">
                    <a:srgbClr val="C0C0C0"/>
                  </a:outerShdw>
                </a:effectLst>
                <a:ea typeface="仿宋_GB2312" pitchFamily="49" charset="-122"/>
              </a:rPr>
              <a:t>S</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然后</a:t>
            </a:r>
            <a:r>
              <a:rPr lang="zh-CN" altLang="en-US" sz="2800" b="1" dirty="0">
                <a:solidFill>
                  <a:srgbClr val="3333CC"/>
                </a:solidFill>
                <a:effectLst>
                  <a:outerShdw blurRad="38100" dist="38100" dir="2700000" algn="tl">
                    <a:srgbClr val="C0C0C0"/>
                  </a:outerShdw>
                </a:effectLst>
                <a:ea typeface="仿宋_GB2312" pitchFamily="49" charset="-122"/>
              </a:rPr>
              <a:t>对</a:t>
            </a:r>
            <a:r>
              <a:rPr lang="zh-CN" altLang="en-US" sz="2800" b="1" dirty="0" smtClean="0">
                <a:solidFill>
                  <a:srgbClr val="3333CC"/>
                </a:solidFill>
                <a:effectLst>
                  <a:outerShdw blurRad="38100" dist="38100" dir="2700000" algn="tl">
                    <a:srgbClr val="C0C0C0"/>
                  </a:outerShdw>
                </a:effectLst>
                <a:ea typeface="仿宋_GB2312" pitchFamily="49" charset="-122"/>
              </a:rPr>
              <a:t>所有</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i</a:t>
            </a:r>
            <a:r>
              <a:rPr lang="en-US" altLang="zh-CN" sz="2800" b="1" dirty="0" err="1"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dirty="0" smtClean="0">
                <a:solidFill>
                  <a:srgbClr val="FF3300"/>
                </a:solidFill>
                <a:effectLst>
                  <a:outerShdw blurRad="38100" dist="38100" dir="2700000" algn="tl">
                    <a:srgbClr val="C0C0C0"/>
                  </a:outerShdw>
                </a:effectLst>
                <a:ea typeface="仿宋_GB2312" pitchFamily="49" charset="-122"/>
              </a:rPr>
              <a:t>-S</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rgbClr val="3333CC"/>
                </a:solidFill>
                <a:effectLst>
                  <a:outerShdw blurRad="38100" dist="38100" dir="2700000" algn="tl">
                    <a:srgbClr val="C0C0C0"/>
                  </a:outerShdw>
                </a:effectLst>
                <a:ea typeface="仿宋_GB2312" pitchFamily="49" charset="-122"/>
              </a:rPr>
              <a:t>修改</a:t>
            </a:r>
            <a:r>
              <a:rPr lang="zh-CN" altLang="en-US" sz="2800" b="1" dirty="0" smtClean="0">
                <a:solidFill>
                  <a:srgbClr val="3333CC"/>
                </a:solidFill>
                <a:effectLst>
                  <a:outerShdw blurRad="38100" dist="38100" dir="2700000" algn="tl">
                    <a:srgbClr val="C0C0C0"/>
                  </a:outerShdw>
                </a:effectLst>
                <a:ea typeface="仿宋_GB2312" pitchFamily="49" charset="-122"/>
              </a:rPr>
              <a:t>其</a:t>
            </a:r>
            <a:r>
              <a:rPr lang="en-US" altLang="zh-CN" sz="2800" b="1" dirty="0" smtClean="0">
                <a:solidFill>
                  <a:srgbClr val="FF3300"/>
                </a:solidFill>
                <a:effectLst>
                  <a:outerShdw blurRad="38100" dist="38100" dir="2700000" algn="tl">
                    <a:srgbClr val="C0C0C0"/>
                  </a:outerShdw>
                </a:effectLst>
                <a:ea typeface="仿宋_GB2312" pitchFamily="49" charset="-122"/>
              </a:rPr>
              <a:t>dist[</a:t>
            </a:r>
            <a:r>
              <a:rPr lang="en-US" altLang="zh-CN" sz="2800" b="1" dirty="0" err="1" smtClean="0">
                <a:solidFill>
                  <a:srgbClr val="FF3300"/>
                </a:solidFill>
                <a:effectLst>
                  <a:outerShdw blurRad="38100" dist="38100" dir="2700000" algn="tl">
                    <a:srgbClr val="C0C0C0"/>
                  </a:outerShdw>
                </a:effectLst>
                <a:ea typeface="仿宋_GB2312" pitchFamily="49" charset="-122"/>
              </a:rPr>
              <a:t>i</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zh-CN" altLang="en-US" sz="2800" b="1" dirty="0" smtClean="0">
                <a:solidFill>
                  <a:srgbClr val="3333CC"/>
                </a:solidFill>
                <a:effectLst>
                  <a:outerShdw blurRad="38100" dist="38100" dir="2700000" algn="tl">
                    <a:srgbClr val="C0C0C0"/>
                  </a:outerShdw>
                </a:effectLst>
                <a:ea typeface="仿宋_GB2312" pitchFamily="49" charset="-122"/>
              </a:rPr>
              <a:t>值</a:t>
            </a:r>
            <a:r>
              <a:rPr lang="zh-CN" altLang="en-US" sz="2800" b="1" dirty="0">
                <a:effectLst>
                  <a:outerShdw blurRad="38100" dist="38100" dir="2700000" algn="tl">
                    <a:srgbClr val="C0C0C0"/>
                  </a:outerShdw>
                </a:effectLst>
                <a:ea typeface="仿宋_GB2312" pitchFamily="49" charset="-122"/>
              </a:rPr>
              <a:t>。</a:t>
            </a:r>
            <a:endParaRPr lang="zh-CN" altLang="en-US" sz="2800" dirty="0">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137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2754">
                                            <p:txEl>
                                              <p:pRg st="3" end="3"/>
                                            </p:txEl>
                                          </p:spTgt>
                                        </p:tgtEl>
                                        <p:attrNameLst>
                                          <p:attrName>style.visibility</p:attrName>
                                        </p:attrNameLst>
                                      </p:cBhvr>
                                      <p:to>
                                        <p:strVal val="visible"/>
                                      </p:to>
                                    </p:set>
                                    <p:animEffect transition="in" filter="checkerboard(across)">
                                      <p:cBhvr>
                                        <p:cTn id="7" dur="500"/>
                                        <p:tgtEl>
                                          <p:spTgt spid="20275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2754">
                                            <p:txEl>
                                              <p:pRg st="4" end="4"/>
                                            </p:txEl>
                                          </p:spTgt>
                                        </p:tgtEl>
                                        <p:attrNameLst>
                                          <p:attrName>style.visibility</p:attrName>
                                        </p:attrNameLst>
                                      </p:cBhvr>
                                      <p:to>
                                        <p:strVal val="visible"/>
                                      </p:to>
                                    </p:set>
                                    <p:animEffect transition="in" filter="checkerboard(across)">
                                      <p:cBhvr>
                                        <p:cTn id="12" dur="500"/>
                                        <p:tgtEl>
                                          <p:spTgt spid="202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573088" y="523875"/>
            <a:ext cx="5080000" cy="685800"/>
          </a:xfrm>
        </p:spPr>
        <p:txBody>
          <a:bodyPr/>
          <a:lstStyle/>
          <a:p>
            <a:pPr algn="just"/>
            <a:r>
              <a:rPr lang="en-US" altLang="zh-CN" sz="3200" b="1">
                <a:solidFill>
                  <a:srgbClr val="CC3300"/>
                </a:solidFill>
                <a:effectLst>
                  <a:outerShdw blurRad="38100" dist="38100" dir="2700000" algn="tl">
                    <a:srgbClr val="C0C0C0"/>
                  </a:outerShdw>
                </a:effectLst>
                <a:ea typeface="仿宋_GB2312" pitchFamily="49" charset="-122"/>
              </a:rPr>
              <a:t>Dijkstra</a:t>
            </a:r>
            <a:r>
              <a:rPr lang="zh-CN" altLang="en-US" sz="3200" b="1">
                <a:solidFill>
                  <a:srgbClr val="006600"/>
                </a:solidFill>
                <a:effectLst>
                  <a:outerShdw blurRad="38100" dist="38100" dir="2700000" algn="tl">
                    <a:srgbClr val="C0C0C0"/>
                  </a:outerShdw>
                </a:effectLst>
                <a:ea typeface="仿宋_GB2312" pitchFamily="49" charset="-122"/>
              </a:rPr>
              <a:t>算法可描述如下：</a:t>
            </a:r>
            <a:endParaRPr lang="zh-CN" altLang="en-US" sz="3200" b="1">
              <a:solidFill>
                <a:schemeClr val="tx1"/>
              </a:solidFill>
              <a:effectLst>
                <a:outerShdw blurRad="38100" dist="38100" dir="2700000" algn="tl">
                  <a:srgbClr val="C0C0C0"/>
                </a:outerShdw>
              </a:effectLst>
              <a:ea typeface="仿宋_GB2312" pitchFamily="49" charset="-122"/>
            </a:endParaRPr>
          </a:p>
        </p:txBody>
      </p:sp>
      <p:sp>
        <p:nvSpPr>
          <p:cNvPr id="203779" name="Rectangle 3"/>
          <p:cNvSpPr>
            <a:spLocks noGrp="1" noChangeArrowheads="1"/>
          </p:cNvSpPr>
          <p:nvPr>
            <p:ph type="body" idx="1"/>
          </p:nvPr>
        </p:nvSpPr>
        <p:spPr>
          <a:xfrm>
            <a:off x="569913" y="1241425"/>
            <a:ext cx="7820025" cy="4749800"/>
          </a:xfrm>
        </p:spPr>
        <p:txBody>
          <a:bodyPr/>
          <a:lstStyle/>
          <a:p>
            <a:pPr>
              <a:buFont typeface="Monotype Sorts" pitchFamily="2" charset="2"/>
              <a:buNone/>
            </a:pPr>
            <a:r>
              <a:rPr lang="en-US" altLang="zh-CN" sz="2800" b="1" dirty="0">
                <a:solidFill>
                  <a:srgbClr val="CC3300"/>
                </a:solidFill>
                <a:effectLst>
                  <a:outerShdw blurRad="38100" dist="38100" dir="2700000" algn="tl">
                    <a:srgbClr val="C0C0C0"/>
                  </a:outerShdw>
                </a:effectLst>
              </a:rPr>
              <a:t>①</a:t>
            </a:r>
            <a:r>
              <a:rPr lang="en-US" altLang="zh-CN" sz="2800" b="1" dirty="0">
                <a:effectLst>
                  <a:outerShdw blurRad="38100" dist="38100" dir="2700000" algn="tl">
                    <a:srgbClr val="C0C0C0"/>
                  </a:outerShdw>
                </a:effectLst>
              </a:rPr>
              <a:t> </a:t>
            </a:r>
            <a:r>
              <a:rPr lang="zh-CN" altLang="en-US" sz="2800" b="1" dirty="0" smtClean="0">
                <a:solidFill>
                  <a:srgbClr val="3333CC"/>
                </a:solidFill>
                <a:effectLst>
                  <a:outerShdw blurRad="38100" dist="38100" dir="2700000" algn="tl">
                    <a:srgbClr val="C0C0C0"/>
                  </a:outerShdw>
                </a:effectLst>
                <a:ea typeface="仿宋_GB2312" pitchFamily="49" charset="-122"/>
              </a:rPr>
              <a:t>初始化：</a:t>
            </a:r>
            <a:r>
              <a:rPr lang="en-US" altLang="zh-CN" sz="2800" b="1" dirty="0" smtClean="0">
                <a:solidFill>
                  <a:srgbClr val="CC3300"/>
                </a:solidFill>
                <a:effectLst>
                  <a:outerShdw blurRad="38100" dist="38100" dir="2700000" algn="tl">
                    <a:srgbClr val="C0C0C0"/>
                  </a:outerShdw>
                </a:effectLst>
                <a:ea typeface="仿宋_GB2312" pitchFamily="49" charset="-122"/>
              </a:rPr>
              <a:t>S←{v</a:t>
            </a:r>
            <a:r>
              <a:rPr lang="en-US" altLang="zh-CN" sz="2800" b="1" baseline="-25000" dirty="0" smtClean="0">
                <a:solidFill>
                  <a:srgbClr val="CC3300"/>
                </a:solidFill>
                <a:effectLst>
                  <a:outerShdw blurRad="38100" dist="38100" dir="2700000" algn="tl">
                    <a:srgbClr val="C0C0C0"/>
                  </a:outerShdw>
                </a:effectLst>
                <a:ea typeface="仿宋_GB2312" pitchFamily="49" charset="-122"/>
              </a:rPr>
              <a:t>0</a:t>
            </a:r>
            <a:r>
              <a:rPr lang="en-US" altLang="zh-CN" sz="2800" b="1" dirty="0" smtClean="0">
                <a:solidFill>
                  <a:srgbClr val="CC3300"/>
                </a:solidFill>
                <a:effectLst>
                  <a:outerShdw blurRad="38100" dist="38100" dir="2700000" algn="tl">
                    <a:srgbClr val="C0C0C0"/>
                  </a:outerShdw>
                </a:effectLst>
                <a:ea typeface="仿宋_GB2312" pitchFamily="49" charset="-122"/>
              </a:rPr>
              <a:t>};</a:t>
            </a:r>
            <a:r>
              <a:rPr lang="en-US" altLang="zh-CN" sz="2800" b="1" dirty="0" smtClean="0">
                <a:effectLst>
                  <a:outerShdw blurRad="38100" dist="38100" dir="2700000" algn="tl">
                    <a:srgbClr val="C0C0C0"/>
                  </a:outerShdw>
                </a:effectLst>
                <a:ea typeface="仿宋_GB2312" pitchFamily="49" charset="-122"/>
              </a:rPr>
              <a:t>  </a:t>
            </a:r>
            <a:endParaRPr lang="en-US" altLang="zh-CN" sz="2800" b="1" dirty="0">
              <a:effectLst>
                <a:outerShdw blurRad="38100" dist="38100" dir="2700000" algn="tl">
                  <a:srgbClr val="C0C0C0"/>
                </a:outerShdw>
              </a:effectLst>
              <a:ea typeface="仿宋_GB2312" pitchFamily="49" charset="-122"/>
            </a:endParaRPr>
          </a:p>
          <a:p>
            <a:pPr>
              <a:spcBef>
                <a:spcPct val="0"/>
              </a:spcBef>
              <a:buFont typeface="Monotype Sorts" pitchFamily="2" charset="2"/>
              <a:buNone/>
            </a:pPr>
            <a:r>
              <a:rPr lang="en-US" altLang="zh-CN" sz="2800" b="1" dirty="0">
                <a:effectLst>
                  <a:outerShdw blurRad="38100" dist="38100" dir="2700000" algn="tl">
                    <a:srgbClr val="C0C0C0"/>
                  </a:outerShdw>
                </a:effectLst>
                <a:ea typeface="仿宋_GB2312" pitchFamily="49" charset="-122"/>
              </a:rPr>
              <a:t>         </a:t>
            </a:r>
            <a:r>
              <a:rPr lang="en-US" altLang="zh-CN" sz="2800" b="1" dirty="0">
                <a:solidFill>
                  <a:srgbClr val="CC3300"/>
                </a:solidFill>
                <a:effectLst>
                  <a:outerShdw blurRad="38100" dist="38100" dir="2700000" algn="tl">
                    <a:srgbClr val="C0C0C0"/>
                  </a:outerShdw>
                </a:effectLst>
                <a:ea typeface="仿宋_GB2312" pitchFamily="49" charset="-122"/>
              </a:rPr>
              <a:t>dist[j</a:t>
            </a:r>
            <a:r>
              <a:rPr lang="en-US" altLang="zh-CN" sz="2800" b="1" dirty="0" smtClean="0">
                <a:solidFill>
                  <a:srgbClr val="CC3300"/>
                </a:solidFill>
                <a:effectLst>
                  <a:outerShdw blurRad="38100" dist="38100" dir="2700000" algn="tl">
                    <a:srgbClr val="C0C0C0"/>
                  </a:outerShdw>
                </a:effectLst>
                <a:ea typeface="仿宋_GB2312" pitchFamily="49" charset="-122"/>
              </a:rPr>
              <a:t>]←Edge[0</a:t>
            </a:r>
            <a:r>
              <a:rPr lang="en-US" altLang="zh-CN" sz="2800" b="1" dirty="0">
                <a:solidFill>
                  <a:srgbClr val="CC3300"/>
                </a:solidFill>
                <a:effectLst>
                  <a:outerShdw blurRad="38100" dist="38100" dir="2700000" algn="tl">
                    <a:srgbClr val="C0C0C0"/>
                  </a:outerShdw>
                </a:effectLst>
                <a:ea typeface="仿宋_GB2312" pitchFamily="49" charset="-122"/>
              </a:rPr>
              <a:t>][j],  </a:t>
            </a:r>
            <a:r>
              <a:rPr lang="en-US" altLang="zh-CN" sz="2800" b="1" dirty="0" smtClean="0">
                <a:solidFill>
                  <a:srgbClr val="CC3300"/>
                </a:solidFill>
                <a:effectLst>
                  <a:outerShdw blurRad="38100" dist="38100" dir="2700000" algn="tl">
                    <a:srgbClr val="C0C0C0"/>
                  </a:outerShdw>
                </a:effectLst>
                <a:ea typeface="仿宋_GB2312" pitchFamily="49" charset="-122"/>
              </a:rPr>
              <a:t>j=1</a:t>
            </a:r>
            <a:r>
              <a:rPr lang="en-US" altLang="zh-CN" sz="2800" b="1" dirty="0">
                <a:solidFill>
                  <a:srgbClr val="CC3300"/>
                </a:solidFill>
                <a:effectLst>
                  <a:outerShdw blurRad="38100" dist="38100" dir="2700000" algn="tl">
                    <a:srgbClr val="C0C0C0"/>
                  </a:outerShdw>
                </a:effectLst>
                <a:ea typeface="仿宋_GB2312" pitchFamily="49" charset="-122"/>
              </a:rPr>
              <a:t>, 2, …, n-1;</a:t>
            </a:r>
            <a:endParaRPr lang="en-US" altLang="zh-CN" sz="2800" b="1" dirty="0">
              <a:effectLst>
                <a:outerShdw blurRad="38100" dist="38100" dir="2700000" algn="tl">
                  <a:srgbClr val="C0C0C0"/>
                </a:outerShdw>
              </a:effectLst>
              <a:ea typeface="仿宋_GB2312" pitchFamily="49" charset="-122"/>
            </a:endParaRPr>
          </a:p>
          <a:p>
            <a:pPr>
              <a:spcBef>
                <a:spcPct val="0"/>
              </a:spcBef>
              <a:buFont typeface="Monotype Sorts" pitchFamily="2" charset="2"/>
              <a:buNone/>
            </a:pPr>
            <a:r>
              <a:rPr lang="en-US" altLang="zh-CN" sz="2800" b="1" dirty="0">
                <a:effectLst>
                  <a:outerShdw blurRad="38100" dist="38100" dir="2700000" algn="tl">
                    <a:srgbClr val="C0C0C0"/>
                  </a:outerShdw>
                </a:effectLst>
                <a:ea typeface="仿宋_GB2312" pitchFamily="49" charset="-122"/>
              </a:rPr>
              <a:t>          </a:t>
            </a:r>
            <a:r>
              <a:rPr lang="en-US" altLang="zh-CN" sz="2800" b="1" dirty="0" smtClean="0">
                <a:solidFill>
                  <a:srgbClr val="3333CC"/>
                </a:solidFill>
                <a:ea typeface="隶书" pitchFamily="49" charset="-122"/>
              </a:rPr>
              <a:t>//</a:t>
            </a:r>
            <a:r>
              <a:rPr lang="en-US" altLang="zh-CN" sz="2800" b="1" dirty="0" smtClean="0">
                <a:solidFill>
                  <a:schemeClr val="tx2"/>
                </a:solidFill>
                <a:ea typeface="隶书" pitchFamily="49" charset="-122"/>
              </a:rPr>
              <a:t>n</a:t>
            </a:r>
            <a:r>
              <a:rPr lang="zh-CN" altLang="en-US" sz="2800" dirty="0" smtClean="0">
                <a:solidFill>
                  <a:srgbClr val="3333CC"/>
                </a:solidFill>
                <a:ea typeface="隶书" pitchFamily="49" charset="-122"/>
              </a:rPr>
              <a:t>为</a:t>
            </a:r>
            <a:r>
              <a:rPr lang="zh-CN" altLang="en-US" sz="2800" dirty="0">
                <a:solidFill>
                  <a:srgbClr val="3333CC"/>
                </a:solidFill>
                <a:ea typeface="隶书" pitchFamily="49" charset="-122"/>
              </a:rPr>
              <a:t>图中顶点个数</a:t>
            </a:r>
            <a:endParaRPr lang="zh-CN" altLang="en-US" sz="2800" dirty="0">
              <a:ea typeface="隶书" pitchFamily="49" charset="-122"/>
            </a:endParaRPr>
          </a:p>
          <a:p>
            <a:pPr>
              <a:buFont typeface="Monotype Sorts" pitchFamily="2" charset="2"/>
              <a:buNone/>
            </a:pPr>
            <a:r>
              <a:rPr lang="zh-CN" altLang="en-US" sz="2800" b="1" dirty="0">
                <a:solidFill>
                  <a:srgbClr val="CC3300"/>
                </a:solidFill>
                <a:effectLst>
                  <a:outerShdw blurRad="38100" dist="38100" dir="2700000" algn="tl">
                    <a:srgbClr val="C0C0C0"/>
                  </a:outerShdw>
                </a:effectLst>
              </a:rPr>
              <a:t>② </a:t>
            </a:r>
            <a:r>
              <a:rPr lang="zh-CN" altLang="en-US" sz="2800" b="1" dirty="0">
                <a:solidFill>
                  <a:srgbClr val="3333CC"/>
                </a:solidFill>
                <a:effectLst>
                  <a:outerShdw blurRad="38100" dist="38100" dir="2700000" algn="tl">
                    <a:srgbClr val="C0C0C0"/>
                  </a:outerShdw>
                </a:effectLst>
                <a:ea typeface="仿宋_GB2312" pitchFamily="49" charset="-122"/>
              </a:rPr>
              <a:t>求出最短路径的长度：</a:t>
            </a:r>
            <a:endParaRPr lang="zh-CN" altLang="en-US" sz="2800" b="1" dirty="0">
              <a:effectLst>
                <a:outerShdw blurRad="38100" dist="38100" dir="2700000" algn="tl">
                  <a:srgbClr val="C0C0C0"/>
                </a:outerShdw>
              </a:effectLst>
              <a:ea typeface="仿宋_GB2312" pitchFamily="49" charset="-122"/>
            </a:endParaRPr>
          </a:p>
          <a:p>
            <a:pPr>
              <a:spcBef>
                <a:spcPct val="0"/>
              </a:spcBef>
              <a:buFont typeface="Monotype Sorts" pitchFamily="2" charset="2"/>
              <a:buNone/>
            </a:pPr>
            <a:r>
              <a:rPr lang="zh-CN" altLang="en-US" sz="2800" b="1" dirty="0">
                <a:effectLst>
                  <a:outerShdw blurRad="38100" dist="38100" dir="2700000" algn="tl">
                    <a:srgbClr val="C0C0C0"/>
                  </a:outerShdw>
                </a:effectLst>
                <a:ea typeface="仿宋_GB2312" pitchFamily="49" charset="-122"/>
              </a:rPr>
              <a:t>         </a:t>
            </a:r>
            <a:r>
              <a:rPr lang="en-US" altLang="zh-CN" sz="2800" b="1" dirty="0">
                <a:solidFill>
                  <a:srgbClr val="CC3300"/>
                </a:solidFill>
                <a:effectLst>
                  <a:outerShdw blurRad="38100" dist="38100" dir="2700000" algn="tl">
                    <a:srgbClr val="C0C0C0"/>
                  </a:outerShdw>
                </a:effectLst>
                <a:ea typeface="仿宋_GB2312" pitchFamily="49" charset="-122"/>
              </a:rPr>
              <a:t>dist[k</a:t>
            </a:r>
            <a:r>
              <a:rPr lang="en-US" altLang="zh-CN" sz="2800" b="1" dirty="0" smtClean="0">
                <a:solidFill>
                  <a:srgbClr val="CC3300"/>
                </a:solidFill>
                <a:effectLst>
                  <a:outerShdw blurRad="38100" dist="38100" dir="2700000" algn="tl">
                    <a:srgbClr val="C0C0C0"/>
                  </a:outerShdw>
                </a:effectLst>
                <a:ea typeface="仿宋_GB2312" pitchFamily="49" charset="-122"/>
              </a:rPr>
              <a:t>]←min{dist[</a:t>
            </a:r>
            <a:r>
              <a:rPr lang="en-US" altLang="zh-CN" sz="2800" b="1" dirty="0" err="1" smtClean="0">
                <a:solidFill>
                  <a:srgbClr val="CC3300"/>
                </a:solidFill>
                <a:effectLst>
                  <a:outerShdw blurRad="38100" dist="38100" dir="2700000" algn="tl">
                    <a:srgbClr val="C0C0C0"/>
                  </a:outerShdw>
                </a:effectLst>
                <a:ea typeface="仿宋_GB2312" pitchFamily="49" charset="-122"/>
              </a:rPr>
              <a:t>i</a:t>
            </a:r>
            <a:r>
              <a:rPr lang="en-US" altLang="zh-CN" sz="2800" b="1" dirty="0" smtClean="0">
                <a:solidFill>
                  <a:srgbClr val="CC3300"/>
                </a:solidFill>
                <a:effectLst>
                  <a:outerShdw blurRad="38100" dist="38100" dir="2700000" algn="tl">
                    <a:srgbClr val="C0C0C0"/>
                  </a:outerShdw>
                </a:effectLst>
                <a:ea typeface="仿宋_GB2312" pitchFamily="49" charset="-122"/>
              </a:rPr>
              <a:t>]},  </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err="1"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dirty="0" smtClean="0">
                <a:solidFill>
                  <a:schemeClr val="tx2"/>
                </a:solidFill>
                <a:effectLst>
                  <a:outerShdw blurRad="38100" dist="38100" dir="2700000" algn="tl">
                    <a:srgbClr val="C0C0C0"/>
                  </a:outerShdw>
                </a:effectLst>
                <a:ea typeface="仿宋_GB2312" pitchFamily="49" charset="-122"/>
              </a:rPr>
              <a:t>- S</a:t>
            </a:r>
            <a:r>
              <a:rPr lang="en-US" altLang="zh-CN" sz="2800" b="1" dirty="0" smtClean="0">
                <a:solidFill>
                  <a:srgbClr val="CC3300"/>
                </a:solidFill>
                <a:effectLst>
                  <a:outerShdw blurRad="38100" dist="38100" dir="2700000" algn="tl">
                    <a:srgbClr val="C0C0C0"/>
                  </a:outerShdw>
                </a:effectLst>
                <a:ea typeface="仿宋_GB2312" pitchFamily="49" charset="-122"/>
              </a:rPr>
              <a:t>; </a:t>
            </a:r>
            <a:endParaRPr lang="en-US" altLang="zh-CN" sz="2800" b="1" dirty="0">
              <a:solidFill>
                <a:srgbClr val="CC3300"/>
              </a:solidFill>
              <a:effectLst>
                <a:outerShdw blurRad="38100" dist="38100" dir="2700000" algn="tl">
                  <a:srgbClr val="C0C0C0"/>
                </a:outerShdw>
              </a:effectLst>
              <a:ea typeface="仿宋_GB2312" pitchFamily="49" charset="-122"/>
            </a:endParaRPr>
          </a:p>
          <a:p>
            <a:pPr>
              <a:spcBef>
                <a:spcPct val="0"/>
              </a:spcBef>
              <a:buFont typeface="Monotype Sorts" pitchFamily="2" charset="2"/>
              <a:buNone/>
            </a:pPr>
            <a:r>
              <a:rPr lang="en-US" altLang="zh-CN" sz="2800" b="1" dirty="0">
                <a:solidFill>
                  <a:srgbClr val="CC3300"/>
                </a:solidFill>
                <a:effectLst>
                  <a:outerShdw blurRad="38100" dist="38100" dir="2700000" algn="tl">
                    <a:srgbClr val="C0C0C0"/>
                  </a:outerShdw>
                </a:effectLst>
                <a:ea typeface="仿宋_GB2312" pitchFamily="49" charset="-122"/>
              </a:rPr>
              <a:t>         </a:t>
            </a:r>
            <a:r>
              <a:rPr lang="en-US" altLang="zh-CN" sz="2800" b="1" dirty="0" smtClean="0">
                <a:solidFill>
                  <a:srgbClr val="CC3300"/>
                </a:solidFill>
                <a:effectLst>
                  <a:outerShdw blurRad="38100" dist="38100" dir="2700000" algn="tl">
                    <a:srgbClr val="C0C0C0"/>
                  </a:outerShdw>
                </a:effectLst>
                <a:ea typeface="仿宋_GB2312" pitchFamily="49" charset="-122"/>
              </a:rPr>
              <a:t>S←S</a:t>
            </a:r>
            <a:r>
              <a:rPr lang="en-US" altLang="zh-CN" sz="2800" dirty="0" smtClean="0">
                <a:solidFill>
                  <a:srgbClr val="CC3300"/>
                </a:solidFill>
                <a:effectLst>
                  <a:outerShdw blurRad="38100" dist="38100" dir="2700000" algn="tl">
                    <a:srgbClr val="C0C0C0"/>
                  </a:outerShdw>
                </a:effectLst>
                <a:ea typeface="仿宋_GB2312" pitchFamily="49" charset="-122"/>
                <a:sym typeface="Symbol" pitchFamily="18" charset="2"/>
              </a:rPr>
              <a:t>U</a:t>
            </a:r>
            <a:r>
              <a:rPr lang="en-US" altLang="zh-CN" sz="2800" b="1" dirty="0" smtClean="0">
                <a:solidFill>
                  <a:srgbClr val="CC3300"/>
                </a:solidFill>
                <a:effectLst>
                  <a:outerShdw blurRad="38100" dist="38100" dir="2700000" algn="tl">
                    <a:srgbClr val="C0C0C0"/>
                  </a:outerShdw>
                </a:effectLst>
                <a:ea typeface="仿宋_GB2312" pitchFamily="49" charset="-122"/>
              </a:rPr>
              <a:t>{k};</a:t>
            </a:r>
            <a:endParaRPr lang="en-US" altLang="zh-CN" sz="2800" b="1" dirty="0">
              <a:solidFill>
                <a:srgbClr val="CC3300"/>
              </a:solidFill>
              <a:effectLst>
                <a:outerShdw blurRad="38100" dist="38100" dir="2700000" algn="tl">
                  <a:srgbClr val="C0C0C0"/>
                </a:outerShdw>
              </a:effectLst>
              <a:ea typeface="仿宋_GB2312" pitchFamily="49" charset="-122"/>
            </a:endParaRPr>
          </a:p>
          <a:p>
            <a:pPr>
              <a:buFont typeface="Monotype Sorts" pitchFamily="2" charset="2"/>
              <a:buNone/>
            </a:pPr>
            <a:r>
              <a:rPr lang="en-US" altLang="zh-CN" sz="2800" b="1" dirty="0">
                <a:solidFill>
                  <a:srgbClr val="CC3300"/>
                </a:solidFill>
                <a:effectLst>
                  <a:outerShdw blurRad="38100" dist="38100" dir="2700000" algn="tl">
                    <a:srgbClr val="C0C0C0"/>
                  </a:outerShdw>
                </a:effectLst>
              </a:rPr>
              <a:t>③ </a:t>
            </a:r>
            <a:r>
              <a:rPr lang="zh-CN" altLang="en-US" sz="2800" b="1" dirty="0">
                <a:solidFill>
                  <a:srgbClr val="3333CC"/>
                </a:solidFill>
                <a:effectLst>
                  <a:outerShdw blurRad="38100" dist="38100" dir="2700000" algn="tl">
                    <a:srgbClr val="C0C0C0"/>
                  </a:outerShdw>
                </a:effectLst>
                <a:ea typeface="仿宋_GB2312" pitchFamily="49" charset="-122"/>
              </a:rPr>
              <a:t>修改：</a:t>
            </a:r>
            <a:r>
              <a:rPr lang="zh-CN" altLang="en-US" sz="2800" b="1" dirty="0">
                <a:effectLst>
                  <a:outerShdw blurRad="38100" dist="38100" dir="2700000" algn="tl">
                    <a:srgbClr val="C0C0C0"/>
                  </a:outerShdw>
                </a:effectLst>
                <a:ea typeface="仿宋_GB2312" pitchFamily="49" charset="-122"/>
              </a:rPr>
              <a:t>  </a:t>
            </a:r>
          </a:p>
          <a:p>
            <a:pPr>
              <a:spcBef>
                <a:spcPct val="0"/>
              </a:spcBef>
              <a:buFont typeface="Monotype Sorts" pitchFamily="2" charset="2"/>
              <a:buNone/>
            </a:pPr>
            <a:r>
              <a:rPr lang="zh-CN" altLang="en-US" sz="2800" b="1" dirty="0">
                <a:effectLst>
                  <a:outerShdw blurRad="38100" dist="38100" dir="2700000" algn="tl">
                    <a:srgbClr val="C0C0C0"/>
                  </a:outerShdw>
                </a:effectLst>
                <a:ea typeface="仿宋_GB2312" pitchFamily="49" charset="-122"/>
              </a:rPr>
              <a:t>        </a:t>
            </a:r>
            <a:r>
              <a:rPr lang="en-US" altLang="zh-CN" sz="2800" b="1" dirty="0">
                <a:solidFill>
                  <a:srgbClr val="CC3300"/>
                </a:solidFill>
                <a:effectLst>
                  <a:outerShdw blurRad="38100" dist="38100" dir="2700000" algn="tl">
                    <a:srgbClr val="C0C0C0"/>
                  </a:outerShdw>
                </a:effectLst>
                <a:ea typeface="仿宋_GB2312" pitchFamily="49" charset="-122"/>
              </a:rPr>
              <a:t>dist[</a:t>
            </a:r>
            <a:r>
              <a:rPr lang="en-US" altLang="zh-CN" sz="2800" b="1" dirty="0" err="1">
                <a:solidFill>
                  <a:srgbClr val="CC3300"/>
                </a:solidFill>
                <a:effectLst>
                  <a:outerShdw blurRad="38100" dist="38100" dir="2700000" algn="tl">
                    <a:srgbClr val="C0C0C0"/>
                  </a:outerShdw>
                </a:effectLst>
                <a:ea typeface="仿宋_GB2312" pitchFamily="49" charset="-122"/>
              </a:rPr>
              <a:t>i</a:t>
            </a:r>
            <a:r>
              <a:rPr lang="en-US" altLang="zh-CN" sz="2800" b="1" dirty="0" smtClean="0">
                <a:solidFill>
                  <a:srgbClr val="CC3300"/>
                </a:solidFill>
                <a:effectLst>
                  <a:outerShdw blurRad="38100" dist="38100" dir="2700000" algn="tl">
                    <a:srgbClr val="C0C0C0"/>
                  </a:outerShdw>
                </a:effectLst>
                <a:ea typeface="仿宋_GB2312" pitchFamily="49" charset="-122"/>
              </a:rPr>
              <a:t>]←min{dist[</a:t>
            </a:r>
            <a:r>
              <a:rPr lang="en-US" altLang="zh-CN" sz="2800" b="1" dirty="0" err="1" smtClean="0">
                <a:solidFill>
                  <a:srgbClr val="CC3300"/>
                </a:solidFill>
                <a:effectLst>
                  <a:outerShdw blurRad="38100" dist="38100" dir="2700000" algn="tl">
                    <a:srgbClr val="C0C0C0"/>
                  </a:outerShdw>
                </a:effectLst>
                <a:ea typeface="仿宋_GB2312" pitchFamily="49" charset="-122"/>
              </a:rPr>
              <a:t>i</a:t>
            </a:r>
            <a:r>
              <a:rPr lang="en-US" altLang="zh-CN" sz="2800" b="1" dirty="0">
                <a:solidFill>
                  <a:srgbClr val="CC3300"/>
                </a:solidFill>
                <a:effectLst>
                  <a:outerShdw blurRad="38100" dist="38100" dir="2700000" algn="tl">
                    <a:srgbClr val="C0C0C0"/>
                  </a:outerShdw>
                </a:effectLst>
                <a:ea typeface="仿宋_GB2312" pitchFamily="49" charset="-122"/>
              </a:rPr>
              <a:t>], dist[k</a:t>
            </a:r>
            <a:r>
              <a:rPr lang="en-US" altLang="zh-CN" sz="2800" b="1" dirty="0" smtClean="0">
                <a:solidFill>
                  <a:srgbClr val="CC3300"/>
                </a:solidFill>
                <a:effectLst>
                  <a:outerShdw blurRad="38100" dist="38100" dir="2700000" algn="tl">
                    <a:srgbClr val="C0C0C0"/>
                  </a:outerShdw>
                </a:effectLst>
                <a:ea typeface="仿宋_GB2312" pitchFamily="49" charset="-122"/>
              </a:rPr>
              <a:t>]+Edge[k</a:t>
            </a:r>
            <a:r>
              <a:rPr lang="en-US" altLang="zh-CN" sz="2800" b="1" dirty="0">
                <a:solidFill>
                  <a:srgbClr val="CC3300"/>
                </a:solidFill>
                <a:effectLst>
                  <a:outerShdw blurRad="38100" dist="38100" dir="2700000" algn="tl">
                    <a:srgbClr val="C0C0C0"/>
                  </a:outerShdw>
                </a:effectLst>
                <a:ea typeface="仿宋_GB2312" pitchFamily="49" charset="-122"/>
              </a:rPr>
              <a:t>][</a:t>
            </a:r>
            <a:r>
              <a:rPr lang="en-US" altLang="zh-CN" sz="2800" b="1" dirty="0" err="1">
                <a:solidFill>
                  <a:srgbClr val="CC3300"/>
                </a:solidFill>
                <a:effectLst>
                  <a:outerShdw blurRad="38100" dist="38100" dir="2700000" algn="tl">
                    <a:srgbClr val="C0C0C0"/>
                  </a:outerShdw>
                </a:effectLst>
                <a:ea typeface="仿宋_GB2312" pitchFamily="49" charset="-122"/>
              </a:rPr>
              <a:t>i</a:t>
            </a:r>
            <a:r>
              <a:rPr lang="en-US" altLang="zh-CN" sz="2800" b="1" dirty="0" smtClean="0">
                <a:solidFill>
                  <a:srgbClr val="CC3300"/>
                </a:solidFill>
                <a:effectLst>
                  <a:outerShdw blurRad="38100" dist="38100" dir="2700000" algn="tl">
                    <a:srgbClr val="C0C0C0"/>
                  </a:outerShdw>
                </a:effectLst>
                <a:ea typeface="仿宋_GB2312" pitchFamily="49" charset="-122"/>
              </a:rPr>
              <a:t>]},</a:t>
            </a:r>
            <a:endParaRPr lang="en-US" altLang="zh-CN" sz="2800" b="1" dirty="0">
              <a:effectLst>
                <a:outerShdw blurRad="38100" dist="38100" dir="2700000" algn="tl">
                  <a:srgbClr val="C0C0C0"/>
                </a:outerShdw>
              </a:effectLst>
              <a:ea typeface="仿宋_GB2312" pitchFamily="49" charset="-122"/>
            </a:endParaRPr>
          </a:p>
          <a:p>
            <a:pPr>
              <a:spcBef>
                <a:spcPct val="0"/>
              </a:spcBef>
              <a:buFont typeface="Monotype Sorts" pitchFamily="2" charset="2"/>
              <a:buNone/>
            </a:pPr>
            <a:r>
              <a:rPr lang="en-US" altLang="zh-CN" sz="2800" b="1" dirty="0">
                <a:effectLst>
                  <a:outerShdw blurRad="38100" dist="38100" dir="2700000" algn="tl">
                    <a:srgbClr val="C0C0C0"/>
                  </a:outerShdw>
                </a:effectLst>
                <a:ea typeface="仿宋_GB2312" pitchFamily="49" charset="-122"/>
              </a:rPr>
              <a:t>        </a:t>
            </a:r>
            <a:r>
              <a:rPr lang="zh-CN" altLang="en-US" sz="2800" b="1" dirty="0">
                <a:solidFill>
                  <a:srgbClr val="3333CC"/>
                </a:solidFill>
                <a:effectLst>
                  <a:outerShdw blurRad="38100" dist="38100" dir="2700000" algn="tl">
                    <a:srgbClr val="C0C0C0"/>
                  </a:outerShdw>
                </a:effectLst>
                <a:ea typeface="仿宋_GB2312" pitchFamily="49" charset="-122"/>
              </a:rPr>
              <a:t>对于每一</a:t>
            </a:r>
            <a:r>
              <a:rPr lang="zh-CN" altLang="en-US" sz="2800" b="1" dirty="0" smtClean="0">
                <a:solidFill>
                  <a:srgbClr val="3333CC"/>
                </a:solidFill>
                <a:effectLst>
                  <a:outerShdw blurRad="38100" dist="38100" dir="2700000" algn="tl">
                    <a:srgbClr val="C0C0C0"/>
                  </a:outerShdw>
                </a:effectLst>
                <a:ea typeface="仿宋_GB2312" pitchFamily="49" charset="-122"/>
              </a:rPr>
              <a:t>个</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err="1"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dirty="0" smtClean="0">
                <a:solidFill>
                  <a:schemeClr val="tx2"/>
                </a:solidFill>
                <a:effectLst>
                  <a:outerShdw blurRad="38100" dist="38100" dir="2700000" algn="tl">
                    <a:srgbClr val="C0C0C0"/>
                  </a:outerShdw>
                </a:effectLst>
                <a:ea typeface="仿宋_GB2312" pitchFamily="49" charset="-122"/>
              </a:rPr>
              <a:t>-S</a:t>
            </a:r>
            <a:r>
              <a:rPr lang="en-US" altLang="zh-CN" sz="2800" b="1" dirty="0" smtClean="0">
                <a:effectLst>
                  <a:outerShdw blurRad="38100" dist="38100" dir="2700000" algn="tl">
                    <a:srgbClr val="C0C0C0"/>
                  </a:outerShdw>
                </a:effectLst>
                <a:ea typeface="仿宋_GB2312" pitchFamily="49" charset="-122"/>
              </a:rPr>
              <a:t>; </a:t>
            </a:r>
            <a:endParaRPr lang="en-US" altLang="zh-CN" sz="2800" b="1" dirty="0">
              <a:effectLst>
                <a:outerShdw blurRad="38100" dist="38100" dir="2700000" algn="tl">
                  <a:srgbClr val="C0C0C0"/>
                </a:outerShdw>
              </a:effectLst>
              <a:ea typeface="仿宋_GB2312" pitchFamily="49" charset="-122"/>
            </a:endParaRPr>
          </a:p>
          <a:p>
            <a:pPr>
              <a:buFont typeface="Monotype Sorts" pitchFamily="2" charset="2"/>
              <a:buNone/>
            </a:pPr>
            <a:r>
              <a:rPr lang="en-US" altLang="zh-CN" sz="2800" b="1" dirty="0">
                <a:solidFill>
                  <a:srgbClr val="CC3300"/>
                </a:solidFill>
                <a:effectLst>
                  <a:outerShdw blurRad="38100" dist="38100" dir="2700000" algn="tl">
                    <a:srgbClr val="C0C0C0"/>
                  </a:outerShdw>
                </a:effectLst>
              </a:rPr>
              <a:t>④ </a:t>
            </a:r>
            <a:r>
              <a:rPr lang="zh-CN" altLang="en-US" sz="2800" b="1" dirty="0">
                <a:solidFill>
                  <a:srgbClr val="3333CC"/>
                </a:solidFill>
                <a:effectLst>
                  <a:outerShdw blurRad="38100" dist="38100" dir="2700000" algn="tl">
                    <a:srgbClr val="C0C0C0"/>
                  </a:outerShdw>
                </a:effectLst>
                <a:ea typeface="仿宋_GB2312" pitchFamily="49" charset="-122"/>
              </a:rPr>
              <a:t>判断：</a:t>
            </a:r>
            <a:r>
              <a:rPr lang="zh-CN" altLang="en-US" sz="2800" b="1" dirty="0" smtClean="0">
                <a:solidFill>
                  <a:srgbClr val="3333CC"/>
                </a:solidFill>
                <a:effectLst>
                  <a:outerShdw blurRad="38100" dist="38100" dir="2700000" algn="tl">
                    <a:srgbClr val="C0C0C0"/>
                  </a:outerShdw>
                </a:effectLst>
                <a:ea typeface="仿宋_GB2312" pitchFamily="49" charset="-122"/>
              </a:rPr>
              <a:t>若</a:t>
            </a:r>
            <a:r>
              <a:rPr lang="en-US" altLang="zh-CN" sz="2800" b="1" dirty="0" smtClean="0">
                <a:solidFill>
                  <a:schemeClr val="tx2"/>
                </a:solidFill>
                <a:effectLst>
                  <a:outerShdw blurRad="38100" dist="38100" dir="2700000" algn="tl">
                    <a:srgbClr val="C0C0C0"/>
                  </a:outerShdw>
                </a:effectLst>
                <a:ea typeface="仿宋_GB2312" pitchFamily="49" charset="-122"/>
              </a:rPr>
              <a:t>S=V</a:t>
            </a:r>
            <a:r>
              <a:rPr lang="zh-CN" altLang="en-US" sz="2800" b="1" dirty="0" smtClean="0">
                <a:solidFill>
                  <a:srgbClr val="3333CC"/>
                </a:solidFill>
                <a:effectLst>
                  <a:outerShdw blurRad="38100" dist="38100" dir="2700000" algn="tl">
                    <a:srgbClr val="C0C0C0"/>
                  </a:outerShdw>
                </a:effectLst>
                <a:ea typeface="仿宋_GB2312" pitchFamily="49" charset="-122"/>
              </a:rPr>
              <a:t>，则</a:t>
            </a:r>
            <a:r>
              <a:rPr lang="zh-CN" altLang="en-US" sz="2800" b="1" dirty="0">
                <a:solidFill>
                  <a:srgbClr val="3333CC"/>
                </a:solidFill>
                <a:effectLst>
                  <a:outerShdw blurRad="38100" dist="38100" dir="2700000" algn="tl">
                    <a:srgbClr val="C0C0C0"/>
                  </a:outerShdw>
                </a:effectLst>
                <a:ea typeface="仿宋_GB2312" pitchFamily="49" charset="-122"/>
              </a:rPr>
              <a:t>算法结束，否则</a:t>
            </a:r>
            <a:r>
              <a:rPr lang="zh-CN" altLang="en-US" sz="2800" b="1" dirty="0" smtClean="0">
                <a:solidFill>
                  <a:srgbClr val="3333CC"/>
                </a:solidFill>
                <a:effectLst>
                  <a:outerShdw blurRad="38100" dist="38100" dir="2700000" algn="tl">
                    <a:srgbClr val="C0C0C0"/>
                  </a:outerShdw>
                </a:effectLst>
                <a:ea typeface="仿宋_GB2312" pitchFamily="49" charset="-122"/>
              </a:rPr>
              <a:t>转</a:t>
            </a:r>
            <a:r>
              <a:rPr lang="zh-CN" altLang="en-US" sz="2800" b="1" dirty="0" smtClean="0">
                <a:solidFill>
                  <a:srgbClr val="CC3300"/>
                </a:solidFill>
                <a:effectLst>
                  <a:outerShdw blurRad="38100" dist="38100" dir="2700000" algn="tl">
                    <a:srgbClr val="C0C0C0"/>
                  </a:outerShdw>
                </a:effectLst>
              </a:rPr>
              <a:t>②</a:t>
            </a:r>
            <a:r>
              <a:rPr lang="zh-CN" altLang="en-US" sz="2800" b="1" dirty="0">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138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checkerboard(across)">
                                      <p:cBhvr>
                                        <p:cTn id="7" dur="500"/>
                                        <p:tgtEl>
                                          <p:spTgt spid="20377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3779">
                                            <p:txEl>
                                              <p:pRg st="1" end="1"/>
                                            </p:txEl>
                                          </p:spTgt>
                                        </p:tgtEl>
                                        <p:attrNameLst>
                                          <p:attrName>style.visibility</p:attrName>
                                        </p:attrNameLst>
                                      </p:cBhvr>
                                      <p:to>
                                        <p:strVal val="visible"/>
                                      </p:to>
                                    </p:set>
                                    <p:animEffect transition="in" filter="checkerboard(across)">
                                      <p:cBhvr>
                                        <p:cTn id="10" dur="500"/>
                                        <p:tgtEl>
                                          <p:spTgt spid="20377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Effect transition="in" filter="checkerboard(across)">
                                      <p:cBhvr>
                                        <p:cTn id="13" dur="500"/>
                                        <p:tgtEl>
                                          <p:spTgt spid="203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3779">
                                            <p:txEl>
                                              <p:pRg st="3" end="3"/>
                                            </p:txEl>
                                          </p:spTgt>
                                        </p:tgtEl>
                                        <p:attrNameLst>
                                          <p:attrName>style.visibility</p:attrName>
                                        </p:attrNameLst>
                                      </p:cBhvr>
                                      <p:to>
                                        <p:strVal val="visible"/>
                                      </p:to>
                                    </p:set>
                                    <p:animEffect transition="in" filter="checkerboard(across)">
                                      <p:cBhvr>
                                        <p:cTn id="18" dur="500"/>
                                        <p:tgtEl>
                                          <p:spTgt spid="203779">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3779">
                                            <p:txEl>
                                              <p:pRg st="4" end="4"/>
                                            </p:txEl>
                                          </p:spTgt>
                                        </p:tgtEl>
                                        <p:attrNameLst>
                                          <p:attrName>style.visibility</p:attrName>
                                        </p:attrNameLst>
                                      </p:cBhvr>
                                      <p:to>
                                        <p:strVal val="visible"/>
                                      </p:to>
                                    </p:set>
                                    <p:animEffect transition="in" filter="checkerboard(across)">
                                      <p:cBhvr>
                                        <p:cTn id="21" dur="500"/>
                                        <p:tgtEl>
                                          <p:spTgt spid="203779">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03779">
                                            <p:txEl>
                                              <p:pRg st="5" end="5"/>
                                            </p:txEl>
                                          </p:spTgt>
                                        </p:tgtEl>
                                        <p:attrNameLst>
                                          <p:attrName>style.visibility</p:attrName>
                                        </p:attrNameLst>
                                      </p:cBhvr>
                                      <p:to>
                                        <p:strVal val="visible"/>
                                      </p:to>
                                    </p:set>
                                    <p:animEffect transition="in" filter="checkerboard(across)">
                                      <p:cBhvr>
                                        <p:cTn id="24" dur="500"/>
                                        <p:tgtEl>
                                          <p:spTgt spid="20377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03779">
                                            <p:txEl>
                                              <p:pRg st="6" end="6"/>
                                            </p:txEl>
                                          </p:spTgt>
                                        </p:tgtEl>
                                        <p:attrNameLst>
                                          <p:attrName>style.visibility</p:attrName>
                                        </p:attrNameLst>
                                      </p:cBhvr>
                                      <p:to>
                                        <p:strVal val="visible"/>
                                      </p:to>
                                    </p:set>
                                    <p:animEffect transition="in" filter="checkerboard(across)">
                                      <p:cBhvr>
                                        <p:cTn id="29" dur="500"/>
                                        <p:tgtEl>
                                          <p:spTgt spid="203779">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03779">
                                            <p:txEl>
                                              <p:pRg st="7" end="7"/>
                                            </p:txEl>
                                          </p:spTgt>
                                        </p:tgtEl>
                                        <p:attrNameLst>
                                          <p:attrName>style.visibility</p:attrName>
                                        </p:attrNameLst>
                                      </p:cBhvr>
                                      <p:to>
                                        <p:strVal val="visible"/>
                                      </p:to>
                                    </p:set>
                                    <p:animEffect transition="in" filter="checkerboard(across)">
                                      <p:cBhvr>
                                        <p:cTn id="32" dur="500"/>
                                        <p:tgtEl>
                                          <p:spTgt spid="203779">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03779">
                                            <p:txEl>
                                              <p:pRg st="8" end="8"/>
                                            </p:txEl>
                                          </p:spTgt>
                                        </p:tgtEl>
                                        <p:attrNameLst>
                                          <p:attrName>style.visibility</p:attrName>
                                        </p:attrNameLst>
                                      </p:cBhvr>
                                      <p:to>
                                        <p:strVal val="visible"/>
                                      </p:to>
                                    </p:set>
                                    <p:animEffect transition="in" filter="checkerboard(across)">
                                      <p:cBhvr>
                                        <p:cTn id="35" dur="500"/>
                                        <p:tgtEl>
                                          <p:spTgt spid="20377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03779">
                                            <p:txEl>
                                              <p:pRg st="9" end="9"/>
                                            </p:txEl>
                                          </p:spTgt>
                                        </p:tgtEl>
                                        <p:attrNameLst>
                                          <p:attrName>style.visibility</p:attrName>
                                        </p:attrNameLst>
                                      </p:cBhvr>
                                      <p:to>
                                        <p:strVal val="visible"/>
                                      </p:to>
                                    </p:set>
                                    <p:animEffect transition="in" filter="checkerboard(across)">
                                      <p:cBhvr>
                                        <p:cTn id="40" dur="500"/>
                                        <p:tgtEl>
                                          <p:spTgt spid="203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81000" y="841375"/>
            <a:ext cx="8559800" cy="4978400"/>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计算从单个顶点到其它各顶点最短路径</a:t>
            </a:r>
            <a:endParaRPr lang="zh-CN" altLang="en-US" sz="3200" b="1" u="sng" dirty="0">
              <a:solidFill>
                <a:schemeClr val="tx2"/>
              </a:solidFill>
              <a:ea typeface="仿宋_GB2312" pitchFamily="49" charset="-122"/>
            </a:endParaRPr>
          </a:p>
          <a:p>
            <a:pPr>
              <a:spcBef>
                <a:spcPct val="30000"/>
              </a:spcBef>
            </a:pPr>
            <a:r>
              <a:rPr lang="en-US" altLang="zh-CN" sz="2800" b="1" dirty="0" smtClean="0">
                <a:solidFill>
                  <a:srgbClr val="CC3300"/>
                </a:solidFill>
                <a:ea typeface="仿宋_GB2312" pitchFamily="49" charset="-122"/>
              </a:rPr>
              <a:t>void</a:t>
            </a:r>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ShortestPath</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Graph </a:t>
            </a:r>
            <a:r>
              <a:rPr lang="en-US" altLang="zh-CN" sz="2800" b="1" dirty="0" smtClean="0">
                <a:solidFill>
                  <a:srgbClr val="CC3300"/>
                </a:solidFill>
                <a:ea typeface="仿宋_GB2312" pitchFamily="49" charset="-122"/>
              </a:rPr>
              <a:t>&lt;float&gt; &amp;</a:t>
            </a:r>
            <a:r>
              <a:rPr lang="en-US" altLang="zh-CN" sz="2800" dirty="0" smtClean="0">
                <a:solidFill>
                  <a:srgbClr val="CC3300"/>
                </a:solidFill>
                <a:ea typeface="仿宋_GB2312" pitchFamily="49" charset="-122"/>
              </a:rPr>
              <a:t>G</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err="1" smtClean="0">
                <a:solidFill>
                  <a:srgbClr val="CC3300"/>
                </a:solidFill>
                <a:ea typeface="仿宋_GB2312" pitchFamily="49" charset="-122"/>
              </a:rPr>
              <a:t>int</a:t>
            </a:r>
            <a:r>
              <a:rPr lang="en-US" altLang="zh-CN" sz="2800" dirty="0" smtClean="0">
                <a:solidFill>
                  <a:srgbClr val="CC3300"/>
                </a:solidFill>
                <a:ea typeface="仿宋_GB2312" pitchFamily="49" charset="-122"/>
              </a:rPr>
              <a:t> v</a:t>
            </a:r>
            <a:r>
              <a:rPr lang="en-US" altLang="zh-CN" sz="2800" b="1" dirty="0" smtClean="0">
                <a:solidFill>
                  <a:srgbClr val="CC3300"/>
                </a:solidFill>
                <a:ea typeface="仿宋_GB2312" pitchFamily="49" charset="-122"/>
              </a:rPr>
              <a:t>,</a:t>
            </a:r>
          </a:p>
          <a:p>
            <a:r>
              <a:rPr lang="en-US" altLang="zh-CN" sz="2800" dirty="0" smtClean="0">
                <a:solidFill>
                  <a:srgbClr val="CC3300"/>
                </a:solidFill>
                <a:ea typeface="仿宋_GB2312" pitchFamily="49" charset="-122"/>
              </a:rPr>
              <a:t>                                	</a:t>
            </a:r>
            <a:r>
              <a:rPr lang="en-US" altLang="zh-CN" sz="2800" b="1" dirty="0" smtClean="0">
                <a:solidFill>
                  <a:srgbClr val="CC3300"/>
                </a:solidFill>
                <a:ea typeface="仿宋_GB2312" pitchFamily="49" charset="-122"/>
              </a:rPr>
              <a:t>float </a:t>
            </a:r>
            <a:r>
              <a:rPr lang="en-US" altLang="zh-CN" sz="2800" dirty="0" smtClean="0">
                <a:solidFill>
                  <a:srgbClr val="CC3300"/>
                </a:solidFill>
                <a:ea typeface="仿宋_GB2312" pitchFamily="49" charset="-122"/>
              </a:rPr>
              <a:t>dist</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path</a:t>
            </a:r>
            <a:r>
              <a:rPr lang="en-US" altLang="zh-CN" sz="2800" b="1" dirty="0" smtClean="0">
                <a:solidFill>
                  <a:srgbClr val="CC3300"/>
                </a:solidFill>
                <a:ea typeface="仿宋_GB2312" pitchFamily="49" charset="-122"/>
              </a:rPr>
              <a:t>[ ])</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chemeClr val="tx2"/>
              </a:solidFill>
              <a:ea typeface="仿宋_GB2312" pitchFamily="49" charset="-122"/>
            </a:endParaRPr>
          </a:p>
          <a:p>
            <a:r>
              <a:rPr lang="en-US" altLang="zh-CN" sz="2800" b="1" dirty="0" smtClean="0">
                <a:solidFill>
                  <a:srgbClr val="3333CC"/>
                </a:solidFill>
                <a:ea typeface="仿宋_GB2312" pitchFamily="49" charset="-122"/>
              </a:rPr>
              <a:t>//</a:t>
            </a:r>
            <a:r>
              <a:rPr lang="en-US" altLang="zh-CN" sz="2800" b="1" dirty="0" smtClean="0">
                <a:solidFill>
                  <a:schemeClr val="tx2"/>
                </a:solidFill>
                <a:ea typeface="仿宋_GB2312" pitchFamily="49" charset="-122"/>
              </a:rPr>
              <a:t>Graph</a:t>
            </a:r>
            <a:r>
              <a:rPr lang="zh-CN" altLang="en-US" sz="2800" dirty="0" smtClean="0">
                <a:solidFill>
                  <a:srgbClr val="3333CC"/>
                </a:solidFill>
                <a:ea typeface="隶书" pitchFamily="49" charset="-122"/>
              </a:rPr>
              <a:t>是</a:t>
            </a:r>
            <a:r>
              <a:rPr lang="zh-CN" altLang="en-US" sz="2800" dirty="0">
                <a:solidFill>
                  <a:srgbClr val="3333CC"/>
                </a:solidFill>
                <a:ea typeface="隶书" pitchFamily="49" charset="-122"/>
              </a:rPr>
              <a:t>一个带权</a:t>
            </a:r>
            <a:r>
              <a:rPr lang="zh-CN" altLang="en-US" sz="2800" dirty="0" smtClean="0">
                <a:solidFill>
                  <a:srgbClr val="3333CC"/>
                </a:solidFill>
                <a:ea typeface="隶书" pitchFamily="49" charset="-122"/>
              </a:rPr>
              <a:t>有向图</a:t>
            </a:r>
            <a:endParaRPr lang="zh-CN" altLang="en-US" sz="2800" dirty="0">
              <a:solidFill>
                <a:srgbClr val="3333CC"/>
              </a:solidFill>
              <a:ea typeface="隶书" pitchFamily="49" charset="-122"/>
            </a:endParaRPr>
          </a:p>
          <a:p>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各边上的权值</a:t>
            </a:r>
            <a:r>
              <a:rPr lang="zh-CN" altLang="en-US" sz="2800" dirty="0" smtClean="0">
                <a:solidFill>
                  <a:srgbClr val="3333CC"/>
                </a:solidFill>
                <a:ea typeface="隶书" pitchFamily="49" charset="-122"/>
              </a:rPr>
              <a:t>由</a:t>
            </a:r>
            <a:r>
              <a:rPr lang="en-US" altLang="zh-CN" sz="2800" b="1" dirty="0" smtClean="0">
                <a:solidFill>
                  <a:schemeClr val="tx2"/>
                </a:solidFill>
                <a:ea typeface="仿宋_GB2312" pitchFamily="49" charset="-122"/>
              </a:rPr>
              <a:t>Edge[</a:t>
            </a:r>
            <a:r>
              <a:rPr lang="en-US" altLang="zh-CN" sz="2800" b="1" dirty="0" err="1" smtClean="0">
                <a:solidFill>
                  <a:schemeClr val="tx2"/>
                </a:solidFill>
                <a:ea typeface="仿宋_GB2312" pitchFamily="49" charset="-122"/>
              </a:rPr>
              <a:t>i</a:t>
            </a:r>
            <a:r>
              <a:rPr lang="en-US" altLang="zh-CN" sz="2800" b="1" dirty="0">
                <a:solidFill>
                  <a:schemeClr val="tx2"/>
                </a:solidFill>
                <a:ea typeface="仿宋_GB2312" pitchFamily="49" charset="-122"/>
              </a:rPr>
              <a:t>][j]</a:t>
            </a:r>
          </a:p>
          <a:p>
            <a:r>
              <a:rPr lang="en-US" altLang="zh-CN" sz="2800" b="1" dirty="0">
                <a:solidFill>
                  <a:schemeClr val="accent2"/>
                </a:solidFill>
                <a:ea typeface="仿宋_GB2312" pitchFamily="49" charset="-122"/>
              </a:rPr>
              <a:t>//</a:t>
            </a:r>
            <a:r>
              <a:rPr lang="zh-CN" altLang="en-US" sz="2800" dirty="0">
                <a:solidFill>
                  <a:srgbClr val="3333CC"/>
                </a:solidFill>
                <a:ea typeface="隶书" pitchFamily="49" charset="-122"/>
              </a:rPr>
              <a:t>给出本算法建立一个</a:t>
            </a:r>
            <a:r>
              <a:rPr lang="zh-CN" altLang="en-US" sz="2800" dirty="0" smtClean="0">
                <a:solidFill>
                  <a:srgbClr val="3333CC"/>
                </a:solidFill>
                <a:ea typeface="隶书" pitchFamily="49" charset="-122"/>
              </a:rPr>
              <a:t>数组</a:t>
            </a:r>
            <a:r>
              <a:rPr lang="en-US" altLang="zh-CN" sz="2800" b="1" dirty="0" smtClean="0">
                <a:solidFill>
                  <a:schemeClr val="tx2"/>
                </a:solidFill>
                <a:ea typeface="仿宋_GB2312" pitchFamily="49" charset="-122"/>
              </a:rPr>
              <a:t>dist[j]</a:t>
            </a:r>
            <a:r>
              <a:rPr lang="en-US" altLang="zh-CN" sz="2800" b="1" dirty="0" smtClean="0">
                <a:solidFill>
                  <a:srgbClr val="FF0000"/>
                </a:solidFill>
                <a:ea typeface="仿宋_GB2312" pitchFamily="49" charset="-122"/>
              </a:rPr>
              <a:t>,</a:t>
            </a:r>
            <a:r>
              <a:rPr lang="en-US" altLang="zh-CN" sz="2800" dirty="0" smtClean="0">
                <a:solidFill>
                  <a:schemeClr val="accent2"/>
                </a:solidFill>
                <a:ea typeface="仿宋_GB2312" pitchFamily="49" charset="-122"/>
              </a:rPr>
              <a:t> </a:t>
            </a:r>
            <a:r>
              <a:rPr lang="en-US" altLang="zh-CN" sz="2800" b="1" dirty="0" smtClean="0">
                <a:solidFill>
                  <a:schemeClr val="tx2"/>
                </a:solidFill>
                <a:ea typeface="仿宋_GB2312" pitchFamily="49" charset="-122"/>
              </a:rPr>
              <a:t>0</a:t>
            </a:r>
            <a:r>
              <a:rPr lang="en-US" altLang="zh-CN" sz="2800" b="1" dirty="0" smtClean="0">
                <a:solidFill>
                  <a:schemeClr val="tx2"/>
                </a:solidFill>
                <a:ea typeface="仿宋_GB2312" pitchFamily="49" charset="-122"/>
                <a:sym typeface="Symbol" pitchFamily="18" charset="2"/>
              </a:rPr>
              <a:t></a:t>
            </a:r>
            <a:r>
              <a:rPr lang="en-US" altLang="zh-CN" sz="2800" b="1" dirty="0" smtClean="0">
                <a:solidFill>
                  <a:schemeClr val="tx2"/>
                </a:solidFill>
                <a:ea typeface="仿宋_GB2312" pitchFamily="49" charset="-122"/>
              </a:rPr>
              <a:t>j&lt;n</a:t>
            </a:r>
            <a:r>
              <a:rPr lang="en-US" altLang="zh-CN" sz="2800" b="1" dirty="0" smtClean="0">
                <a:solidFill>
                  <a:srgbClr val="3333CC"/>
                </a:solidFill>
                <a:ea typeface="仿宋_GB2312" pitchFamily="49" charset="-122"/>
              </a:rPr>
              <a:t> </a:t>
            </a:r>
            <a:endParaRPr lang="en-US" altLang="zh-CN" sz="2800" b="1" dirty="0">
              <a:solidFill>
                <a:srgbClr val="3333CC"/>
              </a:solidFill>
              <a:ea typeface="仿宋_GB2312" pitchFamily="49" charset="-122"/>
            </a:endParaRPr>
          </a:p>
          <a:p>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是当前求到的从</a:t>
            </a:r>
            <a:r>
              <a:rPr lang="zh-CN" altLang="en-US" sz="2800" dirty="0" smtClean="0">
                <a:solidFill>
                  <a:srgbClr val="3333CC"/>
                </a:solidFill>
                <a:ea typeface="隶书" pitchFamily="49" charset="-122"/>
              </a:rPr>
              <a:t>顶点</a:t>
            </a:r>
            <a:r>
              <a:rPr lang="en-US" altLang="zh-CN" sz="2800" b="1" dirty="0" smtClean="0">
                <a:solidFill>
                  <a:schemeClr val="tx2"/>
                </a:solidFill>
                <a:ea typeface="仿宋_GB2312" pitchFamily="49" charset="-122"/>
              </a:rPr>
              <a:t>v</a:t>
            </a:r>
            <a:r>
              <a:rPr lang="zh-CN" altLang="en-US" sz="2800" dirty="0" smtClean="0">
                <a:solidFill>
                  <a:srgbClr val="3333CC"/>
                </a:solidFill>
                <a:ea typeface="隶书" pitchFamily="49" charset="-122"/>
              </a:rPr>
              <a:t>到顶点</a:t>
            </a:r>
            <a:r>
              <a:rPr lang="en-US" altLang="zh-CN" sz="2800" b="1" dirty="0" smtClean="0">
                <a:solidFill>
                  <a:schemeClr val="tx2"/>
                </a:solidFill>
                <a:ea typeface="仿宋_GB2312" pitchFamily="49" charset="-122"/>
              </a:rPr>
              <a:t>j</a:t>
            </a:r>
            <a:r>
              <a:rPr lang="zh-CN" altLang="en-US" sz="2800" dirty="0" smtClean="0">
                <a:solidFill>
                  <a:srgbClr val="3333CC"/>
                </a:solidFill>
                <a:ea typeface="隶书" pitchFamily="49" charset="-122"/>
              </a:rPr>
              <a:t>的</a:t>
            </a:r>
            <a:r>
              <a:rPr lang="zh-CN" altLang="en-US" sz="2800" dirty="0">
                <a:solidFill>
                  <a:srgbClr val="3333CC"/>
                </a:solidFill>
                <a:ea typeface="隶书" pitchFamily="49" charset="-122"/>
              </a:rPr>
              <a:t>最短路径长度</a:t>
            </a:r>
          </a:p>
          <a:p>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同时用</a:t>
            </a:r>
            <a:r>
              <a:rPr lang="zh-CN" altLang="en-US" sz="2800" dirty="0" smtClean="0">
                <a:solidFill>
                  <a:srgbClr val="3333CC"/>
                </a:solidFill>
                <a:ea typeface="隶书" pitchFamily="49" charset="-122"/>
              </a:rPr>
              <a:t>数组</a:t>
            </a:r>
            <a:r>
              <a:rPr lang="en-US" altLang="zh-CN" sz="2800" b="1" dirty="0" smtClean="0">
                <a:solidFill>
                  <a:schemeClr val="tx2"/>
                </a:solidFill>
                <a:ea typeface="仿宋_GB2312" pitchFamily="49" charset="-122"/>
              </a:rPr>
              <a:t>path[j]</a:t>
            </a:r>
            <a:r>
              <a:rPr lang="en-US" altLang="zh-CN" sz="2800" b="1" dirty="0" smtClean="0">
                <a:solidFill>
                  <a:srgbClr val="FF0000"/>
                </a:solidFill>
                <a:ea typeface="仿宋_GB2312" pitchFamily="49" charset="-122"/>
              </a:rPr>
              <a:t>, </a:t>
            </a:r>
            <a:r>
              <a:rPr lang="en-US" altLang="zh-CN" sz="2800" b="1" dirty="0" smtClean="0">
                <a:solidFill>
                  <a:schemeClr val="tx2"/>
                </a:solidFill>
                <a:ea typeface="仿宋_GB2312" pitchFamily="49" charset="-122"/>
              </a:rPr>
              <a:t>0</a:t>
            </a:r>
            <a:r>
              <a:rPr lang="en-US" altLang="zh-CN" sz="2800" b="1" dirty="0" smtClean="0">
                <a:solidFill>
                  <a:schemeClr val="tx2"/>
                </a:solidFill>
                <a:ea typeface="仿宋_GB2312" pitchFamily="49" charset="-122"/>
                <a:sym typeface="Symbol" pitchFamily="18" charset="2"/>
              </a:rPr>
              <a:t></a:t>
            </a:r>
            <a:r>
              <a:rPr lang="en-US" altLang="zh-CN" sz="2800" b="1" dirty="0" smtClean="0">
                <a:solidFill>
                  <a:schemeClr val="tx2"/>
                </a:solidFill>
                <a:ea typeface="仿宋_GB2312" pitchFamily="49" charset="-122"/>
              </a:rPr>
              <a:t>j&lt;n</a:t>
            </a:r>
            <a:r>
              <a:rPr lang="zh-CN" altLang="en-US" sz="2800" dirty="0" smtClean="0">
                <a:solidFill>
                  <a:schemeClr val="accent2"/>
                </a:solidFill>
                <a:ea typeface="仿宋_GB2312" pitchFamily="49" charset="-122"/>
              </a:rPr>
              <a:t>，</a:t>
            </a:r>
            <a:r>
              <a:rPr lang="zh-CN" altLang="en-US" sz="2800" dirty="0">
                <a:solidFill>
                  <a:srgbClr val="3333CC"/>
                </a:solidFill>
                <a:ea typeface="隶书" pitchFamily="49" charset="-122"/>
              </a:rPr>
              <a:t>存放求到的最短路径</a:t>
            </a:r>
            <a:endParaRPr lang="zh-CN" altLang="en-US" sz="2800" dirty="0">
              <a:ea typeface="仿宋_GB2312" pitchFamily="49" charset="-122"/>
            </a:endParaRPr>
          </a:p>
          <a:p>
            <a:r>
              <a:rPr lang="zh-CN" altLang="en-US" sz="2800" b="1" dirty="0">
                <a:solidFill>
                  <a:schemeClr val="tx2"/>
                </a:solidFill>
                <a:ea typeface="仿宋_GB2312" pitchFamily="49" charset="-122"/>
              </a:rPr>
              <a:t>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smtClean="0">
                <a:solidFill>
                  <a:srgbClr val="CC3300"/>
                </a:solidFill>
                <a:ea typeface="仿宋_GB2312" pitchFamily="49" charset="-122"/>
              </a:rPr>
              <a:t>S</a:t>
            </a:r>
            <a:r>
              <a:rPr lang="en-US" altLang="zh-CN" sz="2800" b="1" dirty="0" smtClean="0">
                <a:solidFill>
                  <a:srgbClr val="CC3300"/>
                </a:solidFill>
                <a:ea typeface="仿宋_GB2312" pitchFamily="49" charset="-122"/>
              </a:rPr>
              <a:t>=new </a:t>
            </a:r>
            <a:r>
              <a:rPr lang="en-US" altLang="zh-CN" sz="2800" b="1" dirty="0" err="1" smtClean="0">
                <a:solidFill>
                  <a:srgbClr val="CC3300"/>
                </a:solidFill>
                <a:ea typeface="仿宋_GB2312" pitchFamily="49" charset="-122"/>
              </a:rPr>
              <a:t>int</a:t>
            </a:r>
            <a:r>
              <a:rPr lang="en-US" altLang="zh-CN" sz="2800" b="1" dirty="0" smtClean="0">
                <a:solidFill>
                  <a:srgbClr val="CC3300"/>
                </a:solidFill>
                <a:ea typeface="仿宋_GB2312" pitchFamily="49" charset="-122"/>
              </a:rPr>
              <a:t> [</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b="1" dirty="0">
                <a:solidFill>
                  <a:schemeClr val="tx2"/>
                </a:solidFill>
                <a:ea typeface="仿宋_GB2312" pitchFamily="49" charset="-122"/>
              </a:rPr>
              <a:t>  </a:t>
            </a:r>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最短路径顶点集</a:t>
            </a:r>
          </a:p>
          <a:p>
            <a:r>
              <a:rPr lang="zh-CN" altLang="en-US" sz="2800" b="1"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a:solidFill>
                  <a:srgbClr val="CC3300"/>
                </a:solidFill>
                <a:ea typeface="仿宋_GB2312" pitchFamily="49" charset="-122"/>
              </a:rPr>
              <a:t>, </a:t>
            </a:r>
            <a:r>
              <a:rPr lang="en-US" altLang="zh-CN" sz="2800" dirty="0">
                <a:solidFill>
                  <a:srgbClr val="CC3300"/>
                </a:solidFill>
                <a:ea typeface="仿宋_GB2312" pitchFamily="49" charset="-122"/>
              </a:rPr>
              <a:t>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k</a:t>
            </a:r>
            <a:r>
              <a:rPr lang="en-US" altLang="zh-CN" sz="2800" b="1" dirty="0">
                <a:solidFill>
                  <a:srgbClr val="CC3300"/>
                </a:solidFill>
                <a:ea typeface="仿宋_GB2312" pitchFamily="49" charset="-122"/>
              </a:rPr>
              <a:t>;   float </a:t>
            </a:r>
            <a:r>
              <a:rPr lang="en-US" altLang="zh-CN" sz="2800" dirty="0">
                <a:solidFill>
                  <a:srgbClr val="CC3300"/>
                </a:solidFill>
                <a:ea typeface="仿宋_GB2312" pitchFamily="49" charset="-122"/>
              </a:rPr>
              <a:t>w</a:t>
            </a:r>
            <a:r>
              <a:rPr lang="en-US" altLang="zh-CN" sz="2800" b="1"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139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checkerboard(across)">
                                      <p:cBhvr>
                                        <p:cTn id="7" dur="500"/>
                                        <p:tgtEl>
                                          <p:spTgt spid="20582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826">
                                            <p:txEl>
                                              <p:pRg st="2" end="2"/>
                                            </p:txEl>
                                          </p:spTgt>
                                        </p:tgtEl>
                                        <p:attrNameLst>
                                          <p:attrName>style.visibility</p:attrName>
                                        </p:attrNameLst>
                                      </p:cBhvr>
                                      <p:to>
                                        <p:strVal val="visible"/>
                                      </p:to>
                                    </p:set>
                                    <p:animEffect transition="in" filter="checkerboard(across)">
                                      <p:cBhvr>
                                        <p:cTn id="10" dur="500"/>
                                        <p:tgtEl>
                                          <p:spTgt spid="20582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5826">
                                            <p:txEl>
                                              <p:pRg st="3" end="3"/>
                                            </p:txEl>
                                          </p:spTgt>
                                        </p:tgtEl>
                                        <p:attrNameLst>
                                          <p:attrName>style.visibility</p:attrName>
                                        </p:attrNameLst>
                                      </p:cBhvr>
                                      <p:to>
                                        <p:strVal val="visible"/>
                                      </p:to>
                                    </p:set>
                                    <p:animEffect transition="in" filter="checkerboard(across)">
                                      <p:cBhvr>
                                        <p:cTn id="13" dur="500"/>
                                        <p:tgtEl>
                                          <p:spTgt spid="20582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5826">
                                            <p:txEl>
                                              <p:pRg st="4" end="4"/>
                                            </p:txEl>
                                          </p:spTgt>
                                        </p:tgtEl>
                                        <p:attrNameLst>
                                          <p:attrName>style.visibility</p:attrName>
                                        </p:attrNameLst>
                                      </p:cBhvr>
                                      <p:to>
                                        <p:strVal val="visible"/>
                                      </p:to>
                                    </p:set>
                                    <p:animEffect transition="in" filter="checkerboard(across)">
                                      <p:cBhvr>
                                        <p:cTn id="16" dur="500"/>
                                        <p:tgtEl>
                                          <p:spTgt spid="20582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05826">
                                            <p:txEl>
                                              <p:pRg st="5" end="5"/>
                                            </p:txEl>
                                          </p:spTgt>
                                        </p:tgtEl>
                                        <p:attrNameLst>
                                          <p:attrName>style.visibility</p:attrName>
                                        </p:attrNameLst>
                                      </p:cBhvr>
                                      <p:to>
                                        <p:strVal val="visible"/>
                                      </p:to>
                                    </p:set>
                                    <p:animEffect transition="in" filter="checkerboard(across)">
                                      <p:cBhvr>
                                        <p:cTn id="19" dur="500"/>
                                        <p:tgtEl>
                                          <p:spTgt spid="20582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05826">
                                            <p:txEl>
                                              <p:pRg st="6" end="6"/>
                                            </p:txEl>
                                          </p:spTgt>
                                        </p:tgtEl>
                                        <p:attrNameLst>
                                          <p:attrName>style.visibility</p:attrName>
                                        </p:attrNameLst>
                                      </p:cBhvr>
                                      <p:to>
                                        <p:strVal val="visible"/>
                                      </p:to>
                                    </p:set>
                                    <p:animEffect transition="in" filter="checkerboard(across)">
                                      <p:cBhvr>
                                        <p:cTn id="22" dur="500"/>
                                        <p:tgtEl>
                                          <p:spTgt spid="20582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05826">
                                            <p:txEl>
                                              <p:pRg st="7" end="7"/>
                                            </p:txEl>
                                          </p:spTgt>
                                        </p:tgtEl>
                                        <p:attrNameLst>
                                          <p:attrName>style.visibility</p:attrName>
                                        </p:attrNameLst>
                                      </p:cBhvr>
                                      <p:to>
                                        <p:strVal val="visible"/>
                                      </p:to>
                                    </p:set>
                                    <p:animEffect transition="in" filter="checkerboard(across)">
                                      <p:cBhvr>
                                        <p:cTn id="25" dur="500"/>
                                        <p:tgtEl>
                                          <p:spTgt spid="20582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05826">
                                            <p:txEl>
                                              <p:pRg st="8" end="8"/>
                                            </p:txEl>
                                          </p:spTgt>
                                        </p:tgtEl>
                                        <p:attrNameLst>
                                          <p:attrName>style.visibility</p:attrName>
                                        </p:attrNameLst>
                                      </p:cBhvr>
                                      <p:to>
                                        <p:strVal val="visible"/>
                                      </p:to>
                                    </p:set>
                                    <p:animEffect transition="in" filter="checkerboard(across)">
                                      <p:cBhvr>
                                        <p:cTn id="28" dur="500"/>
                                        <p:tgtEl>
                                          <p:spTgt spid="205826">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05826">
                                            <p:txEl>
                                              <p:pRg st="9" end="9"/>
                                            </p:txEl>
                                          </p:spTgt>
                                        </p:tgtEl>
                                        <p:attrNameLst>
                                          <p:attrName>style.visibility</p:attrName>
                                        </p:attrNameLst>
                                      </p:cBhvr>
                                      <p:to>
                                        <p:strVal val="visible"/>
                                      </p:to>
                                    </p:set>
                                    <p:animEffect transition="in" filter="checkerboard(across)">
                                      <p:cBhvr>
                                        <p:cTn id="31" dur="500"/>
                                        <p:tgtEl>
                                          <p:spTgt spid="205826">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05826">
                                            <p:txEl>
                                              <p:pRg st="10" end="10"/>
                                            </p:txEl>
                                          </p:spTgt>
                                        </p:tgtEl>
                                        <p:attrNameLst>
                                          <p:attrName>style.visibility</p:attrName>
                                        </p:attrNameLst>
                                      </p:cBhvr>
                                      <p:to>
                                        <p:strVal val="visible"/>
                                      </p:to>
                                    </p:set>
                                    <p:animEffect transition="in" filter="checkerboard(across)">
                                      <p:cBhvr>
                                        <p:cTn id="34" dur="500"/>
                                        <p:tgtEl>
                                          <p:spTgt spid="2058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14</a:t>
            </a:fld>
            <a:endParaRPr lang="en-US" altLang="zh-CN"/>
          </a:p>
        </p:txBody>
      </p:sp>
      <p:graphicFrame>
        <p:nvGraphicFramePr>
          <p:cNvPr id="3" name="Object 3"/>
          <p:cNvGraphicFramePr>
            <a:graphicFrameLocks noChangeAspect="1"/>
          </p:cNvGraphicFramePr>
          <p:nvPr/>
        </p:nvGraphicFramePr>
        <p:xfrm>
          <a:off x="736600" y="546170"/>
          <a:ext cx="2920999" cy="2136074"/>
        </p:xfrm>
        <a:graphic>
          <a:graphicData uri="http://schemas.openxmlformats.org/presentationml/2006/ole">
            <p:oleObj spid="_x0000_s538626" name="Visio" r:id="rId3" imgW="911352" imgH="670560" progId="Visio.Drawing.11">
              <p:embed/>
            </p:oleObj>
          </a:graphicData>
        </a:graphic>
      </p:graphicFrame>
      <p:sp>
        <p:nvSpPr>
          <p:cNvPr id="4" name="Text Box 25"/>
          <p:cNvSpPr txBox="1">
            <a:spLocks noChangeArrowheads="1"/>
          </p:cNvSpPr>
          <p:nvPr/>
        </p:nvSpPr>
        <p:spPr bwMode="auto">
          <a:xfrm>
            <a:off x="914400" y="26781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无向图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38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8627" name="Object 3"/>
          <p:cNvGraphicFramePr>
            <a:graphicFrameLocks noChangeAspect="1"/>
          </p:cNvGraphicFramePr>
          <p:nvPr/>
        </p:nvGraphicFramePr>
        <p:xfrm>
          <a:off x="1447799" y="3517900"/>
          <a:ext cx="6272937" cy="2349500"/>
        </p:xfrm>
        <a:graphic>
          <a:graphicData uri="http://schemas.openxmlformats.org/presentationml/2006/ole">
            <p:oleObj spid="_x0000_s538627" r:id="rId4" imgW="2616200" imgH="977900" progId="">
              <p:embed/>
            </p:oleObj>
          </a:graphicData>
        </a:graphic>
      </p:graphicFrame>
      <p:sp>
        <p:nvSpPr>
          <p:cNvPr id="7" name="Text Box 25"/>
          <p:cNvSpPr txBox="1">
            <a:spLocks noChangeArrowheads="1"/>
          </p:cNvSpPr>
          <p:nvPr/>
        </p:nvSpPr>
        <p:spPr bwMode="auto">
          <a:xfrm>
            <a:off x="3302000" y="58404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8-12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邻接矩阵</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graphicFrame>
        <p:nvGraphicFramePr>
          <p:cNvPr id="8" name="Object 3"/>
          <p:cNvGraphicFramePr>
            <a:graphicFrameLocks noChangeAspect="1"/>
          </p:cNvGraphicFramePr>
          <p:nvPr/>
        </p:nvGraphicFramePr>
        <p:xfrm>
          <a:off x="5061109" y="393700"/>
          <a:ext cx="2903711" cy="2273300"/>
        </p:xfrm>
        <a:graphic>
          <a:graphicData uri="http://schemas.openxmlformats.org/presentationml/2006/ole">
            <p:oleObj spid="_x0000_s538629" name="Visio" r:id="rId5" imgW="911352" imgH="716280" progId="Visio.Drawing.11">
              <p:embed/>
            </p:oleObj>
          </a:graphicData>
        </a:graphic>
      </p:graphicFrame>
      <p:sp>
        <p:nvSpPr>
          <p:cNvPr id="9" name="Text Box 25"/>
          <p:cNvSpPr txBox="1">
            <a:spLocks noChangeArrowheads="1"/>
          </p:cNvSpPr>
          <p:nvPr/>
        </p:nvSpPr>
        <p:spPr bwMode="auto">
          <a:xfrm>
            <a:off x="5168900" y="26654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8627"/>
                                        </p:tgtEl>
                                        <p:attrNameLst>
                                          <p:attrName>style.visibility</p:attrName>
                                        </p:attrNameLst>
                                      </p:cBhvr>
                                      <p:to>
                                        <p:strVal val="visible"/>
                                      </p:to>
                                    </p:set>
                                    <p:anim calcmode="lin" valueType="num">
                                      <p:cBhvr additive="base">
                                        <p:cTn id="7" dur="500" fill="hold"/>
                                        <p:tgtEl>
                                          <p:spTgt spid="538627"/>
                                        </p:tgtEl>
                                        <p:attrNameLst>
                                          <p:attrName>ppt_x</p:attrName>
                                        </p:attrNameLst>
                                      </p:cBhvr>
                                      <p:tavLst>
                                        <p:tav tm="0">
                                          <p:val>
                                            <p:strVal val="#ppt_x"/>
                                          </p:val>
                                        </p:tav>
                                        <p:tav tm="100000">
                                          <p:val>
                                            <p:strVal val="#ppt_x"/>
                                          </p:val>
                                        </p:tav>
                                      </p:tavLst>
                                    </p:anim>
                                    <p:anim calcmode="lin" valueType="num">
                                      <p:cBhvr additive="base">
                                        <p:cTn id="8" dur="500" fill="hold"/>
                                        <p:tgtEl>
                                          <p:spTgt spid="5386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381000" y="682625"/>
            <a:ext cx="8763000" cy="4789488"/>
          </a:xfrm>
          <a:prstGeom prst="rect">
            <a:avLst/>
          </a:prstGeom>
          <a:noFill/>
          <a:ln w="9525">
            <a:noFill/>
            <a:miter lim="800000"/>
            <a:headEnd/>
            <a:tailEnd/>
          </a:ln>
        </p:spPr>
        <p:txBody>
          <a:bodyPr>
            <a:spAutoFit/>
          </a:bodyPr>
          <a:lstStyle/>
          <a:p>
            <a:r>
              <a:rPr lang="en-US" altLang="zh-CN" sz="2800" b="1" dirty="0">
                <a:solidFill>
                  <a:srgbClr val="CC3300"/>
                </a:solidFill>
                <a:ea typeface="仿宋_GB2312" pitchFamily="49" charset="-122"/>
              </a:rPr>
              <a:t>     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dist</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  </a:t>
            </a:r>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数组初始化</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a:solidFill>
                  <a:srgbClr val="CC3300"/>
                </a:solidFill>
                <a:ea typeface="仿宋_GB2312" pitchFamily="49" charset="-122"/>
              </a:rPr>
              <a:t>S</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 </a:t>
            </a:r>
            <a:r>
              <a:rPr lang="en-US" altLang="zh-CN" sz="2800" b="1" dirty="0">
                <a:solidFill>
                  <a:srgbClr val="CC3300"/>
                </a:solidFill>
                <a:ea typeface="仿宋_GB2312" pitchFamily="49" charset="-122"/>
              </a:rPr>
              <a:t>&amp;&amp;</a:t>
            </a:r>
            <a:r>
              <a:rPr lang="en-US" altLang="zh-CN" sz="2800" dirty="0">
                <a:solidFill>
                  <a:srgbClr val="CC3300"/>
                </a:solidFill>
                <a:ea typeface="仿宋_GB2312" pitchFamily="49" charset="-122"/>
              </a:rPr>
              <a:t> dist</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b="1" dirty="0" err="1" smtClean="0">
                <a:solidFill>
                  <a:srgbClr val="CC3300"/>
                </a:solidFill>
                <a:ea typeface="仿宋_GB2312" pitchFamily="49" charset="-122"/>
              </a:rPr>
              <a:t>MaxValue</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path</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else</a:t>
            </a:r>
            <a:r>
              <a:rPr lang="en-US" altLang="zh-CN" sz="2800" dirty="0">
                <a:solidFill>
                  <a:srgbClr val="CC3300"/>
                </a:solidFill>
                <a:ea typeface="仿宋_GB2312" pitchFamily="49" charset="-122"/>
              </a:rPr>
              <a:t> path</a:t>
            </a:r>
            <a:r>
              <a:rPr lang="en-US" altLang="zh-CN" sz="2800" b="1" dirty="0">
                <a:solidFill>
                  <a:srgbClr val="CC3300"/>
                </a:solidFill>
                <a:ea typeface="仿宋_GB2312" pitchFamily="49" charset="-122"/>
              </a:rPr>
              <a:t>[</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b="1" dirty="0" smtClean="0">
                <a:solidFill>
                  <a:srgbClr val="CC3300"/>
                </a:solidFill>
                <a:ea typeface="黑体" pitchFamily="2" charset="-122"/>
              </a:rPr>
              <a:t>-</a:t>
            </a:r>
            <a:r>
              <a:rPr lang="en-US" altLang="zh-CN" sz="2800" dirty="0">
                <a:solidFill>
                  <a:srgbClr val="CC3300"/>
                </a:solidFill>
                <a:ea typeface="仿宋_GB2312" pitchFamily="49" charset="-122"/>
              </a:rPr>
              <a:t>1</a:t>
            </a:r>
            <a:r>
              <a:rPr lang="en-US" altLang="zh-CN" sz="2800" b="1" dirty="0">
                <a:solidFill>
                  <a:srgbClr val="CC3300"/>
                </a:solidFill>
                <a:ea typeface="仿宋_GB2312" pitchFamily="49" charset="-122"/>
              </a:rPr>
              <a:t>;	</a:t>
            </a:r>
            <a:r>
              <a:rPr lang="en-US" altLang="zh-CN" sz="2800" b="1" dirty="0">
                <a:solidFill>
                  <a:srgbClr val="CC3300"/>
                </a:solidFill>
                <a:ea typeface="隶书" pitchFamily="49" charset="-122"/>
              </a:rPr>
              <a:t>	</a:t>
            </a:r>
            <a:endParaRPr lang="en-US" altLang="zh-CN" sz="2800" dirty="0">
              <a:solidFill>
                <a:srgbClr val="CC3300"/>
              </a:solidFill>
              <a:ea typeface="隶书" pitchFamily="49" charset="-122"/>
            </a:endParaRPr>
          </a:p>
          <a:p>
            <a:r>
              <a:rPr lang="en-US" altLang="zh-CN" sz="2800" dirty="0">
                <a:solidFill>
                  <a:srgbClr val="CC3300"/>
                </a:solidFill>
                <a:ea typeface="隶书" pitchFamily="49" charset="-122"/>
              </a:rPr>
              <a:t>    </a:t>
            </a:r>
            <a:r>
              <a:rPr lang="en-US" altLang="zh-CN" sz="2800" b="1" dirty="0">
                <a:solidFill>
                  <a:srgbClr val="CC3300"/>
                </a:solidFill>
                <a:ea typeface="隶书" pitchFamily="49" charset="-122"/>
              </a:rPr>
              <a:t>}</a:t>
            </a:r>
          </a:p>
          <a:p>
            <a:r>
              <a:rPr lang="en-US" altLang="zh-CN" sz="2800" i="1" dirty="0">
                <a:solidFill>
                  <a:schemeClr val="tx2"/>
                </a:solidFill>
                <a:ea typeface="仿宋_GB2312" pitchFamily="49" charset="-122"/>
              </a:rPr>
              <a:t>    </a:t>
            </a:r>
            <a:r>
              <a:rPr lang="en-US" altLang="zh-CN" sz="2800" dirty="0">
                <a:solidFill>
                  <a:srgbClr val="CC3300"/>
                </a:solidFill>
                <a:ea typeface="仿宋_GB2312" pitchFamily="49" charset="-122"/>
              </a:rPr>
              <a:t>S</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dirty="0">
                <a:solidFill>
                  <a:srgbClr val="CC3300"/>
                </a:solidFill>
                <a:ea typeface="仿宋_GB2312" pitchFamily="49" charset="-122"/>
              </a:rPr>
              <a:t>dist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  </a:t>
            </a:r>
            <a:r>
              <a:rPr lang="en-US" altLang="zh-CN" sz="2800" b="1" dirty="0">
                <a:solidFill>
                  <a:srgbClr val="3333CC"/>
                </a:solidFill>
                <a:ea typeface="仿宋_GB2312" pitchFamily="49" charset="-122"/>
              </a:rPr>
              <a:t>//</a:t>
            </a:r>
            <a:r>
              <a:rPr lang="zh-CN" altLang="en-US" sz="2800" dirty="0" smtClean="0">
                <a:solidFill>
                  <a:srgbClr val="3333CC"/>
                </a:solidFill>
                <a:ea typeface="隶书" pitchFamily="49" charset="-122"/>
              </a:rPr>
              <a:t>顶点</a:t>
            </a:r>
            <a:r>
              <a:rPr lang="en-US" altLang="zh-CN" sz="2800" b="1" dirty="0" smtClean="0">
                <a:solidFill>
                  <a:schemeClr val="tx2"/>
                </a:solidFill>
                <a:ea typeface="仿宋_GB2312" pitchFamily="49" charset="-122"/>
              </a:rPr>
              <a:t>v</a:t>
            </a:r>
            <a:r>
              <a:rPr lang="zh-CN" altLang="en-US" sz="2800" dirty="0" smtClean="0">
                <a:solidFill>
                  <a:srgbClr val="3333CC"/>
                </a:solidFill>
                <a:ea typeface="隶书" pitchFamily="49" charset="-122"/>
              </a:rPr>
              <a:t>加入</a:t>
            </a:r>
            <a:r>
              <a:rPr lang="zh-CN" altLang="en-US" sz="2800" dirty="0">
                <a:solidFill>
                  <a:srgbClr val="3333CC"/>
                </a:solidFill>
                <a:ea typeface="隶书" pitchFamily="49" charset="-122"/>
              </a:rPr>
              <a:t>顶点集合</a:t>
            </a:r>
          </a:p>
          <a:p>
            <a:r>
              <a:rPr lang="zh-CN" altLang="en-US" sz="2800" b="1" dirty="0">
                <a:solidFill>
                  <a:srgbClr val="3333CC"/>
                </a:solidFill>
                <a:ea typeface="仿宋_GB2312" pitchFamily="49" charset="-122"/>
              </a:rPr>
              <a:t>    </a:t>
            </a:r>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选当前不在</a:t>
            </a:r>
            <a:r>
              <a:rPr lang="zh-CN" altLang="en-US" sz="2800" dirty="0" smtClean="0">
                <a:solidFill>
                  <a:srgbClr val="3333CC"/>
                </a:solidFill>
                <a:ea typeface="隶书" pitchFamily="49" charset="-122"/>
              </a:rPr>
              <a:t>集合</a:t>
            </a:r>
            <a:r>
              <a:rPr lang="en-US" altLang="zh-CN" sz="2800" b="1" dirty="0" smtClean="0">
                <a:solidFill>
                  <a:schemeClr val="tx2"/>
                </a:solidFill>
                <a:ea typeface="仿宋_GB2312" pitchFamily="49" charset="-122"/>
              </a:rPr>
              <a:t>S</a:t>
            </a:r>
            <a:r>
              <a:rPr lang="zh-CN" altLang="en-US" sz="2800" dirty="0" smtClean="0">
                <a:solidFill>
                  <a:srgbClr val="3333CC"/>
                </a:solidFill>
                <a:ea typeface="隶书" pitchFamily="49" charset="-122"/>
              </a:rPr>
              <a:t>中</a:t>
            </a:r>
            <a:r>
              <a:rPr lang="zh-CN" altLang="en-US" sz="2800" dirty="0">
                <a:solidFill>
                  <a:srgbClr val="3333CC"/>
                </a:solidFill>
                <a:ea typeface="隶书" pitchFamily="49" charset="-122"/>
              </a:rPr>
              <a:t>具有最短路径的</a:t>
            </a:r>
            <a:r>
              <a:rPr lang="zh-CN" altLang="en-US" sz="2800" dirty="0" smtClean="0">
                <a:solidFill>
                  <a:srgbClr val="3333CC"/>
                </a:solidFill>
                <a:ea typeface="隶书" pitchFamily="49" charset="-122"/>
              </a:rPr>
              <a:t>顶点</a:t>
            </a:r>
            <a:r>
              <a:rPr lang="en-US" altLang="zh-CN" sz="2800" b="1" dirty="0" smtClean="0">
                <a:solidFill>
                  <a:schemeClr val="tx2"/>
                </a:solidFill>
                <a:ea typeface="仿宋_GB2312" pitchFamily="49" charset="-122"/>
              </a:rPr>
              <a:t>u</a:t>
            </a:r>
            <a:endParaRPr lang="en-US" altLang="zh-CN" sz="2800" b="1" dirty="0">
              <a:ea typeface="仿宋_GB2312" pitchFamily="49" charset="-122"/>
            </a:endParaRPr>
          </a:p>
          <a:p>
            <a:r>
              <a:rPr lang="en-US" altLang="zh-CN" sz="2800" b="1" dirty="0">
                <a:ea typeface="仿宋_GB2312" pitchFamily="49" charset="-122"/>
              </a:rPr>
              <a:t>   </a:t>
            </a:r>
            <a:r>
              <a:rPr lang="en-US" altLang="zh-CN" sz="2800" dirty="0">
                <a:solidFill>
                  <a:schemeClr val="tx2"/>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float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min</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MaxValue</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140</a:t>
            </a:fld>
            <a:endParaRPr lang="en-US" altLang="zh-CN"/>
          </a:p>
        </p:txBody>
      </p:sp>
    </p:spTree>
  </p:cSld>
  <p:clrMapOvr>
    <a:masterClrMapping/>
  </p:clrMapOvr>
  <p:transition>
    <p:zo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400050" y="477838"/>
            <a:ext cx="8991600" cy="6070600"/>
          </a:xfrm>
          <a:prstGeom prst="rect">
            <a:avLst/>
          </a:prstGeom>
          <a:noFill/>
          <a:ln w="9525">
            <a:noFill/>
            <a:miter lim="800000"/>
            <a:headEnd/>
            <a:tailEnd/>
          </a:ln>
        </p:spPr>
        <p:txBody>
          <a:bodyPr>
            <a:spAutoFit/>
          </a:bodyPr>
          <a:lstStyle/>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j</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S</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&amp;&amp;</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dist[</a:t>
            </a:r>
            <a:r>
              <a:rPr lang="en-US" altLang="zh-CN" sz="2800" dirty="0">
                <a:solidFill>
                  <a:srgbClr val="CC3300"/>
                </a:solidFill>
                <a:ea typeface="仿宋_GB2312" pitchFamily="49" charset="-122"/>
              </a:rPr>
              <a:t>j</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min</a:t>
            </a:r>
            <a:r>
              <a:rPr lang="en-US" altLang="zh-CN" sz="2800" b="1" dirty="0" smtClean="0">
                <a:solidFill>
                  <a:srgbClr val="CC3300"/>
                </a:solidFill>
                <a:ea typeface="仿宋_GB2312" pitchFamily="49" charset="-122"/>
              </a:rPr>
              <a:t>) </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min</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dist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S</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  </a:t>
            </a:r>
            <a:r>
              <a:rPr lang="en-US" altLang="zh-CN" sz="2800" b="1" dirty="0">
                <a:solidFill>
                  <a:srgbClr val="3333CC"/>
                </a:solidFill>
                <a:ea typeface="仿宋_GB2312" pitchFamily="49" charset="-122"/>
              </a:rPr>
              <a:t>//</a:t>
            </a:r>
            <a:r>
              <a:rPr lang="zh-CN" altLang="en-US" sz="2800" dirty="0">
                <a:solidFill>
                  <a:srgbClr val="3333CC"/>
                </a:solidFill>
                <a:ea typeface="隶书" pitchFamily="49" charset="-122"/>
              </a:rPr>
              <a:t>将</a:t>
            </a:r>
            <a:r>
              <a:rPr lang="zh-CN" altLang="en-US" sz="2800" dirty="0" smtClean="0">
                <a:solidFill>
                  <a:srgbClr val="3333CC"/>
                </a:solidFill>
                <a:ea typeface="隶书" pitchFamily="49" charset="-122"/>
              </a:rPr>
              <a:t>顶点</a:t>
            </a:r>
            <a:r>
              <a:rPr lang="en-US" altLang="zh-CN" sz="2800" b="1" dirty="0" smtClean="0">
                <a:solidFill>
                  <a:schemeClr val="tx2"/>
                </a:solidFill>
                <a:ea typeface="仿宋_GB2312" pitchFamily="49" charset="-122"/>
              </a:rPr>
              <a:t>u</a:t>
            </a:r>
            <a:r>
              <a:rPr lang="zh-CN" altLang="en-US" sz="2800" dirty="0" smtClean="0">
                <a:solidFill>
                  <a:srgbClr val="3333CC"/>
                </a:solidFill>
                <a:ea typeface="隶书" pitchFamily="49" charset="-122"/>
              </a:rPr>
              <a:t>加入集合</a:t>
            </a:r>
            <a:r>
              <a:rPr lang="en-US" altLang="zh-CN" sz="2800" b="1" dirty="0" smtClean="0">
                <a:solidFill>
                  <a:schemeClr val="tx2"/>
                </a:solidFill>
                <a:ea typeface="仿宋_GB2312" pitchFamily="49" charset="-122"/>
              </a:rPr>
              <a:t>S</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k</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k</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k</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修改</a:t>
            </a:r>
            <a:r>
              <a:rPr lang="zh-CN" altLang="en-US" sz="2800" b="1" dirty="0">
                <a:solidFill>
                  <a:schemeClr val="tx2"/>
                </a:solidFill>
                <a:ea typeface="仿宋_GB2312" pitchFamily="49" charset="-122"/>
              </a:rPr>
              <a:t> </a:t>
            </a:r>
            <a:endParaRPr lang="zh-CN" altLang="en-US" sz="2800"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u</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k</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 </a:t>
            </a:r>
            <a:r>
              <a:rPr lang="en-US" altLang="zh-CN" sz="2800" b="1" dirty="0" smtClean="0">
                <a:solidFill>
                  <a:srgbClr val="CC3300"/>
                </a:solidFill>
                <a:ea typeface="仿宋_GB2312" pitchFamily="49" charset="-122"/>
              </a:rPr>
              <a:t>(!</a:t>
            </a:r>
            <a:r>
              <a:rPr lang="en-US" altLang="zh-CN" sz="2800" dirty="0">
                <a:solidFill>
                  <a:srgbClr val="CC3300"/>
                </a:solidFill>
                <a:ea typeface="仿宋_GB2312" pitchFamily="49" charset="-122"/>
              </a:rPr>
              <a:t>S</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k</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&amp;&amp;</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&lt;</a:t>
            </a:r>
            <a:r>
              <a:rPr lang="en-US" altLang="zh-CN" sz="2800" b="1" dirty="0" err="1" smtClean="0">
                <a:solidFill>
                  <a:srgbClr val="CC3300"/>
                </a:solidFill>
                <a:ea typeface="仿宋_GB2312" pitchFamily="49" charset="-122"/>
              </a:rPr>
              <a:t>MaxValue</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a:t>
            </a:r>
            <a:r>
              <a:rPr lang="en-US" altLang="zh-CN" sz="2800" b="1" dirty="0" smtClean="0">
                <a:solidFill>
                  <a:srgbClr val="CC3300"/>
                </a:solidFill>
                <a:ea typeface="仿宋_GB2312" pitchFamily="49" charset="-122"/>
              </a:rPr>
              <a:t>           &amp;&amp; </a:t>
            </a:r>
            <a:r>
              <a:rPr lang="en-US" altLang="zh-CN" sz="2800" dirty="0">
                <a:solidFill>
                  <a:srgbClr val="CC3300"/>
                </a:solidFill>
                <a:ea typeface="仿宋_GB2312" pitchFamily="49" charset="-122"/>
              </a:rPr>
              <a:t>dist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u</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dist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k</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3333CC"/>
                </a:solidFill>
                <a:ea typeface="隶书" pitchFamily="49" charset="-122"/>
              </a:rPr>
              <a:t>//</a:t>
            </a:r>
            <a:r>
              <a:rPr lang="zh-CN" altLang="en-US" sz="2800" dirty="0" smtClean="0">
                <a:solidFill>
                  <a:srgbClr val="3333CC"/>
                </a:solidFill>
                <a:ea typeface="隶书" pitchFamily="49" charset="-122"/>
              </a:rPr>
              <a:t>顶点</a:t>
            </a:r>
            <a:r>
              <a:rPr lang="en-US" altLang="zh-CN" sz="2800" b="1" dirty="0" smtClean="0">
                <a:solidFill>
                  <a:schemeClr val="tx2"/>
                </a:solidFill>
                <a:ea typeface="隶书" pitchFamily="49" charset="-122"/>
              </a:rPr>
              <a:t>k</a:t>
            </a:r>
            <a:r>
              <a:rPr lang="zh-CN" altLang="en-US" sz="2800" dirty="0" smtClean="0">
                <a:solidFill>
                  <a:srgbClr val="3333CC"/>
                </a:solidFill>
                <a:ea typeface="隶书" pitchFamily="49" charset="-122"/>
              </a:rPr>
              <a:t>未加入</a:t>
            </a:r>
            <a:r>
              <a:rPr lang="en-US" altLang="zh-CN" sz="2800" b="1" dirty="0" smtClean="0">
                <a:solidFill>
                  <a:schemeClr val="tx2"/>
                </a:solidFill>
                <a:ea typeface="隶书" pitchFamily="49" charset="-122"/>
              </a:rPr>
              <a:t>S</a:t>
            </a:r>
            <a:r>
              <a:rPr lang="zh-CN" altLang="en-US" sz="2800" dirty="0" smtClean="0">
                <a:solidFill>
                  <a:srgbClr val="3333CC"/>
                </a:solidFill>
                <a:ea typeface="隶书" pitchFamily="49" charset="-122"/>
              </a:rPr>
              <a:t>，</a:t>
            </a:r>
            <a:r>
              <a:rPr lang="zh-CN" altLang="en-US" sz="2800" dirty="0">
                <a:solidFill>
                  <a:srgbClr val="3333CC"/>
                </a:solidFill>
                <a:ea typeface="隶书" pitchFamily="49" charset="-122"/>
              </a:rPr>
              <a:t>且绕</a:t>
            </a:r>
            <a:r>
              <a:rPr lang="zh-CN" altLang="en-US" sz="2800" dirty="0" smtClean="0">
                <a:solidFill>
                  <a:srgbClr val="3333CC"/>
                </a:solidFill>
                <a:ea typeface="隶书" pitchFamily="49" charset="-122"/>
              </a:rPr>
              <a:t>过</a:t>
            </a:r>
            <a:r>
              <a:rPr lang="en-US" altLang="zh-CN" sz="2800" b="1" dirty="0" smtClean="0">
                <a:solidFill>
                  <a:schemeClr val="tx2"/>
                </a:solidFill>
                <a:ea typeface="隶书" pitchFamily="49" charset="-122"/>
              </a:rPr>
              <a:t>u</a:t>
            </a:r>
            <a:r>
              <a:rPr lang="zh-CN" altLang="en-US" sz="2800" dirty="0" smtClean="0">
                <a:solidFill>
                  <a:srgbClr val="3333CC"/>
                </a:solidFill>
                <a:ea typeface="隶书" pitchFamily="49" charset="-122"/>
              </a:rPr>
              <a:t>可以</a:t>
            </a:r>
            <a:r>
              <a:rPr lang="zh-CN" altLang="en-US" sz="2800" dirty="0">
                <a:solidFill>
                  <a:srgbClr val="3333CC"/>
                </a:solidFill>
                <a:ea typeface="隶书" pitchFamily="49" charset="-122"/>
              </a:rPr>
              <a:t>缩短路径</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a:solidFill>
                  <a:srgbClr val="CC3300"/>
                </a:solidFill>
                <a:ea typeface="仿宋_GB2312" pitchFamily="49" charset="-122"/>
              </a:rPr>
              <a:t>dist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k</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dist</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u</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w</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p>
          <a:p>
            <a:r>
              <a:rPr lang="en-US" altLang="zh-CN" sz="2800" dirty="0">
                <a:solidFill>
                  <a:srgbClr val="CC3300"/>
                </a:solidFill>
                <a:ea typeface="隶书" pitchFamily="49" charset="-122"/>
              </a:rPr>
              <a:t>	       path</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k</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u</a:t>
            </a:r>
            <a:r>
              <a:rPr lang="en-US" altLang="zh-CN" sz="2800" b="1" dirty="0">
                <a:solidFill>
                  <a:srgbClr val="CC3300"/>
                </a:solidFill>
                <a:ea typeface="隶书" pitchFamily="49" charset="-122"/>
              </a:rPr>
              <a:t>;  </a:t>
            </a:r>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修改</a:t>
            </a:r>
            <a:r>
              <a:rPr lang="zh-CN" altLang="en-US" sz="2800" dirty="0" smtClean="0">
                <a:solidFill>
                  <a:srgbClr val="3333CC"/>
                </a:solidFill>
                <a:ea typeface="隶书" pitchFamily="49" charset="-122"/>
              </a:rPr>
              <a:t>到</a:t>
            </a:r>
            <a:r>
              <a:rPr lang="en-US" altLang="zh-CN" sz="2800" b="1" dirty="0" smtClean="0">
                <a:solidFill>
                  <a:schemeClr val="tx2"/>
                </a:solidFill>
                <a:ea typeface="隶书" pitchFamily="49" charset="-122"/>
              </a:rPr>
              <a:t>k</a:t>
            </a:r>
            <a:r>
              <a:rPr lang="zh-CN" altLang="en-US" sz="2800" dirty="0" smtClean="0">
                <a:solidFill>
                  <a:srgbClr val="3333CC"/>
                </a:solidFill>
                <a:ea typeface="隶书" pitchFamily="49" charset="-122"/>
              </a:rPr>
              <a:t>的</a:t>
            </a:r>
            <a:r>
              <a:rPr lang="zh-CN" altLang="en-US" sz="2800" dirty="0">
                <a:solidFill>
                  <a:srgbClr val="3333CC"/>
                </a:solidFill>
                <a:ea typeface="隶书" pitchFamily="49" charset="-122"/>
              </a:rPr>
              <a:t>最短路径</a:t>
            </a:r>
            <a:endParaRPr lang="zh-CN" altLang="en-US" sz="2800" b="1" dirty="0">
              <a:solidFill>
                <a:srgbClr val="CC3300"/>
              </a:solidFill>
              <a:ea typeface="隶书" pitchFamily="49" charset="-122"/>
            </a:endParaRPr>
          </a:p>
          <a:p>
            <a:r>
              <a:rPr lang="zh-CN" altLang="en-US" sz="2800" dirty="0">
                <a:solidFill>
                  <a:srgbClr val="CC3300"/>
                </a:solidFill>
                <a:ea typeface="隶书" pitchFamily="49" charset="-122"/>
              </a:rPr>
              <a:t>	  </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p>
          <a:p>
            <a:r>
              <a:rPr lang="en-US" altLang="zh-CN" sz="2800" b="1" dirty="0">
                <a:solidFill>
                  <a:srgbClr val="CC3300"/>
                </a:solidFill>
                <a:ea typeface="隶书" pitchFamily="49" charset="-122"/>
              </a:rPr>
              <a:t>    }</a:t>
            </a:r>
          </a:p>
          <a:p>
            <a:r>
              <a:rPr lang="en-US" altLang="zh-CN" sz="2800" b="1" dirty="0">
                <a:solidFill>
                  <a:srgbClr val="CC3300"/>
                </a:solidFill>
                <a:ea typeface="隶书" pitchFamily="49" charset="-122"/>
              </a:rPr>
              <a:t>}</a:t>
            </a:r>
            <a:r>
              <a:rPr lang="en-US" altLang="zh-CN" sz="2800" dirty="0">
                <a:solidFill>
                  <a:schemeClr val="tx2"/>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141</a:t>
            </a:fld>
            <a:endParaRPr lang="en-US" altLang="zh-CN"/>
          </a:p>
        </p:txBody>
      </p:sp>
    </p:spTree>
  </p:cSld>
  <p:clrMapOvr>
    <a:masterClrMapping/>
  </p:clrMapOvr>
  <p:transition>
    <p:zo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8708" name="Object 4"/>
          <p:cNvGraphicFramePr>
            <a:graphicFrameLocks noChangeAspect="1"/>
          </p:cNvGraphicFramePr>
          <p:nvPr/>
        </p:nvGraphicFramePr>
        <p:xfrm>
          <a:off x="179388" y="765175"/>
          <a:ext cx="11430000" cy="3581400"/>
        </p:xfrm>
        <a:graphic>
          <a:graphicData uri="http://schemas.openxmlformats.org/presentationml/2006/ole">
            <p:oleObj spid="_x0000_s328708" name="文档" r:id="rId3" imgW="5533920" imgH="1600200" progId="Word.Document.8">
              <p:embed/>
            </p:oleObj>
          </a:graphicData>
        </a:graphic>
      </p:graphicFrame>
      <p:pic>
        <p:nvPicPr>
          <p:cNvPr id="328709" name="Picture 5"/>
          <p:cNvPicPr>
            <a:picLocks noChangeAspect="1" noChangeArrowheads="1"/>
          </p:cNvPicPr>
          <p:nvPr/>
        </p:nvPicPr>
        <p:blipFill>
          <a:blip r:embed="rId4" cstate="print"/>
          <a:srcRect/>
          <a:stretch>
            <a:fillRect/>
          </a:stretch>
        </p:blipFill>
        <p:spPr bwMode="auto">
          <a:xfrm>
            <a:off x="493713" y="3959225"/>
            <a:ext cx="8215312" cy="26606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86F69F03-7E5B-48C0-A38A-F337664282DB}" type="slidenum">
              <a:rPr lang="en-US" altLang="zh-CN" smtClean="0"/>
              <a:pPr/>
              <a:t>142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8708"/>
                                        </p:tgtEl>
                                        <p:attrNameLst>
                                          <p:attrName>style.visibility</p:attrName>
                                        </p:attrNameLst>
                                      </p:cBhvr>
                                      <p:to>
                                        <p:strVal val="visible"/>
                                      </p:to>
                                    </p:set>
                                    <p:anim calcmode="lin" valueType="num">
                                      <p:cBhvr additive="base">
                                        <p:cTn id="7" dur="500" fill="hold"/>
                                        <p:tgtEl>
                                          <p:spTgt spid="328708"/>
                                        </p:tgtEl>
                                        <p:attrNameLst>
                                          <p:attrName>ppt_x</p:attrName>
                                        </p:attrNameLst>
                                      </p:cBhvr>
                                      <p:tavLst>
                                        <p:tav tm="0">
                                          <p:val>
                                            <p:strVal val="#ppt_x"/>
                                          </p:val>
                                        </p:tav>
                                        <p:tav tm="100000">
                                          <p:val>
                                            <p:strVal val="#ppt_x"/>
                                          </p:val>
                                        </p:tav>
                                      </p:tavLst>
                                    </p:anim>
                                    <p:anim calcmode="lin" valueType="num">
                                      <p:cBhvr additive="base">
                                        <p:cTn id="8" dur="500" fill="hold"/>
                                        <p:tgtEl>
                                          <p:spTgt spid="3287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22" name="Line 26"/>
          <p:cNvSpPr>
            <a:spLocks noChangeShapeType="1"/>
          </p:cNvSpPr>
          <p:nvPr/>
        </p:nvSpPr>
        <p:spPr bwMode="auto">
          <a:xfrm>
            <a:off x="1752600" y="3733800"/>
            <a:ext cx="762000" cy="6096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31" name="Line 35"/>
          <p:cNvSpPr>
            <a:spLocks noChangeShapeType="1"/>
          </p:cNvSpPr>
          <p:nvPr/>
        </p:nvSpPr>
        <p:spPr bwMode="auto">
          <a:xfrm flipH="1">
            <a:off x="1371600" y="5791200"/>
            <a:ext cx="685800" cy="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01" name="Text Box 5"/>
          <p:cNvSpPr txBox="1">
            <a:spLocks noChangeArrowheads="1"/>
          </p:cNvSpPr>
          <p:nvPr/>
        </p:nvSpPr>
        <p:spPr bwMode="auto">
          <a:xfrm>
            <a:off x="1047750" y="381000"/>
            <a:ext cx="6932613" cy="579438"/>
          </a:xfrm>
          <a:prstGeom prst="rect">
            <a:avLst/>
          </a:prstGeom>
          <a:noFill/>
          <a:ln w="9525">
            <a:noFill/>
            <a:miter lim="800000"/>
            <a:headEnd/>
            <a:tailEnd/>
          </a:ln>
        </p:spPr>
        <p:txBody>
          <a:bodyPr wrap="none">
            <a:spAutoFit/>
          </a:bodyPr>
          <a:lstStyle/>
          <a:p>
            <a:r>
              <a:rPr lang="en-US" altLang="zh-CN" sz="3200" b="1" u="sng">
                <a:solidFill>
                  <a:srgbClr val="CC3300"/>
                </a:solidFill>
                <a:effectLst>
                  <a:outerShdw blurRad="38100" dist="38100" dir="2700000" algn="tl">
                    <a:srgbClr val="C0C0C0"/>
                  </a:outerShdw>
                </a:effectLst>
                <a:ea typeface="仿宋_GB2312" pitchFamily="49" charset="-122"/>
              </a:rPr>
              <a:t>Dijkstra</a:t>
            </a:r>
            <a:r>
              <a:rPr lang="zh-CN" altLang="en-US" sz="3200" b="1" u="sng">
                <a:effectLst>
                  <a:outerShdw blurRad="38100" dist="38100" dir="2700000" algn="tl">
                    <a:srgbClr val="C0C0C0"/>
                  </a:outerShdw>
                </a:effectLst>
                <a:ea typeface="仿宋_GB2312" pitchFamily="49" charset="-122"/>
              </a:rPr>
              <a:t>算法中各辅助数组的最终结果</a:t>
            </a:r>
            <a:endParaRPr lang="zh-CN" altLang="en-US" u="sng"/>
          </a:p>
        </p:txBody>
      </p:sp>
      <p:sp>
        <p:nvSpPr>
          <p:cNvPr id="208902" name="Rectangle 6"/>
          <p:cNvSpPr>
            <a:spLocks noChangeArrowheads="1"/>
          </p:cNvSpPr>
          <p:nvPr/>
        </p:nvSpPr>
        <p:spPr bwMode="auto">
          <a:xfrm>
            <a:off x="3197225" y="3625850"/>
            <a:ext cx="5395913" cy="2530475"/>
          </a:xfrm>
          <a:prstGeom prst="rect">
            <a:avLst/>
          </a:prstGeom>
          <a:noFill/>
          <a:ln w="9525">
            <a:noFill/>
            <a:miter lim="800000"/>
            <a:headEnd/>
            <a:tailEnd/>
          </a:ln>
        </p:spPr>
        <p:txBody>
          <a:bodyPr>
            <a:spAutoFit/>
          </a:bodyPr>
          <a:lstStyle/>
          <a:p>
            <a:pPr algn="just">
              <a:lnSpc>
                <a:spcPct val="95000"/>
              </a:lnSpc>
            </a:pPr>
            <a:r>
              <a:rPr lang="zh-CN" altLang="en-US" sz="2800" b="1" dirty="0">
                <a:solidFill>
                  <a:srgbClr val="3333CC"/>
                </a:solidFill>
                <a:ea typeface="隶书" pitchFamily="49" charset="-122"/>
              </a:rPr>
              <a:t>从表中读取</a:t>
            </a:r>
            <a:r>
              <a:rPr lang="zh-CN" altLang="en-US" sz="2800" b="1" dirty="0" smtClean="0">
                <a:solidFill>
                  <a:srgbClr val="3333CC"/>
                </a:solidFill>
                <a:ea typeface="隶书" pitchFamily="49" charset="-122"/>
              </a:rPr>
              <a:t>源点</a:t>
            </a:r>
            <a:r>
              <a:rPr lang="en-US" altLang="zh-CN" sz="2800" b="1" dirty="0" smtClean="0">
                <a:solidFill>
                  <a:schemeClr val="tx2"/>
                </a:solidFill>
                <a:ea typeface="隶书" pitchFamily="49" charset="-122"/>
              </a:rPr>
              <a:t>0</a:t>
            </a:r>
            <a:r>
              <a:rPr lang="zh-CN" altLang="en-US" sz="2800" b="1" dirty="0" smtClean="0">
                <a:solidFill>
                  <a:srgbClr val="3333CC"/>
                </a:solidFill>
                <a:ea typeface="隶书" pitchFamily="49" charset="-122"/>
              </a:rPr>
              <a:t>到终点</a:t>
            </a:r>
            <a:r>
              <a:rPr lang="en-US" altLang="zh-CN" sz="2800" b="1" i="1" dirty="0" smtClean="0">
                <a:solidFill>
                  <a:schemeClr val="tx2"/>
                </a:solidFill>
                <a:ea typeface="隶书" pitchFamily="49" charset="-122"/>
              </a:rPr>
              <a:t>v</a:t>
            </a:r>
            <a:r>
              <a:rPr lang="zh-CN" altLang="en-US" sz="2800" b="1" dirty="0" smtClean="0">
                <a:solidFill>
                  <a:srgbClr val="3333CC"/>
                </a:solidFill>
                <a:ea typeface="隶书" pitchFamily="49" charset="-122"/>
              </a:rPr>
              <a:t>的</a:t>
            </a:r>
            <a:r>
              <a:rPr lang="zh-CN" altLang="en-US" sz="2800" b="1" dirty="0">
                <a:solidFill>
                  <a:srgbClr val="3333CC"/>
                </a:solidFill>
                <a:ea typeface="隶书" pitchFamily="49" charset="-122"/>
              </a:rPr>
              <a:t>最短路径的方法：举</a:t>
            </a:r>
            <a:r>
              <a:rPr lang="zh-CN" altLang="en-US" sz="2800" b="1" dirty="0" smtClean="0">
                <a:solidFill>
                  <a:srgbClr val="3333CC"/>
                </a:solidFill>
                <a:ea typeface="隶书" pitchFamily="49" charset="-122"/>
              </a:rPr>
              <a:t>顶点</a:t>
            </a:r>
            <a:r>
              <a:rPr lang="en-US" altLang="zh-CN" sz="2800" b="1" dirty="0" smtClean="0">
                <a:solidFill>
                  <a:schemeClr val="tx2"/>
                </a:solidFill>
                <a:ea typeface="隶书" pitchFamily="49" charset="-122"/>
              </a:rPr>
              <a:t>4</a:t>
            </a:r>
            <a:r>
              <a:rPr lang="zh-CN" altLang="en-US" sz="2800" b="1" dirty="0" smtClean="0">
                <a:solidFill>
                  <a:srgbClr val="3333CC"/>
                </a:solidFill>
                <a:ea typeface="隶书" pitchFamily="49" charset="-122"/>
              </a:rPr>
              <a:t>为</a:t>
            </a:r>
            <a:r>
              <a:rPr lang="zh-CN" altLang="en-US" sz="2800" b="1" dirty="0">
                <a:solidFill>
                  <a:srgbClr val="3333CC"/>
                </a:solidFill>
                <a:ea typeface="隶书" pitchFamily="49" charset="-122"/>
              </a:rPr>
              <a:t>例</a:t>
            </a:r>
            <a:endParaRPr lang="zh-CN" altLang="en-US" sz="2800" b="1" dirty="0">
              <a:ea typeface="隶书" pitchFamily="49" charset="-122"/>
            </a:endParaRPr>
          </a:p>
          <a:p>
            <a:pPr algn="just">
              <a:lnSpc>
                <a:spcPct val="95000"/>
              </a:lnSpc>
            </a:pPr>
            <a:r>
              <a:rPr lang="zh-CN" altLang="en-US" sz="2800" b="1" dirty="0">
                <a:ea typeface="隶书" pitchFamily="49" charset="-122"/>
              </a:rPr>
              <a:t> </a:t>
            </a:r>
            <a:r>
              <a:rPr lang="en-US" altLang="zh-CN" sz="2800" b="1" dirty="0">
                <a:solidFill>
                  <a:srgbClr val="006600"/>
                </a:solidFill>
                <a:ea typeface="隶书" pitchFamily="49" charset="-122"/>
              </a:rPr>
              <a:t>path[4</a:t>
            </a:r>
            <a:r>
              <a:rPr lang="en-US" altLang="zh-CN" sz="2800" b="1" dirty="0" smtClean="0">
                <a:solidFill>
                  <a:srgbClr val="006600"/>
                </a:solidFill>
                <a:ea typeface="隶书" pitchFamily="49" charset="-122"/>
              </a:rPr>
              <a:t>]=2     </a:t>
            </a:r>
            <a:r>
              <a:rPr lang="en-US" altLang="zh-CN" sz="2800" b="1" dirty="0">
                <a:solidFill>
                  <a:srgbClr val="006600"/>
                </a:solidFill>
                <a:ea typeface="隶书" pitchFamily="49" charset="-122"/>
              </a:rPr>
              <a:t>path[2</a:t>
            </a:r>
            <a:r>
              <a:rPr lang="en-US" altLang="zh-CN" sz="2800" b="1" dirty="0" smtClean="0">
                <a:solidFill>
                  <a:srgbClr val="006600"/>
                </a:solidFill>
                <a:ea typeface="隶书" pitchFamily="49" charset="-122"/>
              </a:rPr>
              <a:t>]=3</a:t>
            </a:r>
            <a:r>
              <a:rPr lang="en-US" altLang="zh-CN" sz="2800" b="1" dirty="0" smtClean="0">
                <a:ea typeface="隶书" pitchFamily="49" charset="-122"/>
              </a:rPr>
              <a:t> </a:t>
            </a:r>
            <a:endParaRPr lang="en-US" altLang="zh-CN" sz="2800" b="1" dirty="0">
              <a:ea typeface="隶书" pitchFamily="49" charset="-122"/>
            </a:endParaRPr>
          </a:p>
          <a:p>
            <a:pPr algn="just">
              <a:lnSpc>
                <a:spcPct val="95000"/>
              </a:lnSpc>
            </a:pPr>
            <a:r>
              <a:rPr lang="en-US" altLang="zh-CN" sz="2800" b="1" dirty="0">
                <a:ea typeface="隶书" pitchFamily="49" charset="-122"/>
              </a:rPr>
              <a:t> </a:t>
            </a:r>
            <a:r>
              <a:rPr lang="en-US" altLang="zh-CN" sz="2800" b="1" dirty="0" smtClean="0">
                <a:solidFill>
                  <a:srgbClr val="006600"/>
                </a:solidFill>
                <a:ea typeface="隶书" pitchFamily="49" charset="-122"/>
              </a:rPr>
              <a:t>path[3]=0</a:t>
            </a:r>
            <a:r>
              <a:rPr lang="zh-CN" altLang="en-US" sz="2800" b="1" dirty="0">
                <a:solidFill>
                  <a:srgbClr val="3333CC"/>
                </a:solidFill>
              </a:rPr>
              <a:t>，</a:t>
            </a:r>
            <a:r>
              <a:rPr lang="zh-CN" altLang="en-US" sz="2800" b="1" dirty="0">
                <a:solidFill>
                  <a:srgbClr val="3333CC"/>
                </a:solidFill>
                <a:ea typeface="隶书" pitchFamily="49" charset="-122"/>
              </a:rPr>
              <a:t>反过来排列，得到</a:t>
            </a:r>
            <a:r>
              <a:rPr lang="zh-CN" altLang="en-US" sz="2800" b="1" dirty="0" smtClean="0">
                <a:solidFill>
                  <a:srgbClr val="3333CC"/>
                </a:solidFill>
                <a:ea typeface="隶书" pitchFamily="49" charset="-122"/>
              </a:rPr>
              <a:t>路径</a:t>
            </a:r>
            <a:r>
              <a:rPr lang="en-US" altLang="zh-CN" sz="2800" b="1" dirty="0" smtClean="0">
                <a:solidFill>
                  <a:schemeClr val="tx2"/>
                </a:solidFill>
                <a:ea typeface="隶书" pitchFamily="49" charset="-122"/>
              </a:rPr>
              <a:t>0</a:t>
            </a:r>
            <a:r>
              <a:rPr lang="en-US" altLang="zh-CN" sz="2800" b="1" dirty="0">
                <a:solidFill>
                  <a:schemeClr val="tx2"/>
                </a:solidFill>
                <a:ea typeface="隶书" pitchFamily="49" charset="-122"/>
              </a:rPr>
              <a:t>, 3, 2, 4</a:t>
            </a:r>
            <a:r>
              <a:rPr lang="zh-CN" altLang="en-US" sz="2800" b="1" dirty="0">
                <a:solidFill>
                  <a:srgbClr val="3333CC"/>
                </a:solidFill>
              </a:rPr>
              <a:t>，</a:t>
            </a:r>
            <a:r>
              <a:rPr lang="zh-CN" altLang="en-US" sz="2800" b="1" dirty="0">
                <a:solidFill>
                  <a:srgbClr val="3333CC"/>
                </a:solidFill>
                <a:ea typeface="隶书" pitchFamily="49" charset="-122"/>
              </a:rPr>
              <a:t>这就是</a:t>
            </a:r>
            <a:r>
              <a:rPr lang="zh-CN" altLang="en-US" sz="2800" b="1" dirty="0" smtClean="0">
                <a:solidFill>
                  <a:srgbClr val="3333CC"/>
                </a:solidFill>
                <a:ea typeface="隶书" pitchFamily="49" charset="-122"/>
              </a:rPr>
              <a:t>源点</a:t>
            </a:r>
            <a:r>
              <a:rPr lang="en-US" altLang="zh-CN" sz="2800" b="1" dirty="0" smtClean="0">
                <a:solidFill>
                  <a:schemeClr val="tx2"/>
                </a:solidFill>
                <a:ea typeface="隶书" pitchFamily="49" charset="-122"/>
              </a:rPr>
              <a:t>0</a:t>
            </a:r>
            <a:r>
              <a:rPr lang="zh-CN" altLang="en-US" sz="2800" b="1" dirty="0" smtClean="0">
                <a:solidFill>
                  <a:srgbClr val="3333CC"/>
                </a:solidFill>
                <a:ea typeface="隶书" pitchFamily="49" charset="-122"/>
              </a:rPr>
              <a:t>到</a:t>
            </a:r>
            <a:r>
              <a:rPr lang="zh-CN" altLang="en-US" sz="2800" b="1" dirty="0">
                <a:solidFill>
                  <a:srgbClr val="3333CC"/>
                </a:solidFill>
                <a:ea typeface="隶书" pitchFamily="49" charset="-122"/>
              </a:rPr>
              <a:t>终点 </a:t>
            </a:r>
            <a:r>
              <a:rPr lang="en-US" altLang="zh-CN" sz="2800" b="1" dirty="0" smtClean="0">
                <a:solidFill>
                  <a:schemeClr val="tx2"/>
                </a:solidFill>
                <a:ea typeface="隶书" pitchFamily="49" charset="-122"/>
              </a:rPr>
              <a:t>4</a:t>
            </a:r>
            <a:r>
              <a:rPr lang="zh-CN" altLang="en-US" sz="2800" b="1" dirty="0" smtClean="0">
                <a:solidFill>
                  <a:srgbClr val="3333CC"/>
                </a:solidFill>
                <a:ea typeface="隶书" pitchFamily="49" charset="-122"/>
              </a:rPr>
              <a:t>的</a:t>
            </a:r>
            <a:r>
              <a:rPr lang="zh-CN" altLang="en-US" sz="2800" b="1" dirty="0">
                <a:solidFill>
                  <a:srgbClr val="3333CC"/>
                </a:solidFill>
                <a:ea typeface="隶书" pitchFamily="49" charset="-122"/>
              </a:rPr>
              <a:t>最短路径。</a:t>
            </a:r>
          </a:p>
        </p:txBody>
      </p:sp>
      <p:sp>
        <p:nvSpPr>
          <p:cNvPr id="208920" name="Line 24"/>
          <p:cNvSpPr>
            <a:spLocks noChangeShapeType="1"/>
          </p:cNvSpPr>
          <p:nvPr/>
        </p:nvSpPr>
        <p:spPr bwMode="auto">
          <a:xfrm flipV="1">
            <a:off x="2362200" y="4724400"/>
            <a:ext cx="228600" cy="8382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21" name="Line 25"/>
          <p:cNvSpPr>
            <a:spLocks noChangeShapeType="1"/>
          </p:cNvSpPr>
          <p:nvPr/>
        </p:nvSpPr>
        <p:spPr bwMode="auto">
          <a:xfrm>
            <a:off x="1644650" y="3810000"/>
            <a:ext cx="565150" cy="17526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23" name="Line 27"/>
          <p:cNvSpPr>
            <a:spLocks noChangeShapeType="1"/>
          </p:cNvSpPr>
          <p:nvPr/>
        </p:nvSpPr>
        <p:spPr bwMode="auto">
          <a:xfrm flipH="1">
            <a:off x="914400" y="3733800"/>
            <a:ext cx="577850" cy="6858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24" name="Line 28"/>
          <p:cNvSpPr>
            <a:spLocks noChangeShapeType="1"/>
          </p:cNvSpPr>
          <p:nvPr/>
        </p:nvSpPr>
        <p:spPr bwMode="auto">
          <a:xfrm flipV="1">
            <a:off x="1219200" y="4572000"/>
            <a:ext cx="1219200" cy="10668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25" name="Line 29"/>
          <p:cNvSpPr>
            <a:spLocks noChangeShapeType="1"/>
          </p:cNvSpPr>
          <p:nvPr/>
        </p:nvSpPr>
        <p:spPr bwMode="auto">
          <a:xfrm>
            <a:off x="838200" y="4800600"/>
            <a:ext cx="228600" cy="762000"/>
          </a:xfrm>
          <a:prstGeom prst="line">
            <a:avLst/>
          </a:prstGeom>
          <a:noFill/>
          <a:ln w="31750">
            <a:solidFill>
              <a:schemeClr val="accent2"/>
            </a:solidFill>
            <a:round/>
            <a:headEnd/>
            <a:tailEnd type="triangle" w="sm" len="lg"/>
          </a:ln>
        </p:spPr>
        <p:txBody>
          <a:bodyPr wrap="none" anchor="ctr"/>
          <a:lstStyle/>
          <a:p>
            <a:endParaRPr lang="zh-CN" altLang="en-US"/>
          </a:p>
        </p:txBody>
      </p:sp>
      <p:sp>
        <p:nvSpPr>
          <p:cNvPr id="208926" name="Oval 30"/>
          <p:cNvSpPr>
            <a:spLocks noChangeArrowheads="1"/>
          </p:cNvSpPr>
          <p:nvPr/>
        </p:nvSpPr>
        <p:spPr bwMode="auto">
          <a:xfrm>
            <a:off x="1371600" y="3429000"/>
            <a:ext cx="48895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pPr algn="ctr"/>
            <a:r>
              <a:rPr lang="en-US" altLang="zh-CN" sz="3200" b="1"/>
              <a:t>0</a:t>
            </a:r>
            <a:endParaRPr lang="en-US" altLang="zh-CN"/>
          </a:p>
        </p:txBody>
      </p:sp>
      <p:sp>
        <p:nvSpPr>
          <p:cNvPr id="208927" name="Oval 31"/>
          <p:cNvSpPr>
            <a:spLocks noChangeArrowheads="1"/>
          </p:cNvSpPr>
          <p:nvPr/>
        </p:nvSpPr>
        <p:spPr bwMode="auto">
          <a:xfrm>
            <a:off x="2438400" y="42672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pPr algn="ctr"/>
            <a:r>
              <a:rPr lang="en-US" altLang="zh-CN" sz="3200" b="1"/>
              <a:t>4</a:t>
            </a:r>
            <a:endParaRPr lang="en-US" altLang="zh-CN"/>
          </a:p>
        </p:txBody>
      </p:sp>
      <p:sp>
        <p:nvSpPr>
          <p:cNvPr id="208928" name="Oval 32"/>
          <p:cNvSpPr>
            <a:spLocks noChangeArrowheads="1"/>
          </p:cNvSpPr>
          <p:nvPr/>
        </p:nvSpPr>
        <p:spPr bwMode="auto">
          <a:xfrm>
            <a:off x="533400" y="43434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pPr algn="ctr"/>
            <a:r>
              <a:rPr lang="en-US" altLang="zh-CN" sz="3200" b="1"/>
              <a:t>1</a:t>
            </a:r>
            <a:endParaRPr lang="en-US" altLang="zh-CN"/>
          </a:p>
        </p:txBody>
      </p:sp>
      <p:sp>
        <p:nvSpPr>
          <p:cNvPr id="208929" name="Oval 33"/>
          <p:cNvSpPr>
            <a:spLocks noChangeArrowheads="1"/>
          </p:cNvSpPr>
          <p:nvPr/>
        </p:nvSpPr>
        <p:spPr bwMode="auto">
          <a:xfrm>
            <a:off x="914400" y="55626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pPr algn="ctr"/>
            <a:r>
              <a:rPr lang="en-US" altLang="zh-CN" sz="3200" b="1"/>
              <a:t>2</a:t>
            </a:r>
            <a:endParaRPr lang="en-US" altLang="zh-CN"/>
          </a:p>
        </p:txBody>
      </p:sp>
      <p:sp>
        <p:nvSpPr>
          <p:cNvPr id="208930" name="Oval 34"/>
          <p:cNvSpPr>
            <a:spLocks noChangeArrowheads="1"/>
          </p:cNvSpPr>
          <p:nvPr/>
        </p:nvSpPr>
        <p:spPr bwMode="auto">
          <a:xfrm>
            <a:off x="2057400" y="5562600"/>
            <a:ext cx="457200" cy="457200"/>
          </a:xfrm>
          <a:prstGeom prst="ellipse">
            <a:avLst/>
          </a:prstGeom>
          <a:solidFill>
            <a:srgbClr val="FFFFCC"/>
          </a:solidFill>
          <a:ln w="28575">
            <a:solidFill>
              <a:srgbClr val="CC3300"/>
            </a:solidFill>
            <a:round/>
            <a:headEnd/>
            <a:tailEnd/>
          </a:ln>
          <a:effectLst>
            <a:outerShdw dist="35921" dir="2700000" algn="ctr" rotWithShape="0">
              <a:srgbClr val="808080"/>
            </a:outerShdw>
          </a:effectLst>
        </p:spPr>
        <p:txBody>
          <a:bodyPr wrap="none" anchor="ctr"/>
          <a:lstStyle/>
          <a:p>
            <a:pPr algn="ctr"/>
            <a:r>
              <a:rPr lang="en-US" altLang="zh-CN" sz="3200" b="1"/>
              <a:t>3</a:t>
            </a:r>
            <a:endParaRPr lang="en-US" altLang="zh-CN"/>
          </a:p>
        </p:txBody>
      </p:sp>
      <p:sp>
        <p:nvSpPr>
          <p:cNvPr id="208932" name="Text Box 36"/>
          <p:cNvSpPr txBox="1">
            <a:spLocks noChangeArrowheads="1"/>
          </p:cNvSpPr>
          <p:nvPr/>
        </p:nvSpPr>
        <p:spPr bwMode="auto">
          <a:xfrm>
            <a:off x="762000" y="3606800"/>
            <a:ext cx="539750" cy="519113"/>
          </a:xfrm>
          <a:prstGeom prst="rect">
            <a:avLst/>
          </a:prstGeom>
          <a:noFill/>
          <a:ln w="9525">
            <a:noFill/>
            <a:miter lim="800000"/>
            <a:headEnd/>
            <a:tailEnd/>
          </a:ln>
        </p:spPr>
        <p:txBody>
          <a:bodyPr wrap="none">
            <a:spAutoFit/>
          </a:bodyPr>
          <a:lstStyle/>
          <a:p>
            <a:r>
              <a:rPr lang="en-US" altLang="zh-CN" sz="2800" b="1">
                <a:solidFill>
                  <a:srgbClr val="FF3300"/>
                </a:solidFill>
              </a:rPr>
              <a:t>10</a:t>
            </a:r>
            <a:endParaRPr lang="en-US" altLang="zh-CN">
              <a:solidFill>
                <a:srgbClr val="FF3300"/>
              </a:solidFill>
            </a:endParaRPr>
          </a:p>
        </p:txBody>
      </p:sp>
      <p:sp>
        <p:nvSpPr>
          <p:cNvPr id="208933" name="Text Box 37"/>
          <p:cNvSpPr txBox="1">
            <a:spLocks noChangeArrowheads="1"/>
          </p:cNvSpPr>
          <p:nvPr/>
        </p:nvSpPr>
        <p:spPr bwMode="auto">
          <a:xfrm>
            <a:off x="425450" y="4978400"/>
            <a:ext cx="539750" cy="519113"/>
          </a:xfrm>
          <a:prstGeom prst="rect">
            <a:avLst/>
          </a:prstGeom>
          <a:noFill/>
          <a:ln w="9525">
            <a:noFill/>
            <a:miter lim="800000"/>
            <a:headEnd/>
            <a:tailEnd/>
          </a:ln>
        </p:spPr>
        <p:txBody>
          <a:bodyPr wrap="none">
            <a:spAutoFit/>
          </a:bodyPr>
          <a:lstStyle/>
          <a:p>
            <a:r>
              <a:rPr lang="en-US" altLang="zh-CN" sz="2800" b="1">
                <a:solidFill>
                  <a:srgbClr val="FF3300"/>
                </a:solidFill>
              </a:rPr>
              <a:t>50</a:t>
            </a:r>
            <a:endParaRPr lang="en-US" altLang="zh-CN"/>
          </a:p>
        </p:txBody>
      </p:sp>
      <p:sp>
        <p:nvSpPr>
          <p:cNvPr id="208934" name="Text Box 38"/>
          <p:cNvSpPr txBox="1">
            <a:spLocks noChangeArrowheads="1"/>
          </p:cNvSpPr>
          <p:nvPr/>
        </p:nvSpPr>
        <p:spPr bwMode="auto">
          <a:xfrm>
            <a:off x="1219200" y="4826000"/>
            <a:ext cx="539750" cy="519113"/>
          </a:xfrm>
          <a:prstGeom prst="rect">
            <a:avLst/>
          </a:prstGeom>
          <a:noFill/>
          <a:ln w="9525">
            <a:noFill/>
            <a:miter lim="800000"/>
            <a:headEnd/>
            <a:tailEnd/>
          </a:ln>
        </p:spPr>
        <p:txBody>
          <a:bodyPr wrap="none">
            <a:spAutoFit/>
          </a:bodyPr>
          <a:lstStyle/>
          <a:p>
            <a:r>
              <a:rPr lang="en-US" altLang="zh-CN" sz="2800" b="1">
                <a:solidFill>
                  <a:srgbClr val="FF3300"/>
                </a:solidFill>
              </a:rPr>
              <a:t>10</a:t>
            </a:r>
            <a:endParaRPr lang="en-US" altLang="zh-CN"/>
          </a:p>
        </p:txBody>
      </p:sp>
      <p:sp>
        <p:nvSpPr>
          <p:cNvPr id="208935" name="Text Box 39"/>
          <p:cNvSpPr txBox="1">
            <a:spLocks noChangeArrowheads="1"/>
          </p:cNvSpPr>
          <p:nvPr/>
        </p:nvSpPr>
        <p:spPr bwMode="auto">
          <a:xfrm>
            <a:off x="1416050" y="5729288"/>
            <a:ext cx="539750" cy="519112"/>
          </a:xfrm>
          <a:prstGeom prst="rect">
            <a:avLst/>
          </a:prstGeom>
          <a:noFill/>
          <a:ln w="9525">
            <a:noFill/>
            <a:miter lim="800000"/>
            <a:headEnd/>
            <a:tailEnd/>
          </a:ln>
        </p:spPr>
        <p:txBody>
          <a:bodyPr wrap="none">
            <a:spAutoFit/>
          </a:bodyPr>
          <a:lstStyle/>
          <a:p>
            <a:r>
              <a:rPr lang="en-US" altLang="zh-CN" sz="2800" b="1">
                <a:solidFill>
                  <a:srgbClr val="FF3300"/>
                </a:solidFill>
              </a:rPr>
              <a:t>20</a:t>
            </a:r>
            <a:endParaRPr lang="en-US" altLang="zh-CN"/>
          </a:p>
        </p:txBody>
      </p:sp>
      <p:sp>
        <p:nvSpPr>
          <p:cNvPr id="208936" name="Text Box 40"/>
          <p:cNvSpPr txBox="1">
            <a:spLocks noChangeArrowheads="1"/>
          </p:cNvSpPr>
          <p:nvPr/>
        </p:nvSpPr>
        <p:spPr bwMode="auto">
          <a:xfrm>
            <a:off x="2482850" y="4902200"/>
            <a:ext cx="539750" cy="519113"/>
          </a:xfrm>
          <a:prstGeom prst="rect">
            <a:avLst/>
          </a:prstGeom>
          <a:noFill/>
          <a:ln w="9525">
            <a:noFill/>
            <a:miter lim="800000"/>
            <a:headEnd/>
            <a:tailEnd/>
          </a:ln>
        </p:spPr>
        <p:txBody>
          <a:bodyPr wrap="none">
            <a:spAutoFit/>
          </a:bodyPr>
          <a:lstStyle/>
          <a:p>
            <a:r>
              <a:rPr lang="en-US" altLang="zh-CN" sz="2800" b="1">
                <a:solidFill>
                  <a:srgbClr val="FF3300"/>
                </a:solidFill>
              </a:rPr>
              <a:t>60</a:t>
            </a:r>
            <a:endParaRPr lang="en-US" altLang="zh-CN"/>
          </a:p>
        </p:txBody>
      </p:sp>
      <p:sp>
        <p:nvSpPr>
          <p:cNvPr id="208937" name="Text Box 41"/>
          <p:cNvSpPr txBox="1">
            <a:spLocks noChangeArrowheads="1"/>
          </p:cNvSpPr>
          <p:nvPr/>
        </p:nvSpPr>
        <p:spPr bwMode="auto">
          <a:xfrm>
            <a:off x="1295400" y="4216400"/>
            <a:ext cx="539750" cy="519113"/>
          </a:xfrm>
          <a:prstGeom prst="rect">
            <a:avLst/>
          </a:prstGeom>
          <a:noFill/>
          <a:ln w="9525">
            <a:noFill/>
            <a:miter lim="800000"/>
            <a:headEnd/>
            <a:tailEnd/>
          </a:ln>
        </p:spPr>
        <p:txBody>
          <a:bodyPr wrap="none">
            <a:spAutoFit/>
          </a:bodyPr>
          <a:lstStyle/>
          <a:p>
            <a:r>
              <a:rPr lang="en-US" altLang="zh-CN" sz="2800" b="1">
                <a:solidFill>
                  <a:srgbClr val="FF3300"/>
                </a:solidFill>
              </a:rPr>
              <a:t>30</a:t>
            </a:r>
            <a:endParaRPr lang="en-US" altLang="zh-CN"/>
          </a:p>
        </p:txBody>
      </p:sp>
      <p:sp>
        <p:nvSpPr>
          <p:cNvPr id="208938" name="Text Box 42"/>
          <p:cNvSpPr txBox="1">
            <a:spLocks noChangeArrowheads="1"/>
          </p:cNvSpPr>
          <p:nvPr/>
        </p:nvSpPr>
        <p:spPr bwMode="auto">
          <a:xfrm>
            <a:off x="2101850" y="3606800"/>
            <a:ext cx="717550" cy="519113"/>
          </a:xfrm>
          <a:prstGeom prst="rect">
            <a:avLst/>
          </a:prstGeom>
          <a:noFill/>
          <a:ln w="9525">
            <a:noFill/>
            <a:miter lim="800000"/>
            <a:headEnd/>
            <a:tailEnd/>
          </a:ln>
        </p:spPr>
        <p:txBody>
          <a:bodyPr wrap="none">
            <a:spAutoFit/>
          </a:bodyPr>
          <a:lstStyle/>
          <a:p>
            <a:r>
              <a:rPr lang="en-US" altLang="zh-CN" sz="2800" b="1">
                <a:solidFill>
                  <a:srgbClr val="FF3300"/>
                </a:solidFill>
              </a:rPr>
              <a:t>100</a:t>
            </a:r>
            <a:endParaRPr lang="en-US" altLang="zh-CN"/>
          </a:p>
        </p:txBody>
      </p:sp>
      <p:graphicFrame>
        <p:nvGraphicFramePr>
          <p:cNvPr id="208939" name="Object 43"/>
          <p:cNvGraphicFramePr>
            <a:graphicFrameLocks noChangeAspect="1"/>
          </p:cNvGraphicFramePr>
          <p:nvPr/>
        </p:nvGraphicFramePr>
        <p:xfrm>
          <a:off x="771525" y="1071563"/>
          <a:ext cx="7629525" cy="2443162"/>
        </p:xfrm>
        <a:graphic>
          <a:graphicData uri="http://schemas.openxmlformats.org/presentationml/2006/ole">
            <p:oleObj spid="_x0000_s208939" name="Document" r:id="rId3" imgW="7733053" imgH="2472799" progId="Word.Document.8">
              <p:embed/>
            </p:oleObj>
          </a:graphicData>
        </a:graphic>
      </p:graphicFrame>
      <p:sp>
        <p:nvSpPr>
          <p:cNvPr id="208940" name="Line 44"/>
          <p:cNvSpPr>
            <a:spLocks noChangeShapeType="1"/>
          </p:cNvSpPr>
          <p:nvPr/>
        </p:nvSpPr>
        <p:spPr bwMode="auto">
          <a:xfrm>
            <a:off x="4897572" y="4676059"/>
            <a:ext cx="381000" cy="0"/>
          </a:xfrm>
          <a:prstGeom prst="line">
            <a:avLst/>
          </a:prstGeom>
          <a:noFill/>
          <a:ln w="57150">
            <a:solidFill>
              <a:schemeClr val="tx2"/>
            </a:solidFill>
            <a:round/>
            <a:headEnd/>
            <a:tailEnd type="triangle" w="sm" len="med"/>
          </a:ln>
          <a:effectLst/>
        </p:spPr>
        <p:txBody>
          <a:bodyPr wrap="none" anchor="ctr"/>
          <a:lstStyle/>
          <a:p>
            <a:endParaRPr lang="zh-CN" altLang="en-US"/>
          </a:p>
        </p:txBody>
      </p:sp>
      <p:sp>
        <p:nvSpPr>
          <p:cNvPr id="208941" name="Line 45"/>
          <p:cNvSpPr>
            <a:spLocks noChangeShapeType="1"/>
          </p:cNvSpPr>
          <p:nvPr/>
        </p:nvSpPr>
        <p:spPr bwMode="auto">
          <a:xfrm>
            <a:off x="6824037" y="4658955"/>
            <a:ext cx="381000" cy="0"/>
          </a:xfrm>
          <a:prstGeom prst="line">
            <a:avLst/>
          </a:prstGeom>
          <a:noFill/>
          <a:ln w="57150">
            <a:solidFill>
              <a:schemeClr val="tx2"/>
            </a:solidFill>
            <a:round/>
            <a:headEnd/>
            <a:tailEnd type="triangle" w="sm" len="med"/>
          </a:ln>
          <a:effectLst/>
        </p:spPr>
        <p:txBody>
          <a:bodyPr wrap="none" anchor="ctr"/>
          <a:lstStyle/>
          <a:p>
            <a:endParaRPr lang="zh-CN" altLang="en-US"/>
          </a:p>
        </p:txBody>
      </p:sp>
      <p:sp>
        <p:nvSpPr>
          <p:cNvPr id="208943" name="Oval 47"/>
          <p:cNvSpPr>
            <a:spLocks noChangeArrowheads="1"/>
          </p:cNvSpPr>
          <p:nvPr/>
        </p:nvSpPr>
        <p:spPr bwMode="auto">
          <a:xfrm>
            <a:off x="4191000" y="2971800"/>
            <a:ext cx="609600" cy="762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8944" name="Oval 48"/>
          <p:cNvSpPr>
            <a:spLocks noChangeArrowheads="1"/>
          </p:cNvSpPr>
          <p:nvPr/>
        </p:nvSpPr>
        <p:spPr bwMode="auto">
          <a:xfrm>
            <a:off x="2667000" y="2971800"/>
            <a:ext cx="609600" cy="762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8945" name="Oval 49"/>
          <p:cNvSpPr>
            <a:spLocks noChangeArrowheads="1"/>
          </p:cNvSpPr>
          <p:nvPr/>
        </p:nvSpPr>
        <p:spPr bwMode="auto">
          <a:xfrm>
            <a:off x="5715000" y="2971800"/>
            <a:ext cx="609600" cy="762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8946" name="Oval 50"/>
          <p:cNvSpPr>
            <a:spLocks noChangeArrowheads="1"/>
          </p:cNvSpPr>
          <p:nvPr/>
        </p:nvSpPr>
        <p:spPr bwMode="auto">
          <a:xfrm>
            <a:off x="7162800" y="2971800"/>
            <a:ext cx="609600" cy="762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cxnSp>
        <p:nvCxnSpPr>
          <p:cNvPr id="208947" name="AutoShape 51"/>
          <p:cNvCxnSpPr>
            <a:cxnSpLocks noChangeShapeType="1"/>
            <a:stCxn id="208946" idx="4"/>
            <a:endCxn id="208943" idx="5"/>
          </p:cNvCxnSpPr>
          <p:nvPr/>
        </p:nvCxnSpPr>
        <p:spPr bwMode="auto">
          <a:xfrm rot="16200000" flipV="1">
            <a:off x="6084094" y="1664494"/>
            <a:ext cx="11112" cy="2755900"/>
          </a:xfrm>
          <a:prstGeom prst="curvedConnector3">
            <a:avLst>
              <a:gd name="adj1" fmla="val -2057144"/>
            </a:avLst>
          </a:prstGeom>
          <a:noFill/>
          <a:ln w="38100">
            <a:solidFill>
              <a:srgbClr val="3333CC"/>
            </a:solidFill>
            <a:round/>
            <a:headEnd/>
            <a:tailEnd type="triangle" w="sm" len="lg"/>
          </a:ln>
          <a:effectLst/>
        </p:spPr>
      </p:cxnSp>
      <p:cxnSp>
        <p:nvCxnSpPr>
          <p:cNvPr id="208948" name="AutoShape 52"/>
          <p:cNvCxnSpPr>
            <a:cxnSpLocks noChangeShapeType="1"/>
            <a:stCxn id="208943" idx="4"/>
            <a:endCxn id="208945" idx="3"/>
          </p:cNvCxnSpPr>
          <p:nvPr/>
        </p:nvCxnSpPr>
        <p:spPr bwMode="auto">
          <a:xfrm rot="5400000" flipH="1" flipV="1">
            <a:off x="5144294" y="2388394"/>
            <a:ext cx="11112" cy="1308100"/>
          </a:xfrm>
          <a:prstGeom prst="curvedConnector3">
            <a:avLst>
              <a:gd name="adj1" fmla="val -2057144"/>
            </a:avLst>
          </a:prstGeom>
          <a:noFill/>
          <a:ln w="28575">
            <a:solidFill>
              <a:srgbClr val="339966"/>
            </a:solidFill>
            <a:round/>
            <a:headEnd/>
            <a:tailEnd type="triangle" w="sm" len="lg"/>
          </a:ln>
          <a:effectLst/>
        </p:spPr>
      </p:cxnSp>
      <p:cxnSp>
        <p:nvCxnSpPr>
          <p:cNvPr id="208949" name="AutoShape 53"/>
          <p:cNvCxnSpPr>
            <a:cxnSpLocks noChangeShapeType="1"/>
            <a:stCxn id="208945" idx="4"/>
            <a:endCxn id="208944" idx="5"/>
          </p:cNvCxnSpPr>
          <p:nvPr/>
        </p:nvCxnSpPr>
        <p:spPr bwMode="auto">
          <a:xfrm rot="16200000" flipV="1">
            <a:off x="4598194" y="1626394"/>
            <a:ext cx="11112" cy="2832100"/>
          </a:xfrm>
          <a:prstGeom prst="curvedConnector3">
            <a:avLst>
              <a:gd name="adj1" fmla="val -3328574"/>
            </a:avLst>
          </a:prstGeom>
          <a:noFill/>
          <a:ln w="38100">
            <a:solidFill>
              <a:srgbClr val="CC3300"/>
            </a:solidFill>
            <a:round/>
            <a:headEnd/>
            <a:tailEnd type="triangle" w="sm" len="lg"/>
          </a:ln>
          <a:effectLst/>
        </p:spPr>
      </p:cxnSp>
      <p:sp>
        <p:nvSpPr>
          <p:cNvPr id="33" name="灯片编号占位符 32"/>
          <p:cNvSpPr>
            <a:spLocks noGrp="1"/>
          </p:cNvSpPr>
          <p:nvPr>
            <p:ph type="sldNum" sz="quarter" idx="12"/>
          </p:nvPr>
        </p:nvSpPr>
        <p:spPr/>
        <p:txBody>
          <a:bodyPr/>
          <a:lstStyle/>
          <a:p>
            <a:fld id="{86F69F03-7E5B-48C0-A38A-F337664282DB}" type="slidenum">
              <a:rPr lang="en-US" altLang="zh-CN" smtClean="0"/>
              <a:pPr/>
              <a:t>143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8939"/>
                                        </p:tgtEl>
                                        <p:attrNameLst>
                                          <p:attrName>style.visibility</p:attrName>
                                        </p:attrNameLst>
                                      </p:cBhvr>
                                      <p:to>
                                        <p:strVal val="visible"/>
                                      </p:to>
                                    </p:set>
                                    <p:anim calcmode="lin" valueType="num">
                                      <p:cBhvr additive="base">
                                        <p:cTn id="7" dur="500" fill="hold"/>
                                        <p:tgtEl>
                                          <p:spTgt spid="208939"/>
                                        </p:tgtEl>
                                        <p:attrNameLst>
                                          <p:attrName>ppt_x</p:attrName>
                                        </p:attrNameLst>
                                      </p:cBhvr>
                                      <p:tavLst>
                                        <p:tav tm="0">
                                          <p:val>
                                            <p:strVal val="0-#ppt_w/2"/>
                                          </p:val>
                                        </p:tav>
                                        <p:tav tm="100000">
                                          <p:val>
                                            <p:strVal val="#ppt_x"/>
                                          </p:val>
                                        </p:tav>
                                      </p:tavLst>
                                    </p:anim>
                                    <p:anim calcmode="lin" valueType="num">
                                      <p:cBhvr additive="base">
                                        <p:cTn id="8" dur="500" fill="hold"/>
                                        <p:tgtEl>
                                          <p:spTgt spid="20893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8944"/>
                                        </p:tgtEl>
                                        <p:attrNameLst>
                                          <p:attrName>style.visibility</p:attrName>
                                        </p:attrNameLst>
                                      </p:cBhvr>
                                      <p:to>
                                        <p:strVal val="visible"/>
                                      </p:to>
                                    </p:set>
                                    <p:anim calcmode="lin" valueType="num">
                                      <p:cBhvr additive="base">
                                        <p:cTn id="11" dur="500" fill="hold"/>
                                        <p:tgtEl>
                                          <p:spTgt spid="208944"/>
                                        </p:tgtEl>
                                        <p:attrNameLst>
                                          <p:attrName>ppt_x</p:attrName>
                                        </p:attrNameLst>
                                      </p:cBhvr>
                                      <p:tavLst>
                                        <p:tav tm="0">
                                          <p:val>
                                            <p:strVal val="0-#ppt_w/2"/>
                                          </p:val>
                                        </p:tav>
                                        <p:tav tm="100000">
                                          <p:val>
                                            <p:strVal val="#ppt_x"/>
                                          </p:val>
                                        </p:tav>
                                      </p:tavLst>
                                    </p:anim>
                                    <p:anim calcmode="lin" valueType="num">
                                      <p:cBhvr additive="base">
                                        <p:cTn id="12" dur="500" fill="hold"/>
                                        <p:tgtEl>
                                          <p:spTgt spid="20894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8943"/>
                                        </p:tgtEl>
                                        <p:attrNameLst>
                                          <p:attrName>style.visibility</p:attrName>
                                        </p:attrNameLst>
                                      </p:cBhvr>
                                      <p:to>
                                        <p:strVal val="visible"/>
                                      </p:to>
                                    </p:set>
                                    <p:anim calcmode="lin" valueType="num">
                                      <p:cBhvr additive="base">
                                        <p:cTn id="15" dur="500" fill="hold"/>
                                        <p:tgtEl>
                                          <p:spTgt spid="208943"/>
                                        </p:tgtEl>
                                        <p:attrNameLst>
                                          <p:attrName>ppt_x</p:attrName>
                                        </p:attrNameLst>
                                      </p:cBhvr>
                                      <p:tavLst>
                                        <p:tav tm="0">
                                          <p:val>
                                            <p:strVal val="0-#ppt_w/2"/>
                                          </p:val>
                                        </p:tav>
                                        <p:tav tm="100000">
                                          <p:val>
                                            <p:strVal val="#ppt_x"/>
                                          </p:val>
                                        </p:tav>
                                      </p:tavLst>
                                    </p:anim>
                                    <p:anim calcmode="lin" valueType="num">
                                      <p:cBhvr additive="base">
                                        <p:cTn id="16" dur="500" fill="hold"/>
                                        <p:tgtEl>
                                          <p:spTgt spid="20894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8945"/>
                                        </p:tgtEl>
                                        <p:attrNameLst>
                                          <p:attrName>style.visibility</p:attrName>
                                        </p:attrNameLst>
                                      </p:cBhvr>
                                      <p:to>
                                        <p:strVal val="visible"/>
                                      </p:to>
                                    </p:set>
                                    <p:anim calcmode="lin" valueType="num">
                                      <p:cBhvr additive="base">
                                        <p:cTn id="19" dur="500" fill="hold"/>
                                        <p:tgtEl>
                                          <p:spTgt spid="208945"/>
                                        </p:tgtEl>
                                        <p:attrNameLst>
                                          <p:attrName>ppt_x</p:attrName>
                                        </p:attrNameLst>
                                      </p:cBhvr>
                                      <p:tavLst>
                                        <p:tav tm="0">
                                          <p:val>
                                            <p:strVal val="0-#ppt_w/2"/>
                                          </p:val>
                                        </p:tav>
                                        <p:tav tm="100000">
                                          <p:val>
                                            <p:strVal val="#ppt_x"/>
                                          </p:val>
                                        </p:tav>
                                      </p:tavLst>
                                    </p:anim>
                                    <p:anim calcmode="lin" valueType="num">
                                      <p:cBhvr additive="base">
                                        <p:cTn id="20" dur="500" fill="hold"/>
                                        <p:tgtEl>
                                          <p:spTgt spid="2089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8946"/>
                                        </p:tgtEl>
                                        <p:attrNameLst>
                                          <p:attrName>style.visibility</p:attrName>
                                        </p:attrNameLst>
                                      </p:cBhvr>
                                      <p:to>
                                        <p:strVal val="visible"/>
                                      </p:to>
                                    </p:set>
                                    <p:anim calcmode="lin" valueType="num">
                                      <p:cBhvr additive="base">
                                        <p:cTn id="23" dur="500" fill="hold"/>
                                        <p:tgtEl>
                                          <p:spTgt spid="208946"/>
                                        </p:tgtEl>
                                        <p:attrNameLst>
                                          <p:attrName>ppt_x</p:attrName>
                                        </p:attrNameLst>
                                      </p:cBhvr>
                                      <p:tavLst>
                                        <p:tav tm="0">
                                          <p:val>
                                            <p:strVal val="0-#ppt_w/2"/>
                                          </p:val>
                                        </p:tav>
                                        <p:tav tm="100000">
                                          <p:val>
                                            <p:strVal val="#ppt_x"/>
                                          </p:val>
                                        </p:tav>
                                      </p:tavLst>
                                    </p:anim>
                                    <p:anim calcmode="lin" valueType="num">
                                      <p:cBhvr additive="base">
                                        <p:cTn id="24" dur="500" fill="hold"/>
                                        <p:tgtEl>
                                          <p:spTgt spid="20894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08902"/>
                                        </p:tgtEl>
                                        <p:attrNameLst>
                                          <p:attrName>style.visibility</p:attrName>
                                        </p:attrNameLst>
                                      </p:cBhvr>
                                      <p:to>
                                        <p:strVal val="visible"/>
                                      </p:to>
                                    </p:set>
                                    <p:animEffect transition="in" filter="checkerboard(across)">
                                      <p:cBhvr>
                                        <p:cTn id="29" dur="500"/>
                                        <p:tgtEl>
                                          <p:spTgt spid="20890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08940"/>
                                        </p:tgtEl>
                                        <p:attrNameLst>
                                          <p:attrName>style.visibility</p:attrName>
                                        </p:attrNameLst>
                                      </p:cBhvr>
                                      <p:to>
                                        <p:strVal val="visible"/>
                                      </p:to>
                                    </p:set>
                                    <p:animEffect transition="in" filter="checkerboard(across)">
                                      <p:cBhvr>
                                        <p:cTn id="32" dur="500"/>
                                        <p:tgtEl>
                                          <p:spTgt spid="20894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08941"/>
                                        </p:tgtEl>
                                        <p:attrNameLst>
                                          <p:attrName>style.visibility</p:attrName>
                                        </p:attrNameLst>
                                      </p:cBhvr>
                                      <p:to>
                                        <p:strVal val="visible"/>
                                      </p:to>
                                    </p:set>
                                    <p:animEffect transition="in" filter="checkerboard(across)">
                                      <p:cBhvr>
                                        <p:cTn id="35" dur="500"/>
                                        <p:tgtEl>
                                          <p:spTgt spid="20894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208947"/>
                                        </p:tgtEl>
                                        <p:attrNameLst>
                                          <p:attrName>style.visibility</p:attrName>
                                        </p:attrNameLst>
                                      </p:cBhvr>
                                      <p:to>
                                        <p:strVal val="visible"/>
                                      </p:to>
                                    </p:set>
                                    <p:anim calcmode="lin" valueType="num">
                                      <p:cBhvr additive="base">
                                        <p:cTn id="40" dur="500" fill="hold"/>
                                        <p:tgtEl>
                                          <p:spTgt spid="208947"/>
                                        </p:tgtEl>
                                        <p:attrNameLst>
                                          <p:attrName>ppt_x</p:attrName>
                                        </p:attrNameLst>
                                      </p:cBhvr>
                                      <p:tavLst>
                                        <p:tav tm="0">
                                          <p:val>
                                            <p:strVal val="1+#ppt_w/2"/>
                                          </p:val>
                                        </p:tav>
                                        <p:tav tm="100000">
                                          <p:val>
                                            <p:strVal val="#ppt_x"/>
                                          </p:val>
                                        </p:tav>
                                      </p:tavLst>
                                    </p:anim>
                                    <p:anim calcmode="lin" valueType="num">
                                      <p:cBhvr additive="base">
                                        <p:cTn id="41" dur="500" fill="hold"/>
                                        <p:tgtEl>
                                          <p:spTgt spid="20894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08948"/>
                                        </p:tgtEl>
                                        <p:attrNameLst>
                                          <p:attrName>style.visibility</p:attrName>
                                        </p:attrNameLst>
                                      </p:cBhvr>
                                      <p:to>
                                        <p:strVal val="visible"/>
                                      </p:to>
                                    </p:set>
                                    <p:anim calcmode="lin" valueType="num">
                                      <p:cBhvr additive="base">
                                        <p:cTn id="46" dur="500" fill="hold"/>
                                        <p:tgtEl>
                                          <p:spTgt spid="208948"/>
                                        </p:tgtEl>
                                        <p:attrNameLst>
                                          <p:attrName>ppt_x</p:attrName>
                                        </p:attrNameLst>
                                      </p:cBhvr>
                                      <p:tavLst>
                                        <p:tav tm="0">
                                          <p:val>
                                            <p:strVal val="0-#ppt_w/2"/>
                                          </p:val>
                                        </p:tav>
                                        <p:tav tm="100000">
                                          <p:val>
                                            <p:strVal val="#ppt_x"/>
                                          </p:val>
                                        </p:tav>
                                      </p:tavLst>
                                    </p:anim>
                                    <p:anim calcmode="lin" valueType="num">
                                      <p:cBhvr additive="base">
                                        <p:cTn id="47" dur="500" fill="hold"/>
                                        <p:tgtEl>
                                          <p:spTgt spid="20894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208949"/>
                                        </p:tgtEl>
                                        <p:attrNameLst>
                                          <p:attrName>style.visibility</p:attrName>
                                        </p:attrNameLst>
                                      </p:cBhvr>
                                      <p:to>
                                        <p:strVal val="visible"/>
                                      </p:to>
                                    </p:set>
                                    <p:anim calcmode="lin" valueType="num">
                                      <p:cBhvr additive="base">
                                        <p:cTn id="52" dur="500" fill="hold"/>
                                        <p:tgtEl>
                                          <p:spTgt spid="208949"/>
                                        </p:tgtEl>
                                        <p:attrNameLst>
                                          <p:attrName>ppt_x</p:attrName>
                                        </p:attrNameLst>
                                      </p:cBhvr>
                                      <p:tavLst>
                                        <p:tav tm="0">
                                          <p:val>
                                            <p:strVal val="1+#ppt_w/2"/>
                                          </p:val>
                                        </p:tav>
                                        <p:tav tm="100000">
                                          <p:val>
                                            <p:strVal val="#ppt_x"/>
                                          </p:val>
                                        </p:tav>
                                      </p:tavLst>
                                    </p:anim>
                                    <p:anim calcmode="lin" valueType="num">
                                      <p:cBhvr additive="base">
                                        <p:cTn id="53" dur="500" fill="hold"/>
                                        <p:tgtEl>
                                          <p:spTgt spid="208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P spid="208940" grpId="0" animBg="1"/>
      <p:bldP spid="208941" grpId="0" animBg="1"/>
      <p:bldP spid="208943" grpId="0" animBg="1"/>
      <p:bldP spid="208944" grpId="0" animBg="1"/>
      <p:bldP spid="208945" grpId="0" animBg="1"/>
      <p:bldP spid="208946" grpId="0" animBg="1"/>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211138" y="242888"/>
            <a:ext cx="8686800" cy="685800"/>
          </a:xfrm>
        </p:spPr>
        <p:txBody>
          <a:bodyPr/>
          <a:lstStyle/>
          <a:p>
            <a:r>
              <a:rPr lang="zh-CN" altLang="en-US" sz="3600" b="1" u="sng">
                <a:solidFill>
                  <a:srgbClr val="CC3300"/>
                </a:solidFill>
                <a:effectLst>
                  <a:outerShdw blurRad="38100" dist="38100" dir="2700000" algn="tl">
                    <a:srgbClr val="C0C0C0"/>
                  </a:outerShdw>
                </a:effectLst>
                <a:ea typeface="仿宋_GB2312" pitchFamily="49" charset="-122"/>
              </a:rPr>
              <a:t>边上权值为任意值的单源最短路径问题</a:t>
            </a:r>
            <a:endParaRPr lang="zh-CN" altLang="en-US" sz="3600" b="1" u="sng">
              <a:solidFill>
                <a:srgbClr val="CC3300"/>
              </a:solidFill>
              <a:ea typeface="仿宋_GB2312" pitchFamily="49" charset="-122"/>
            </a:endParaRPr>
          </a:p>
        </p:txBody>
      </p:sp>
      <p:sp>
        <p:nvSpPr>
          <p:cNvPr id="308227" name="Rectangle 3"/>
          <p:cNvSpPr>
            <a:spLocks noGrp="1" noChangeArrowheads="1"/>
          </p:cNvSpPr>
          <p:nvPr>
            <p:ph type="body" idx="1"/>
          </p:nvPr>
        </p:nvSpPr>
        <p:spPr>
          <a:xfrm>
            <a:off x="292100" y="984250"/>
            <a:ext cx="8461375" cy="1597025"/>
          </a:xfrm>
        </p:spPr>
        <p:txBody>
          <a:bodyPr/>
          <a:lstStyle/>
          <a:p>
            <a:pPr algn="just">
              <a:spcBef>
                <a:spcPct val="0"/>
              </a:spcBef>
              <a:buClr>
                <a:srgbClr val="800080"/>
              </a:buClr>
              <a:buFont typeface="Wingdings" pitchFamily="2" charset="2"/>
              <a:buChar char="§"/>
            </a:pPr>
            <a:r>
              <a:rPr lang="zh-CN" altLang="en-US" b="1" dirty="0">
                <a:solidFill>
                  <a:srgbClr val="006600"/>
                </a:solidFill>
                <a:effectLst>
                  <a:outerShdw blurRad="38100" dist="38100" dir="2700000" algn="tl">
                    <a:srgbClr val="C0C0C0"/>
                  </a:outerShdw>
                </a:effectLst>
                <a:ea typeface="仿宋_GB2312" pitchFamily="49" charset="-122"/>
              </a:rPr>
              <a:t>带权</a:t>
            </a:r>
            <a:r>
              <a:rPr lang="zh-CN" altLang="en-US" b="1" dirty="0" smtClean="0">
                <a:solidFill>
                  <a:srgbClr val="006600"/>
                </a:solidFill>
                <a:effectLst>
                  <a:outerShdw blurRad="38100" dist="38100" dir="2700000" algn="tl">
                    <a:srgbClr val="C0C0C0"/>
                  </a:outerShdw>
                </a:effectLst>
                <a:ea typeface="仿宋_GB2312" pitchFamily="49" charset="-122"/>
              </a:rPr>
              <a:t>有向图</a:t>
            </a:r>
            <a:r>
              <a:rPr lang="en-US" altLang="zh-CN" b="1" i="1" dirty="0" smtClean="0">
                <a:solidFill>
                  <a:schemeClr val="tx2"/>
                </a:solidFill>
                <a:effectLst>
                  <a:outerShdw blurRad="38100" dist="38100" dir="2700000" algn="tl">
                    <a:srgbClr val="C0C0C0"/>
                  </a:outerShdw>
                </a:effectLst>
                <a:ea typeface="仿宋_GB2312" pitchFamily="49" charset="-122"/>
              </a:rPr>
              <a:t>D</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某几条边或所有边的长度可能为负值，</a:t>
            </a:r>
            <a:r>
              <a:rPr lang="zh-CN" altLang="en-US" b="1" dirty="0" smtClean="0">
                <a:solidFill>
                  <a:srgbClr val="006600"/>
                </a:solidFill>
                <a:effectLst>
                  <a:outerShdw blurRad="38100" dist="38100" dir="2700000" algn="tl">
                    <a:srgbClr val="C0C0C0"/>
                  </a:outerShdw>
                </a:effectLst>
                <a:ea typeface="仿宋_GB2312" pitchFamily="49" charset="-122"/>
              </a:rPr>
              <a:t>利用</a:t>
            </a:r>
            <a:r>
              <a:rPr lang="en-US" altLang="zh-CN" b="1" dirty="0" err="1" smtClean="0">
                <a:solidFill>
                  <a:schemeClr val="tx2"/>
                </a:solidFill>
                <a:effectLst>
                  <a:outerShdw blurRad="38100" dist="38100" dir="2700000" algn="tl">
                    <a:srgbClr val="C0C0C0"/>
                  </a:outerShdw>
                </a:effectLst>
                <a:ea typeface="仿宋_GB2312" pitchFamily="49" charset="-122"/>
              </a:rPr>
              <a:t>Dijkstra</a:t>
            </a:r>
            <a:r>
              <a:rPr lang="zh-CN" altLang="en-US" b="1" dirty="0" smtClean="0">
                <a:solidFill>
                  <a:srgbClr val="006600"/>
                </a:solidFill>
                <a:effectLst>
                  <a:outerShdw blurRad="38100" dist="38100" dir="2700000" algn="tl">
                    <a:srgbClr val="C0C0C0"/>
                  </a:outerShdw>
                </a:effectLst>
                <a:ea typeface="仿宋_GB2312" pitchFamily="49" charset="-122"/>
              </a:rPr>
              <a:t>算法</a:t>
            </a:r>
            <a:r>
              <a:rPr lang="zh-CN" altLang="en-US" b="1" dirty="0">
                <a:solidFill>
                  <a:srgbClr val="006600"/>
                </a:solidFill>
                <a:effectLst>
                  <a:outerShdw blurRad="38100" dist="38100" dir="2700000" algn="tl">
                    <a:srgbClr val="C0C0C0"/>
                  </a:outerShdw>
                </a:effectLst>
                <a:ea typeface="仿宋_GB2312" pitchFamily="49" charset="-122"/>
              </a:rPr>
              <a:t>，不一定能得到正确的结果。</a:t>
            </a:r>
            <a:endParaRPr lang="zh-CN" altLang="en-US" dirty="0">
              <a:solidFill>
                <a:srgbClr val="006600"/>
              </a:solidFill>
              <a:ea typeface="仿宋_GB2312" pitchFamily="49" charset="-122"/>
            </a:endParaRPr>
          </a:p>
        </p:txBody>
      </p:sp>
      <p:sp>
        <p:nvSpPr>
          <p:cNvPr id="308228" name="Rectangle 4"/>
          <p:cNvSpPr>
            <a:spLocks noChangeArrowheads="1"/>
          </p:cNvSpPr>
          <p:nvPr/>
        </p:nvSpPr>
        <p:spPr bwMode="auto">
          <a:xfrm>
            <a:off x="677863" y="2566988"/>
            <a:ext cx="4087812" cy="946150"/>
          </a:xfrm>
          <a:prstGeom prst="rect">
            <a:avLst/>
          </a:prstGeom>
          <a:noFill/>
          <a:ln w="9525">
            <a:noFill/>
            <a:miter lim="800000"/>
            <a:headEnd/>
            <a:tailEnd/>
          </a:ln>
        </p:spPr>
        <p:txBody>
          <a:bodyPr>
            <a:spAutoFit/>
          </a:bodyPr>
          <a:lstStyle/>
          <a:p>
            <a:pPr algn="just" eaLnBrk="0" hangingPunct="0"/>
            <a:r>
              <a:rPr lang="zh-CN" altLang="en-US" sz="2800" b="1" dirty="0">
                <a:solidFill>
                  <a:srgbClr val="006600"/>
                </a:solidFill>
                <a:effectLst>
                  <a:outerShdw blurRad="38100" dist="38100" dir="2700000" algn="tl">
                    <a:srgbClr val="C0C0C0"/>
                  </a:outerShdw>
                </a:effectLst>
                <a:ea typeface="仿宋_GB2312" pitchFamily="49" charset="-122"/>
              </a:rPr>
              <a:t>若设</a:t>
            </a:r>
            <a:r>
              <a:rPr lang="zh-CN" altLang="en-US" sz="2800" b="1" dirty="0" smtClean="0">
                <a:solidFill>
                  <a:srgbClr val="006600"/>
                </a:solidFill>
                <a:effectLst>
                  <a:outerShdw blurRad="38100" dist="38100" dir="2700000" algn="tl">
                    <a:srgbClr val="C0C0C0"/>
                  </a:outerShdw>
                </a:effectLst>
                <a:ea typeface="仿宋_GB2312" pitchFamily="49" charset="-122"/>
              </a:rPr>
              <a:t>源点</a:t>
            </a:r>
            <a:r>
              <a:rPr lang="en-US" altLang="zh-CN" sz="2800" b="1" dirty="0" smtClean="0">
                <a:solidFill>
                  <a:schemeClr val="tx2"/>
                </a:solidFill>
                <a:effectLst>
                  <a:outerShdw blurRad="38100" dist="38100" dir="2700000" algn="tl">
                    <a:srgbClr val="C0C0C0"/>
                  </a:outerShdw>
                </a:effectLst>
                <a:ea typeface="仿宋_GB2312" pitchFamily="49" charset="-122"/>
              </a:rPr>
              <a:t>v=0</a:t>
            </a:r>
            <a:r>
              <a:rPr lang="zh-CN" altLang="en-US" sz="2800" b="1" dirty="0" smtClean="0">
                <a:solidFill>
                  <a:srgbClr val="006600"/>
                </a:solidFill>
                <a:effectLst>
                  <a:outerShdw blurRad="38100" dist="38100" dir="2700000" algn="tl">
                    <a:srgbClr val="C0C0C0"/>
                  </a:outerShdw>
                </a:effectLst>
                <a:ea typeface="仿宋_GB2312" pitchFamily="49" charset="-122"/>
              </a:rPr>
              <a:t>，</a:t>
            </a:r>
            <a:r>
              <a:rPr lang="zh-CN" altLang="en-US" sz="2800" b="1" dirty="0">
                <a:solidFill>
                  <a:srgbClr val="006600"/>
                </a:solidFill>
                <a:effectLst>
                  <a:outerShdw blurRad="38100" dist="38100" dir="2700000" algn="tl">
                    <a:srgbClr val="C0C0C0"/>
                  </a:outerShdw>
                </a:effectLst>
                <a:ea typeface="仿宋_GB2312" pitchFamily="49" charset="-122"/>
              </a:rPr>
              <a:t>使用</a:t>
            </a:r>
            <a:r>
              <a:rPr lang="en-US" altLang="zh-CN" sz="2800" b="1" dirty="0" err="1" smtClean="0">
                <a:solidFill>
                  <a:schemeClr val="tx2"/>
                </a:solidFill>
                <a:effectLst>
                  <a:outerShdw blurRad="38100" dist="38100" dir="2700000" algn="tl">
                    <a:srgbClr val="C0C0C0"/>
                  </a:outerShdw>
                </a:effectLst>
                <a:ea typeface="仿宋_GB2312" pitchFamily="49" charset="-122"/>
              </a:rPr>
              <a:t>Dijkstra</a:t>
            </a:r>
            <a:r>
              <a:rPr lang="zh-CN" altLang="en-US" sz="2800" b="1" dirty="0" smtClean="0">
                <a:solidFill>
                  <a:srgbClr val="006600"/>
                </a:solidFill>
                <a:effectLst>
                  <a:outerShdw blurRad="38100" dist="38100" dir="2700000" algn="tl">
                    <a:srgbClr val="C0C0C0"/>
                  </a:outerShdw>
                </a:effectLst>
                <a:ea typeface="仿宋_GB2312" pitchFamily="49" charset="-122"/>
              </a:rPr>
              <a:t>算法</a:t>
            </a:r>
            <a:r>
              <a:rPr lang="zh-CN" altLang="en-US" sz="2800" b="1" dirty="0">
                <a:solidFill>
                  <a:srgbClr val="006600"/>
                </a:solidFill>
                <a:effectLst>
                  <a:outerShdw blurRad="38100" dist="38100" dir="2700000" algn="tl">
                    <a:srgbClr val="C0C0C0"/>
                  </a:outerShdw>
                </a:effectLst>
                <a:ea typeface="仿宋_GB2312" pitchFamily="49" charset="-122"/>
              </a:rPr>
              <a:t>所得结果。</a:t>
            </a:r>
            <a:endParaRPr lang="zh-CN" altLang="en-US" sz="2800" b="1" dirty="0">
              <a:solidFill>
                <a:srgbClr val="006600"/>
              </a:solidFill>
              <a:effectLst>
                <a:outerShdw blurRad="38100" dist="38100" dir="2700000" algn="tl">
                  <a:srgbClr val="C0C0C0"/>
                </a:outerShdw>
              </a:effectLst>
              <a:ea typeface="楷体_GB2312" pitchFamily="49" charset="-122"/>
            </a:endParaRPr>
          </a:p>
        </p:txBody>
      </p:sp>
      <p:graphicFrame>
        <p:nvGraphicFramePr>
          <p:cNvPr id="308229" name="Object 5"/>
          <p:cNvGraphicFramePr>
            <a:graphicFrameLocks noChangeAspect="1"/>
          </p:cNvGraphicFramePr>
          <p:nvPr/>
        </p:nvGraphicFramePr>
        <p:xfrm>
          <a:off x="232312" y="3656863"/>
          <a:ext cx="8559800" cy="3033712"/>
        </p:xfrm>
        <a:graphic>
          <a:graphicData uri="http://schemas.openxmlformats.org/presentationml/2006/ole">
            <p:oleObj spid="_x0000_s308229" name="文档" r:id="rId3" imgW="6556448" imgH="2023609" progId="Word.Document.8">
              <p:embed/>
            </p:oleObj>
          </a:graphicData>
        </a:graphic>
      </p:graphicFrame>
      <p:grpSp>
        <p:nvGrpSpPr>
          <p:cNvPr id="308243" name="Group 19"/>
          <p:cNvGrpSpPr>
            <a:grpSpLocks/>
          </p:cNvGrpSpPr>
          <p:nvPr/>
        </p:nvGrpSpPr>
        <p:grpSpPr bwMode="auto">
          <a:xfrm>
            <a:off x="5029200" y="2016125"/>
            <a:ext cx="3581400" cy="1560513"/>
            <a:chOff x="3168" y="1225"/>
            <a:chExt cx="2256" cy="983"/>
          </a:xfrm>
        </p:grpSpPr>
        <p:sp>
          <p:nvSpPr>
            <p:cNvPr id="308230" name="Oval 6"/>
            <p:cNvSpPr>
              <a:spLocks noChangeArrowheads="1"/>
            </p:cNvSpPr>
            <p:nvPr/>
          </p:nvSpPr>
          <p:spPr bwMode="auto">
            <a:xfrm>
              <a:off x="3168" y="1872"/>
              <a:ext cx="336" cy="336"/>
            </a:xfrm>
            <a:prstGeom prst="ellipse">
              <a:avLst/>
            </a:prstGeom>
            <a:gradFill rotWithShape="0">
              <a:gsLst>
                <a:gs pos="0">
                  <a:srgbClr val="006600"/>
                </a:gs>
                <a:gs pos="100000">
                  <a:srgbClr val="006600">
                    <a:gamma/>
                    <a:shade val="46275"/>
                    <a:invGamma/>
                  </a:srgbClr>
                </a:gs>
              </a:gsLst>
              <a:lin ang="2700000" scaled="1"/>
            </a:gradFill>
            <a:ln w="28575">
              <a:solidFill>
                <a:srgbClr val="006600"/>
              </a:solidFill>
              <a:round/>
              <a:headEnd/>
              <a:tailEnd/>
            </a:ln>
          </p:spPr>
          <p:txBody>
            <a:bodyPr wrap="none" anchor="ctr"/>
            <a:lstStyle/>
            <a:p>
              <a:pPr algn="ctr"/>
              <a:endParaRPr lang="zh-CN" altLang="zh-CN"/>
            </a:p>
          </p:txBody>
        </p:sp>
        <p:sp>
          <p:nvSpPr>
            <p:cNvPr id="308231" name="Text Box 7"/>
            <p:cNvSpPr txBox="1">
              <a:spLocks noChangeArrowheads="1"/>
            </p:cNvSpPr>
            <p:nvPr/>
          </p:nvSpPr>
          <p:spPr bwMode="auto">
            <a:xfrm>
              <a:off x="3216" y="1873"/>
              <a:ext cx="228" cy="327"/>
            </a:xfrm>
            <a:prstGeom prst="rect">
              <a:avLst/>
            </a:prstGeom>
            <a:noFill/>
            <a:ln w="9525">
              <a:noFill/>
              <a:miter lim="800000"/>
              <a:headEnd/>
              <a:tailEnd/>
            </a:ln>
          </p:spPr>
          <p:txBody>
            <a:bodyPr wrap="none">
              <a:spAutoFit/>
            </a:bodyPr>
            <a:lstStyle/>
            <a:p>
              <a:r>
                <a:rPr lang="en-US" altLang="zh-CN" sz="2800">
                  <a:solidFill>
                    <a:srgbClr val="FFFF00"/>
                  </a:solidFill>
                </a:rPr>
                <a:t>0</a:t>
              </a:r>
            </a:p>
          </p:txBody>
        </p:sp>
        <p:sp>
          <p:nvSpPr>
            <p:cNvPr id="308232" name="Oval 8"/>
            <p:cNvSpPr>
              <a:spLocks noChangeArrowheads="1"/>
            </p:cNvSpPr>
            <p:nvPr/>
          </p:nvSpPr>
          <p:spPr bwMode="auto">
            <a:xfrm>
              <a:off x="4128" y="1872"/>
              <a:ext cx="336" cy="336"/>
            </a:xfrm>
            <a:prstGeom prst="ellipse">
              <a:avLst/>
            </a:prstGeom>
            <a:gradFill rotWithShape="0">
              <a:gsLst>
                <a:gs pos="0">
                  <a:srgbClr val="006600"/>
                </a:gs>
                <a:gs pos="100000">
                  <a:srgbClr val="006600">
                    <a:gamma/>
                    <a:shade val="46275"/>
                    <a:invGamma/>
                  </a:srgbClr>
                </a:gs>
              </a:gsLst>
              <a:lin ang="2700000" scaled="1"/>
            </a:gradFill>
            <a:ln w="38100">
              <a:solidFill>
                <a:srgbClr val="006600"/>
              </a:solidFill>
              <a:round/>
              <a:headEnd/>
              <a:tailEnd/>
            </a:ln>
          </p:spPr>
          <p:txBody>
            <a:bodyPr wrap="none" anchor="ctr"/>
            <a:lstStyle/>
            <a:p>
              <a:pPr algn="ctr"/>
              <a:endParaRPr lang="zh-CN" altLang="zh-CN"/>
            </a:p>
          </p:txBody>
        </p:sp>
        <p:sp>
          <p:nvSpPr>
            <p:cNvPr id="308233" name="Oval 9"/>
            <p:cNvSpPr>
              <a:spLocks noChangeArrowheads="1"/>
            </p:cNvSpPr>
            <p:nvPr/>
          </p:nvSpPr>
          <p:spPr bwMode="auto">
            <a:xfrm>
              <a:off x="5088" y="1872"/>
              <a:ext cx="336" cy="336"/>
            </a:xfrm>
            <a:prstGeom prst="ellipse">
              <a:avLst/>
            </a:prstGeom>
            <a:gradFill rotWithShape="0">
              <a:gsLst>
                <a:gs pos="0">
                  <a:srgbClr val="006600"/>
                </a:gs>
                <a:gs pos="100000">
                  <a:srgbClr val="006600">
                    <a:gamma/>
                    <a:shade val="46275"/>
                    <a:invGamma/>
                  </a:srgbClr>
                </a:gs>
              </a:gsLst>
              <a:lin ang="2700000" scaled="1"/>
            </a:gradFill>
            <a:ln w="38100">
              <a:solidFill>
                <a:srgbClr val="006600"/>
              </a:solidFill>
              <a:round/>
              <a:headEnd/>
              <a:tailEnd/>
            </a:ln>
          </p:spPr>
          <p:txBody>
            <a:bodyPr wrap="none" anchor="ctr"/>
            <a:lstStyle/>
            <a:p>
              <a:pPr algn="ctr"/>
              <a:endParaRPr lang="zh-CN" altLang="zh-CN"/>
            </a:p>
          </p:txBody>
        </p:sp>
        <p:sp>
          <p:nvSpPr>
            <p:cNvPr id="308234" name="Text Box 10"/>
            <p:cNvSpPr txBox="1">
              <a:spLocks noChangeArrowheads="1"/>
            </p:cNvSpPr>
            <p:nvPr/>
          </p:nvSpPr>
          <p:spPr bwMode="auto">
            <a:xfrm>
              <a:off x="4175" y="1873"/>
              <a:ext cx="228" cy="327"/>
            </a:xfrm>
            <a:prstGeom prst="rect">
              <a:avLst/>
            </a:prstGeom>
            <a:noFill/>
            <a:ln w="9525">
              <a:noFill/>
              <a:miter lim="800000"/>
              <a:headEnd/>
              <a:tailEnd/>
            </a:ln>
          </p:spPr>
          <p:txBody>
            <a:bodyPr wrap="none">
              <a:spAutoFit/>
            </a:bodyPr>
            <a:lstStyle/>
            <a:p>
              <a:r>
                <a:rPr lang="en-US" altLang="zh-CN" sz="2800">
                  <a:solidFill>
                    <a:srgbClr val="FFFF00"/>
                  </a:solidFill>
                </a:rPr>
                <a:t>1</a:t>
              </a:r>
            </a:p>
          </p:txBody>
        </p:sp>
        <p:sp>
          <p:nvSpPr>
            <p:cNvPr id="308235" name="Text Box 11"/>
            <p:cNvSpPr txBox="1">
              <a:spLocks noChangeArrowheads="1"/>
            </p:cNvSpPr>
            <p:nvPr/>
          </p:nvSpPr>
          <p:spPr bwMode="auto">
            <a:xfrm>
              <a:off x="5134" y="1873"/>
              <a:ext cx="228" cy="327"/>
            </a:xfrm>
            <a:prstGeom prst="rect">
              <a:avLst/>
            </a:prstGeom>
            <a:noFill/>
            <a:ln w="9525">
              <a:noFill/>
              <a:miter lim="800000"/>
              <a:headEnd/>
              <a:tailEnd/>
            </a:ln>
          </p:spPr>
          <p:txBody>
            <a:bodyPr wrap="none">
              <a:spAutoFit/>
            </a:bodyPr>
            <a:lstStyle/>
            <a:p>
              <a:r>
                <a:rPr lang="en-US" altLang="zh-CN" sz="2800">
                  <a:solidFill>
                    <a:srgbClr val="FFFF00"/>
                  </a:solidFill>
                </a:rPr>
                <a:t>2</a:t>
              </a:r>
            </a:p>
          </p:txBody>
        </p:sp>
        <p:sp>
          <p:nvSpPr>
            <p:cNvPr id="308237" name="Text Box 13"/>
            <p:cNvSpPr txBox="1">
              <a:spLocks noChangeArrowheads="1"/>
            </p:cNvSpPr>
            <p:nvPr/>
          </p:nvSpPr>
          <p:spPr bwMode="auto">
            <a:xfrm>
              <a:off x="4178" y="1225"/>
              <a:ext cx="228" cy="327"/>
            </a:xfrm>
            <a:prstGeom prst="rect">
              <a:avLst/>
            </a:prstGeom>
            <a:noFill/>
            <a:ln w="9525">
              <a:noFill/>
              <a:miter lim="800000"/>
              <a:headEnd/>
              <a:tailEnd/>
            </a:ln>
          </p:spPr>
          <p:txBody>
            <a:bodyPr wrap="none">
              <a:spAutoFit/>
            </a:bodyPr>
            <a:lstStyle/>
            <a:p>
              <a:r>
                <a:rPr lang="en-US" altLang="zh-CN" sz="2800" b="1">
                  <a:solidFill>
                    <a:srgbClr val="FF3300"/>
                  </a:solidFill>
                </a:rPr>
                <a:t>5</a:t>
              </a:r>
            </a:p>
          </p:txBody>
        </p:sp>
        <p:cxnSp>
          <p:nvCxnSpPr>
            <p:cNvPr id="308238" name="AutoShape 14"/>
            <p:cNvCxnSpPr>
              <a:cxnSpLocks noChangeShapeType="1"/>
              <a:stCxn id="308230" idx="6"/>
              <a:endCxn id="308232" idx="2"/>
            </p:cNvCxnSpPr>
            <p:nvPr/>
          </p:nvCxnSpPr>
          <p:spPr bwMode="auto">
            <a:xfrm>
              <a:off x="3513" y="2040"/>
              <a:ext cx="603" cy="0"/>
            </a:xfrm>
            <a:prstGeom prst="straightConnector1">
              <a:avLst/>
            </a:prstGeom>
            <a:noFill/>
            <a:ln w="31750">
              <a:solidFill>
                <a:srgbClr val="0000FF"/>
              </a:solidFill>
              <a:round/>
              <a:headEnd/>
              <a:tailEnd type="triangle" w="sm" len="lg"/>
            </a:ln>
          </p:spPr>
        </p:cxnSp>
        <p:cxnSp>
          <p:nvCxnSpPr>
            <p:cNvPr id="308239" name="AutoShape 15"/>
            <p:cNvCxnSpPr>
              <a:cxnSpLocks noChangeShapeType="1"/>
              <a:stCxn id="308232" idx="6"/>
              <a:endCxn id="308233" idx="2"/>
            </p:cNvCxnSpPr>
            <p:nvPr/>
          </p:nvCxnSpPr>
          <p:spPr bwMode="auto">
            <a:xfrm>
              <a:off x="4476" y="2040"/>
              <a:ext cx="600" cy="0"/>
            </a:xfrm>
            <a:prstGeom prst="straightConnector1">
              <a:avLst/>
            </a:prstGeom>
            <a:noFill/>
            <a:ln w="31750">
              <a:solidFill>
                <a:srgbClr val="0000FF"/>
              </a:solidFill>
              <a:round/>
              <a:headEnd/>
              <a:tailEnd type="triangle" w="sm" len="lg"/>
            </a:ln>
          </p:spPr>
        </p:cxnSp>
        <p:sp>
          <p:nvSpPr>
            <p:cNvPr id="308240" name="Text Box 16"/>
            <p:cNvSpPr txBox="1">
              <a:spLocks noChangeArrowheads="1"/>
            </p:cNvSpPr>
            <p:nvPr/>
          </p:nvSpPr>
          <p:spPr bwMode="auto">
            <a:xfrm>
              <a:off x="3660" y="1728"/>
              <a:ext cx="228" cy="327"/>
            </a:xfrm>
            <a:prstGeom prst="rect">
              <a:avLst/>
            </a:prstGeom>
            <a:noFill/>
            <a:ln w="9525">
              <a:noFill/>
              <a:miter lim="800000"/>
              <a:headEnd/>
              <a:tailEnd/>
            </a:ln>
          </p:spPr>
          <p:txBody>
            <a:bodyPr wrap="none">
              <a:spAutoFit/>
            </a:bodyPr>
            <a:lstStyle/>
            <a:p>
              <a:r>
                <a:rPr lang="en-US" altLang="zh-CN" sz="2800" b="1">
                  <a:solidFill>
                    <a:srgbClr val="FF3300"/>
                  </a:solidFill>
                </a:rPr>
                <a:t>7</a:t>
              </a:r>
            </a:p>
          </p:txBody>
        </p:sp>
        <p:sp>
          <p:nvSpPr>
            <p:cNvPr id="308241" name="Text Box 17"/>
            <p:cNvSpPr txBox="1">
              <a:spLocks noChangeArrowheads="1"/>
            </p:cNvSpPr>
            <p:nvPr/>
          </p:nvSpPr>
          <p:spPr bwMode="auto">
            <a:xfrm>
              <a:off x="4578" y="1728"/>
              <a:ext cx="303" cy="327"/>
            </a:xfrm>
            <a:prstGeom prst="rect">
              <a:avLst/>
            </a:prstGeom>
            <a:noFill/>
            <a:ln w="9525">
              <a:noFill/>
              <a:miter lim="800000"/>
              <a:headEnd/>
              <a:tailEnd/>
            </a:ln>
          </p:spPr>
          <p:txBody>
            <a:bodyPr wrap="none">
              <a:spAutoFit/>
            </a:bodyPr>
            <a:lstStyle/>
            <a:p>
              <a:r>
                <a:rPr lang="en-US" altLang="zh-CN" sz="2800" b="1">
                  <a:solidFill>
                    <a:srgbClr val="FF3300"/>
                  </a:solidFill>
                  <a:ea typeface="仿宋_GB2312" pitchFamily="49" charset="-122"/>
                </a:rPr>
                <a:t>-</a:t>
              </a:r>
              <a:r>
                <a:rPr lang="en-US" altLang="zh-CN" sz="2800" b="1">
                  <a:solidFill>
                    <a:srgbClr val="FF3300"/>
                  </a:solidFill>
                </a:rPr>
                <a:t>5</a:t>
              </a:r>
              <a:endParaRPr lang="en-US" altLang="zh-CN" b="1">
                <a:solidFill>
                  <a:srgbClr val="FF3300"/>
                </a:solidFill>
              </a:endParaRPr>
            </a:p>
          </p:txBody>
        </p:sp>
        <p:sp>
          <p:nvSpPr>
            <p:cNvPr id="308242" name="Freeform 18"/>
            <p:cNvSpPr>
              <a:spLocks/>
            </p:cNvSpPr>
            <p:nvPr/>
          </p:nvSpPr>
          <p:spPr bwMode="auto">
            <a:xfrm>
              <a:off x="3419" y="1542"/>
              <a:ext cx="1710" cy="387"/>
            </a:xfrm>
            <a:custGeom>
              <a:avLst/>
              <a:gdLst/>
              <a:ahLst/>
              <a:cxnLst>
                <a:cxn ang="0">
                  <a:pos x="0" y="351"/>
                </a:cxn>
                <a:cxn ang="0">
                  <a:pos x="128" y="223"/>
                </a:cxn>
                <a:cxn ang="0">
                  <a:pos x="275" y="104"/>
                </a:cxn>
                <a:cxn ang="0">
                  <a:pos x="448" y="49"/>
                </a:cxn>
                <a:cxn ang="0">
                  <a:pos x="640" y="12"/>
                </a:cxn>
                <a:cxn ang="0">
                  <a:pos x="942" y="3"/>
                </a:cxn>
                <a:cxn ang="0">
                  <a:pos x="1152" y="31"/>
                </a:cxn>
                <a:cxn ang="0">
                  <a:pos x="1408" y="140"/>
                </a:cxn>
                <a:cxn ang="0">
                  <a:pos x="1628" y="296"/>
                </a:cxn>
                <a:cxn ang="0">
                  <a:pos x="1710" y="387"/>
                </a:cxn>
              </a:cxnLst>
              <a:rect l="0" t="0" r="r" b="b"/>
              <a:pathLst>
                <a:path w="1710" h="387">
                  <a:moveTo>
                    <a:pt x="0" y="351"/>
                  </a:moveTo>
                  <a:cubicBezTo>
                    <a:pt x="41" y="307"/>
                    <a:pt x="82" y="264"/>
                    <a:pt x="128" y="223"/>
                  </a:cubicBezTo>
                  <a:cubicBezTo>
                    <a:pt x="174" y="182"/>
                    <a:pt x="222" y="133"/>
                    <a:pt x="275" y="104"/>
                  </a:cubicBezTo>
                  <a:cubicBezTo>
                    <a:pt x="328" y="75"/>
                    <a:pt x="387" y="64"/>
                    <a:pt x="448" y="49"/>
                  </a:cubicBezTo>
                  <a:cubicBezTo>
                    <a:pt x="509" y="34"/>
                    <a:pt x="558" y="20"/>
                    <a:pt x="640" y="12"/>
                  </a:cubicBezTo>
                  <a:cubicBezTo>
                    <a:pt x="722" y="4"/>
                    <a:pt x="857" y="0"/>
                    <a:pt x="942" y="3"/>
                  </a:cubicBezTo>
                  <a:cubicBezTo>
                    <a:pt x="1027" y="6"/>
                    <a:pt x="1074" y="8"/>
                    <a:pt x="1152" y="31"/>
                  </a:cubicBezTo>
                  <a:cubicBezTo>
                    <a:pt x="1230" y="54"/>
                    <a:pt x="1329" y="96"/>
                    <a:pt x="1408" y="140"/>
                  </a:cubicBezTo>
                  <a:cubicBezTo>
                    <a:pt x="1487" y="184"/>
                    <a:pt x="1578" y="255"/>
                    <a:pt x="1628" y="296"/>
                  </a:cubicBezTo>
                  <a:cubicBezTo>
                    <a:pt x="1678" y="337"/>
                    <a:pt x="1696" y="373"/>
                    <a:pt x="1710" y="387"/>
                  </a:cubicBezTo>
                </a:path>
              </a:pathLst>
            </a:custGeom>
            <a:noFill/>
            <a:ln w="31750">
              <a:solidFill>
                <a:srgbClr val="0000FF"/>
              </a:solidFill>
              <a:round/>
              <a:headEnd type="none" w="med" len="med"/>
              <a:tailEnd type="triangle" w="sm" len="lg"/>
            </a:ln>
            <a:effectLst/>
          </p:spPr>
          <p:txBody>
            <a:bodyPr/>
            <a:lstStyle/>
            <a:p>
              <a:endParaRPr lang="zh-CN" altLang="en-US"/>
            </a:p>
          </p:txBody>
        </p:sp>
      </p:grpSp>
      <p:sp>
        <p:nvSpPr>
          <p:cNvPr id="19" name="灯片编号占位符 18"/>
          <p:cNvSpPr>
            <a:spLocks noGrp="1"/>
          </p:cNvSpPr>
          <p:nvPr>
            <p:ph type="sldNum" sz="quarter" idx="12"/>
          </p:nvPr>
        </p:nvSpPr>
        <p:spPr/>
        <p:txBody>
          <a:bodyPr/>
          <a:lstStyle/>
          <a:p>
            <a:fld id="{EB19EAB4-AE1B-4E29-9BB5-042721FF4900}" type="slidenum">
              <a:rPr lang="en-US" altLang="zh-CN" smtClean="0"/>
              <a:pPr/>
              <a:t>144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ox(in)">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08243"/>
                                        </p:tgtEl>
                                        <p:attrNameLst>
                                          <p:attrName>style.visibility</p:attrName>
                                        </p:attrNameLst>
                                      </p:cBhvr>
                                      <p:to>
                                        <p:strVal val="visible"/>
                                      </p:to>
                                    </p:set>
                                    <p:anim calcmode="lin" valueType="num">
                                      <p:cBhvr additive="base">
                                        <p:cTn id="12" dur="500" fill="hold"/>
                                        <p:tgtEl>
                                          <p:spTgt spid="308243"/>
                                        </p:tgtEl>
                                        <p:attrNameLst>
                                          <p:attrName>ppt_x</p:attrName>
                                        </p:attrNameLst>
                                      </p:cBhvr>
                                      <p:tavLst>
                                        <p:tav tm="0">
                                          <p:val>
                                            <p:strVal val="1+#ppt_w/2"/>
                                          </p:val>
                                        </p:tav>
                                        <p:tav tm="100000">
                                          <p:val>
                                            <p:strVal val="#ppt_x"/>
                                          </p:val>
                                        </p:tav>
                                      </p:tavLst>
                                    </p:anim>
                                    <p:anim calcmode="lin" valueType="num">
                                      <p:cBhvr additive="base">
                                        <p:cTn id="13" dur="500" fill="hold"/>
                                        <p:tgtEl>
                                          <p:spTgt spid="3082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08228"/>
                                        </p:tgtEl>
                                        <p:attrNameLst>
                                          <p:attrName>style.visibility</p:attrName>
                                        </p:attrNameLst>
                                      </p:cBhvr>
                                      <p:to>
                                        <p:strVal val="visible"/>
                                      </p:to>
                                    </p:set>
                                    <p:animEffect transition="in" filter="checkerboard(across)">
                                      <p:cBhvr>
                                        <p:cTn id="18" dur="500"/>
                                        <p:tgtEl>
                                          <p:spTgt spid="3082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8229"/>
                                        </p:tgtEl>
                                        <p:attrNameLst>
                                          <p:attrName>style.visibility</p:attrName>
                                        </p:attrNameLst>
                                      </p:cBhvr>
                                      <p:to>
                                        <p:strVal val="visible"/>
                                      </p:to>
                                    </p:set>
                                    <p:anim calcmode="lin" valueType="num">
                                      <p:cBhvr additive="base">
                                        <p:cTn id="23" dur="500" fill="hold"/>
                                        <p:tgtEl>
                                          <p:spTgt spid="308229"/>
                                        </p:tgtEl>
                                        <p:attrNameLst>
                                          <p:attrName>ppt_x</p:attrName>
                                        </p:attrNameLst>
                                      </p:cBhvr>
                                      <p:tavLst>
                                        <p:tav tm="0">
                                          <p:val>
                                            <p:strVal val="#ppt_x"/>
                                          </p:val>
                                        </p:tav>
                                        <p:tav tm="100000">
                                          <p:val>
                                            <p:strVal val="#ppt_x"/>
                                          </p:val>
                                        </p:tav>
                                      </p:tavLst>
                                    </p:anim>
                                    <p:anim calcmode="lin" valueType="num">
                                      <p:cBhvr additive="base">
                                        <p:cTn id="24" dur="500" fill="hold"/>
                                        <p:tgtEl>
                                          <p:spTgt spid="308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28" grpId="0"/>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250" name="Rectangle 2"/>
          <p:cNvSpPr>
            <a:spLocks noGrp="1" noChangeArrowheads="1"/>
          </p:cNvSpPr>
          <p:nvPr>
            <p:ph type="body" idx="1"/>
          </p:nvPr>
        </p:nvSpPr>
        <p:spPr>
          <a:xfrm>
            <a:off x="244475" y="836613"/>
            <a:ext cx="8710613" cy="3225800"/>
          </a:xfrm>
        </p:spPr>
        <p:txBody>
          <a:bodyPr/>
          <a:lstStyle/>
          <a:p>
            <a:pPr algn="just">
              <a:buClr>
                <a:srgbClr val="800080"/>
              </a:buClr>
              <a:buFont typeface="Wingdings" pitchFamily="2" charset="2"/>
              <a:buChar char="§"/>
            </a:pPr>
            <a:r>
              <a:rPr lang="zh-CN" altLang="en-US" b="1" dirty="0" smtClean="0">
                <a:solidFill>
                  <a:srgbClr val="006600"/>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0</a:t>
            </a:r>
            <a:r>
              <a:rPr lang="zh-CN" altLang="en-US" b="1" dirty="0" smtClean="0">
                <a:solidFill>
                  <a:srgbClr val="006600"/>
                </a:solidFill>
                <a:effectLst>
                  <a:outerShdw blurRad="38100" dist="38100" dir="2700000" algn="tl">
                    <a:srgbClr val="C0C0C0"/>
                  </a:outerShdw>
                </a:effectLst>
                <a:ea typeface="仿宋_GB2312" pitchFamily="49" charset="-122"/>
              </a:rPr>
              <a:t>到终点</a:t>
            </a:r>
            <a:r>
              <a:rPr lang="en-US" altLang="zh-CN" b="1" dirty="0" smtClean="0">
                <a:solidFill>
                  <a:schemeClr val="tx2"/>
                </a:solidFill>
                <a:effectLst>
                  <a:outerShdw blurRad="38100" dist="38100" dir="2700000" algn="tl">
                    <a:srgbClr val="C0C0C0"/>
                  </a:outerShdw>
                </a:effectLst>
                <a:ea typeface="仿宋_GB2312" pitchFamily="49" charset="-122"/>
              </a:rPr>
              <a:t>2</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最短路径应</a:t>
            </a:r>
            <a:r>
              <a:rPr lang="zh-CN" altLang="en-US" b="1" dirty="0" smtClean="0">
                <a:solidFill>
                  <a:srgbClr val="006600"/>
                </a:solidFill>
                <a:effectLst>
                  <a:outerShdw blurRad="38100" dist="38100" dir="2700000" algn="tl">
                    <a:srgbClr val="C0C0C0"/>
                  </a:outerShdw>
                </a:effectLst>
                <a:ea typeface="仿宋_GB2312" pitchFamily="49" charset="-122"/>
              </a:rPr>
              <a:t>是</a:t>
            </a:r>
            <a:r>
              <a:rPr lang="en-US" altLang="zh-CN" b="1" dirty="0" smtClean="0">
                <a:solidFill>
                  <a:schemeClr val="tx2"/>
                </a:solidFill>
                <a:effectLst>
                  <a:outerShdw blurRad="38100" dist="38100" dir="2700000" algn="tl">
                    <a:srgbClr val="C0C0C0"/>
                  </a:outerShdw>
                </a:effectLst>
                <a:ea typeface="仿宋_GB2312" pitchFamily="49" charset="-122"/>
              </a:rPr>
              <a:t>0</a:t>
            </a:r>
            <a:r>
              <a:rPr lang="en-US" altLang="zh-CN" b="1" dirty="0">
                <a:solidFill>
                  <a:schemeClr val="tx2"/>
                </a:solidFill>
                <a:effectLst>
                  <a:outerShdw blurRad="38100" dist="38100" dir="2700000" algn="tl">
                    <a:srgbClr val="C0C0C0"/>
                  </a:outerShdw>
                </a:effectLst>
                <a:ea typeface="仿宋_GB2312" pitchFamily="49" charset="-122"/>
              </a:rPr>
              <a:t>, 1, </a:t>
            </a:r>
            <a:r>
              <a:rPr lang="en-US" altLang="zh-CN" b="1" dirty="0" smtClean="0">
                <a:solidFill>
                  <a:schemeClr val="tx2"/>
                </a:solidFill>
                <a:effectLst>
                  <a:outerShdw blurRad="38100" dist="38100" dir="2700000" algn="tl">
                    <a:srgbClr val="C0C0C0"/>
                  </a:outerShdw>
                </a:effectLst>
                <a:ea typeface="仿宋_GB2312" pitchFamily="49" charset="-122"/>
              </a:rPr>
              <a:t>2</a:t>
            </a:r>
            <a:r>
              <a:rPr lang="zh-CN" altLang="en-US" b="1" dirty="0" smtClean="0">
                <a:solidFill>
                  <a:srgbClr val="006600"/>
                </a:solidFill>
                <a:effectLst>
                  <a:outerShdw blurRad="38100" dist="38100" dir="2700000" algn="tl">
                    <a:srgbClr val="C0C0C0"/>
                  </a:outerShdw>
                </a:effectLst>
                <a:ea typeface="仿宋_GB2312" pitchFamily="49" charset="-122"/>
              </a:rPr>
              <a:t>，</a:t>
            </a:r>
            <a:r>
              <a:rPr lang="zh-CN" altLang="en-US" b="1" dirty="0">
                <a:solidFill>
                  <a:srgbClr val="006600"/>
                </a:solidFill>
                <a:effectLst>
                  <a:outerShdw blurRad="38100" dist="38100" dir="2700000" algn="tl">
                    <a:srgbClr val="C0C0C0"/>
                  </a:outerShdw>
                </a:effectLst>
                <a:ea typeface="仿宋_GB2312" pitchFamily="49" charset="-122"/>
              </a:rPr>
              <a:t>其长度</a:t>
            </a:r>
            <a:r>
              <a:rPr lang="zh-CN" altLang="en-US" b="1" dirty="0" smtClean="0">
                <a:solidFill>
                  <a:srgbClr val="006600"/>
                </a:solidFill>
                <a:effectLst>
                  <a:outerShdw blurRad="38100" dist="38100" dir="2700000" algn="tl">
                    <a:srgbClr val="C0C0C0"/>
                  </a:outerShdw>
                </a:effectLst>
                <a:ea typeface="仿宋_GB2312" pitchFamily="49" charset="-122"/>
              </a:rPr>
              <a:t>为</a:t>
            </a:r>
            <a:r>
              <a:rPr lang="en-US" altLang="zh-CN" b="1" dirty="0" smtClean="0">
                <a:solidFill>
                  <a:schemeClr val="tx2"/>
                </a:solidFill>
                <a:effectLst>
                  <a:outerShdw blurRad="38100" dist="38100" dir="2700000" algn="tl">
                    <a:srgbClr val="C0C0C0"/>
                  </a:outerShdw>
                </a:effectLst>
                <a:ea typeface="仿宋_GB2312" pitchFamily="49" charset="-122"/>
              </a:rPr>
              <a:t>2</a:t>
            </a:r>
            <a:r>
              <a:rPr lang="zh-CN" altLang="en-US" b="1" dirty="0" smtClean="0">
                <a:solidFill>
                  <a:srgbClr val="006600"/>
                </a:solidFill>
                <a:effectLst>
                  <a:outerShdw blurRad="38100" dist="38100" dir="2700000" algn="tl">
                    <a:srgbClr val="C0C0C0"/>
                  </a:outerShdw>
                </a:effectLst>
                <a:ea typeface="仿宋_GB2312" pitchFamily="49" charset="-122"/>
              </a:rPr>
              <a:t>，</a:t>
            </a:r>
            <a:r>
              <a:rPr lang="zh-CN" altLang="en-US" b="1" dirty="0">
                <a:solidFill>
                  <a:srgbClr val="006600"/>
                </a:solidFill>
                <a:effectLst>
                  <a:outerShdw blurRad="38100" dist="38100" dir="2700000" algn="tl">
                    <a:srgbClr val="C0C0C0"/>
                  </a:outerShdw>
                </a:effectLst>
                <a:ea typeface="仿宋_GB2312" pitchFamily="49" charset="-122"/>
              </a:rPr>
              <a:t>小于算法中计算出来</a:t>
            </a:r>
            <a:r>
              <a:rPr lang="zh-CN" altLang="en-US" b="1" dirty="0" smtClean="0">
                <a:solidFill>
                  <a:srgbClr val="006600"/>
                </a:solidFill>
                <a:effectLst>
                  <a:outerShdw blurRad="38100" dist="38100" dir="2700000" algn="tl">
                    <a:srgbClr val="C0C0C0"/>
                  </a:outerShdw>
                </a:effectLst>
                <a:ea typeface="仿宋_GB2312" pitchFamily="49" charset="-122"/>
              </a:rPr>
              <a:t>的</a:t>
            </a:r>
            <a:r>
              <a:rPr lang="en-US" altLang="zh-CN" b="1" dirty="0" smtClean="0">
                <a:solidFill>
                  <a:schemeClr val="tx2"/>
                </a:solidFill>
                <a:effectLst>
                  <a:outerShdw blurRad="38100" dist="38100" dir="2700000" algn="tl">
                    <a:srgbClr val="C0C0C0"/>
                  </a:outerShdw>
                </a:effectLst>
                <a:ea typeface="仿宋_GB2312" pitchFamily="49" charset="-122"/>
              </a:rPr>
              <a:t>dist[2]</a:t>
            </a:r>
            <a:r>
              <a:rPr lang="zh-CN" altLang="en-US" b="1" dirty="0" smtClean="0">
                <a:solidFill>
                  <a:srgbClr val="006600"/>
                </a:solidFill>
                <a:effectLst>
                  <a:outerShdw blurRad="38100" dist="38100" dir="2700000" algn="tl">
                    <a:srgbClr val="C0C0C0"/>
                  </a:outerShdw>
                </a:effectLst>
                <a:ea typeface="仿宋_GB2312" pitchFamily="49" charset="-122"/>
              </a:rPr>
              <a:t>值</a:t>
            </a:r>
            <a:r>
              <a:rPr lang="zh-CN" altLang="en-US" b="1" dirty="0">
                <a:solidFill>
                  <a:srgbClr val="006600"/>
                </a:solidFill>
                <a:effectLst>
                  <a:outerShdw blurRad="38100" dist="38100" dir="2700000" algn="tl">
                    <a:srgbClr val="C0C0C0"/>
                  </a:outerShdw>
                </a:effectLst>
                <a:ea typeface="仿宋_GB2312" pitchFamily="49" charset="-122"/>
              </a:rPr>
              <a:t>。 </a:t>
            </a:r>
          </a:p>
          <a:p>
            <a:pPr algn="just">
              <a:buClr>
                <a:srgbClr val="800080"/>
              </a:buClr>
              <a:buFont typeface="Wingdings" pitchFamily="2" charset="2"/>
              <a:buChar char="§"/>
            </a:pPr>
            <a:r>
              <a:rPr lang="en-US" altLang="zh-CN" b="1" dirty="0">
                <a:solidFill>
                  <a:schemeClr val="tx2"/>
                </a:solidFill>
                <a:effectLst>
                  <a:outerShdw blurRad="38100" dist="38100" dir="2700000" algn="tl">
                    <a:srgbClr val="C0C0C0"/>
                  </a:outerShdw>
                </a:effectLst>
                <a:ea typeface="仿宋_GB2312" pitchFamily="49" charset="-122"/>
              </a:rPr>
              <a:t>Bellman</a:t>
            </a:r>
            <a:r>
              <a:rPr lang="zh-CN" altLang="en-US" b="1" dirty="0">
                <a:solidFill>
                  <a:srgbClr val="006600"/>
                </a:solidFill>
                <a:effectLst>
                  <a:outerShdw blurRad="38100" dist="38100" dir="2700000" algn="tl">
                    <a:srgbClr val="C0C0C0"/>
                  </a:outerShdw>
                </a:effectLst>
                <a:ea typeface="仿宋_GB2312" pitchFamily="49" charset="-122"/>
              </a:rPr>
              <a:t>和</a:t>
            </a:r>
            <a:r>
              <a:rPr lang="en-US" altLang="zh-CN" b="1" dirty="0">
                <a:solidFill>
                  <a:schemeClr val="tx2"/>
                </a:solidFill>
                <a:effectLst>
                  <a:outerShdw blurRad="38100" dist="38100" dir="2700000" algn="tl">
                    <a:srgbClr val="C0C0C0"/>
                  </a:outerShdw>
                </a:effectLst>
                <a:ea typeface="仿宋_GB2312" pitchFamily="49" charset="-122"/>
              </a:rPr>
              <a:t>Ford</a:t>
            </a:r>
            <a:r>
              <a:rPr lang="zh-CN" altLang="en-US" b="1" dirty="0">
                <a:solidFill>
                  <a:srgbClr val="006600"/>
                </a:solidFill>
                <a:effectLst>
                  <a:outerShdw blurRad="38100" dist="38100" dir="2700000" algn="tl">
                    <a:srgbClr val="C0C0C0"/>
                  </a:outerShdw>
                </a:effectLst>
                <a:ea typeface="仿宋_GB2312" pitchFamily="49" charset="-122"/>
              </a:rPr>
              <a:t>提出了</a:t>
            </a:r>
            <a:r>
              <a:rPr lang="zh-CN" altLang="en-US" b="1" dirty="0">
                <a:solidFill>
                  <a:schemeClr val="tx2"/>
                </a:solidFill>
                <a:effectLst>
                  <a:outerShdw blurRad="38100" dist="38100" dir="2700000" algn="tl">
                    <a:srgbClr val="C0C0C0"/>
                  </a:outerShdw>
                </a:effectLst>
                <a:ea typeface="仿宋_GB2312" pitchFamily="49" charset="-122"/>
              </a:rPr>
              <a:t>从源点逐次绕过其它顶点</a:t>
            </a:r>
            <a:r>
              <a:rPr lang="zh-CN" altLang="en-US" b="1" dirty="0">
                <a:solidFill>
                  <a:srgbClr val="006600"/>
                </a:solidFill>
                <a:effectLst>
                  <a:outerShdw blurRad="38100" dist="38100" dir="2700000" algn="tl">
                    <a:srgbClr val="C0C0C0"/>
                  </a:outerShdw>
                </a:effectLst>
                <a:ea typeface="仿宋_GB2312" pitchFamily="49" charset="-122"/>
              </a:rPr>
              <a:t>，</a:t>
            </a:r>
            <a:r>
              <a:rPr lang="zh-CN" altLang="en-US" b="1" dirty="0">
                <a:solidFill>
                  <a:schemeClr val="tx2"/>
                </a:solidFill>
                <a:effectLst>
                  <a:outerShdw blurRad="38100" dist="38100" dir="2700000" algn="tl">
                    <a:srgbClr val="C0C0C0"/>
                  </a:outerShdw>
                </a:effectLst>
                <a:ea typeface="仿宋_GB2312" pitchFamily="49" charset="-122"/>
              </a:rPr>
              <a:t>以缩短到达终点的最短路径长度</a:t>
            </a:r>
            <a:r>
              <a:rPr lang="zh-CN" altLang="en-US" b="1" dirty="0">
                <a:solidFill>
                  <a:srgbClr val="006600"/>
                </a:solidFill>
                <a:effectLst>
                  <a:outerShdw blurRad="38100" dist="38100" dir="2700000" algn="tl">
                    <a:srgbClr val="C0C0C0"/>
                  </a:outerShdw>
                </a:effectLst>
                <a:ea typeface="仿宋_GB2312" pitchFamily="49" charset="-122"/>
              </a:rPr>
              <a:t>的方法。该方法有一个限制条件，即要求</a:t>
            </a:r>
            <a:r>
              <a:rPr lang="zh-CN" altLang="en-US" b="1" dirty="0">
                <a:solidFill>
                  <a:srgbClr val="0000FF"/>
                </a:solidFill>
                <a:effectLst>
                  <a:outerShdw blurRad="38100" dist="38100" dir="2700000" algn="tl">
                    <a:srgbClr val="C0C0C0"/>
                  </a:outerShdw>
                </a:effectLst>
                <a:ea typeface="仿宋_GB2312" pitchFamily="49" charset="-122"/>
              </a:rPr>
              <a:t>图中不能包含有由带负权值的边组成的回路</a:t>
            </a:r>
            <a:r>
              <a:rPr lang="zh-CN" altLang="en-US" b="1" dirty="0">
                <a:solidFill>
                  <a:srgbClr val="006600"/>
                </a:solidFill>
                <a:effectLst>
                  <a:outerShdw blurRad="38100" dist="38100" dir="2700000" algn="tl">
                    <a:srgbClr val="C0C0C0"/>
                  </a:outerShdw>
                </a:effectLst>
                <a:ea typeface="仿宋_GB2312" pitchFamily="49" charset="-122"/>
              </a:rPr>
              <a:t>。</a:t>
            </a:r>
          </a:p>
        </p:txBody>
      </p:sp>
      <p:grpSp>
        <p:nvGrpSpPr>
          <p:cNvPr id="309271" name="Group 23"/>
          <p:cNvGrpSpPr>
            <a:grpSpLocks/>
          </p:cNvGrpSpPr>
          <p:nvPr/>
        </p:nvGrpSpPr>
        <p:grpSpPr bwMode="auto">
          <a:xfrm>
            <a:off x="765175" y="4205288"/>
            <a:ext cx="3581400" cy="1524000"/>
            <a:chOff x="354" y="2357"/>
            <a:chExt cx="2256" cy="960"/>
          </a:xfrm>
        </p:grpSpPr>
        <p:sp>
          <p:nvSpPr>
            <p:cNvPr id="309251" name="Oval 3"/>
            <p:cNvSpPr>
              <a:spLocks noChangeArrowheads="1"/>
            </p:cNvSpPr>
            <p:nvPr/>
          </p:nvSpPr>
          <p:spPr bwMode="auto">
            <a:xfrm>
              <a:off x="354" y="3077"/>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0</a:t>
              </a:r>
              <a:endParaRPr lang="en-US" altLang="zh-CN"/>
            </a:p>
          </p:txBody>
        </p:sp>
        <p:sp>
          <p:nvSpPr>
            <p:cNvPr id="309252" name="Oval 4"/>
            <p:cNvSpPr>
              <a:spLocks noChangeArrowheads="1"/>
            </p:cNvSpPr>
            <p:nvPr/>
          </p:nvSpPr>
          <p:spPr bwMode="auto">
            <a:xfrm>
              <a:off x="1362" y="3077"/>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1</a:t>
              </a:r>
              <a:endParaRPr lang="en-US" altLang="zh-CN"/>
            </a:p>
          </p:txBody>
        </p:sp>
        <p:sp>
          <p:nvSpPr>
            <p:cNvPr id="309253" name="Oval 5"/>
            <p:cNvSpPr>
              <a:spLocks noChangeArrowheads="1"/>
            </p:cNvSpPr>
            <p:nvPr/>
          </p:nvSpPr>
          <p:spPr bwMode="auto">
            <a:xfrm>
              <a:off x="2370" y="3077"/>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2</a:t>
              </a:r>
              <a:endParaRPr lang="en-US" altLang="zh-CN"/>
            </a:p>
          </p:txBody>
        </p:sp>
        <p:sp>
          <p:nvSpPr>
            <p:cNvPr id="309254" name="Line 6"/>
            <p:cNvSpPr>
              <a:spLocks noChangeShapeType="1"/>
            </p:cNvSpPr>
            <p:nvPr/>
          </p:nvSpPr>
          <p:spPr bwMode="auto">
            <a:xfrm>
              <a:off x="1602" y="3173"/>
              <a:ext cx="768" cy="0"/>
            </a:xfrm>
            <a:prstGeom prst="line">
              <a:avLst/>
            </a:prstGeom>
            <a:noFill/>
            <a:ln w="31750">
              <a:solidFill>
                <a:srgbClr val="0000FF"/>
              </a:solidFill>
              <a:round/>
              <a:headEnd/>
              <a:tailEnd type="triangle" w="sm" len="lg"/>
            </a:ln>
          </p:spPr>
          <p:txBody>
            <a:bodyPr wrap="none" anchor="ctr"/>
            <a:lstStyle/>
            <a:p>
              <a:endParaRPr lang="zh-CN" altLang="en-US"/>
            </a:p>
          </p:txBody>
        </p:sp>
        <p:sp>
          <p:nvSpPr>
            <p:cNvPr id="309255" name="Line 7"/>
            <p:cNvSpPr>
              <a:spLocks noChangeShapeType="1"/>
            </p:cNvSpPr>
            <p:nvPr/>
          </p:nvSpPr>
          <p:spPr bwMode="auto">
            <a:xfrm>
              <a:off x="594" y="3173"/>
              <a:ext cx="768" cy="0"/>
            </a:xfrm>
            <a:prstGeom prst="line">
              <a:avLst/>
            </a:prstGeom>
            <a:noFill/>
            <a:ln w="31750">
              <a:solidFill>
                <a:srgbClr val="0000FF"/>
              </a:solidFill>
              <a:round/>
              <a:headEnd/>
              <a:tailEnd type="triangle" w="sm" len="lg"/>
            </a:ln>
          </p:spPr>
          <p:txBody>
            <a:bodyPr wrap="none" anchor="ctr"/>
            <a:lstStyle/>
            <a:p>
              <a:endParaRPr lang="zh-CN" altLang="en-US"/>
            </a:p>
          </p:txBody>
        </p:sp>
        <p:cxnSp>
          <p:nvCxnSpPr>
            <p:cNvPr id="309256" name="AutoShape 8"/>
            <p:cNvCxnSpPr>
              <a:cxnSpLocks noChangeShapeType="1"/>
              <a:stCxn id="309251" idx="7"/>
              <a:endCxn id="309253" idx="1"/>
            </p:cNvCxnSpPr>
            <p:nvPr/>
          </p:nvCxnSpPr>
          <p:spPr bwMode="auto">
            <a:xfrm rot="5400000" flipV="1">
              <a:off x="1481" y="2181"/>
              <a:ext cx="1" cy="1846"/>
            </a:xfrm>
            <a:prstGeom prst="curvedConnector3">
              <a:avLst>
                <a:gd name="adj1" fmla="val -48200005"/>
              </a:avLst>
            </a:prstGeom>
            <a:noFill/>
            <a:ln w="31750">
              <a:solidFill>
                <a:srgbClr val="0000FF"/>
              </a:solidFill>
              <a:round/>
              <a:headEnd/>
              <a:tailEnd type="triangle" w="sm" len="lg"/>
            </a:ln>
          </p:spPr>
        </p:cxnSp>
        <p:sp>
          <p:nvSpPr>
            <p:cNvPr id="309257" name="Text Box 9"/>
            <p:cNvSpPr txBox="1">
              <a:spLocks noChangeArrowheads="1"/>
            </p:cNvSpPr>
            <p:nvPr/>
          </p:nvSpPr>
          <p:spPr bwMode="auto">
            <a:xfrm>
              <a:off x="1390" y="2357"/>
              <a:ext cx="212" cy="288"/>
            </a:xfrm>
            <a:prstGeom prst="rect">
              <a:avLst/>
            </a:prstGeom>
            <a:noFill/>
            <a:ln w="9525">
              <a:noFill/>
              <a:miter lim="800000"/>
              <a:headEnd/>
              <a:tailEnd/>
            </a:ln>
          </p:spPr>
          <p:txBody>
            <a:bodyPr wrap="none">
              <a:spAutoFit/>
            </a:bodyPr>
            <a:lstStyle/>
            <a:p>
              <a:r>
                <a:rPr lang="en-US" altLang="zh-CN" b="1">
                  <a:solidFill>
                    <a:srgbClr val="FF3300"/>
                  </a:solidFill>
                </a:rPr>
                <a:t>5</a:t>
              </a:r>
              <a:endParaRPr lang="en-US" altLang="zh-CN"/>
            </a:p>
          </p:txBody>
        </p:sp>
        <p:sp>
          <p:nvSpPr>
            <p:cNvPr id="309258" name="Text Box 10"/>
            <p:cNvSpPr txBox="1">
              <a:spLocks noChangeArrowheads="1"/>
            </p:cNvSpPr>
            <p:nvPr/>
          </p:nvSpPr>
          <p:spPr bwMode="auto">
            <a:xfrm>
              <a:off x="824" y="2911"/>
              <a:ext cx="212" cy="288"/>
            </a:xfrm>
            <a:prstGeom prst="rect">
              <a:avLst/>
            </a:prstGeom>
            <a:noFill/>
            <a:ln w="9525">
              <a:noFill/>
              <a:miter lim="800000"/>
              <a:headEnd/>
              <a:tailEnd/>
            </a:ln>
          </p:spPr>
          <p:txBody>
            <a:bodyPr wrap="none">
              <a:spAutoFit/>
            </a:bodyPr>
            <a:lstStyle/>
            <a:p>
              <a:r>
                <a:rPr lang="en-US" altLang="zh-CN" b="1">
                  <a:solidFill>
                    <a:srgbClr val="FF3300"/>
                  </a:solidFill>
                </a:rPr>
                <a:t>7</a:t>
              </a:r>
              <a:endParaRPr lang="en-US" altLang="zh-CN"/>
            </a:p>
          </p:txBody>
        </p:sp>
        <p:sp>
          <p:nvSpPr>
            <p:cNvPr id="309259" name="Text Box 11"/>
            <p:cNvSpPr txBox="1">
              <a:spLocks noChangeArrowheads="1"/>
            </p:cNvSpPr>
            <p:nvPr/>
          </p:nvSpPr>
          <p:spPr bwMode="auto">
            <a:xfrm>
              <a:off x="1736" y="2911"/>
              <a:ext cx="276" cy="288"/>
            </a:xfrm>
            <a:prstGeom prst="rect">
              <a:avLst/>
            </a:prstGeom>
            <a:noFill/>
            <a:ln w="9525">
              <a:noFill/>
              <a:miter lim="800000"/>
              <a:headEnd/>
              <a:tailEnd/>
            </a:ln>
          </p:spPr>
          <p:txBody>
            <a:bodyPr wrap="none">
              <a:spAutoFit/>
            </a:bodyPr>
            <a:lstStyle/>
            <a:p>
              <a:r>
                <a:rPr lang="en-US" altLang="zh-CN" b="1">
                  <a:solidFill>
                    <a:srgbClr val="FF3300"/>
                  </a:solidFill>
                  <a:ea typeface="仿宋_GB2312" pitchFamily="49" charset="-122"/>
                </a:rPr>
                <a:t>-</a:t>
              </a:r>
              <a:r>
                <a:rPr lang="en-US" altLang="zh-CN" b="1">
                  <a:solidFill>
                    <a:srgbClr val="FF3300"/>
                  </a:solidFill>
                </a:rPr>
                <a:t>5</a:t>
              </a:r>
              <a:endParaRPr lang="en-US" altLang="zh-CN"/>
            </a:p>
          </p:txBody>
        </p:sp>
      </p:grpSp>
      <p:grpSp>
        <p:nvGrpSpPr>
          <p:cNvPr id="309272" name="Group 24"/>
          <p:cNvGrpSpPr>
            <a:grpSpLocks/>
          </p:cNvGrpSpPr>
          <p:nvPr/>
        </p:nvGrpSpPr>
        <p:grpSpPr bwMode="auto">
          <a:xfrm>
            <a:off x="4989513" y="4414838"/>
            <a:ext cx="3581400" cy="1371600"/>
            <a:chOff x="3015" y="2489"/>
            <a:chExt cx="2256" cy="864"/>
          </a:xfrm>
        </p:grpSpPr>
        <p:sp>
          <p:nvSpPr>
            <p:cNvPr id="309260" name="Oval 12"/>
            <p:cNvSpPr>
              <a:spLocks noChangeArrowheads="1"/>
            </p:cNvSpPr>
            <p:nvPr/>
          </p:nvSpPr>
          <p:spPr bwMode="auto">
            <a:xfrm>
              <a:off x="3015" y="3113"/>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0</a:t>
              </a:r>
              <a:endParaRPr lang="en-US" altLang="zh-CN"/>
            </a:p>
          </p:txBody>
        </p:sp>
        <p:sp>
          <p:nvSpPr>
            <p:cNvPr id="309261" name="Line 13"/>
            <p:cNvSpPr>
              <a:spLocks noChangeShapeType="1"/>
            </p:cNvSpPr>
            <p:nvPr/>
          </p:nvSpPr>
          <p:spPr bwMode="auto">
            <a:xfrm>
              <a:off x="3255" y="3209"/>
              <a:ext cx="768" cy="0"/>
            </a:xfrm>
            <a:prstGeom prst="line">
              <a:avLst/>
            </a:prstGeom>
            <a:noFill/>
            <a:ln w="31750">
              <a:solidFill>
                <a:srgbClr val="339966"/>
              </a:solidFill>
              <a:round/>
              <a:headEnd/>
              <a:tailEnd type="triangle" w="sm" len="lg"/>
            </a:ln>
          </p:spPr>
          <p:txBody>
            <a:bodyPr wrap="none" anchor="ctr"/>
            <a:lstStyle/>
            <a:p>
              <a:endParaRPr lang="zh-CN" altLang="en-US"/>
            </a:p>
          </p:txBody>
        </p:sp>
        <p:sp>
          <p:nvSpPr>
            <p:cNvPr id="309262" name="Oval 14"/>
            <p:cNvSpPr>
              <a:spLocks noChangeArrowheads="1"/>
            </p:cNvSpPr>
            <p:nvPr/>
          </p:nvSpPr>
          <p:spPr bwMode="auto">
            <a:xfrm>
              <a:off x="4023" y="3113"/>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1</a:t>
              </a:r>
              <a:endParaRPr lang="en-US" altLang="zh-CN"/>
            </a:p>
          </p:txBody>
        </p:sp>
        <p:sp>
          <p:nvSpPr>
            <p:cNvPr id="309263" name="Line 15"/>
            <p:cNvSpPr>
              <a:spLocks noChangeShapeType="1"/>
            </p:cNvSpPr>
            <p:nvPr/>
          </p:nvSpPr>
          <p:spPr bwMode="auto">
            <a:xfrm>
              <a:off x="4263" y="3209"/>
              <a:ext cx="768"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9264" name="Oval 16"/>
            <p:cNvSpPr>
              <a:spLocks noChangeArrowheads="1"/>
            </p:cNvSpPr>
            <p:nvPr/>
          </p:nvSpPr>
          <p:spPr bwMode="auto">
            <a:xfrm>
              <a:off x="5031" y="3113"/>
              <a:ext cx="240" cy="240"/>
            </a:xfrm>
            <a:prstGeom prst="ellipse">
              <a:avLst/>
            </a:prstGeom>
            <a:solidFill>
              <a:schemeClr val="accent1"/>
            </a:solidFill>
            <a:ln w="28575">
              <a:solidFill>
                <a:schemeClr val="tx1"/>
              </a:solidFill>
              <a:round/>
              <a:headEnd/>
              <a:tailEnd/>
            </a:ln>
          </p:spPr>
          <p:txBody>
            <a:bodyPr wrap="none" anchor="ctr"/>
            <a:lstStyle/>
            <a:p>
              <a:pPr algn="ctr"/>
              <a:r>
                <a:rPr lang="en-US" altLang="zh-CN" b="1"/>
                <a:t> 2</a:t>
              </a:r>
              <a:endParaRPr lang="en-US" altLang="zh-CN"/>
            </a:p>
          </p:txBody>
        </p:sp>
        <p:sp>
          <p:nvSpPr>
            <p:cNvPr id="309265" name="Text Box 17"/>
            <p:cNvSpPr txBox="1">
              <a:spLocks noChangeArrowheads="1"/>
            </p:cNvSpPr>
            <p:nvPr/>
          </p:nvSpPr>
          <p:spPr bwMode="auto">
            <a:xfrm>
              <a:off x="3485" y="2947"/>
              <a:ext cx="212" cy="288"/>
            </a:xfrm>
            <a:prstGeom prst="rect">
              <a:avLst/>
            </a:prstGeom>
            <a:noFill/>
            <a:ln w="9525">
              <a:noFill/>
              <a:miter lim="800000"/>
              <a:headEnd/>
              <a:tailEnd/>
            </a:ln>
          </p:spPr>
          <p:txBody>
            <a:bodyPr wrap="none">
              <a:spAutoFit/>
            </a:bodyPr>
            <a:lstStyle/>
            <a:p>
              <a:r>
                <a:rPr lang="en-US" altLang="zh-CN" b="1">
                  <a:solidFill>
                    <a:srgbClr val="FF3300"/>
                  </a:solidFill>
                </a:rPr>
                <a:t>1</a:t>
              </a:r>
              <a:endParaRPr lang="en-US" altLang="zh-CN"/>
            </a:p>
          </p:txBody>
        </p:sp>
        <p:sp>
          <p:nvSpPr>
            <p:cNvPr id="309266" name="Text Box 18"/>
            <p:cNvSpPr txBox="1">
              <a:spLocks noChangeArrowheads="1"/>
            </p:cNvSpPr>
            <p:nvPr/>
          </p:nvSpPr>
          <p:spPr bwMode="auto">
            <a:xfrm>
              <a:off x="4493" y="2947"/>
              <a:ext cx="212" cy="288"/>
            </a:xfrm>
            <a:prstGeom prst="rect">
              <a:avLst/>
            </a:prstGeom>
            <a:noFill/>
            <a:ln w="9525">
              <a:noFill/>
              <a:miter lim="800000"/>
              <a:headEnd/>
              <a:tailEnd/>
            </a:ln>
          </p:spPr>
          <p:txBody>
            <a:bodyPr wrap="none">
              <a:spAutoFit/>
            </a:bodyPr>
            <a:lstStyle/>
            <a:p>
              <a:r>
                <a:rPr lang="en-US" altLang="zh-CN" b="1">
                  <a:solidFill>
                    <a:srgbClr val="FF3300"/>
                  </a:solidFill>
                </a:rPr>
                <a:t>1</a:t>
              </a:r>
              <a:endParaRPr lang="en-US" altLang="zh-CN"/>
            </a:p>
          </p:txBody>
        </p:sp>
        <p:cxnSp>
          <p:nvCxnSpPr>
            <p:cNvPr id="309267" name="AutoShape 19"/>
            <p:cNvCxnSpPr>
              <a:cxnSpLocks noChangeShapeType="1"/>
              <a:stCxn id="309262" idx="0"/>
              <a:endCxn id="309260" idx="0"/>
            </p:cNvCxnSpPr>
            <p:nvPr/>
          </p:nvCxnSpPr>
          <p:spPr bwMode="auto">
            <a:xfrm rot="16200000" flipH="1" flipV="1">
              <a:off x="3638" y="2601"/>
              <a:ext cx="1" cy="1008"/>
            </a:xfrm>
            <a:prstGeom prst="curvedConnector3">
              <a:avLst>
                <a:gd name="adj1" fmla="val -36300005"/>
              </a:avLst>
            </a:prstGeom>
            <a:noFill/>
            <a:ln w="31750">
              <a:solidFill>
                <a:srgbClr val="339966"/>
              </a:solidFill>
              <a:round/>
              <a:headEnd/>
              <a:tailEnd type="triangle" w="sm" len="lg"/>
            </a:ln>
          </p:spPr>
        </p:cxnSp>
        <p:sp>
          <p:nvSpPr>
            <p:cNvPr id="309268" name="Text Box 20"/>
            <p:cNvSpPr txBox="1">
              <a:spLocks noChangeArrowheads="1"/>
            </p:cNvSpPr>
            <p:nvPr/>
          </p:nvSpPr>
          <p:spPr bwMode="auto">
            <a:xfrm>
              <a:off x="3495" y="2489"/>
              <a:ext cx="276" cy="288"/>
            </a:xfrm>
            <a:prstGeom prst="rect">
              <a:avLst/>
            </a:prstGeom>
            <a:noFill/>
            <a:ln w="9525">
              <a:noFill/>
              <a:miter lim="800000"/>
              <a:headEnd/>
              <a:tailEnd/>
            </a:ln>
          </p:spPr>
          <p:txBody>
            <a:bodyPr wrap="none">
              <a:spAutoFit/>
            </a:bodyPr>
            <a:lstStyle/>
            <a:p>
              <a:r>
                <a:rPr lang="en-US" altLang="zh-CN" b="1">
                  <a:solidFill>
                    <a:srgbClr val="FF3300"/>
                  </a:solidFill>
                  <a:ea typeface="仿宋_GB2312" pitchFamily="49" charset="-122"/>
                </a:rPr>
                <a:t>-</a:t>
              </a:r>
              <a:r>
                <a:rPr lang="en-US" altLang="zh-CN" b="1">
                  <a:solidFill>
                    <a:srgbClr val="FF3300"/>
                  </a:solidFill>
                </a:rPr>
                <a:t>2</a:t>
              </a:r>
              <a:endParaRPr lang="en-US" altLang="zh-CN"/>
            </a:p>
          </p:txBody>
        </p:sp>
      </p:grpSp>
      <p:sp>
        <p:nvSpPr>
          <p:cNvPr id="23" name="灯片编号占位符 22"/>
          <p:cNvSpPr>
            <a:spLocks noGrp="1"/>
          </p:cNvSpPr>
          <p:nvPr>
            <p:ph type="sldNum" sz="quarter" idx="12"/>
          </p:nvPr>
        </p:nvSpPr>
        <p:spPr/>
        <p:txBody>
          <a:bodyPr/>
          <a:lstStyle/>
          <a:p>
            <a:fld id="{EB19EAB4-AE1B-4E29-9BB5-042721FF4900}" type="slidenum">
              <a:rPr lang="en-US" altLang="zh-CN" smtClean="0"/>
              <a:pPr/>
              <a:t>145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9250">
                                            <p:txEl>
                                              <p:pRg st="1" end="1"/>
                                            </p:txEl>
                                          </p:spTgt>
                                        </p:tgtEl>
                                        <p:attrNameLst>
                                          <p:attrName>style.visibility</p:attrName>
                                        </p:attrNameLst>
                                      </p:cBhvr>
                                      <p:to>
                                        <p:strVal val="visible"/>
                                      </p:to>
                                    </p:set>
                                    <p:animEffect transition="in" filter="checkerboard(across)">
                                      <p:cBhvr>
                                        <p:cTn id="7" dur="500"/>
                                        <p:tgtEl>
                                          <p:spTgt spid="3092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9271"/>
                                        </p:tgtEl>
                                        <p:attrNameLst>
                                          <p:attrName>style.visibility</p:attrName>
                                        </p:attrNameLst>
                                      </p:cBhvr>
                                      <p:to>
                                        <p:strVal val="visible"/>
                                      </p:to>
                                    </p:set>
                                    <p:anim calcmode="lin" valueType="num">
                                      <p:cBhvr additive="base">
                                        <p:cTn id="12" dur="500" fill="hold"/>
                                        <p:tgtEl>
                                          <p:spTgt spid="309271"/>
                                        </p:tgtEl>
                                        <p:attrNameLst>
                                          <p:attrName>ppt_x</p:attrName>
                                        </p:attrNameLst>
                                      </p:cBhvr>
                                      <p:tavLst>
                                        <p:tav tm="0">
                                          <p:val>
                                            <p:strVal val="0-#ppt_w/2"/>
                                          </p:val>
                                        </p:tav>
                                        <p:tav tm="100000">
                                          <p:val>
                                            <p:strVal val="#ppt_x"/>
                                          </p:val>
                                        </p:tav>
                                      </p:tavLst>
                                    </p:anim>
                                    <p:anim calcmode="lin" valueType="num">
                                      <p:cBhvr additive="base">
                                        <p:cTn id="13" dur="500" fill="hold"/>
                                        <p:tgtEl>
                                          <p:spTgt spid="30927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09272"/>
                                        </p:tgtEl>
                                        <p:attrNameLst>
                                          <p:attrName>style.visibility</p:attrName>
                                        </p:attrNameLst>
                                      </p:cBhvr>
                                      <p:to>
                                        <p:strVal val="visible"/>
                                      </p:to>
                                    </p:set>
                                    <p:anim calcmode="lin" valueType="num">
                                      <p:cBhvr additive="base">
                                        <p:cTn id="16" dur="500" fill="hold"/>
                                        <p:tgtEl>
                                          <p:spTgt spid="309272"/>
                                        </p:tgtEl>
                                        <p:attrNameLst>
                                          <p:attrName>ppt_x</p:attrName>
                                        </p:attrNameLst>
                                      </p:cBhvr>
                                      <p:tavLst>
                                        <p:tav tm="0">
                                          <p:val>
                                            <p:strVal val="0-#ppt_w/2"/>
                                          </p:val>
                                        </p:tav>
                                        <p:tav tm="100000">
                                          <p:val>
                                            <p:strVal val="#ppt_x"/>
                                          </p:val>
                                        </p:tav>
                                      </p:tavLst>
                                    </p:anim>
                                    <p:anim calcmode="lin" valueType="num">
                                      <p:cBhvr additive="base">
                                        <p:cTn id="17" dur="500" fill="hold"/>
                                        <p:tgtEl>
                                          <p:spTgt spid="309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p:cNvSpPr>
            <a:spLocks noGrp="1" noChangeArrowheads="1"/>
          </p:cNvSpPr>
          <p:nvPr>
            <p:ph type="body" idx="1"/>
          </p:nvPr>
        </p:nvSpPr>
        <p:spPr>
          <a:xfrm>
            <a:off x="463550" y="1085850"/>
            <a:ext cx="8302625" cy="3821113"/>
          </a:xfrm>
        </p:spPr>
        <p:txBody>
          <a:bodyPr/>
          <a:lstStyle/>
          <a:p>
            <a:pPr algn="just">
              <a:spcBef>
                <a:spcPct val="50000"/>
              </a:spcBef>
              <a:buClr>
                <a:srgbClr val="800080"/>
              </a:buClr>
              <a:buFont typeface="Wingdings" pitchFamily="2" charset="2"/>
              <a:buChar char="§"/>
            </a:pPr>
            <a:r>
              <a:rPr lang="zh-CN" altLang="en-US" b="1" dirty="0">
                <a:solidFill>
                  <a:srgbClr val="006600"/>
                </a:solidFill>
                <a:effectLst>
                  <a:outerShdw blurRad="38100" dist="38100" dir="2700000" algn="tl">
                    <a:srgbClr val="C0C0C0"/>
                  </a:outerShdw>
                </a:effectLst>
                <a:ea typeface="仿宋_GB2312" pitchFamily="49" charset="-122"/>
              </a:rPr>
              <a:t>当图中</a:t>
            </a:r>
            <a:r>
              <a:rPr lang="zh-CN" altLang="en-US" b="1" dirty="0">
                <a:solidFill>
                  <a:schemeClr val="tx2"/>
                </a:solidFill>
                <a:effectLst>
                  <a:outerShdw blurRad="38100" dist="38100" dir="2700000" algn="tl">
                    <a:srgbClr val="C0C0C0"/>
                  </a:outerShdw>
                </a:effectLst>
                <a:ea typeface="仿宋_GB2312" pitchFamily="49" charset="-122"/>
              </a:rPr>
              <a:t>没有由带负权值的边组成的回路</a:t>
            </a:r>
            <a:r>
              <a:rPr lang="zh-CN" altLang="en-US" b="1" dirty="0">
                <a:solidFill>
                  <a:srgbClr val="006600"/>
                </a:solidFill>
                <a:effectLst>
                  <a:outerShdw blurRad="38100" dist="38100" dir="2700000" algn="tl">
                    <a:srgbClr val="C0C0C0"/>
                  </a:outerShdw>
                </a:effectLst>
                <a:ea typeface="仿宋_GB2312" pitchFamily="49" charset="-122"/>
              </a:rPr>
              <a:t>时，</a:t>
            </a:r>
            <a:r>
              <a:rPr lang="zh-CN" altLang="en-US" b="1" dirty="0" smtClean="0">
                <a:solidFill>
                  <a:srgbClr val="006600"/>
                </a:solidFill>
                <a:effectLst>
                  <a:outerShdw blurRad="38100" dist="38100" dir="2700000" algn="tl">
                    <a:srgbClr val="C0C0C0"/>
                  </a:outerShdw>
                </a:effectLst>
                <a:ea typeface="仿宋_GB2312" pitchFamily="49" charset="-122"/>
              </a:rPr>
              <a:t>有</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smtClean="0">
                <a:solidFill>
                  <a:srgbClr val="006600"/>
                </a:solidFill>
                <a:effectLst>
                  <a:outerShdw blurRad="38100" dist="38100" dir="2700000" algn="tl">
                    <a:srgbClr val="C0C0C0"/>
                  </a:outerShdw>
                </a:effectLst>
                <a:ea typeface="仿宋_GB2312" pitchFamily="49" charset="-122"/>
              </a:rPr>
              <a:t>个</a:t>
            </a:r>
            <a:r>
              <a:rPr lang="zh-CN" altLang="en-US" b="1" dirty="0">
                <a:solidFill>
                  <a:srgbClr val="006600"/>
                </a:solidFill>
                <a:effectLst>
                  <a:outerShdw blurRad="38100" dist="38100" dir="2700000" algn="tl">
                    <a:srgbClr val="C0C0C0"/>
                  </a:outerShdw>
                </a:effectLst>
                <a:ea typeface="仿宋_GB2312" pitchFamily="49" charset="-122"/>
              </a:rPr>
              <a:t>顶点的图中任意两个顶点之间如果存在最短路径，此路径</a:t>
            </a:r>
            <a:r>
              <a:rPr lang="zh-CN" altLang="en-US" b="1" dirty="0">
                <a:solidFill>
                  <a:schemeClr val="tx2"/>
                </a:solidFill>
                <a:effectLst>
                  <a:outerShdw blurRad="38100" dist="38100" dir="2700000" algn="tl">
                    <a:srgbClr val="C0C0C0"/>
                  </a:outerShdw>
                </a:effectLst>
                <a:ea typeface="仿宋_GB2312" pitchFamily="49" charset="-122"/>
              </a:rPr>
              <a:t>最多</a:t>
            </a:r>
            <a:r>
              <a:rPr lang="zh-CN" altLang="en-US" b="1" dirty="0" smtClean="0">
                <a:solidFill>
                  <a:schemeClr val="tx2"/>
                </a:solidFill>
                <a:effectLst>
                  <a:outerShdw blurRad="38100" dist="38100" dir="2700000" algn="tl">
                    <a:srgbClr val="C0C0C0"/>
                  </a:outerShdw>
                </a:effectLst>
                <a:ea typeface="仿宋_GB2312" pitchFamily="49" charset="-122"/>
              </a:rPr>
              <a:t>有</a:t>
            </a:r>
            <a:r>
              <a:rPr lang="en-US" altLang="zh-CN" b="1" dirty="0" smtClean="0">
                <a:solidFill>
                  <a:schemeClr val="tx2"/>
                </a:solidFill>
                <a:effectLst>
                  <a:outerShdw blurRad="38100" dist="38100" dir="2700000" algn="tl">
                    <a:srgbClr val="C0C0C0"/>
                  </a:outerShdw>
                </a:effectLst>
                <a:ea typeface="仿宋_GB2312" pitchFamily="49" charset="-122"/>
              </a:rPr>
              <a:t>n-1</a:t>
            </a:r>
            <a:r>
              <a:rPr lang="zh-CN" altLang="en-US" b="1" dirty="0" smtClean="0">
                <a:solidFill>
                  <a:schemeClr val="tx2"/>
                </a:solidFill>
                <a:effectLst>
                  <a:outerShdw blurRad="38100" dist="38100" dir="2700000" algn="tl">
                    <a:srgbClr val="C0C0C0"/>
                  </a:outerShdw>
                </a:effectLst>
                <a:ea typeface="仿宋_GB2312" pitchFamily="49" charset="-122"/>
              </a:rPr>
              <a:t>条</a:t>
            </a:r>
            <a:r>
              <a:rPr lang="zh-CN" altLang="en-US" b="1" dirty="0">
                <a:solidFill>
                  <a:schemeClr val="tx2"/>
                </a:solidFill>
                <a:effectLst>
                  <a:outerShdw blurRad="38100" dist="38100" dir="2700000" algn="tl">
                    <a:srgbClr val="C0C0C0"/>
                  </a:outerShdw>
                </a:effectLst>
                <a:ea typeface="仿宋_GB2312" pitchFamily="49" charset="-122"/>
              </a:rPr>
              <a:t>边</a:t>
            </a:r>
            <a:r>
              <a:rPr lang="zh-CN" altLang="en-US" b="1" dirty="0">
                <a:solidFill>
                  <a:srgbClr val="006600"/>
                </a:solidFill>
                <a:effectLst>
                  <a:outerShdw blurRad="38100" dist="38100" dir="2700000" algn="tl">
                    <a:srgbClr val="C0C0C0"/>
                  </a:outerShdw>
                </a:effectLst>
                <a:ea typeface="仿宋_GB2312" pitchFamily="49" charset="-122"/>
              </a:rPr>
              <a:t>。</a:t>
            </a:r>
          </a:p>
          <a:p>
            <a:pPr algn="just">
              <a:spcBef>
                <a:spcPct val="50000"/>
              </a:spcBef>
              <a:buClr>
                <a:srgbClr val="800080"/>
              </a:buClr>
              <a:buFont typeface="Wingdings" pitchFamily="2" charset="2"/>
              <a:buChar char="§"/>
            </a:pPr>
            <a:r>
              <a:rPr lang="zh-CN" altLang="en-US" b="1" dirty="0">
                <a:solidFill>
                  <a:srgbClr val="006600"/>
                </a:solidFill>
                <a:effectLst>
                  <a:outerShdw blurRad="38100" dist="38100" dir="2700000" algn="tl">
                    <a:srgbClr val="C0C0C0"/>
                  </a:outerShdw>
                </a:effectLst>
                <a:ea typeface="仿宋_GB2312" pitchFamily="49" charset="-122"/>
              </a:rPr>
              <a:t>我们将以此为依据考虑计算从</a:t>
            </a:r>
            <a:r>
              <a:rPr lang="zh-CN" altLang="en-US" b="1" dirty="0" smtClean="0">
                <a:solidFill>
                  <a:srgbClr val="006600"/>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6600"/>
                </a:solidFill>
                <a:effectLst>
                  <a:outerShdw blurRad="38100" dist="38100" dir="2700000" algn="tl">
                    <a:srgbClr val="C0C0C0"/>
                  </a:outerShdw>
                </a:effectLst>
                <a:ea typeface="仿宋_GB2312" pitchFamily="49" charset="-122"/>
              </a:rPr>
              <a:t>到</a:t>
            </a:r>
            <a:r>
              <a:rPr lang="zh-CN" altLang="en-US" b="1" dirty="0">
                <a:solidFill>
                  <a:srgbClr val="006600"/>
                </a:solidFill>
                <a:effectLst>
                  <a:outerShdw blurRad="38100" dist="38100" dir="2700000" algn="tl">
                    <a:srgbClr val="C0C0C0"/>
                  </a:outerShdw>
                </a:effectLst>
                <a:ea typeface="仿宋_GB2312" pitchFamily="49" charset="-122"/>
              </a:rPr>
              <a:t>其它</a:t>
            </a:r>
            <a:r>
              <a:rPr lang="zh-CN" altLang="en-US" b="1" dirty="0" smtClean="0">
                <a:solidFill>
                  <a:srgbClr val="006600"/>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最短路径的</a:t>
            </a:r>
            <a:r>
              <a:rPr lang="zh-CN" altLang="en-US" b="1" dirty="0" smtClean="0">
                <a:solidFill>
                  <a:srgbClr val="006600"/>
                </a:solidFill>
                <a:effectLst>
                  <a:outerShdw blurRad="38100" dist="38100" dir="2700000" algn="tl">
                    <a:srgbClr val="C0C0C0"/>
                  </a:outerShdw>
                </a:effectLst>
                <a:ea typeface="仿宋_GB2312" pitchFamily="49" charset="-122"/>
              </a:rPr>
              <a:t>长度</a:t>
            </a:r>
            <a:r>
              <a:rPr lang="en-US" altLang="zh-CN" b="1" dirty="0" smtClean="0">
                <a:solidFill>
                  <a:schemeClr val="tx2"/>
                </a:solidFill>
                <a:effectLst>
                  <a:outerShdw blurRad="38100" dist="38100" dir="2700000" algn="tl">
                    <a:srgbClr val="C0C0C0"/>
                  </a:outerShdw>
                </a:effectLst>
                <a:ea typeface="仿宋_GB2312" pitchFamily="49" charset="-122"/>
              </a:rPr>
              <a:t>dist[u]</a:t>
            </a:r>
            <a:r>
              <a:rPr lang="zh-CN" altLang="en-US" b="1" dirty="0" smtClean="0">
                <a:solidFill>
                  <a:srgbClr val="006600"/>
                </a:solidFill>
                <a:effectLst>
                  <a:outerShdw blurRad="38100" dist="38100" dir="2700000" algn="tl">
                    <a:srgbClr val="C0C0C0"/>
                  </a:outerShdw>
                </a:effectLst>
                <a:ea typeface="仿宋_GB2312" pitchFamily="49" charset="-122"/>
              </a:rPr>
              <a:t>。</a:t>
            </a:r>
            <a:endParaRPr lang="zh-CN" altLang="en-US" b="1" dirty="0">
              <a:solidFill>
                <a:srgbClr val="006600"/>
              </a:solidFill>
              <a:effectLst>
                <a:outerShdw blurRad="38100" dist="38100" dir="2700000" algn="tl">
                  <a:srgbClr val="C0C0C0"/>
                </a:outerShdw>
              </a:effectLst>
              <a:ea typeface="仿宋_GB2312" pitchFamily="49" charset="-122"/>
            </a:endParaRPr>
          </a:p>
          <a:p>
            <a:pPr algn="just">
              <a:spcBef>
                <a:spcPct val="50000"/>
              </a:spcBef>
              <a:buClr>
                <a:srgbClr val="800080"/>
              </a:buClr>
              <a:buFont typeface="Wingdings" pitchFamily="2" charset="2"/>
              <a:buChar char="§"/>
            </a:pPr>
            <a:r>
              <a:rPr lang="en-US" altLang="zh-CN" b="1" dirty="0">
                <a:solidFill>
                  <a:schemeClr val="tx2"/>
                </a:solidFill>
                <a:effectLst>
                  <a:outerShdw blurRad="38100" dist="38100" dir="2700000" algn="tl">
                    <a:srgbClr val="C0C0C0"/>
                  </a:outerShdw>
                </a:effectLst>
                <a:ea typeface="仿宋_GB2312" pitchFamily="49" charset="-122"/>
              </a:rPr>
              <a:t>Bellman-Ford</a:t>
            </a:r>
            <a:r>
              <a:rPr lang="zh-CN" altLang="en-US" b="1" dirty="0">
                <a:solidFill>
                  <a:srgbClr val="006600"/>
                </a:solidFill>
                <a:effectLst>
                  <a:outerShdw blurRad="38100" dist="38100" dir="2700000" algn="tl">
                    <a:srgbClr val="C0C0C0"/>
                  </a:outerShdw>
                </a:effectLst>
                <a:ea typeface="仿宋_GB2312" pitchFamily="49" charset="-122"/>
              </a:rPr>
              <a:t>方法构造一个最短路径长度数组序列</a:t>
            </a: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1</a:t>
            </a:r>
            <a:r>
              <a:rPr lang="en-US" altLang="zh-CN" b="1" dirty="0">
                <a:solidFill>
                  <a:schemeClr val="tx2"/>
                </a:solidFill>
                <a:effectLst>
                  <a:outerShdw blurRad="38100" dist="38100" dir="2700000" algn="tl">
                    <a:srgbClr val="C0C0C0"/>
                  </a:outerShdw>
                </a:effectLst>
                <a:ea typeface="仿宋_GB2312" pitchFamily="49" charset="-122"/>
              </a:rPr>
              <a:t>[u], dist</a:t>
            </a:r>
            <a:r>
              <a:rPr lang="en-US" altLang="zh-CN" b="1" baseline="30000" dirty="0">
                <a:solidFill>
                  <a:schemeClr val="tx2"/>
                </a:solidFill>
                <a:effectLst>
                  <a:outerShdw blurRad="38100" dist="38100" dir="2700000" algn="tl">
                    <a:srgbClr val="C0C0C0"/>
                  </a:outerShdw>
                </a:effectLst>
                <a:ea typeface="仿宋_GB2312" pitchFamily="49" charset="-122"/>
              </a:rPr>
              <a:t>2</a:t>
            </a:r>
            <a:r>
              <a:rPr lang="en-US" altLang="zh-CN" b="1" dirty="0">
                <a:solidFill>
                  <a:schemeClr val="tx2"/>
                </a:solidFill>
                <a:effectLst>
                  <a:outerShdw blurRad="38100" dist="38100" dir="2700000" algn="tl">
                    <a:srgbClr val="C0C0C0"/>
                  </a:outerShdw>
                </a:effectLst>
                <a:ea typeface="仿宋_GB2312" pitchFamily="49" charset="-122"/>
              </a:rPr>
              <a:t>[u], …, dist</a:t>
            </a:r>
            <a:r>
              <a:rPr lang="en-US" altLang="zh-CN" b="1" baseline="30000" dirty="0">
                <a:solidFill>
                  <a:schemeClr val="tx2"/>
                </a:solidFill>
                <a:effectLst>
                  <a:outerShdw blurRad="38100" dist="38100" dir="2700000" algn="tl">
                    <a:srgbClr val="C0C0C0"/>
                  </a:outerShdw>
                </a:effectLst>
                <a:ea typeface="仿宋_GB2312" pitchFamily="49" charset="-122"/>
              </a:rPr>
              <a:t>n-1</a:t>
            </a:r>
            <a:r>
              <a:rPr lang="en-US" altLang="zh-CN" b="1" dirty="0">
                <a:solidFill>
                  <a:schemeClr val="tx2"/>
                </a:solidFill>
                <a:effectLst>
                  <a:outerShdw blurRad="38100" dist="38100" dir="2700000" algn="tl">
                    <a:srgbClr val="C0C0C0"/>
                  </a:outerShdw>
                </a:effectLst>
                <a:ea typeface="仿宋_GB2312" pitchFamily="49" charset="-122"/>
              </a:rPr>
              <a:t>[u]</a:t>
            </a:r>
            <a:r>
              <a:rPr lang="zh-CN" altLang="en-US" b="1" dirty="0">
                <a:effectLst>
                  <a:outerShdw blurRad="38100" dist="38100" dir="2700000" algn="tl">
                    <a:srgbClr val="C0C0C0"/>
                  </a:outerShdw>
                </a:effectLst>
                <a:ea typeface="仿宋_GB2312" pitchFamily="49" charset="-122"/>
              </a:rPr>
              <a:t>。       </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146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2562">
                                            <p:txEl>
                                              <p:pRg st="2" end="2"/>
                                            </p:txEl>
                                          </p:spTgt>
                                        </p:tgtEl>
                                        <p:attrNameLst>
                                          <p:attrName>style.visibility</p:attrName>
                                        </p:attrNameLst>
                                      </p:cBhvr>
                                      <p:to>
                                        <p:strVal val="visible"/>
                                      </p:to>
                                    </p:set>
                                    <p:animEffect transition="in" filter="checkerboard(across)">
                                      <p:cBhvr>
                                        <p:cTn id="7" dur="500"/>
                                        <p:tgtEl>
                                          <p:spTgt spid="3225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body" idx="1"/>
          </p:nvPr>
        </p:nvSpPr>
        <p:spPr>
          <a:xfrm>
            <a:off x="423863" y="450850"/>
            <a:ext cx="8064500" cy="4810125"/>
          </a:xfrm>
        </p:spPr>
        <p:txBody>
          <a:bodyPr/>
          <a:lstStyle/>
          <a:p>
            <a:pPr algn="just">
              <a:buClr>
                <a:srgbClr val="800080"/>
              </a:buClr>
              <a:buFont typeface="Wingdings" pitchFamily="2" charset="2"/>
              <a:buNone/>
            </a:pPr>
            <a:r>
              <a:rPr lang="zh-CN" altLang="en-US" sz="2800" b="1" dirty="0">
                <a:solidFill>
                  <a:srgbClr val="006600"/>
                </a:solidFill>
                <a:effectLst>
                  <a:outerShdw blurRad="38100" dist="38100" dir="2700000" algn="tl">
                    <a:srgbClr val="C0C0C0"/>
                  </a:outerShdw>
                </a:effectLst>
                <a:ea typeface="仿宋_GB2312" pitchFamily="49" charset="-122"/>
              </a:rPr>
              <a:t>其中，</a:t>
            </a:r>
          </a:p>
          <a:p>
            <a:pPr lvl="1" algn="just">
              <a:buClr>
                <a:srgbClr val="800080"/>
              </a:buClr>
              <a:buSzPct val="95000"/>
              <a:buFont typeface="Wingdings" pitchFamily="2" charset="2"/>
              <a:buChar char="Ø"/>
            </a:pP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1</a:t>
            </a:r>
            <a:r>
              <a:rPr lang="en-US" altLang="zh-CN" b="1" dirty="0">
                <a:solidFill>
                  <a:schemeClr val="tx2"/>
                </a:solidFill>
                <a:effectLst>
                  <a:outerShdw blurRad="38100" dist="38100" dir="2700000" algn="tl">
                    <a:srgbClr val="C0C0C0"/>
                  </a:outerShdw>
                </a:effectLst>
                <a:ea typeface="仿宋_GB2312" pitchFamily="49" charset="-122"/>
              </a:rPr>
              <a:t>[u</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是</a:t>
            </a:r>
            <a:r>
              <a:rPr lang="zh-CN" altLang="en-US" b="1" dirty="0">
                <a:solidFill>
                  <a:srgbClr val="0000FF"/>
                </a:solidFill>
                <a:effectLst>
                  <a:outerShdw blurRad="38100" dist="38100" dir="2700000" algn="tl">
                    <a:srgbClr val="C0C0C0"/>
                  </a:outerShdw>
                </a:effectLst>
                <a:ea typeface="仿宋_GB2312" pitchFamily="49" charset="-122"/>
              </a:rPr>
              <a:t>从</a:t>
            </a:r>
            <a:r>
              <a:rPr lang="zh-CN" altLang="en-US" b="1" dirty="0" smtClean="0">
                <a:solidFill>
                  <a:srgbClr val="0000FF"/>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00FF"/>
                </a:solidFill>
                <a:effectLst>
                  <a:outerShdw blurRad="38100" dist="38100" dir="2700000" algn="tl">
                    <a:srgbClr val="C0C0C0"/>
                  </a:outerShdw>
                </a:effectLst>
                <a:ea typeface="仿宋_GB2312" pitchFamily="49" charset="-122"/>
              </a:rPr>
              <a:t>到终点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u="sng" dirty="0">
                <a:solidFill>
                  <a:srgbClr val="9900CC"/>
                </a:solidFill>
                <a:effectLst>
                  <a:outerShdw blurRad="38100" dist="38100" dir="2700000" algn="tl">
                    <a:srgbClr val="C0C0C0"/>
                  </a:outerShdw>
                </a:effectLst>
                <a:ea typeface="仿宋_GB2312" pitchFamily="49" charset="-122"/>
              </a:rPr>
              <a:t>只经过一条</a:t>
            </a:r>
            <a:r>
              <a:rPr lang="zh-CN" altLang="en-US" b="1" u="sng" dirty="0" smtClean="0">
                <a:solidFill>
                  <a:srgbClr val="9900CC"/>
                </a:solidFill>
                <a:effectLst>
                  <a:outerShdw blurRad="38100" dist="38100" dir="2700000" algn="tl">
                    <a:srgbClr val="C0C0C0"/>
                  </a:outerShdw>
                </a:effectLst>
                <a:ea typeface="仿宋_GB2312" pitchFamily="49" charset="-122"/>
              </a:rPr>
              <a:t>边</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最短路径长度。</a:t>
            </a:r>
          </a:p>
          <a:p>
            <a:pPr lvl="1" algn="just">
              <a:spcBef>
                <a:spcPct val="0"/>
              </a:spcBef>
              <a:buClr>
                <a:srgbClr val="800080"/>
              </a:buClr>
              <a:buSzPct val="95000"/>
              <a:buFont typeface="Wingdings" pitchFamily="2" charset="2"/>
              <a:buNone/>
            </a:pPr>
            <a:r>
              <a:rPr lang="zh-CN" altLang="en-US" b="1" dirty="0">
                <a:solidFill>
                  <a:schemeClr val="tx2"/>
                </a:solidFill>
                <a:effectLst>
                  <a:outerShdw blurRad="38100" dist="38100" dir="2700000" algn="tl">
                    <a:srgbClr val="C0C0C0"/>
                  </a:outerShdw>
                </a:effectLst>
                <a:ea typeface="仿宋_GB2312" pitchFamily="49" charset="-122"/>
              </a:rPr>
              <a:t>            </a:t>
            </a: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1</a:t>
            </a:r>
            <a:r>
              <a:rPr lang="en-US" altLang="zh-CN" b="1" dirty="0">
                <a:solidFill>
                  <a:schemeClr val="tx2"/>
                </a:solidFill>
                <a:effectLst>
                  <a:outerShdw blurRad="38100" dist="38100" dir="2700000" algn="tl">
                    <a:srgbClr val="C0C0C0"/>
                  </a:outerShdw>
                </a:effectLst>
                <a:ea typeface="仿宋_GB2312" pitchFamily="49" charset="-122"/>
              </a:rPr>
              <a:t>[u</a:t>
            </a:r>
            <a:r>
              <a:rPr lang="en-US" altLang="zh-CN" b="1" dirty="0" smtClean="0">
                <a:solidFill>
                  <a:schemeClr val="tx2"/>
                </a:solidFill>
                <a:effectLst>
                  <a:outerShdw blurRad="38100" dist="38100" dir="2700000" algn="tl">
                    <a:srgbClr val="C0C0C0"/>
                  </a:outerShdw>
                </a:effectLst>
                <a:ea typeface="仿宋_GB2312" pitchFamily="49" charset="-122"/>
              </a:rPr>
              <a:t>]=Edge[v</a:t>
            </a:r>
            <a:r>
              <a:rPr lang="en-US" altLang="zh-CN" b="1" dirty="0">
                <a:solidFill>
                  <a:schemeClr val="tx2"/>
                </a:solidFill>
                <a:effectLst>
                  <a:outerShdw blurRad="38100" dist="38100" dir="2700000" algn="tl">
                    <a:srgbClr val="C0C0C0"/>
                  </a:outerShdw>
                </a:effectLst>
                <a:ea typeface="仿宋_GB2312" pitchFamily="49" charset="-122"/>
              </a:rPr>
              <a:t>][u]</a:t>
            </a:r>
            <a:endParaRPr lang="en-US" altLang="zh-CN" b="1" dirty="0">
              <a:effectLst>
                <a:outerShdw blurRad="38100" dist="38100" dir="2700000" algn="tl">
                  <a:srgbClr val="C0C0C0"/>
                </a:outerShdw>
              </a:effectLst>
              <a:ea typeface="仿宋_GB2312" pitchFamily="49" charset="-122"/>
            </a:endParaRPr>
          </a:p>
          <a:p>
            <a:pPr lvl="1" algn="just">
              <a:buClr>
                <a:srgbClr val="800080"/>
              </a:buClr>
              <a:buSzPct val="95000"/>
              <a:buFont typeface="Wingdings" pitchFamily="2" charset="2"/>
              <a:buChar char="Ø"/>
            </a:pP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2</a:t>
            </a:r>
            <a:r>
              <a:rPr lang="en-US" altLang="zh-CN" b="1" dirty="0">
                <a:solidFill>
                  <a:schemeClr val="tx2"/>
                </a:solidFill>
                <a:effectLst>
                  <a:outerShdw blurRad="38100" dist="38100" dir="2700000" algn="tl">
                    <a:srgbClr val="C0C0C0"/>
                  </a:outerShdw>
                </a:effectLst>
                <a:ea typeface="仿宋_GB2312" pitchFamily="49" charset="-122"/>
              </a:rPr>
              <a:t>[u</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是</a:t>
            </a:r>
            <a:r>
              <a:rPr lang="zh-CN" altLang="en-US" b="1" dirty="0">
                <a:solidFill>
                  <a:srgbClr val="0000FF"/>
                </a:solidFill>
                <a:effectLst>
                  <a:outerShdw blurRad="38100" dist="38100" dir="2700000" algn="tl">
                    <a:srgbClr val="C0C0C0"/>
                  </a:outerShdw>
                </a:effectLst>
                <a:ea typeface="仿宋_GB2312" pitchFamily="49" charset="-122"/>
              </a:rPr>
              <a:t>从</a:t>
            </a:r>
            <a:r>
              <a:rPr lang="zh-CN" altLang="en-US" b="1" dirty="0" smtClean="0">
                <a:solidFill>
                  <a:srgbClr val="0000FF"/>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u="sng" dirty="0" smtClean="0">
                <a:solidFill>
                  <a:srgbClr val="9900CC"/>
                </a:solidFill>
                <a:effectLst>
                  <a:outerShdw blurRad="38100" dist="38100" dir="2700000" algn="tl">
                    <a:srgbClr val="C0C0C0"/>
                  </a:outerShdw>
                </a:effectLst>
                <a:ea typeface="仿宋_GB2312" pitchFamily="49" charset="-122"/>
              </a:rPr>
              <a:t>最多</a:t>
            </a:r>
            <a:r>
              <a:rPr lang="zh-CN" altLang="en-US" b="1" u="sng" dirty="0">
                <a:solidFill>
                  <a:srgbClr val="9900CC"/>
                </a:solidFill>
                <a:effectLst>
                  <a:outerShdw blurRad="38100" dist="38100" dir="2700000" algn="tl">
                    <a:srgbClr val="C0C0C0"/>
                  </a:outerShdw>
                </a:effectLst>
                <a:ea typeface="仿宋_GB2312" pitchFamily="49" charset="-122"/>
              </a:rPr>
              <a:t>经过两条边</a:t>
            </a:r>
            <a:r>
              <a:rPr lang="zh-CN" altLang="en-US" b="1" dirty="0">
                <a:solidFill>
                  <a:srgbClr val="0000FF"/>
                </a:solidFill>
                <a:effectLst>
                  <a:outerShdw blurRad="38100" dist="38100" dir="2700000" algn="tl">
                    <a:srgbClr val="C0C0C0"/>
                  </a:outerShdw>
                </a:effectLst>
                <a:ea typeface="仿宋_GB2312" pitchFamily="49" charset="-122"/>
              </a:rPr>
              <a:t>到达</a:t>
            </a:r>
            <a:r>
              <a:rPr lang="zh-CN" altLang="en-US" b="1" dirty="0" smtClean="0">
                <a:solidFill>
                  <a:srgbClr val="0000FF"/>
                </a:solidFill>
                <a:effectLst>
                  <a:outerShdw blurRad="38100" dist="38100" dir="2700000" algn="tl">
                    <a:srgbClr val="C0C0C0"/>
                  </a:outerShdw>
                </a:effectLst>
                <a:ea typeface="仿宋_GB2312" pitchFamily="49" charset="-122"/>
              </a:rPr>
              <a:t>终点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最短路径长度。</a:t>
            </a:r>
          </a:p>
          <a:p>
            <a:pPr lvl="1" algn="just">
              <a:buClr>
                <a:srgbClr val="800080"/>
              </a:buClr>
              <a:buSzPct val="95000"/>
              <a:buFont typeface="Wingdings" pitchFamily="2" charset="2"/>
              <a:buChar char="Ø"/>
            </a:pP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3</a:t>
            </a:r>
            <a:r>
              <a:rPr lang="en-US" altLang="zh-CN" b="1" dirty="0">
                <a:solidFill>
                  <a:schemeClr val="tx2"/>
                </a:solidFill>
                <a:effectLst>
                  <a:outerShdw blurRad="38100" dist="38100" dir="2700000" algn="tl">
                    <a:srgbClr val="C0C0C0"/>
                  </a:outerShdw>
                </a:effectLst>
                <a:ea typeface="仿宋_GB2312" pitchFamily="49" charset="-122"/>
              </a:rPr>
              <a:t>[u</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是</a:t>
            </a:r>
            <a:r>
              <a:rPr lang="zh-CN" altLang="en-US" b="1" dirty="0">
                <a:solidFill>
                  <a:srgbClr val="0000FF"/>
                </a:solidFill>
                <a:effectLst>
                  <a:outerShdw blurRad="38100" dist="38100" dir="2700000" algn="tl">
                    <a:srgbClr val="C0C0C0"/>
                  </a:outerShdw>
                </a:effectLst>
                <a:ea typeface="仿宋_GB2312" pitchFamily="49" charset="-122"/>
              </a:rPr>
              <a:t>从</a:t>
            </a:r>
            <a:r>
              <a:rPr lang="zh-CN" altLang="en-US" b="1" dirty="0" smtClean="0">
                <a:solidFill>
                  <a:srgbClr val="0000FF"/>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00FF"/>
                </a:solidFill>
                <a:effectLst>
                  <a:outerShdw blurRad="38100" dist="38100" dir="2700000" algn="tl">
                    <a:srgbClr val="C0C0C0"/>
                  </a:outerShdw>
                </a:effectLst>
                <a:ea typeface="仿宋_GB2312" pitchFamily="49" charset="-122"/>
              </a:rPr>
              <a:t>出发</a:t>
            </a:r>
            <a:r>
              <a:rPr lang="zh-CN" altLang="en-US" b="1" u="sng" dirty="0">
                <a:solidFill>
                  <a:srgbClr val="9900CC"/>
                </a:solidFill>
                <a:effectLst>
                  <a:outerShdw blurRad="38100" dist="38100" dir="2700000" algn="tl">
                    <a:srgbClr val="C0C0C0"/>
                  </a:outerShdw>
                </a:effectLst>
                <a:ea typeface="仿宋_GB2312" pitchFamily="49" charset="-122"/>
              </a:rPr>
              <a:t>最多经过不构成带负长度边回路的三条边</a:t>
            </a:r>
            <a:r>
              <a:rPr lang="zh-CN" altLang="en-US" b="1" dirty="0">
                <a:solidFill>
                  <a:srgbClr val="0000FF"/>
                </a:solidFill>
                <a:effectLst>
                  <a:outerShdw blurRad="38100" dist="38100" dir="2700000" algn="tl">
                    <a:srgbClr val="C0C0C0"/>
                  </a:outerShdw>
                </a:effectLst>
                <a:ea typeface="仿宋_GB2312" pitchFamily="49" charset="-122"/>
              </a:rPr>
              <a:t>到达</a:t>
            </a:r>
            <a:r>
              <a:rPr lang="zh-CN" altLang="en-US" b="1" dirty="0" smtClean="0">
                <a:solidFill>
                  <a:srgbClr val="0000FF"/>
                </a:solidFill>
                <a:effectLst>
                  <a:outerShdw blurRad="38100" dist="38100" dir="2700000" algn="tl">
                    <a:srgbClr val="C0C0C0"/>
                  </a:outerShdw>
                </a:effectLst>
                <a:ea typeface="仿宋_GB2312" pitchFamily="49" charset="-122"/>
              </a:rPr>
              <a:t>终点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最短路径的长度，</a:t>
            </a:r>
            <a:r>
              <a:rPr lang="en-US" altLang="zh-CN" b="1" dirty="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a:t>
            </a:r>
          </a:p>
          <a:p>
            <a:pPr lvl="1" algn="just">
              <a:buClr>
                <a:srgbClr val="800080"/>
              </a:buClr>
              <a:buSzPct val="95000"/>
              <a:buFont typeface="Wingdings" pitchFamily="2" charset="2"/>
              <a:buChar char="Ø"/>
            </a:pPr>
            <a:r>
              <a:rPr lang="en-US" altLang="zh-CN" b="1" dirty="0">
                <a:solidFill>
                  <a:schemeClr val="tx2"/>
                </a:solidFill>
                <a:effectLst>
                  <a:outerShdw blurRad="38100" dist="38100" dir="2700000" algn="tl">
                    <a:srgbClr val="C0C0C0"/>
                  </a:outerShdw>
                </a:effectLst>
                <a:ea typeface="仿宋_GB2312" pitchFamily="49" charset="-122"/>
              </a:rPr>
              <a:t>dist</a:t>
            </a:r>
            <a:r>
              <a:rPr lang="en-US" altLang="zh-CN" b="1" baseline="30000" dirty="0">
                <a:solidFill>
                  <a:schemeClr val="tx2"/>
                </a:solidFill>
                <a:effectLst>
                  <a:outerShdw blurRad="38100" dist="38100" dir="2700000" algn="tl">
                    <a:srgbClr val="C0C0C0"/>
                  </a:outerShdw>
                </a:effectLst>
                <a:ea typeface="仿宋_GB2312" pitchFamily="49" charset="-122"/>
              </a:rPr>
              <a:t>n-1</a:t>
            </a:r>
            <a:r>
              <a:rPr lang="en-US" altLang="zh-CN" b="1" dirty="0">
                <a:solidFill>
                  <a:schemeClr val="tx2"/>
                </a:solidFill>
                <a:effectLst>
                  <a:outerShdw blurRad="38100" dist="38100" dir="2700000" algn="tl">
                    <a:srgbClr val="C0C0C0"/>
                  </a:outerShdw>
                </a:effectLst>
                <a:ea typeface="仿宋_GB2312" pitchFamily="49" charset="-122"/>
              </a:rPr>
              <a:t>[u</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是</a:t>
            </a:r>
            <a:r>
              <a:rPr lang="zh-CN" altLang="en-US" b="1" dirty="0">
                <a:solidFill>
                  <a:srgbClr val="0000FF"/>
                </a:solidFill>
                <a:effectLst>
                  <a:outerShdw blurRad="38100" dist="38100" dir="2700000" algn="tl">
                    <a:srgbClr val="C0C0C0"/>
                  </a:outerShdw>
                </a:effectLst>
                <a:ea typeface="仿宋_GB2312" pitchFamily="49" charset="-122"/>
              </a:rPr>
              <a:t>从</a:t>
            </a:r>
            <a:r>
              <a:rPr lang="zh-CN" altLang="en-US" b="1" dirty="0" smtClean="0">
                <a:solidFill>
                  <a:srgbClr val="0000FF"/>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00FF"/>
                </a:solidFill>
                <a:effectLst>
                  <a:outerShdw blurRad="38100" dist="38100" dir="2700000" algn="tl">
                    <a:srgbClr val="C0C0C0"/>
                  </a:outerShdw>
                </a:effectLst>
                <a:ea typeface="仿宋_GB2312" pitchFamily="49" charset="-122"/>
              </a:rPr>
              <a:t>出发</a:t>
            </a:r>
            <a:r>
              <a:rPr lang="zh-CN" altLang="en-US" b="1" u="sng" dirty="0">
                <a:solidFill>
                  <a:srgbClr val="9900CC"/>
                </a:solidFill>
                <a:effectLst>
                  <a:outerShdw blurRad="38100" dist="38100" dir="2700000" algn="tl">
                    <a:srgbClr val="C0C0C0"/>
                  </a:outerShdw>
                </a:effectLst>
                <a:ea typeface="仿宋_GB2312" pitchFamily="49" charset="-122"/>
              </a:rPr>
              <a:t>最多经过不构成带负长度边回路</a:t>
            </a:r>
            <a:r>
              <a:rPr lang="zh-CN" altLang="en-US" b="1" u="sng" dirty="0" smtClean="0">
                <a:solidFill>
                  <a:srgbClr val="9900CC"/>
                </a:solidFill>
                <a:effectLst>
                  <a:outerShdw blurRad="38100" dist="38100" dir="2700000" algn="tl">
                    <a:srgbClr val="C0C0C0"/>
                  </a:outerShdw>
                </a:effectLst>
                <a:ea typeface="仿宋_GB2312" pitchFamily="49" charset="-122"/>
              </a:rPr>
              <a:t>的</a:t>
            </a:r>
            <a:r>
              <a:rPr lang="en-US" altLang="zh-CN" b="1" u="sng" dirty="0" smtClean="0">
                <a:solidFill>
                  <a:srgbClr val="9900CC"/>
                </a:solidFill>
                <a:effectLst>
                  <a:outerShdw blurRad="38100" dist="38100" dir="2700000" algn="tl">
                    <a:srgbClr val="C0C0C0"/>
                  </a:outerShdw>
                </a:effectLst>
                <a:ea typeface="仿宋_GB2312" pitchFamily="49" charset="-122"/>
              </a:rPr>
              <a:t>n-1</a:t>
            </a:r>
            <a:r>
              <a:rPr lang="zh-CN" altLang="en-US" b="1" u="sng" dirty="0" smtClean="0">
                <a:solidFill>
                  <a:srgbClr val="9900CC"/>
                </a:solidFill>
                <a:effectLst>
                  <a:outerShdw blurRad="38100" dist="38100" dir="2700000" algn="tl">
                    <a:srgbClr val="C0C0C0"/>
                  </a:outerShdw>
                </a:effectLst>
                <a:ea typeface="仿宋_GB2312" pitchFamily="49" charset="-122"/>
              </a:rPr>
              <a:t>条</a:t>
            </a:r>
            <a:r>
              <a:rPr lang="zh-CN" altLang="en-US" b="1" u="sng" dirty="0">
                <a:solidFill>
                  <a:srgbClr val="9900CC"/>
                </a:solidFill>
                <a:effectLst>
                  <a:outerShdw blurRad="38100" dist="38100" dir="2700000" algn="tl">
                    <a:srgbClr val="C0C0C0"/>
                  </a:outerShdw>
                </a:effectLst>
                <a:ea typeface="仿宋_GB2312" pitchFamily="49" charset="-122"/>
              </a:rPr>
              <a:t>边</a:t>
            </a:r>
            <a:r>
              <a:rPr lang="zh-CN" altLang="en-US" b="1" dirty="0">
                <a:solidFill>
                  <a:srgbClr val="0000FF"/>
                </a:solidFill>
                <a:effectLst>
                  <a:outerShdw blurRad="38100" dist="38100" dir="2700000" algn="tl">
                    <a:srgbClr val="C0C0C0"/>
                  </a:outerShdw>
                </a:effectLst>
                <a:ea typeface="仿宋_GB2312" pitchFamily="49" charset="-122"/>
              </a:rPr>
              <a:t>到达</a:t>
            </a:r>
            <a:r>
              <a:rPr lang="zh-CN" altLang="en-US" b="1" dirty="0" smtClean="0">
                <a:solidFill>
                  <a:srgbClr val="0000FF"/>
                </a:solidFill>
                <a:effectLst>
                  <a:outerShdw blurRad="38100" dist="38100" dir="2700000" algn="tl">
                    <a:srgbClr val="C0C0C0"/>
                  </a:outerShdw>
                </a:effectLst>
                <a:ea typeface="仿宋_GB2312" pitchFamily="49" charset="-122"/>
              </a:rPr>
              <a:t>终点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最短路径的长度。</a:t>
            </a:r>
            <a:endParaRPr lang="zh-CN" altLang="en-US" b="1" dirty="0">
              <a:effectLst>
                <a:outerShdw blurRad="38100" dist="38100" dir="2700000" algn="tl">
                  <a:srgbClr val="C0C0C0"/>
                </a:outerShdw>
              </a:effectLst>
              <a:ea typeface="仿宋_GB2312" pitchFamily="49" charset="-122"/>
            </a:endParaRPr>
          </a:p>
          <a:p>
            <a:pPr algn="just">
              <a:buClr>
                <a:srgbClr val="800080"/>
              </a:buClr>
              <a:buFont typeface="Wingdings" pitchFamily="2" charset="2"/>
              <a:buChar char="§"/>
            </a:pPr>
            <a:r>
              <a:rPr lang="zh-CN" altLang="en-US" b="1" dirty="0">
                <a:effectLst>
                  <a:outerShdw blurRad="38100" dist="38100" dir="2700000" algn="tl">
                    <a:srgbClr val="C0C0C0"/>
                  </a:outerShdw>
                </a:effectLst>
                <a:ea typeface="仿宋_GB2312" pitchFamily="49" charset="-122"/>
              </a:rPr>
              <a:t>算法的最终目的是计算</a:t>
            </a:r>
            <a:r>
              <a:rPr lang="zh-CN" altLang="en-US" b="1" dirty="0" smtClean="0">
                <a:effectLst>
                  <a:outerShdw blurRad="38100" dist="38100" dir="2700000" algn="tl">
                    <a:srgbClr val="C0C0C0"/>
                  </a:outerShdw>
                </a:effectLst>
                <a:ea typeface="仿宋_GB2312" pitchFamily="49" charset="-122"/>
              </a:rPr>
              <a:t>出</a:t>
            </a:r>
            <a:r>
              <a:rPr lang="en-US" altLang="zh-CN" b="1" dirty="0" smtClean="0">
                <a:solidFill>
                  <a:schemeClr val="tx2"/>
                </a:solidFill>
                <a:effectLst>
                  <a:outerShdw blurRad="38100" dist="38100" dir="2700000" algn="tl">
                    <a:srgbClr val="C0C0C0"/>
                  </a:outerShdw>
                </a:effectLst>
                <a:ea typeface="仿宋_GB2312" pitchFamily="49" charset="-122"/>
              </a:rPr>
              <a:t>dist</a:t>
            </a:r>
            <a:r>
              <a:rPr lang="en-US" altLang="zh-CN" b="1" baseline="30000" dirty="0" smtClean="0">
                <a:solidFill>
                  <a:schemeClr val="tx2"/>
                </a:solidFill>
                <a:effectLst>
                  <a:outerShdw blurRad="38100" dist="38100" dir="2700000" algn="tl">
                    <a:srgbClr val="C0C0C0"/>
                  </a:outerShdw>
                </a:effectLst>
                <a:ea typeface="仿宋_GB2312" pitchFamily="49" charset="-122"/>
              </a:rPr>
              <a:t>n-1</a:t>
            </a:r>
            <a:r>
              <a:rPr lang="en-US" altLang="zh-CN" b="1" dirty="0" smtClean="0">
                <a:solidFill>
                  <a:schemeClr val="tx2"/>
                </a:solidFill>
                <a:effectLst>
                  <a:outerShdw blurRad="38100" dist="38100" dir="2700000" algn="tl">
                    <a:srgbClr val="C0C0C0"/>
                  </a:outerShdw>
                </a:effectLst>
                <a:ea typeface="仿宋_GB2312" pitchFamily="49" charset="-122"/>
              </a:rPr>
              <a:t>[u</a:t>
            </a:r>
            <a:r>
              <a:rPr lang="en-US" altLang="zh-CN" b="1" dirty="0">
                <a:solidFill>
                  <a:schemeClr val="tx2"/>
                </a:solidFill>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a:t>
            </a:r>
            <a:endParaRPr lang="zh-CN" altLang="en-US" dirty="0">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147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0274">
                                            <p:txEl>
                                              <p:pRg st="1" end="1"/>
                                            </p:txEl>
                                          </p:spTgt>
                                        </p:tgtEl>
                                        <p:attrNameLst>
                                          <p:attrName>style.visibility</p:attrName>
                                        </p:attrNameLst>
                                      </p:cBhvr>
                                      <p:to>
                                        <p:strVal val="visible"/>
                                      </p:to>
                                    </p:set>
                                    <p:animEffect transition="in" filter="checkerboard(across)">
                                      <p:cBhvr>
                                        <p:cTn id="7" dur="500"/>
                                        <p:tgtEl>
                                          <p:spTgt spid="31027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0274">
                                            <p:txEl>
                                              <p:pRg st="2" end="2"/>
                                            </p:txEl>
                                          </p:spTgt>
                                        </p:tgtEl>
                                        <p:attrNameLst>
                                          <p:attrName>style.visibility</p:attrName>
                                        </p:attrNameLst>
                                      </p:cBhvr>
                                      <p:to>
                                        <p:strVal val="visible"/>
                                      </p:to>
                                    </p:set>
                                    <p:animEffect transition="in" filter="checkerboard(across)">
                                      <p:cBhvr>
                                        <p:cTn id="10" dur="500"/>
                                        <p:tgtEl>
                                          <p:spTgt spid="31027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10274">
                                            <p:txEl>
                                              <p:pRg st="3" end="3"/>
                                            </p:txEl>
                                          </p:spTgt>
                                        </p:tgtEl>
                                        <p:attrNameLst>
                                          <p:attrName>style.visibility</p:attrName>
                                        </p:attrNameLst>
                                      </p:cBhvr>
                                      <p:to>
                                        <p:strVal val="visible"/>
                                      </p:to>
                                    </p:set>
                                    <p:animEffect transition="in" filter="checkerboard(across)">
                                      <p:cBhvr>
                                        <p:cTn id="15" dur="500"/>
                                        <p:tgtEl>
                                          <p:spTgt spid="31027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0274">
                                            <p:txEl>
                                              <p:pRg st="4" end="4"/>
                                            </p:txEl>
                                          </p:spTgt>
                                        </p:tgtEl>
                                        <p:attrNameLst>
                                          <p:attrName>style.visibility</p:attrName>
                                        </p:attrNameLst>
                                      </p:cBhvr>
                                      <p:to>
                                        <p:strVal val="visible"/>
                                      </p:to>
                                    </p:set>
                                    <p:animEffect transition="in" filter="checkerboard(across)">
                                      <p:cBhvr>
                                        <p:cTn id="20" dur="500"/>
                                        <p:tgtEl>
                                          <p:spTgt spid="31027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10274">
                                            <p:txEl>
                                              <p:pRg st="5" end="5"/>
                                            </p:txEl>
                                          </p:spTgt>
                                        </p:tgtEl>
                                        <p:attrNameLst>
                                          <p:attrName>style.visibility</p:attrName>
                                        </p:attrNameLst>
                                      </p:cBhvr>
                                      <p:to>
                                        <p:strVal val="visible"/>
                                      </p:to>
                                    </p:set>
                                    <p:animEffect transition="in" filter="checkerboard(across)">
                                      <p:cBhvr>
                                        <p:cTn id="25" dur="500"/>
                                        <p:tgtEl>
                                          <p:spTgt spid="31027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0274">
                                            <p:txEl>
                                              <p:pRg st="6" end="6"/>
                                            </p:txEl>
                                          </p:spTgt>
                                        </p:tgtEl>
                                        <p:attrNameLst>
                                          <p:attrName>style.visibility</p:attrName>
                                        </p:attrNameLst>
                                      </p:cBhvr>
                                      <p:to>
                                        <p:strVal val="visible"/>
                                      </p:to>
                                    </p:set>
                                    <p:animEffect transition="in" filter="box(in)">
                                      <p:cBhvr>
                                        <p:cTn id="30" dur="500"/>
                                        <p:tgtEl>
                                          <p:spTgt spid="3102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body" idx="1"/>
          </p:nvPr>
        </p:nvSpPr>
        <p:spPr>
          <a:xfrm>
            <a:off x="309563" y="774700"/>
            <a:ext cx="8551102" cy="5238750"/>
          </a:xfrm>
        </p:spPr>
        <p:txBody>
          <a:bodyPr/>
          <a:lstStyle/>
          <a:p>
            <a:pPr algn="just">
              <a:buClr>
                <a:srgbClr val="8000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可以用递推方式</a:t>
            </a:r>
            <a:r>
              <a:rPr lang="zh-CN" altLang="en-US" b="1" dirty="0" smtClean="0">
                <a:effectLst>
                  <a:outerShdw blurRad="38100" dist="38100" dir="2700000" algn="tl">
                    <a:srgbClr val="C0C0C0"/>
                  </a:outerShdw>
                </a:effectLst>
                <a:ea typeface="仿宋_GB2312" pitchFamily="49" charset="-122"/>
              </a:rPr>
              <a:t>计算</a:t>
            </a:r>
            <a:r>
              <a:rPr lang="en-US" altLang="zh-CN" b="1" dirty="0" err="1" smtClean="0">
                <a:solidFill>
                  <a:schemeClr val="tx2"/>
                </a:solidFill>
                <a:effectLst>
                  <a:outerShdw blurRad="38100" dist="38100" dir="2700000" algn="tl">
                    <a:srgbClr val="C0C0C0"/>
                  </a:outerShdw>
                </a:effectLst>
                <a:ea typeface="仿宋_GB2312" pitchFamily="49" charset="-122"/>
              </a:rPr>
              <a:t>dist</a:t>
            </a:r>
            <a:r>
              <a:rPr lang="en-US" altLang="zh-CN" b="1" baseline="30000" dirty="0" err="1" smtClean="0">
                <a:solidFill>
                  <a:schemeClr val="tx2"/>
                </a:solidFill>
                <a:effectLst>
                  <a:outerShdw blurRad="38100" dist="38100" dir="2700000" algn="tl">
                    <a:srgbClr val="C0C0C0"/>
                  </a:outerShdw>
                </a:effectLst>
                <a:ea typeface="仿宋_GB2312" pitchFamily="49" charset="-122"/>
              </a:rPr>
              <a:t>k</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effectLst>
                  <a:outerShdw blurRad="38100" dist="38100" dir="2700000" algn="tl">
                    <a:srgbClr val="C0C0C0"/>
                  </a:outerShdw>
                </a:effectLst>
                <a:ea typeface="仿宋_GB2312" pitchFamily="49" charset="-122"/>
              </a:rPr>
              <a:t>。</a:t>
            </a:r>
            <a:endParaRPr lang="zh-CN" altLang="en-US" b="1" dirty="0">
              <a:effectLst>
                <a:outerShdw blurRad="38100" dist="38100" dir="2700000" algn="tl">
                  <a:srgbClr val="C0C0C0"/>
                </a:outerShdw>
              </a:effectLst>
              <a:ea typeface="仿宋_GB2312" pitchFamily="49" charset="-122"/>
            </a:endParaRPr>
          </a:p>
          <a:p>
            <a:pPr algn="just">
              <a:buFontTx/>
              <a:buNone/>
            </a:pPr>
            <a:r>
              <a:rPr lang="zh-CN" altLang="en-US" b="1" dirty="0">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dist</a:t>
            </a:r>
            <a:r>
              <a:rPr lang="en-US" altLang="zh-CN" sz="2800" b="1" baseline="30000" dirty="0">
                <a:solidFill>
                  <a:schemeClr val="tx2"/>
                </a:solidFill>
                <a:effectLst>
                  <a:outerShdw blurRad="38100" dist="38100" dir="2700000" algn="tl">
                    <a:srgbClr val="C0C0C0"/>
                  </a:outerShdw>
                </a:effectLst>
                <a:ea typeface="仿宋_GB2312" pitchFamily="49" charset="-122"/>
              </a:rPr>
              <a:t>1</a:t>
            </a:r>
            <a:r>
              <a:rPr lang="en-US" altLang="zh-CN" sz="2800" b="1" dirty="0">
                <a:solidFill>
                  <a:schemeClr val="tx2"/>
                </a:solidFill>
                <a:effectLst>
                  <a:outerShdw blurRad="38100" dist="38100" dir="2700000" algn="tl">
                    <a:srgbClr val="C0C0C0"/>
                  </a:outerShdw>
                </a:effectLst>
                <a:ea typeface="仿宋_GB2312" pitchFamily="49" charset="-122"/>
              </a:rPr>
              <a:t>[u</a:t>
            </a:r>
            <a:r>
              <a:rPr lang="en-US" altLang="zh-CN" sz="2800" b="1" dirty="0" smtClean="0">
                <a:solidFill>
                  <a:schemeClr val="tx2"/>
                </a:solidFill>
                <a:effectLst>
                  <a:outerShdw blurRad="38100" dist="38100" dir="2700000" algn="tl">
                    <a:srgbClr val="C0C0C0"/>
                  </a:outerShdw>
                </a:effectLst>
                <a:ea typeface="仿宋_GB2312" pitchFamily="49" charset="-122"/>
              </a:rPr>
              <a:t>]=Edge[v</a:t>
            </a:r>
            <a:r>
              <a:rPr lang="en-US" altLang="zh-CN" sz="2800" b="1" dirty="0">
                <a:solidFill>
                  <a:schemeClr val="tx2"/>
                </a:solidFill>
                <a:effectLst>
                  <a:outerShdw blurRad="38100" dist="38100" dir="2700000" algn="tl">
                    <a:srgbClr val="C0C0C0"/>
                  </a:outerShdw>
                </a:effectLst>
                <a:ea typeface="仿宋_GB2312" pitchFamily="49" charset="-122"/>
              </a:rPr>
              <a:t>][u]</a:t>
            </a:r>
            <a:r>
              <a:rPr lang="zh-CN" altLang="en-US" sz="2800" b="1" dirty="0">
                <a:solidFill>
                  <a:schemeClr val="tx2"/>
                </a:solidFill>
                <a:effectLst>
                  <a:outerShdw blurRad="38100" dist="38100" dir="2700000" algn="tl">
                    <a:srgbClr val="C0C0C0"/>
                  </a:outerShdw>
                </a:effectLst>
                <a:ea typeface="仿宋_GB2312" pitchFamily="49" charset="-122"/>
              </a:rPr>
              <a:t>；</a:t>
            </a:r>
          </a:p>
          <a:p>
            <a:pPr algn="just">
              <a:spcBef>
                <a:spcPct val="0"/>
              </a:spcBef>
              <a:buFontTx/>
              <a:buNone/>
            </a:pPr>
            <a:r>
              <a:rPr lang="zh-CN" altLang="en-US" sz="2800" b="1" dirty="0">
                <a:solidFill>
                  <a:schemeClr val="tx2"/>
                </a:solidFill>
                <a:effectLst>
                  <a:outerShdw blurRad="38100" dist="38100" dir="2700000" algn="tl">
                    <a:srgbClr val="C0C0C0"/>
                  </a:outerShdw>
                </a:effectLst>
                <a:ea typeface="仿宋_GB2312" pitchFamily="49" charset="-122"/>
              </a:rPr>
              <a:t>         </a:t>
            </a:r>
            <a:r>
              <a:rPr lang="en-US" altLang="zh-CN" sz="2800" b="1" dirty="0" err="1">
                <a:solidFill>
                  <a:schemeClr val="tx2"/>
                </a:solidFill>
                <a:effectLst>
                  <a:outerShdw blurRad="38100" dist="38100" dir="2700000" algn="tl">
                    <a:srgbClr val="C0C0C0"/>
                  </a:outerShdw>
                </a:effectLst>
                <a:ea typeface="仿宋_GB2312" pitchFamily="49" charset="-122"/>
              </a:rPr>
              <a:t>dist</a:t>
            </a:r>
            <a:r>
              <a:rPr lang="en-US" altLang="zh-CN" sz="2800" b="1" baseline="30000" dirty="0" err="1">
                <a:solidFill>
                  <a:schemeClr val="tx2"/>
                </a:solidFill>
                <a:effectLst>
                  <a:outerShdw blurRad="38100" dist="38100" dir="2700000" algn="tl">
                    <a:srgbClr val="C0C0C0"/>
                  </a:outerShdw>
                </a:effectLst>
                <a:ea typeface="仿宋_GB2312" pitchFamily="49" charset="-122"/>
              </a:rPr>
              <a:t>k</a:t>
            </a:r>
            <a:r>
              <a:rPr lang="en-US" altLang="zh-CN" sz="2800" b="1" dirty="0">
                <a:solidFill>
                  <a:schemeClr val="tx2"/>
                </a:solidFill>
                <a:effectLst>
                  <a:outerShdw blurRad="38100" dist="38100" dir="2700000" algn="tl">
                    <a:srgbClr val="C0C0C0"/>
                  </a:outerShdw>
                </a:effectLst>
                <a:ea typeface="仿宋_GB2312" pitchFamily="49" charset="-122"/>
              </a:rPr>
              <a:t>[u</a:t>
            </a:r>
            <a:r>
              <a:rPr lang="en-US" altLang="zh-CN" sz="2800" b="1" dirty="0" smtClean="0">
                <a:solidFill>
                  <a:schemeClr val="tx2"/>
                </a:solidFill>
                <a:effectLst>
                  <a:outerShdw blurRad="38100" dist="38100" dir="2700000" algn="tl">
                    <a:srgbClr val="C0C0C0"/>
                  </a:outerShdw>
                </a:effectLst>
                <a:ea typeface="仿宋_GB2312" pitchFamily="49" charset="-122"/>
              </a:rPr>
              <a:t>]=min {dist</a:t>
            </a:r>
            <a:r>
              <a:rPr lang="en-US" altLang="zh-CN" sz="2800" b="1" baseline="30000" dirty="0" smtClean="0">
                <a:solidFill>
                  <a:schemeClr val="tx2"/>
                </a:solidFill>
                <a:effectLst>
                  <a:outerShdw blurRad="38100" dist="38100" dir="2700000" algn="tl">
                    <a:srgbClr val="C0C0C0"/>
                  </a:outerShdw>
                </a:effectLst>
                <a:ea typeface="仿宋_GB2312" pitchFamily="49" charset="-122"/>
              </a:rPr>
              <a:t>k-1</a:t>
            </a:r>
            <a:r>
              <a:rPr lang="en-US" altLang="zh-CN" sz="2800" b="1" dirty="0" smtClean="0">
                <a:solidFill>
                  <a:schemeClr val="tx2"/>
                </a:solidFill>
                <a:effectLst>
                  <a:outerShdw blurRad="38100" dist="38100" dir="2700000" algn="tl">
                    <a:srgbClr val="C0C0C0"/>
                  </a:outerShdw>
                </a:effectLst>
                <a:ea typeface="仿宋_GB2312" pitchFamily="49" charset="-122"/>
              </a:rPr>
              <a:t>[u</a:t>
            </a:r>
            <a:r>
              <a:rPr lang="en-US" altLang="zh-CN" sz="2800" b="1" dirty="0">
                <a:solidFill>
                  <a:schemeClr val="tx2"/>
                </a:solidFill>
                <a:effectLst>
                  <a:outerShdw blurRad="38100" dist="38100" dir="2700000" algn="tl">
                    <a:srgbClr val="C0C0C0"/>
                  </a:outerShdw>
                </a:effectLst>
                <a:ea typeface="仿宋_GB2312" pitchFamily="49" charset="-122"/>
              </a:rPr>
              <a:t>], </a:t>
            </a:r>
          </a:p>
          <a:p>
            <a:pPr algn="just">
              <a:spcBef>
                <a:spcPct val="0"/>
              </a:spcBef>
              <a:buFontTx/>
              <a:buNone/>
            </a:pP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min{dist</a:t>
            </a:r>
            <a:r>
              <a:rPr lang="en-US" altLang="zh-CN" sz="2800" b="1" baseline="30000" dirty="0" smtClean="0">
                <a:solidFill>
                  <a:schemeClr val="tx2"/>
                </a:solidFill>
                <a:effectLst>
                  <a:outerShdw blurRad="38100" dist="38100" dir="2700000" algn="tl">
                    <a:srgbClr val="C0C0C0"/>
                  </a:outerShdw>
                </a:effectLst>
                <a:ea typeface="仿宋_GB2312" pitchFamily="49" charset="-122"/>
              </a:rPr>
              <a:t>k-1</a:t>
            </a:r>
            <a:r>
              <a:rPr lang="en-US" altLang="zh-CN" sz="2800" b="1" dirty="0" smtClean="0">
                <a:solidFill>
                  <a:schemeClr val="tx2"/>
                </a:solidFill>
                <a:effectLst>
                  <a:outerShdw blurRad="38100" dist="38100" dir="2700000" algn="tl">
                    <a:srgbClr val="C0C0C0"/>
                  </a:outerShdw>
                </a:effectLst>
                <a:ea typeface="仿宋_GB2312" pitchFamily="49" charset="-122"/>
              </a:rPr>
              <a:t>[j</a:t>
            </a:r>
            <a:r>
              <a:rPr lang="en-US" altLang="zh-CN" sz="2800" b="1" dirty="0">
                <a:solidFill>
                  <a:schemeClr val="tx2"/>
                </a:solidFill>
                <a:effectLst>
                  <a:outerShdw blurRad="38100" dist="38100" dir="2700000" algn="tl">
                    <a:srgbClr val="C0C0C0"/>
                  </a:outerShdw>
                </a:effectLst>
                <a:ea typeface="仿宋_GB2312" pitchFamily="49" charset="-122"/>
              </a:rPr>
              <a:t>]+Edge[j][u</a:t>
            </a:r>
            <a:r>
              <a:rPr lang="en-US" altLang="zh-CN" sz="2800" b="1" dirty="0" smtClean="0">
                <a:solidFill>
                  <a:schemeClr val="tx2"/>
                </a:solidFill>
                <a:effectLst>
                  <a:outerShdw blurRad="38100" dist="38100" dir="2700000" algn="tl">
                    <a:srgbClr val="C0C0C0"/>
                  </a:outerShdw>
                </a:effectLst>
                <a:ea typeface="仿宋_GB2312" pitchFamily="49" charset="-122"/>
              </a:rPr>
              <a:t>]}}</a:t>
            </a:r>
            <a:endParaRPr lang="en-US" altLang="zh-CN" sz="2800" b="1" dirty="0">
              <a:solidFill>
                <a:schemeClr val="tx2"/>
              </a:solidFill>
              <a:effectLst>
                <a:outerShdw blurRad="38100" dist="38100" dir="2700000" algn="tl">
                  <a:srgbClr val="C0C0C0"/>
                </a:outerShdw>
              </a:effectLst>
              <a:ea typeface="仿宋_GB2312" pitchFamily="49" charset="-122"/>
            </a:endParaRPr>
          </a:p>
          <a:p>
            <a:pPr lvl="1" algn="just">
              <a:buClr>
                <a:srgbClr val="800080"/>
              </a:buClr>
              <a:buSzPct val="90000"/>
              <a:buFont typeface="Wingdings" pitchFamily="2" charset="2"/>
              <a:buChar char="Ø"/>
            </a:pPr>
            <a:r>
              <a:rPr lang="zh-CN" altLang="en-US" b="1" dirty="0">
                <a:solidFill>
                  <a:srgbClr val="006600"/>
                </a:solidFill>
                <a:effectLst>
                  <a:outerShdw blurRad="38100" dist="38100" dir="2700000" algn="tl">
                    <a:srgbClr val="C0C0C0"/>
                  </a:outerShdw>
                </a:effectLst>
                <a:ea typeface="仿宋_GB2312" pitchFamily="49" charset="-122"/>
              </a:rPr>
              <a:t>设已经求</a:t>
            </a:r>
            <a:r>
              <a:rPr lang="zh-CN" altLang="en-US" b="1" dirty="0" smtClean="0">
                <a:solidFill>
                  <a:srgbClr val="006600"/>
                </a:solidFill>
                <a:effectLst>
                  <a:outerShdw blurRad="38100" dist="38100" dir="2700000" algn="tl">
                    <a:srgbClr val="C0C0C0"/>
                  </a:outerShdw>
                </a:effectLst>
                <a:ea typeface="仿宋_GB2312" pitchFamily="49" charset="-122"/>
              </a:rPr>
              <a:t>出</a:t>
            </a:r>
            <a:r>
              <a:rPr lang="en-US" altLang="zh-CN" b="1" dirty="0" smtClean="0">
                <a:solidFill>
                  <a:schemeClr val="tx2"/>
                </a:solidFill>
                <a:effectLst>
                  <a:outerShdw blurRad="38100" dist="38100" dir="2700000" algn="tl">
                    <a:srgbClr val="C0C0C0"/>
                  </a:outerShdw>
                </a:effectLst>
                <a:ea typeface="仿宋_GB2312" pitchFamily="49" charset="-122"/>
              </a:rPr>
              <a:t>dist</a:t>
            </a:r>
            <a:r>
              <a:rPr lang="en-US" altLang="zh-CN" b="1" baseline="30000" dirty="0" smtClean="0">
                <a:solidFill>
                  <a:schemeClr val="tx2"/>
                </a:solidFill>
                <a:effectLst>
                  <a:outerShdw blurRad="38100" dist="38100" dir="2700000" algn="tl">
                    <a:srgbClr val="C0C0C0"/>
                  </a:outerShdw>
                </a:effectLst>
                <a:ea typeface="仿宋_GB2312" pitchFamily="49" charset="-122"/>
              </a:rPr>
              <a:t>k-1</a:t>
            </a:r>
            <a:r>
              <a:rPr lang="en-US" altLang="zh-CN" b="1" dirty="0" smtClean="0">
                <a:solidFill>
                  <a:schemeClr val="tx2"/>
                </a:solidFill>
                <a:effectLst>
                  <a:outerShdw blurRad="38100" dist="38100" dir="2700000" algn="tl">
                    <a:srgbClr val="C0C0C0"/>
                  </a:outerShdw>
                </a:effectLst>
                <a:ea typeface="仿宋_GB2312" pitchFamily="49" charset="-122"/>
              </a:rPr>
              <a:t>[j</a:t>
            </a:r>
            <a:r>
              <a:rPr lang="en-US" altLang="zh-CN" b="1" dirty="0">
                <a:solidFill>
                  <a:schemeClr val="tx2"/>
                </a:solidFill>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j=0</a:t>
            </a:r>
            <a:r>
              <a:rPr lang="en-US" altLang="zh-CN" b="1" dirty="0">
                <a:solidFill>
                  <a:schemeClr val="tx2"/>
                </a:solidFill>
                <a:effectLst>
                  <a:outerShdw blurRad="38100" dist="38100" dir="2700000" algn="tl">
                    <a:srgbClr val="C0C0C0"/>
                  </a:outerShdw>
                </a:effectLst>
                <a:ea typeface="仿宋_GB2312" pitchFamily="49" charset="-122"/>
              </a:rPr>
              <a:t>, 1, …, n-1</a:t>
            </a:r>
            <a:r>
              <a:rPr lang="zh-CN" altLang="en-US" b="1" dirty="0">
                <a:solidFill>
                  <a:srgbClr val="006600"/>
                </a:solidFill>
                <a:effectLst>
                  <a:outerShdw blurRad="38100" dist="38100" dir="2700000" algn="tl">
                    <a:srgbClr val="C0C0C0"/>
                  </a:outerShdw>
                </a:effectLst>
                <a:ea typeface="仿宋_GB2312" pitchFamily="49" charset="-122"/>
              </a:rPr>
              <a:t>，此即从</a:t>
            </a:r>
            <a:r>
              <a:rPr lang="zh-CN" altLang="en-US" b="1" dirty="0" smtClean="0">
                <a:solidFill>
                  <a:srgbClr val="006600"/>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6600"/>
                </a:solidFill>
                <a:effectLst>
                  <a:outerShdw blurRad="38100" dist="38100" dir="2700000" algn="tl">
                    <a:srgbClr val="C0C0C0"/>
                  </a:outerShdw>
                </a:effectLst>
                <a:ea typeface="仿宋_GB2312" pitchFamily="49" charset="-122"/>
              </a:rPr>
              <a:t>最多</a:t>
            </a:r>
            <a:r>
              <a:rPr lang="zh-CN" altLang="en-US" b="1" dirty="0">
                <a:solidFill>
                  <a:srgbClr val="006600"/>
                </a:solidFill>
                <a:effectLst>
                  <a:outerShdw blurRad="38100" dist="38100" dir="2700000" algn="tl">
                    <a:srgbClr val="C0C0C0"/>
                  </a:outerShdw>
                </a:effectLst>
                <a:ea typeface="仿宋_GB2312" pitchFamily="49" charset="-122"/>
              </a:rPr>
              <a:t>经过不构成带负长度边回路</a:t>
            </a:r>
            <a:r>
              <a:rPr lang="zh-CN" altLang="en-US" b="1" dirty="0" smtClean="0">
                <a:solidFill>
                  <a:srgbClr val="006600"/>
                </a:solidFill>
                <a:effectLst>
                  <a:outerShdw blurRad="38100" dist="38100" dir="2700000" algn="tl">
                    <a:srgbClr val="C0C0C0"/>
                  </a:outerShdw>
                </a:effectLst>
                <a:ea typeface="仿宋_GB2312" pitchFamily="49" charset="-122"/>
              </a:rPr>
              <a:t>的</a:t>
            </a:r>
            <a:r>
              <a:rPr lang="en-US" altLang="zh-CN" b="1" dirty="0" smtClean="0">
                <a:solidFill>
                  <a:schemeClr val="tx2"/>
                </a:solidFill>
                <a:effectLst>
                  <a:outerShdw blurRad="38100" dist="38100" dir="2700000" algn="tl">
                    <a:srgbClr val="C0C0C0"/>
                  </a:outerShdw>
                </a:effectLst>
                <a:ea typeface="仿宋_GB2312" pitchFamily="49" charset="-122"/>
              </a:rPr>
              <a:t>k-1</a:t>
            </a:r>
            <a:r>
              <a:rPr lang="zh-CN" altLang="en-US" b="1" dirty="0" smtClean="0">
                <a:solidFill>
                  <a:srgbClr val="006600"/>
                </a:solidFill>
                <a:effectLst>
                  <a:outerShdw blurRad="38100" dist="38100" dir="2700000" algn="tl">
                    <a:srgbClr val="C0C0C0"/>
                  </a:outerShdw>
                </a:effectLst>
                <a:ea typeface="仿宋_GB2312" pitchFamily="49" charset="-122"/>
              </a:rPr>
              <a:t>条</a:t>
            </a:r>
            <a:r>
              <a:rPr lang="zh-CN" altLang="en-US" b="1" dirty="0">
                <a:solidFill>
                  <a:srgbClr val="006600"/>
                </a:solidFill>
                <a:effectLst>
                  <a:outerShdw blurRad="38100" dist="38100" dir="2700000" algn="tl">
                    <a:srgbClr val="C0C0C0"/>
                  </a:outerShdw>
                </a:effectLst>
                <a:ea typeface="仿宋_GB2312" pitchFamily="49" charset="-122"/>
              </a:rPr>
              <a:t>边到达</a:t>
            </a:r>
            <a:r>
              <a:rPr lang="zh-CN" altLang="en-US" b="1" dirty="0" smtClean="0">
                <a:solidFill>
                  <a:srgbClr val="006600"/>
                </a:solidFill>
                <a:effectLst>
                  <a:outerShdw blurRad="38100" dist="38100" dir="2700000" algn="tl">
                    <a:srgbClr val="C0C0C0"/>
                  </a:outerShdw>
                </a:effectLst>
                <a:ea typeface="仿宋_GB2312" pitchFamily="49" charset="-122"/>
              </a:rPr>
              <a:t>终点</a:t>
            </a:r>
            <a:r>
              <a:rPr lang="en-US" altLang="zh-CN" b="1" dirty="0" smtClean="0">
                <a:solidFill>
                  <a:schemeClr val="tx2"/>
                </a:solidFill>
                <a:effectLst>
                  <a:outerShdw blurRad="38100" dist="38100" dir="2700000" algn="tl">
                    <a:srgbClr val="C0C0C0"/>
                  </a:outerShdw>
                </a:effectLst>
                <a:ea typeface="仿宋_GB2312" pitchFamily="49" charset="-122"/>
              </a:rPr>
              <a:t>j</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最短路径长度。</a:t>
            </a:r>
          </a:p>
          <a:p>
            <a:pPr lvl="1" algn="just">
              <a:buClr>
                <a:srgbClr val="800080"/>
              </a:buClr>
              <a:buSzPct val="90000"/>
              <a:buFont typeface="Wingdings" pitchFamily="2" charset="2"/>
              <a:buChar char="Ø"/>
            </a:pPr>
            <a:r>
              <a:rPr lang="zh-CN" altLang="en-US" b="1" dirty="0" smtClean="0">
                <a:solidFill>
                  <a:srgbClr val="006600"/>
                </a:solidFill>
                <a:effectLst>
                  <a:outerShdw blurRad="38100" dist="38100" dir="2700000" algn="tl">
                    <a:srgbClr val="C0C0C0"/>
                  </a:outerShdw>
                </a:effectLst>
                <a:ea typeface="仿宋_GB2312" pitchFamily="49" charset="-122"/>
              </a:rPr>
              <a:t>计算</a:t>
            </a:r>
            <a:r>
              <a:rPr lang="en-US" altLang="zh-CN" b="1" dirty="0" smtClean="0">
                <a:solidFill>
                  <a:schemeClr val="tx2"/>
                </a:solidFill>
                <a:effectLst>
                  <a:outerShdw blurRad="38100" dist="38100" dir="2700000" algn="tl">
                    <a:srgbClr val="C0C0C0"/>
                  </a:outerShdw>
                </a:effectLst>
                <a:ea typeface="仿宋_GB2312" pitchFamily="49" charset="-122"/>
              </a:rPr>
              <a:t>min{dist</a:t>
            </a:r>
            <a:r>
              <a:rPr lang="en-US" altLang="zh-CN" b="1" baseline="30000" dirty="0" smtClean="0">
                <a:solidFill>
                  <a:schemeClr val="tx2"/>
                </a:solidFill>
                <a:effectLst>
                  <a:outerShdw blurRad="38100" dist="38100" dir="2700000" algn="tl">
                    <a:srgbClr val="C0C0C0"/>
                  </a:outerShdw>
                </a:effectLst>
                <a:ea typeface="仿宋_GB2312" pitchFamily="49" charset="-122"/>
              </a:rPr>
              <a:t>k-1</a:t>
            </a:r>
            <a:r>
              <a:rPr lang="en-US" altLang="zh-CN" b="1" dirty="0" smtClean="0">
                <a:solidFill>
                  <a:schemeClr val="tx2"/>
                </a:solidFill>
                <a:effectLst>
                  <a:outerShdw blurRad="38100" dist="38100" dir="2700000" algn="tl">
                    <a:srgbClr val="C0C0C0"/>
                  </a:outerShdw>
                </a:effectLst>
                <a:ea typeface="仿宋_GB2312" pitchFamily="49" charset="-122"/>
              </a:rPr>
              <a:t>[j</a:t>
            </a:r>
            <a:r>
              <a:rPr lang="en-US" altLang="zh-CN" b="1" dirty="0">
                <a:solidFill>
                  <a:schemeClr val="tx2"/>
                </a:solidFill>
                <a:effectLst>
                  <a:outerShdw blurRad="38100" dist="38100" dir="2700000" algn="tl">
                    <a:srgbClr val="C0C0C0"/>
                  </a:outerShdw>
                </a:effectLst>
                <a:ea typeface="仿宋_GB2312" pitchFamily="49" charset="-122"/>
              </a:rPr>
              <a:t>]+Edge[j][u</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a:solidFill>
                  <a:srgbClr val="006600"/>
                </a:solidFill>
                <a:effectLst>
                  <a:outerShdw blurRad="38100" dist="38100" dir="2700000" algn="tl">
                    <a:srgbClr val="C0C0C0"/>
                  </a:outerShdw>
                </a:effectLst>
                <a:ea typeface="仿宋_GB2312" pitchFamily="49" charset="-122"/>
              </a:rPr>
              <a:t>，可得从</a:t>
            </a:r>
            <a:r>
              <a:rPr lang="zh-CN" altLang="en-US" b="1" dirty="0" smtClean="0">
                <a:solidFill>
                  <a:srgbClr val="006600"/>
                </a:solidFill>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rgbClr val="006600"/>
                </a:solidFill>
                <a:effectLst>
                  <a:outerShdw blurRad="38100" dist="38100" dir="2700000" algn="tl">
                    <a:srgbClr val="C0C0C0"/>
                  </a:outerShdw>
                </a:effectLst>
                <a:ea typeface="仿宋_GB2312" pitchFamily="49" charset="-122"/>
              </a:rPr>
              <a:t>绕</a:t>
            </a:r>
            <a:r>
              <a:rPr lang="zh-CN" altLang="en-US" b="1" dirty="0">
                <a:solidFill>
                  <a:srgbClr val="006600"/>
                </a:solidFill>
                <a:effectLst>
                  <a:outerShdw blurRad="38100" dist="38100" dir="2700000" algn="tl">
                    <a:srgbClr val="C0C0C0"/>
                  </a:outerShdw>
                </a:effectLst>
                <a:ea typeface="仿宋_GB2312" pitchFamily="49" charset="-122"/>
              </a:rPr>
              <a:t>过各</a:t>
            </a:r>
            <a:r>
              <a:rPr lang="zh-CN" altLang="en-US" b="1" dirty="0" smtClean="0">
                <a:solidFill>
                  <a:srgbClr val="006600"/>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j</a:t>
            </a:r>
            <a:r>
              <a:rPr lang="zh-CN" altLang="en-US" b="1" dirty="0" smtClean="0">
                <a:solidFill>
                  <a:srgbClr val="006600"/>
                </a:solidFill>
                <a:effectLst>
                  <a:outerShdw blurRad="38100" dist="38100" dir="2700000" algn="tl">
                    <a:srgbClr val="C0C0C0"/>
                  </a:outerShdw>
                </a:effectLst>
                <a:ea typeface="仿宋_GB2312" pitchFamily="49" charset="-122"/>
              </a:rPr>
              <a:t>，</a:t>
            </a:r>
            <a:r>
              <a:rPr lang="zh-CN" altLang="en-US" b="1" dirty="0">
                <a:solidFill>
                  <a:srgbClr val="006600"/>
                </a:solidFill>
                <a:effectLst>
                  <a:outerShdw blurRad="38100" dist="38100" dir="2700000" algn="tl">
                    <a:srgbClr val="C0C0C0"/>
                  </a:outerShdw>
                </a:effectLst>
                <a:ea typeface="仿宋_GB2312" pitchFamily="49" charset="-122"/>
              </a:rPr>
              <a:t>最多经过不构成带负长度边回路</a:t>
            </a:r>
            <a:r>
              <a:rPr lang="zh-CN" altLang="en-US" b="1" dirty="0" smtClean="0">
                <a:solidFill>
                  <a:srgbClr val="006600"/>
                </a:solidFill>
                <a:effectLst>
                  <a:outerShdw blurRad="38100" dist="38100" dir="2700000" algn="tl">
                    <a:srgbClr val="C0C0C0"/>
                  </a:outerShdw>
                </a:effectLst>
                <a:ea typeface="仿宋_GB2312" pitchFamily="49" charset="-122"/>
              </a:rPr>
              <a:t>的</a:t>
            </a:r>
            <a:r>
              <a:rPr lang="en-US" altLang="zh-CN" b="1" dirty="0" smtClean="0">
                <a:solidFill>
                  <a:schemeClr val="tx2"/>
                </a:solidFill>
                <a:effectLst>
                  <a:outerShdw blurRad="38100" dist="38100" dir="2700000" algn="tl">
                    <a:srgbClr val="C0C0C0"/>
                  </a:outerShdw>
                </a:effectLst>
                <a:ea typeface="仿宋_GB2312" pitchFamily="49" charset="-122"/>
              </a:rPr>
              <a:t>k</a:t>
            </a:r>
            <a:r>
              <a:rPr lang="zh-CN" altLang="en-US" b="1" dirty="0" smtClean="0">
                <a:solidFill>
                  <a:srgbClr val="006600"/>
                </a:solidFill>
                <a:effectLst>
                  <a:outerShdw blurRad="38100" dist="38100" dir="2700000" algn="tl">
                    <a:srgbClr val="C0C0C0"/>
                  </a:outerShdw>
                </a:effectLst>
                <a:ea typeface="仿宋_GB2312" pitchFamily="49" charset="-122"/>
              </a:rPr>
              <a:t>条</a:t>
            </a:r>
            <a:r>
              <a:rPr lang="zh-CN" altLang="en-US" b="1" dirty="0">
                <a:solidFill>
                  <a:srgbClr val="006600"/>
                </a:solidFill>
                <a:effectLst>
                  <a:outerShdw blurRad="38100" dist="38100" dir="2700000" algn="tl">
                    <a:srgbClr val="C0C0C0"/>
                  </a:outerShdw>
                </a:effectLst>
                <a:ea typeface="仿宋_GB2312" pitchFamily="49" charset="-122"/>
              </a:rPr>
              <a:t>边到达</a:t>
            </a:r>
            <a:r>
              <a:rPr lang="zh-CN" altLang="en-US" b="1" dirty="0" smtClean="0">
                <a:solidFill>
                  <a:srgbClr val="006600"/>
                </a:solidFill>
                <a:effectLst>
                  <a:outerShdw blurRad="38100" dist="38100" dir="2700000" algn="tl">
                    <a:srgbClr val="C0C0C0"/>
                  </a:outerShdw>
                </a:effectLst>
                <a:ea typeface="仿宋_GB2312" pitchFamily="49" charset="-122"/>
              </a:rPr>
              <a:t>终点</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最短路径长度。</a:t>
            </a:r>
            <a:r>
              <a:rPr lang="zh-CN" altLang="en-US" b="1" dirty="0">
                <a:solidFill>
                  <a:srgbClr val="0000FF"/>
                </a:solidFill>
                <a:effectLst>
                  <a:outerShdw blurRad="38100" dist="38100" dir="2700000" algn="tl">
                    <a:srgbClr val="C0C0C0"/>
                  </a:outerShdw>
                </a:effectLst>
                <a:ea typeface="仿宋_GB2312" pitchFamily="49" charset="-122"/>
              </a:rPr>
              <a:t>用它</a:t>
            </a:r>
            <a:r>
              <a:rPr lang="zh-CN" altLang="en-US" b="1" dirty="0" smtClean="0">
                <a:solidFill>
                  <a:srgbClr val="0000FF"/>
                </a:solidFill>
                <a:effectLst>
                  <a:outerShdw blurRad="38100" dist="38100" dir="2700000" algn="tl">
                    <a:srgbClr val="C0C0C0"/>
                  </a:outerShdw>
                </a:effectLst>
                <a:ea typeface="仿宋_GB2312" pitchFamily="49" charset="-122"/>
              </a:rPr>
              <a:t>与</a:t>
            </a:r>
            <a:r>
              <a:rPr lang="en-US" altLang="zh-CN" b="1" dirty="0" smtClean="0">
                <a:solidFill>
                  <a:schemeClr val="tx2"/>
                </a:solidFill>
                <a:effectLst>
                  <a:outerShdw blurRad="38100" dist="38100" dir="2700000" algn="tl">
                    <a:srgbClr val="C0C0C0"/>
                  </a:outerShdw>
                </a:effectLst>
                <a:ea typeface="仿宋_GB2312" pitchFamily="49" charset="-122"/>
              </a:rPr>
              <a:t>dist</a:t>
            </a:r>
            <a:r>
              <a:rPr lang="en-US" altLang="zh-CN" b="1" baseline="30000" dirty="0" smtClean="0">
                <a:solidFill>
                  <a:schemeClr val="tx2"/>
                </a:solidFill>
                <a:effectLst>
                  <a:outerShdw blurRad="38100" dist="38100" dir="2700000" algn="tl">
                    <a:srgbClr val="C0C0C0"/>
                  </a:outerShdw>
                </a:effectLst>
                <a:ea typeface="仿宋_GB2312" pitchFamily="49" charset="-122"/>
              </a:rPr>
              <a:t>k-1</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比较</a:t>
            </a:r>
            <a:r>
              <a:rPr lang="zh-CN" altLang="en-US" b="1" dirty="0">
                <a:solidFill>
                  <a:srgbClr val="0000FF"/>
                </a:solidFill>
                <a:effectLst>
                  <a:outerShdw blurRad="38100" dist="38100" dir="2700000" algn="tl">
                    <a:srgbClr val="C0C0C0"/>
                  </a:outerShdw>
                </a:effectLst>
                <a:ea typeface="仿宋_GB2312" pitchFamily="49" charset="-122"/>
              </a:rPr>
              <a:t>，取小者</a:t>
            </a:r>
            <a:r>
              <a:rPr lang="zh-CN" altLang="en-US" b="1" dirty="0" smtClean="0">
                <a:solidFill>
                  <a:srgbClr val="0000FF"/>
                </a:solidFill>
                <a:effectLst>
                  <a:outerShdw blurRad="38100" dist="38100" dir="2700000" algn="tl">
                    <a:srgbClr val="C0C0C0"/>
                  </a:outerShdw>
                </a:effectLst>
                <a:ea typeface="仿宋_GB2312" pitchFamily="49" charset="-122"/>
              </a:rPr>
              <a:t>作为</a:t>
            </a:r>
            <a:r>
              <a:rPr lang="en-US" altLang="zh-CN" b="1" dirty="0" err="1" smtClean="0">
                <a:solidFill>
                  <a:schemeClr val="tx2"/>
                </a:solidFill>
                <a:effectLst>
                  <a:outerShdw blurRad="38100" dist="38100" dir="2700000" algn="tl">
                    <a:srgbClr val="C0C0C0"/>
                  </a:outerShdw>
                </a:effectLst>
                <a:ea typeface="仿宋_GB2312" pitchFamily="49" charset="-122"/>
              </a:rPr>
              <a:t>dist</a:t>
            </a:r>
            <a:r>
              <a:rPr lang="en-US" altLang="zh-CN" b="1" baseline="30000" dirty="0" err="1" smtClean="0">
                <a:solidFill>
                  <a:schemeClr val="tx2"/>
                </a:solidFill>
                <a:effectLst>
                  <a:outerShdw blurRad="38100" dist="38100" dir="2700000" algn="tl">
                    <a:srgbClr val="C0C0C0"/>
                  </a:outerShdw>
                </a:effectLst>
                <a:ea typeface="仿宋_GB2312" pitchFamily="49" charset="-122"/>
              </a:rPr>
              <a:t>k</a:t>
            </a:r>
            <a:r>
              <a:rPr lang="en-US" altLang="zh-CN" b="1" dirty="0" smtClean="0">
                <a:solidFill>
                  <a:schemeClr val="tx2"/>
                </a:solidFill>
                <a:effectLst>
                  <a:outerShdw blurRad="38100" dist="38100" dir="2700000" algn="tl">
                    <a:srgbClr val="C0C0C0"/>
                  </a:outerShdw>
                </a:effectLst>
                <a:ea typeface="仿宋_GB2312" pitchFamily="49" charset="-122"/>
              </a:rPr>
              <a:t>[u]</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值。</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148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1298">
                                            <p:txEl>
                                              <p:pRg st="4" end="4"/>
                                            </p:txEl>
                                          </p:spTgt>
                                        </p:tgtEl>
                                        <p:attrNameLst>
                                          <p:attrName>style.visibility</p:attrName>
                                        </p:attrNameLst>
                                      </p:cBhvr>
                                      <p:to>
                                        <p:strVal val="visible"/>
                                      </p:to>
                                    </p:set>
                                    <p:animEffect transition="in" filter="checkerboard(across)">
                                      <p:cBhvr>
                                        <p:cTn id="7" dur="500"/>
                                        <p:tgtEl>
                                          <p:spTgt spid="31129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1298">
                                            <p:txEl>
                                              <p:pRg st="5" end="5"/>
                                            </p:txEl>
                                          </p:spTgt>
                                        </p:tgtEl>
                                        <p:attrNameLst>
                                          <p:attrName>style.visibility</p:attrName>
                                        </p:attrNameLst>
                                      </p:cBhvr>
                                      <p:to>
                                        <p:strVal val="visible"/>
                                      </p:to>
                                    </p:set>
                                    <p:animEffect transition="in" filter="checkerboard(across)">
                                      <p:cBhvr>
                                        <p:cTn id="12" dur="500"/>
                                        <p:tgtEl>
                                          <p:spTgt spid="311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2323" name="Object 3"/>
          <p:cNvGraphicFramePr>
            <a:graphicFrameLocks noChangeAspect="1"/>
          </p:cNvGraphicFramePr>
          <p:nvPr/>
        </p:nvGraphicFramePr>
        <p:xfrm>
          <a:off x="-352425" y="3276600"/>
          <a:ext cx="10515600" cy="3581400"/>
        </p:xfrm>
        <a:graphic>
          <a:graphicData uri="http://schemas.openxmlformats.org/presentationml/2006/ole">
            <p:oleObj spid="_x0000_s312323" name="Document" r:id="rId3" imgW="5549040" imgH="1866960" progId="Word.Document.8">
              <p:embed/>
            </p:oleObj>
          </a:graphicData>
        </a:graphic>
      </p:graphicFrame>
      <p:sp>
        <p:nvSpPr>
          <p:cNvPr id="312324" name="Text Box 4"/>
          <p:cNvSpPr txBox="1">
            <a:spLocks noChangeArrowheads="1"/>
          </p:cNvSpPr>
          <p:nvPr/>
        </p:nvSpPr>
        <p:spPr bwMode="auto">
          <a:xfrm>
            <a:off x="4538663" y="452438"/>
            <a:ext cx="3448050" cy="579437"/>
          </a:xfrm>
          <a:prstGeom prst="rect">
            <a:avLst/>
          </a:prstGeom>
          <a:noFill/>
          <a:ln w="9525">
            <a:noFill/>
            <a:miter lim="800000"/>
            <a:headEnd/>
            <a:tailEnd/>
          </a:ln>
        </p:spPr>
        <p:txBody>
          <a:bodyPr wrap="none">
            <a:spAutoFit/>
          </a:bodyPr>
          <a:lstStyle/>
          <a:p>
            <a:r>
              <a:rPr lang="zh-CN" altLang="en-US" sz="3200" b="1" u="sng">
                <a:effectLst>
                  <a:outerShdw blurRad="38100" dist="38100" dir="2700000" algn="tl">
                    <a:srgbClr val="C0C0C0"/>
                  </a:outerShdw>
                </a:effectLst>
                <a:ea typeface="隶书" pitchFamily="49" charset="-122"/>
              </a:rPr>
              <a:t>图的最短路径长度</a:t>
            </a:r>
            <a:endParaRPr lang="zh-CN" altLang="en-US" sz="3200" u="sng">
              <a:ea typeface="隶书" pitchFamily="49" charset="-122"/>
            </a:endParaRPr>
          </a:p>
        </p:txBody>
      </p:sp>
      <p:grpSp>
        <p:nvGrpSpPr>
          <p:cNvPr id="312345" name="Group 25"/>
          <p:cNvGrpSpPr>
            <a:grpSpLocks/>
          </p:cNvGrpSpPr>
          <p:nvPr/>
        </p:nvGrpSpPr>
        <p:grpSpPr bwMode="auto">
          <a:xfrm>
            <a:off x="966788" y="612775"/>
            <a:ext cx="2846387" cy="2403475"/>
            <a:chOff x="2528" y="558"/>
            <a:chExt cx="1793" cy="1514"/>
          </a:xfrm>
        </p:grpSpPr>
        <p:sp>
          <p:nvSpPr>
            <p:cNvPr id="312325" name="Oval 5"/>
            <p:cNvSpPr>
              <a:spLocks noChangeArrowheads="1"/>
            </p:cNvSpPr>
            <p:nvPr/>
          </p:nvSpPr>
          <p:spPr bwMode="auto">
            <a:xfrm>
              <a:off x="3081" y="562"/>
              <a:ext cx="252" cy="255"/>
            </a:xfrm>
            <a:prstGeom prst="ellipse">
              <a:avLst/>
            </a:prstGeom>
            <a:solidFill>
              <a:srgbClr val="FFFF00"/>
            </a:solidFill>
            <a:ln w="19050">
              <a:solidFill>
                <a:srgbClr val="006600"/>
              </a:solidFill>
              <a:round/>
              <a:headEnd/>
              <a:tailEnd/>
            </a:ln>
            <a:effectLst/>
          </p:spPr>
          <p:txBody>
            <a:bodyPr wrap="none" anchor="ctr"/>
            <a:lstStyle/>
            <a:p>
              <a:pPr algn="ctr"/>
              <a:r>
                <a:rPr lang="en-US" altLang="zh-CN" sz="2800" b="1">
                  <a:solidFill>
                    <a:srgbClr val="0000FF"/>
                  </a:solidFill>
                </a:rPr>
                <a:t>1</a:t>
              </a:r>
            </a:p>
          </p:txBody>
        </p:sp>
        <p:sp>
          <p:nvSpPr>
            <p:cNvPr id="312327" name="Oval 7"/>
            <p:cNvSpPr>
              <a:spLocks noChangeArrowheads="1"/>
            </p:cNvSpPr>
            <p:nvPr/>
          </p:nvSpPr>
          <p:spPr bwMode="auto">
            <a:xfrm>
              <a:off x="3089" y="1200"/>
              <a:ext cx="261" cy="262"/>
            </a:xfrm>
            <a:prstGeom prst="ellipse">
              <a:avLst/>
            </a:prstGeom>
            <a:solidFill>
              <a:srgbClr val="FFFF00"/>
            </a:solidFill>
            <a:ln w="19050">
              <a:solidFill>
                <a:srgbClr val="006600"/>
              </a:solidFill>
              <a:round/>
              <a:headEnd/>
              <a:tailEnd/>
            </a:ln>
            <a:effectLst/>
          </p:spPr>
          <p:txBody>
            <a:bodyPr wrap="none" anchor="ctr"/>
            <a:lstStyle/>
            <a:p>
              <a:pPr algn="ctr"/>
              <a:r>
                <a:rPr lang="en-US" altLang="zh-CN" sz="2800" b="1">
                  <a:solidFill>
                    <a:srgbClr val="0000FF"/>
                  </a:solidFill>
                </a:rPr>
                <a:t>2</a:t>
              </a:r>
            </a:p>
          </p:txBody>
        </p:sp>
        <p:sp>
          <p:nvSpPr>
            <p:cNvPr id="312328" name="Oval 8"/>
            <p:cNvSpPr>
              <a:spLocks noChangeArrowheads="1"/>
            </p:cNvSpPr>
            <p:nvPr/>
          </p:nvSpPr>
          <p:spPr bwMode="auto">
            <a:xfrm>
              <a:off x="3092" y="1812"/>
              <a:ext cx="252" cy="255"/>
            </a:xfrm>
            <a:prstGeom prst="ellipse">
              <a:avLst/>
            </a:prstGeom>
            <a:solidFill>
              <a:srgbClr val="FFFF00"/>
            </a:solidFill>
            <a:ln w="19050">
              <a:solidFill>
                <a:srgbClr val="006600"/>
              </a:solidFill>
              <a:round/>
              <a:headEnd/>
              <a:tailEnd/>
            </a:ln>
            <a:effectLst/>
          </p:spPr>
          <p:txBody>
            <a:bodyPr wrap="none" anchor="ctr"/>
            <a:lstStyle/>
            <a:p>
              <a:pPr algn="ctr"/>
              <a:r>
                <a:rPr lang="en-US" altLang="zh-CN" sz="2800" b="1">
                  <a:solidFill>
                    <a:srgbClr val="0000FF"/>
                  </a:solidFill>
                </a:rPr>
                <a:t>3</a:t>
              </a:r>
            </a:p>
          </p:txBody>
        </p:sp>
        <p:sp>
          <p:nvSpPr>
            <p:cNvPr id="312329" name="Oval 9"/>
            <p:cNvSpPr>
              <a:spLocks noChangeArrowheads="1"/>
            </p:cNvSpPr>
            <p:nvPr/>
          </p:nvSpPr>
          <p:spPr bwMode="auto">
            <a:xfrm>
              <a:off x="2528" y="1181"/>
              <a:ext cx="259" cy="264"/>
            </a:xfrm>
            <a:prstGeom prst="ellipse">
              <a:avLst/>
            </a:prstGeom>
            <a:solidFill>
              <a:srgbClr val="FFFF00"/>
            </a:solidFill>
            <a:ln w="19050">
              <a:solidFill>
                <a:srgbClr val="006600"/>
              </a:solidFill>
              <a:round/>
              <a:headEnd/>
              <a:tailEnd/>
            </a:ln>
            <a:effectLst/>
          </p:spPr>
          <p:txBody>
            <a:bodyPr wrap="none" anchor="ctr"/>
            <a:lstStyle/>
            <a:p>
              <a:pPr algn="ctr"/>
              <a:r>
                <a:rPr lang="en-US" altLang="zh-CN" sz="2800" b="1">
                  <a:solidFill>
                    <a:srgbClr val="0000FF"/>
                  </a:solidFill>
                </a:rPr>
                <a:t>0</a:t>
              </a:r>
            </a:p>
          </p:txBody>
        </p:sp>
        <p:sp>
          <p:nvSpPr>
            <p:cNvPr id="312330" name="Oval 10"/>
            <p:cNvSpPr>
              <a:spLocks noChangeArrowheads="1"/>
            </p:cNvSpPr>
            <p:nvPr/>
          </p:nvSpPr>
          <p:spPr bwMode="auto">
            <a:xfrm>
              <a:off x="3666" y="558"/>
              <a:ext cx="242" cy="254"/>
            </a:xfrm>
            <a:prstGeom prst="ellipse">
              <a:avLst/>
            </a:prstGeom>
            <a:solidFill>
              <a:srgbClr val="FFFF00"/>
            </a:solidFill>
            <a:ln w="19050">
              <a:solidFill>
                <a:srgbClr val="006600"/>
              </a:solidFill>
              <a:round/>
              <a:headEnd/>
              <a:tailEnd/>
            </a:ln>
            <a:effectLst/>
          </p:spPr>
          <p:txBody>
            <a:bodyPr wrap="none" anchor="ctr"/>
            <a:lstStyle/>
            <a:p>
              <a:pPr algn="ctr"/>
              <a:r>
                <a:rPr lang="en-US" altLang="zh-CN" b="1">
                  <a:solidFill>
                    <a:srgbClr val="0000FF"/>
                  </a:solidFill>
                </a:rPr>
                <a:t>4</a:t>
              </a:r>
            </a:p>
          </p:txBody>
        </p:sp>
        <p:sp>
          <p:nvSpPr>
            <p:cNvPr id="312331" name="Oval 11"/>
            <p:cNvSpPr>
              <a:spLocks noChangeArrowheads="1"/>
            </p:cNvSpPr>
            <p:nvPr/>
          </p:nvSpPr>
          <p:spPr bwMode="auto">
            <a:xfrm>
              <a:off x="4060" y="1209"/>
              <a:ext cx="261" cy="263"/>
            </a:xfrm>
            <a:prstGeom prst="ellipse">
              <a:avLst/>
            </a:prstGeom>
            <a:solidFill>
              <a:srgbClr val="FFFF00"/>
            </a:solidFill>
            <a:ln w="19050">
              <a:solidFill>
                <a:srgbClr val="006600"/>
              </a:solidFill>
              <a:round/>
              <a:headEnd/>
              <a:tailEnd/>
            </a:ln>
            <a:effectLst/>
          </p:spPr>
          <p:txBody>
            <a:bodyPr wrap="none" anchor="ctr"/>
            <a:lstStyle/>
            <a:p>
              <a:pPr algn="ctr"/>
              <a:r>
                <a:rPr lang="en-US" altLang="zh-CN" b="1">
                  <a:solidFill>
                    <a:srgbClr val="0000FF"/>
                  </a:solidFill>
                </a:rPr>
                <a:t>6</a:t>
              </a:r>
            </a:p>
          </p:txBody>
        </p:sp>
        <p:sp>
          <p:nvSpPr>
            <p:cNvPr id="312332" name="Oval 12"/>
            <p:cNvSpPr>
              <a:spLocks noChangeArrowheads="1"/>
            </p:cNvSpPr>
            <p:nvPr/>
          </p:nvSpPr>
          <p:spPr bwMode="auto">
            <a:xfrm>
              <a:off x="3670" y="1818"/>
              <a:ext cx="261" cy="254"/>
            </a:xfrm>
            <a:prstGeom prst="ellipse">
              <a:avLst/>
            </a:prstGeom>
            <a:solidFill>
              <a:srgbClr val="FFFF00"/>
            </a:solidFill>
            <a:ln w="19050">
              <a:solidFill>
                <a:srgbClr val="006600"/>
              </a:solidFill>
              <a:round/>
              <a:headEnd/>
              <a:tailEnd/>
            </a:ln>
            <a:effectLst/>
          </p:spPr>
          <p:txBody>
            <a:bodyPr wrap="none" anchor="ctr"/>
            <a:lstStyle/>
            <a:p>
              <a:pPr algn="ctr"/>
              <a:r>
                <a:rPr lang="en-US" altLang="zh-CN" b="1">
                  <a:solidFill>
                    <a:srgbClr val="0000FF"/>
                  </a:solidFill>
                </a:rPr>
                <a:t>5</a:t>
              </a:r>
            </a:p>
          </p:txBody>
        </p:sp>
        <p:sp>
          <p:nvSpPr>
            <p:cNvPr id="312333" name="Line 13"/>
            <p:cNvSpPr>
              <a:spLocks noChangeShapeType="1"/>
            </p:cNvSpPr>
            <p:nvPr/>
          </p:nvSpPr>
          <p:spPr bwMode="auto">
            <a:xfrm flipV="1">
              <a:off x="3218" y="808"/>
              <a:ext cx="0" cy="378"/>
            </a:xfrm>
            <a:prstGeom prst="line">
              <a:avLst/>
            </a:prstGeom>
            <a:noFill/>
            <a:ln w="19050">
              <a:solidFill>
                <a:srgbClr val="0000FF"/>
              </a:solidFill>
              <a:round/>
              <a:headEnd/>
              <a:tailEnd type="triangle" w="sm" len="lg"/>
            </a:ln>
            <a:effectLst/>
          </p:spPr>
          <p:txBody>
            <a:bodyPr/>
            <a:lstStyle/>
            <a:p>
              <a:endParaRPr lang="zh-CN" altLang="en-US"/>
            </a:p>
          </p:txBody>
        </p:sp>
        <p:sp>
          <p:nvSpPr>
            <p:cNvPr id="312334" name="Line 14"/>
            <p:cNvSpPr>
              <a:spLocks noChangeShapeType="1"/>
            </p:cNvSpPr>
            <p:nvPr/>
          </p:nvSpPr>
          <p:spPr bwMode="auto">
            <a:xfrm flipV="1">
              <a:off x="3216" y="1448"/>
              <a:ext cx="0" cy="360"/>
            </a:xfrm>
            <a:prstGeom prst="line">
              <a:avLst/>
            </a:prstGeom>
            <a:noFill/>
            <a:ln w="19050">
              <a:solidFill>
                <a:srgbClr val="0000FF"/>
              </a:solidFill>
              <a:round/>
              <a:headEnd/>
              <a:tailEnd type="triangle" w="sm" len="lg"/>
            </a:ln>
            <a:effectLst/>
          </p:spPr>
          <p:txBody>
            <a:bodyPr/>
            <a:lstStyle/>
            <a:p>
              <a:endParaRPr lang="zh-CN" altLang="en-US"/>
            </a:p>
          </p:txBody>
        </p:sp>
        <p:sp>
          <p:nvSpPr>
            <p:cNvPr id="312335" name="Line 15"/>
            <p:cNvSpPr>
              <a:spLocks noChangeShapeType="1"/>
            </p:cNvSpPr>
            <p:nvPr/>
          </p:nvSpPr>
          <p:spPr bwMode="auto">
            <a:xfrm>
              <a:off x="2784" y="1308"/>
              <a:ext cx="308" cy="0"/>
            </a:xfrm>
            <a:prstGeom prst="line">
              <a:avLst/>
            </a:prstGeom>
            <a:noFill/>
            <a:ln w="19050">
              <a:solidFill>
                <a:srgbClr val="0000FF"/>
              </a:solidFill>
              <a:round/>
              <a:headEnd/>
              <a:tailEnd type="triangle" w="sm" len="lg"/>
            </a:ln>
            <a:effectLst/>
          </p:spPr>
          <p:txBody>
            <a:bodyPr/>
            <a:lstStyle/>
            <a:p>
              <a:endParaRPr lang="zh-CN" altLang="en-US"/>
            </a:p>
          </p:txBody>
        </p:sp>
        <p:sp>
          <p:nvSpPr>
            <p:cNvPr id="312336" name="Line 16"/>
            <p:cNvSpPr>
              <a:spLocks noChangeShapeType="1"/>
            </p:cNvSpPr>
            <p:nvPr/>
          </p:nvSpPr>
          <p:spPr bwMode="auto">
            <a:xfrm flipV="1">
              <a:off x="2754" y="743"/>
              <a:ext cx="344" cy="457"/>
            </a:xfrm>
            <a:prstGeom prst="line">
              <a:avLst/>
            </a:prstGeom>
            <a:noFill/>
            <a:ln w="19050">
              <a:solidFill>
                <a:srgbClr val="0000FF"/>
              </a:solidFill>
              <a:round/>
              <a:headEnd/>
              <a:tailEnd type="triangle" w="sm" len="lg"/>
            </a:ln>
            <a:effectLst/>
          </p:spPr>
          <p:txBody>
            <a:bodyPr/>
            <a:lstStyle/>
            <a:p>
              <a:endParaRPr lang="zh-CN" altLang="en-US"/>
            </a:p>
          </p:txBody>
        </p:sp>
        <p:sp>
          <p:nvSpPr>
            <p:cNvPr id="312337" name="Line 17"/>
            <p:cNvSpPr>
              <a:spLocks noChangeShapeType="1"/>
            </p:cNvSpPr>
            <p:nvPr/>
          </p:nvSpPr>
          <p:spPr bwMode="auto">
            <a:xfrm>
              <a:off x="2716" y="1422"/>
              <a:ext cx="399" cy="439"/>
            </a:xfrm>
            <a:prstGeom prst="line">
              <a:avLst/>
            </a:prstGeom>
            <a:noFill/>
            <a:ln w="19050">
              <a:solidFill>
                <a:srgbClr val="0000FF"/>
              </a:solidFill>
              <a:round/>
              <a:headEnd/>
              <a:tailEnd type="triangle" w="sm" len="lg"/>
            </a:ln>
            <a:effectLst/>
          </p:spPr>
          <p:txBody>
            <a:bodyPr/>
            <a:lstStyle/>
            <a:p>
              <a:endParaRPr lang="zh-CN" altLang="en-US"/>
            </a:p>
          </p:txBody>
        </p:sp>
        <p:sp>
          <p:nvSpPr>
            <p:cNvPr id="312338" name="Line 18"/>
            <p:cNvSpPr>
              <a:spLocks noChangeShapeType="1"/>
            </p:cNvSpPr>
            <p:nvPr/>
          </p:nvSpPr>
          <p:spPr bwMode="auto">
            <a:xfrm>
              <a:off x="3333" y="678"/>
              <a:ext cx="324" cy="0"/>
            </a:xfrm>
            <a:prstGeom prst="line">
              <a:avLst/>
            </a:prstGeom>
            <a:noFill/>
            <a:ln w="19050">
              <a:solidFill>
                <a:srgbClr val="0000FF"/>
              </a:solidFill>
              <a:round/>
              <a:headEnd/>
              <a:tailEnd type="triangle" w="sm" len="lg"/>
            </a:ln>
            <a:effectLst/>
          </p:spPr>
          <p:txBody>
            <a:bodyPr/>
            <a:lstStyle/>
            <a:p>
              <a:endParaRPr lang="zh-CN" altLang="en-US"/>
            </a:p>
          </p:txBody>
        </p:sp>
        <p:sp>
          <p:nvSpPr>
            <p:cNvPr id="312339" name="Line 19"/>
            <p:cNvSpPr>
              <a:spLocks noChangeShapeType="1"/>
            </p:cNvSpPr>
            <p:nvPr/>
          </p:nvSpPr>
          <p:spPr bwMode="auto">
            <a:xfrm>
              <a:off x="3351" y="1939"/>
              <a:ext cx="317" cy="0"/>
            </a:xfrm>
            <a:prstGeom prst="line">
              <a:avLst/>
            </a:prstGeom>
            <a:noFill/>
            <a:ln w="19050">
              <a:solidFill>
                <a:srgbClr val="0000FF"/>
              </a:solidFill>
              <a:round/>
              <a:headEnd/>
              <a:tailEnd type="triangle" w="sm" len="lg"/>
            </a:ln>
            <a:effectLst/>
          </p:spPr>
          <p:txBody>
            <a:bodyPr/>
            <a:lstStyle/>
            <a:p>
              <a:endParaRPr lang="zh-CN" altLang="en-US"/>
            </a:p>
          </p:txBody>
        </p:sp>
        <p:sp>
          <p:nvSpPr>
            <p:cNvPr id="312340" name="Line 20"/>
            <p:cNvSpPr>
              <a:spLocks noChangeShapeType="1"/>
            </p:cNvSpPr>
            <p:nvPr/>
          </p:nvSpPr>
          <p:spPr bwMode="auto">
            <a:xfrm>
              <a:off x="3857" y="784"/>
              <a:ext cx="277" cy="456"/>
            </a:xfrm>
            <a:prstGeom prst="line">
              <a:avLst/>
            </a:prstGeom>
            <a:noFill/>
            <a:ln w="19050">
              <a:solidFill>
                <a:srgbClr val="0000FF"/>
              </a:solidFill>
              <a:round/>
              <a:headEnd/>
              <a:tailEnd type="triangle" w="sm" len="lg"/>
            </a:ln>
            <a:effectLst/>
          </p:spPr>
          <p:txBody>
            <a:bodyPr/>
            <a:lstStyle/>
            <a:p>
              <a:endParaRPr lang="zh-CN" altLang="en-US"/>
            </a:p>
          </p:txBody>
        </p:sp>
        <p:sp>
          <p:nvSpPr>
            <p:cNvPr id="312341" name="Line 21"/>
            <p:cNvSpPr>
              <a:spLocks noChangeShapeType="1"/>
            </p:cNvSpPr>
            <p:nvPr/>
          </p:nvSpPr>
          <p:spPr bwMode="auto">
            <a:xfrm flipV="1">
              <a:off x="3883" y="1460"/>
              <a:ext cx="238" cy="386"/>
            </a:xfrm>
            <a:prstGeom prst="line">
              <a:avLst/>
            </a:prstGeom>
            <a:noFill/>
            <a:ln w="19050">
              <a:solidFill>
                <a:srgbClr val="0000FF"/>
              </a:solidFill>
              <a:round/>
              <a:headEnd/>
              <a:tailEnd type="triangle" w="sm" len="lg"/>
            </a:ln>
            <a:effectLst/>
          </p:spPr>
          <p:txBody>
            <a:bodyPr/>
            <a:lstStyle/>
            <a:p>
              <a:endParaRPr lang="zh-CN" altLang="en-US"/>
            </a:p>
          </p:txBody>
        </p:sp>
        <p:sp>
          <p:nvSpPr>
            <p:cNvPr id="312342" name="Line 22"/>
            <p:cNvSpPr>
              <a:spLocks noChangeShapeType="1"/>
            </p:cNvSpPr>
            <p:nvPr/>
          </p:nvSpPr>
          <p:spPr bwMode="auto">
            <a:xfrm flipV="1">
              <a:off x="3327" y="780"/>
              <a:ext cx="385" cy="465"/>
            </a:xfrm>
            <a:prstGeom prst="line">
              <a:avLst/>
            </a:prstGeom>
            <a:noFill/>
            <a:ln w="19050">
              <a:solidFill>
                <a:srgbClr val="0000FF"/>
              </a:solidFill>
              <a:round/>
              <a:headEnd/>
              <a:tailEnd type="triangle" w="sm" len="lg"/>
            </a:ln>
            <a:effectLst/>
          </p:spPr>
          <p:txBody>
            <a:bodyPr/>
            <a:lstStyle/>
            <a:p>
              <a:endParaRPr lang="zh-CN" altLang="en-US"/>
            </a:p>
          </p:txBody>
        </p:sp>
      </p:grpSp>
      <p:sp>
        <p:nvSpPr>
          <p:cNvPr id="312344" name="Text Box 24"/>
          <p:cNvSpPr txBox="1">
            <a:spLocks noChangeArrowheads="1"/>
          </p:cNvSpPr>
          <p:nvPr/>
        </p:nvSpPr>
        <p:spPr bwMode="auto">
          <a:xfrm>
            <a:off x="1274763" y="954088"/>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6</a:t>
            </a:r>
          </a:p>
        </p:txBody>
      </p:sp>
      <p:sp>
        <p:nvSpPr>
          <p:cNvPr id="312346" name="Text Box 26"/>
          <p:cNvSpPr txBox="1">
            <a:spLocks noChangeArrowheads="1"/>
          </p:cNvSpPr>
          <p:nvPr/>
        </p:nvSpPr>
        <p:spPr bwMode="auto">
          <a:xfrm>
            <a:off x="1470025" y="1382713"/>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5</a:t>
            </a:r>
          </a:p>
        </p:txBody>
      </p:sp>
      <p:sp>
        <p:nvSpPr>
          <p:cNvPr id="312347" name="Text Box 27"/>
          <p:cNvSpPr txBox="1">
            <a:spLocks noChangeArrowheads="1"/>
          </p:cNvSpPr>
          <p:nvPr/>
        </p:nvSpPr>
        <p:spPr bwMode="auto">
          <a:xfrm>
            <a:off x="1260475" y="2217738"/>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5</a:t>
            </a:r>
          </a:p>
        </p:txBody>
      </p:sp>
      <p:sp>
        <p:nvSpPr>
          <p:cNvPr id="312348" name="Text Box 28"/>
          <p:cNvSpPr txBox="1">
            <a:spLocks noChangeArrowheads="1"/>
          </p:cNvSpPr>
          <p:nvPr/>
        </p:nvSpPr>
        <p:spPr bwMode="auto">
          <a:xfrm>
            <a:off x="2055813" y="2130425"/>
            <a:ext cx="438150" cy="457200"/>
          </a:xfrm>
          <a:prstGeom prst="rect">
            <a:avLst/>
          </a:prstGeom>
          <a:noFill/>
          <a:ln w="9525">
            <a:noFill/>
            <a:miter lim="800000"/>
            <a:headEnd/>
            <a:tailEnd/>
          </a:ln>
          <a:effectLst/>
        </p:spPr>
        <p:txBody>
          <a:bodyPr wrap="none">
            <a:spAutoFit/>
          </a:bodyPr>
          <a:lstStyle/>
          <a:p>
            <a:r>
              <a:rPr lang="en-US" altLang="zh-CN" b="1">
                <a:solidFill>
                  <a:schemeClr val="tx2"/>
                </a:solidFill>
                <a:ea typeface="黑体" pitchFamily="2" charset="-122"/>
              </a:rPr>
              <a:t>-</a:t>
            </a:r>
            <a:r>
              <a:rPr lang="en-US" altLang="zh-CN" b="1">
                <a:solidFill>
                  <a:schemeClr val="tx2"/>
                </a:solidFill>
              </a:rPr>
              <a:t>2</a:t>
            </a:r>
          </a:p>
        </p:txBody>
      </p:sp>
      <p:sp>
        <p:nvSpPr>
          <p:cNvPr id="312349" name="Text Box 29"/>
          <p:cNvSpPr txBox="1">
            <a:spLocks noChangeArrowheads="1"/>
          </p:cNvSpPr>
          <p:nvPr/>
        </p:nvSpPr>
        <p:spPr bwMode="auto">
          <a:xfrm>
            <a:off x="2035175" y="1019175"/>
            <a:ext cx="438150" cy="457200"/>
          </a:xfrm>
          <a:prstGeom prst="rect">
            <a:avLst/>
          </a:prstGeom>
          <a:noFill/>
          <a:ln w="9525">
            <a:noFill/>
            <a:miter lim="800000"/>
            <a:headEnd/>
            <a:tailEnd/>
          </a:ln>
          <a:effectLst/>
        </p:spPr>
        <p:txBody>
          <a:bodyPr wrap="none">
            <a:spAutoFit/>
          </a:bodyPr>
          <a:lstStyle/>
          <a:p>
            <a:r>
              <a:rPr lang="en-US" altLang="zh-CN" b="1">
                <a:solidFill>
                  <a:schemeClr val="tx2"/>
                </a:solidFill>
                <a:ea typeface="黑体" pitchFamily="2" charset="-122"/>
              </a:rPr>
              <a:t>-</a:t>
            </a:r>
            <a:r>
              <a:rPr lang="en-US" altLang="zh-CN" b="1">
                <a:solidFill>
                  <a:schemeClr val="tx2"/>
                </a:solidFill>
              </a:rPr>
              <a:t>2</a:t>
            </a:r>
          </a:p>
        </p:txBody>
      </p:sp>
      <p:sp>
        <p:nvSpPr>
          <p:cNvPr id="312350" name="Text Box 30"/>
          <p:cNvSpPr txBox="1">
            <a:spLocks noChangeArrowheads="1"/>
          </p:cNvSpPr>
          <p:nvPr/>
        </p:nvSpPr>
        <p:spPr bwMode="auto">
          <a:xfrm>
            <a:off x="2236788" y="381000"/>
            <a:ext cx="438150" cy="457200"/>
          </a:xfrm>
          <a:prstGeom prst="rect">
            <a:avLst/>
          </a:prstGeom>
          <a:noFill/>
          <a:ln w="9525">
            <a:noFill/>
            <a:miter lim="800000"/>
            <a:headEnd/>
            <a:tailEnd/>
          </a:ln>
          <a:effectLst/>
        </p:spPr>
        <p:txBody>
          <a:bodyPr wrap="none">
            <a:spAutoFit/>
          </a:bodyPr>
          <a:lstStyle/>
          <a:p>
            <a:r>
              <a:rPr lang="en-US" altLang="zh-CN" b="1">
                <a:solidFill>
                  <a:schemeClr val="tx2"/>
                </a:solidFill>
                <a:ea typeface="黑体" pitchFamily="2" charset="-122"/>
              </a:rPr>
              <a:t>-</a:t>
            </a:r>
            <a:r>
              <a:rPr lang="en-US" altLang="zh-CN" b="1">
                <a:solidFill>
                  <a:schemeClr val="tx2"/>
                </a:solidFill>
              </a:rPr>
              <a:t>1</a:t>
            </a:r>
          </a:p>
        </p:txBody>
      </p:sp>
      <p:sp>
        <p:nvSpPr>
          <p:cNvPr id="312351" name="Text Box 31"/>
          <p:cNvSpPr txBox="1">
            <a:spLocks noChangeArrowheads="1"/>
          </p:cNvSpPr>
          <p:nvPr/>
        </p:nvSpPr>
        <p:spPr bwMode="auto">
          <a:xfrm>
            <a:off x="2427288" y="1309688"/>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1</a:t>
            </a:r>
          </a:p>
        </p:txBody>
      </p:sp>
      <p:sp>
        <p:nvSpPr>
          <p:cNvPr id="312352" name="Text Box 32"/>
          <p:cNvSpPr txBox="1">
            <a:spLocks noChangeArrowheads="1"/>
          </p:cNvSpPr>
          <p:nvPr/>
        </p:nvSpPr>
        <p:spPr bwMode="auto">
          <a:xfrm>
            <a:off x="2273300" y="2782888"/>
            <a:ext cx="438150" cy="457200"/>
          </a:xfrm>
          <a:prstGeom prst="rect">
            <a:avLst/>
          </a:prstGeom>
          <a:noFill/>
          <a:ln w="9525">
            <a:noFill/>
            <a:miter lim="800000"/>
            <a:headEnd/>
            <a:tailEnd/>
          </a:ln>
          <a:effectLst/>
        </p:spPr>
        <p:txBody>
          <a:bodyPr wrap="none">
            <a:spAutoFit/>
          </a:bodyPr>
          <a:lstStyle/>
          <a:p>
            <a:r>
              <a:rPr lang="en-US" altLang="zh-CN" b="1">
                <a:solidFill>
                  <a:schemeClr val="tx2"/>
                </a:solidFill>
                <a:ea typeface="黑体" pitchFamily="2" charset="-122"/>
              </a:rPr>
              <a:t>-</a:t>
            </a:r>
            <a:r>
              <a:rPr lang="en-US" altLang="zh-CN" b="1">
                <a:solidFill>
                  <a:schemeClr val="tx2"/>
                </a:solidFill>
              </a:rPr>
              <a:t>1</a:t>
            </a:r>
          </a:p>
        </p:txBody>
      </p:sp>
      <p:sp>
        <p:nvSpPr>
          <p:cNvPr id="312353" name="Text Box 33"/>
          <p:cNvSpPr txBox="1">
            <a:spLocks noChangeArrowheads="1"/>
          </p:cNvSpPr>
          <p:nvPr/>
        </p:nvSpPr>
        <p:spPr bwMode="auto">
          <a:xfrm>
            <a:off x="3275013" y="996950"/>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3</a:t>
            </a:r>
          </a:p>
        </p:txBody>
      </p:sp>
      <p:sp>
        <p:nvSpPr>
          <p:cNvPr id="312354" name="Text Box 34"/>
          <p:cNvSpPr txBox="1">
            <a:spLocks noChangeArrowheads="1"/>
          </p:cNvSpPr>
          <p:nvPr/>
        </p:nvSpPr>
        <p:spPr bwMode="auto">
          <a:xfrm>
            <a:off x="3305175" y="2244725"/>
            <a:ext cx="336550" cy="457200"/>
          </a:xfrm>
          <a:prstGeom prst="rect">
            <a:avLst/>
          </a:prstGeom>
          <a:noFill/>
          <a:ln w="9525">
            <a:noFill/>
            <a:miter lim="800000"/>
            <a:headEnd/>
            <a:tailEnd/>
          </a:ln>
          <a:effectLst/>
        </p:spPr>
        <p:txBody>
          <a:bodyPr wrap="none">
            <a:spAutoFit/>
          </a:bodyPr>
          <a:lstStyle/>
          <a:p>
            <a:r>
              <a:rPr lang="en-US" altLang="zh-CN" b="1">
                <a:solidFill>
                  <a:schemeClr val="tx2"/>
                </a:solidFill>
              </a:rPr>
              <a:t>3</a:t>
            </a:r>
          </a:p>
        </p:txBody>
      </p:sp>
      <p:sp>
        <p:nvSpPr>
          <p:cNvPr id="32" name="灯片编号占位符 31"/>
          <p:cNvSpPr>
            <a:spLocks noGrp="1"/>
          </p:cNvSpPr>
          <p:nvPr>
            <p:ph type="sldNum" sz="quarter" idx="12"/>
          </p:nvPr>
        </p:nvSpPr>
        <p:spPr/>
        <p:txBody>
          <a:bodyPr/>
          <a:lstStyle/>
          <a:p>
            <a:fld id="{86F69F03-7E5B-48C0-A38A-F337664282DB}" type="slidenum">
              <a:rPr lang="en-US" altLang="zh-CN" smtClean="0"/>
              <a:pPr/>
              <a:t>149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2323"/>
                                        </p:tgtEl>
                                        <p:attrNameLst>
                                          <p:attrName>style.visibility</p:attrName>
                                        </p:attrNameLst>
                                      </p:cBhvr>
                                      <p:to>
                                        <p:strVal val="visible"/>
                                      </p:to>
                                    </p:set>
                                    <p:anim calcmode="lin" valueType="num">
                                      <p:cBhvr additive="base">
                                        <p:cTn id="7" dur="500" fill="hold"/>
                                        <p:tgtEl>
                                          <p:spTgt spid="312323"/>
                                        </p:tgtEl>
                                        <p:attrNameLst>
                                          <p:attrName>ppt_x</p:attrName>
                                        </p:attrNameLst>
                                      </p:cBhvr>
                                      <p:tavLst>
                                        <p:tav tm="0">
                                          <p:val>
                                            <p:strVal val="#ppt_x"/>
                                          </p:val>
                                        </p:tav>
                                        <p:tav tm="100000">
                                          <p:val>
                                            <p:strVal val="#ppt_x"/>
                                          </p:val>
                                        </p:tav>
                                      </p:tavLst>
                                    </p:anim>
                                    <p:anim calcmode="lin" valueType="num">
                                      <p:cBhvr additive="base">
                                        <p:cTn id="8" dur="500" fill="hold"/>
                                        <p:tgtEl>
                                          <p:spTgt spid="312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94" name="Line 26"/>
          <p:cNvSpPr>
            <a:spLocks noChangeShapeType="1"/>
          </p:cNvSpPr>
          <p:nvPr/>
        </p:nvSpPr>
        <p:spPr bwMode="auto">
          <a:xfrm>
            <a:off x="1752600" y="4191000"/>
            <a:ext cx="0" cy="533400"/>
          </a:xfrm>
          <a:prstGeom prst="line">
            <a:avLst/>
          </a:prstGeom>
          <a:noFill/>
          <a:ln w="28575">
            <a:solidFill>
              <a:srgbClr val="008000"/>
            </a:solidFill>
            <a:round/>
            <a:headEnd/>
            <a:tailEnd type="triangle" w="sm" len="lg"/>
          </a:ln>
          <a:effectLst/>
        </p:spPr>
        <p:txBody>
          <a:bodyPr wrap="none" anchor="ctr"/>
          <a:lstStyle/>
          <a:p>
            <a:endParaRPr lang="zh-CN" altLang="en-US"/>
          </a:p>
        </p:txBody>
      </p:sp>
      <p:sp>
        <p:nvSpPr>
          <p:cNvPr id="263193" name="Oval 25"/>
          <p:cNvSpPr>
            <a:spLocks noChangeArrowheads="1"/>
          </p:cNvSpPr>
          <p:nvPr/>
        </p:nvSpPr>
        <p:spPr bwMode="auto">
          <a:xfrm>
            <a:off x="1600200" y="3200400"/>
            <a:ext cx="304800" cy="685800"/>
          </a:xfrm>
          <a:prstGeom prst="ellipse">
            <a:avLst/>
          </a:prstGeom>
          <a:noFill/>
          <a:ln w="28575">
            <a:solidFill>
              <a:srgbClr val="009900"/>
            </a:solidFill>
            <a:round/>
            <a:headEnd/>
            <a:tailEnd/>
          </a:ln>
          <a:effectLst/>
        </p:spPr>
        <p:txBody>
          <a:bodyPr wrap="none" anchor="ctr"/>
          <a:lstStyle/>
          <a:p>
            <a:endParaRPr lang="zh-CN" altLang="en-US"/>
          </a:p>
        </p:txBody>
      </p:sp>
      <p:sp>
        <p:nvSpPr>
          <p:cNvPr id="263171" name="Rectangle 3"/>
          <p:cNvSpPr>
            <a:spLocks noGrp="1" noChangeArrowheads="1"/>
          </p:cNvSpPr>
          <p:nvPr>
            <p:ph type="body" idx="1"/>
          </p:nvPr>
        </p:nvSpPr>
        <p:spPr>
          <a:xfrm>
            <a:off x="533400" y="5262563"/>
            <a:ext cx="7245350" cy="1143000"/>
          </a:xfrm>
        </p:spPr>
        <p:txBody>
          <a:bodyPr/>
          <a:lstStyle/>
          <a:p>
            <a:pPr>
              <a:buClr>
                <a:srgbClr val="FF7C80"/>
              </a:buClr>
              <a:buSzPct val="50000"/>
              <a:buFont typeface="Wingdings" pitchFamily="2" charset="2"/>
              <a:buChar char="n"/>
            </a:pPr>
            <a:r>
              <a:rPr lang="zh-CN" altLang="en-US" b="1">
                <a:effectLst>
                  <a:outerShdw blurRad="38100" dist="38100" dir="2700000" algn="tl">
                    <a:srgbClr val="C0C0C0"/>
                  </a:outerShdw>
                </a:effectLst>
                <a:ea typeface="隶书" pitchFamily="49" charset="-122"/>
              </a:rPr>
              <a:t>无向图的邻接矩阵是</a:t>
            </a:r>
            <a:r>
              <a:rPr lang="zh-CN" altLang="en-US" b="1">
                <a:solidFill>
                  <a:schemeClr val="tx2"/>
                </a:solidFill>
                <a:effectLst>
                  <a:outerShdw blurRad="38100" dist="38100" dir="2700000" algn="tl">
                    <a:srgbClr val="C0C0C0"/>
                  </a:outerShdw>
                </a:effectLst>
                <a:ea typeface="隶书" pitchFamily="49" charset="-122"/>
              </a:rPr>
              <a:t>对称的</a:t>
            </a:r>
            <a:r>
              <a:rPr lang="zh-CN" altLang="en-US" b="1">
                <a:effectLst>
                  <a:outerShdw blurRad="38100" dist="38100" dir="2700000" algn="tl">
                    <a:srgbClr val="C0C0C0"/>
                  </a:outerShdw>
                </a:effectLst>
                <a:ea typeface="隶书" pitchFamily="49" charset="-122"/>
              </a:rPr>
              <a:t>；</a:t>
            </a:r>
          </a:p>
          <a:p>
            <a:pPr>
              <a:spcBef>
                <a:spcPct val="0"/>
              </a:spcBef>
              <a:buClr>
                <a:srgbClr val="FF7C80"/>
              </a:buClr>
              <a:buSzPct val="50000"/>
              <a:buFont typeface="Wingdings" pitchFamily="2" charset="2"/>
              <a:buChar char="n"/>
            </a:pPr>
            <a:r>
              <a:rPr lang="zh-CN" altLang="en-US" b="1">
                <a:effectLst>
                  <a:outerShdw blurRad="38100" dist="38100" dir="2700000" algn="tl">
                    <a:srgbClr val="C0C0C0"/>
                  </a:outerShdw>
                </a:effectLst>
                <a:ea typeface="隶书" pitchFamily="49" charset="-122"/>
              </a:rPr>
              <a:t>有向图的邻接矩阵可能是</a:t>
            </a:r>
            <a:r>
              <a:rPr lang="zh-CN" altLang="en-US" b="1">
                <a:solidFill>
                  <a:schemeClr val="tx2"/>
                </a:solidFill>
                <a:effectLst>
                  <a:outerShdw blurRad="38100" dist="38100" dir="2700000" algn="tl">
                    <a:srgbClr val="C0C0C0"/>
                  </a:outerShdw>
                </a:effectLst>
                <a:ea typeface="隶书" pitchFamily="49" charset="-122"/>
              </a:rPr>
              <a:t>不对称的</a:t>
            </a:r>
            <a:r>
              <a:rPr lang="zh-CN" altLang="en-US" b="1">
                <a:effectLst>
                  <a:outerShdw blurRad="38100" dist="38100" dir="2700000" algn="tl">
                    <a:srgbClr val="C0C0C0"/>
                  </a:outerShdw>
                </a:effectLst>
                <a:ea typeface="隶书" pitchFamily="49" charset="-122"/>
              </a:rPr>
              <a:t>。</a:t>
            </a:r>
            <a:endParaRPr lang="zh-CN" altLang="en-US">
              <a:ea typeface="隶书" pitchFamily="49" charset="-122"/>
            </a:endParaRPr>
          </a:p>
        </p:txBody>
      </p:sp>
      <p:sp>
        <p:nvSpPr>
          <p:cNvPr id="263174" name="Line 6"/>
          <p:cNvSpPr>
            <a:spLocks noChangeShapeType="1"/>
          </p:cNvSpPr>
          <p:nvPr/>
        </p:nvSpPr>
        <p:spPr bwMode="auto">
          <a:xfrm flipH="1">
            <a:off x="1905000" y="1676400"/>
            <a:ext cx="533400" cy="381000"/>
          </a:xfrm>
          <a:prstGeom prst="line">
            <a:avLst/>
          </a:prstGeom>
          <a:noFill/>
          <a:ln w="28575">
            <a:solidFill>
              <a:schemeClr val="tx2"/>
            </a:solidFill>
            <a:round/>
            <a:headEnd/>
            <a:tailEnd/>
          </a:ln>
          <a:effectLst/>
        </p:spPr>
        <p:txBody>
          <a:bodyPr wrap="none" anchor="ctr"/>
          <a:lstStyle/>
          <a:p>
            <a:endParaRPr lang="zh-CN" altLang="en-US"/>
          </a:p>
        </p:txBody>
      </p:sp>
      <p:sp>
        <p:nvSpPr>
          <p:cNvPr id="263175" name="Line 7"/>
          <p:cNvSpPr>
            <a:spLocks noChangeShapeType="1"/>
          </p:cNvSpPr>
          <p:nvPr/>
        </p:nvSpPr>
        <p:spPr bwMode="auto">
          <a:xfrm flipH="1">
            <a:off x="990600" y="9144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3176" name="Line 8"/>
          <p:cNvSpPr>
            <a:spLocks noChangeShapeType="1"/>
          </p:cNvSpPr>
          <p:nvPr/>
        </p:nvSpPr>
        <p:spPr bwMode="auto">
          <a:xfrm>
            <a:off x="1066800" y="1524000"/>
            <a:ext cx="1371600" cy="0"/>
          </a:xfrm>
          <a:prstGeom prst="line">
            <a:avLst/>
          </a:prstGeom>
          <a:noFill/>
          <a:ln w="28575">
            <a:solidFill>
              <a:schemeClr val="tx2"/>
            </a:solidFill>
            <a:round/>
            <a:headEnd/>
            <a:tailEnd/>
          </a:ln>
          <a:effectLst/>
        </p:spPr>
        <p:txBody>
          <a:bodyPr wrap="none" anchor="ctr"/>
          <a:lstStyle/>
          <a:p>
            <a:endParaRPr lang="zh-CN" altLang="en-US"/>
          </a:p>
        </p:txBody>
      </p:sp>
      <p:sp>
        <p:nvSpPr>
          <p:cNvPr id="263177" name="Line 9"/>
          <p:cNvSpPr>
            <a:spLocks noChangeShapeType="1"/>
          </p:cNvSpPr>
          <p:nvPr/>
        </p:nvSpPr>
        <p:spPr bwMode="auto">
          <a:xfrm>
            <a:off x="1752600" y="94456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263178" name="Oval 10"/>
          <p:cNvSpPr>
            <a:spLocks noChangeArrowheads="1"/>
          </p:cNvSpPr>
          <p:nvPr/>
        </p:nvSpPr>
        <p:spPr bwMode="auto">
          <a:xfrm>
            <a:off x="685800" y="13255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79" name="Oval 11"/>
          <p:cNvSpPr>
            <a:spLocks noChangeArrowheads="1"/>
          </p:cNvSpPr>
          <p:nvPr/>
        </p:nvSpPr>
        <p:spPr bwMode="auto">
          <a:xfrm>
            <a:off x="2362200" y="13255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80" name="Oval 12"/>
          <p:cNvSpPr>
            <a:spLocks noChangeArrowheads="1"/>
          </p:cNvSpPr>
          <p:nvPr/>
        </p:nvSpPr>
        <p:spPr bwMode="auto">
          <a:xfrm>
            <a:off x="1524000" y="5635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81" name="Oval 13"/>
          <p:cNvSpPr>
            <a:spLocks noChangeArrowheads="1"/>
          </p:cNvSpPr>
          <p:nvPr/>
        </p:nvSpPr>
        <p:spPr bwMode="auto">
          <a:xfrm>
            <a:off x="1524000" y="20113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82" name="Text Box 14"/>
          <p:cNvSpPr txBox="1">
            <a:spLocks noChangeArrowheads="1"/>
          </p:cNvSpPr>
          <p:nvPr/>
        </p:nvSpPr>
        <p:spPr bwMode="auto">
          <a:xfrm>
            <a:off x="1593850" y="4873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3183" name="Text Box 15"/>
          <p:cNvSpPr txBox="1">
            <a:spLocks noChangeArrowheads="1"/>
          </p:cNvSpPr>
          <p:nvPr/>
        </p:nvSpPr>
        <p:spPr bwMode="auto">
          <a:xfrm>
            <a:off x="755650" y="12493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3184" name="Text Box 16"/>
          <p:cNvSpPr txBox="1">
            <a:spLocks noChangeArrowheads="1"/>
          </p:cNvSpPr>
          <p:nvPr/>
        </p:nvSpPr>
        <p:spPr bwMode="auto">
          <a:xfrm>
            <a:off x="2432050" y="12493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3185" name="Text Box 17"/>
          <p:cNvSpPr txBox="1">
            <a:spLocks noChangeArrowheads="1"/>
          </p:cNvSpPr>
          <p:nvPr/>
        </p:nvSpPr>
        <p:spPr bwMode="auto">
          <a:xfrm>
            <a:off x="1593850" y="19351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graphicFrame>
        <p:nvGraphicFramePr>
          <p:cNvPr id="263186" name="Object 18"/>
          <p:cNvGraphicFramePr>
            <a:graphicFrameLocks noChangeAspect="1"/>
          </p:cNvGraphicFramePr>
          <p:nvPr/>
        </p:nvGraphicFramePr>
        <p:xfrm>
          <a:off x="3232151" y="319088"/>
          <a:ext cx="4375149" cy="2638425"/>
        </p:xfrm>
        <a:graphic>
          <a:graphicData uri="http://schemas.openxmlformats.org/presentationml/2006/ole">
            <p:oleObj spid="_x0000_s263186" name="公式" r:id="rId3" imgW="1498320" imgH="914400" progId="Equation.3">
              <p:embed/>
            </p:oleObj>
          </a:graphicData>
        </a:graphic>
      </p:graphicFrame>
      <p:sp>
        <p:nvSpPr>
          <p:cNvPr id="263187" name="Oval 19"/>
          <p:cNvSpPr>
            <a:spLocks noChangeArrowheads="1"/>
          </p:cNvSpPr>
          <p:nvPr/>
        </p:nvSpPr>
        <p:spPr bwMode="auto">
          <a:xfrm>
            <a:off x="1524000" y="28495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88" name="Text Box 20"/>
          <p:cNvSpPr txBox="1">
            <a:spLocks noChangeArrowheads="1"/>
          </p:cNvSpPr>
          <p:nvPr/>
        </p:nvSpPr>
        <p:spPr bwMode="auto">
          <a:xfrm>
            <a:off x="1593850" y="27733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3189" name="Oval 21"/>
          <p:cNvSpPr>
            <a:spLocks noChangeArrowheads="1"/>
          </p:cNvSpPr>
          <p:nvPr/>
        </p:nvSpPr>
        <p:spPr bwMode="auto">
          <a:xfrm>
            <a:off x="1524000" y="37639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90" name="Text Box 22"/>
          <p:cNvSpPr txBox="1">
            <a:spLocks noChangeArrowheads="1"/>
          </p:cNvSpPr>
          <p:nvPr/>
        </p:nvSpPr>
        <p:spPr bwMode="auto">
          <a:xfrm>
            <a:off x="1593850" y="36877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3191" name="Oval 23"/>
          <p:cNvSpPr>
            <a:spLocks noChangeArrowheads="1"/>
          </p:cNvSpPr>
          <p:nvPr/>
        </p:nvSpPr>
        <p:spPr bwMode="auto">
          <a:xfrm>
            <a:off x="1524000" y="464820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3192" name="Text Box 24"/>
          <p:cNvSpPr txBox="1">
            <a:spLocks noChangeArrowheads="1"/>
          </p:cNvSpPr>
          <p:nvPr/>
        </p:nvSpPr>
        <p:spPr bwMode="auto">
          <a:xfrm>
            <a:off x="1593850" y="45720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3195" name="Line 27"/>
          <p:cNvSpPr>
            <a:spLocks noChangeShapeType="1"/>
          </p:cNvSpPr>
          <p:nvPr/>
        </p:nvSpPr>
        <p:spPr bwMode="auto">
          <a:xfrm>
            <a:off x="1600200" y="3657600"/>
            <a:ext cx="76200" cy="152400"/>
          </a:xfrm>
          <a:prstGeom prst="line">
            <a:avLst/>
          </a:prstGeom>
          <a:noFill/>
          <a:ln w="28575">
            <a:solidFill>
              <a:srgbClr val="339966"/>
            </a:solidFill>
            <a:round/>
            <a:headEnd/>
            <a:tailEnd type="triangle" w="sm" len="lg"/>
          </a:ln>
          <a:effectLst/>
        </p:spPr>
        <p:txBody>
          <a:bodyPr wrap="none" anchor="ctr"/>
          <a:lstStyle/>
          <a:p>
            <a:endParaRPr lang="zh-CN" altLang="en-US"/>
          </a:p>
        </p:txBody>
      </p:sp>
      <p:sp>
        <p:nvSpPr>
          <p:cNvPr id="263196" name="Line 28"/>
          <p:cNvSpPr>
            <a:spLocks noChangeShapeType="1"/>
          </p:cNvSpPr>
          <p:nvPr/>
        </p:nvSpPr>
        <p:spPr bwMode="auto">
          <a:xfrm rot="-9333363">
            <a:off x="1828800" y="3276600"/>
            <a:ext cx="76200" cy="152400"/>
          </a:xfrm>
          <a:prstGeom prst="line">
            <a:avLst/>
          </a:prstGeom>
          <a:noFill/>
          <a:ln w="28575">
            <a:solidFill>
              <a:srgbClr val="339966"/>
            </a:solidFill>
            <a:round/>
            <a:headEnd/>
            <a:tailEnd type="triangle" w="sm" len="lg"/>
          </a:ln>
          <a:effectLst/>
        </p:spPr>
        <p:txBody>
          <a:bodyPr wrap="none" anchor="ctr"/>
          <a:lstStyle/>
          <a:p>
            <a:endParaRPr lang="zh-CN" altLang="en-US"/>
          </a:p>
        </p:txBody>
      </p:sp>
      <p:graphicFrame>
        <p:nvGraphicFramePr>
          <p:cNvPr id="263197" name="Object 29"/>
          <p:cNvGraphicFramePr>
            <a:graphicFrameLocks noChangeAspect="1"/>
          </p:cNvGraphicFramePr>
          <p:nvPr/>
        </p:nvGraphicFramePr>
        <p:xfrm>
          <a:off x="3657600" y="3124200"/>
          <a:ext cx="3505200" cy="1644650"/>
        </p:xfrm>
        <a:graphic>
          <a:graphicData uri="http://schemas.openxmlformats.org/presentationml/2006/ole">
            <p:oleObj spid="_x0000_s263197" name="公式" r:id="rId4" imgW="1193760" imgH="533160" progId="Equation.3">
              <p:embed/>
            </p:oleObj>
          </a:graphicData>
        </a:graphic>
      </p:graphicFrame>
      <p:sp>
        <p:nvSpPr>
          <p:cNvPr id="27" name="灯片编号占位符 26"/>
          <p:cNvSpPr>
            <a:spLocks noGrp="1"/>
          </p:cNvSpPr>
          <p:nvPr>
            <p:ph type="sldNum" sz="quarter" idx="12"/>
          </p:nvPr>
        </p:nvSpPr>
        <p:spPr/>
        <p:txBody>
          <a:bodyPr/>
          <a:lstStyle/>
          <a:p>
            <a:fld id="{EB19EAB4-AE1B-4E29-9BB5-042721FF4900}" type="slidenum">
              <a:rPr lang="en-US" altLang="zh-CN" smtClean="0"/>
              <a:pPr/>
              <a:t>15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checkerboard(across)">
                                      <p:cBhvr>
                                        <p:cTn id="7" dur="500"/>
                                        <p:tgtEl>
                                          <p:spTgt spid="26317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3171">
                                            <p:txEl>
                                              <p:pRg st="1" end="1"/>
                                            </p:txEl>
                                          </p:spTgt>
                                        </p:tgtEl>
                                        <p:attrNameLst>
                                          <p:attrName>style.visibility</p:attrName>
                                        </p:attrNameLst>
                                      </p:cBhvr>
                                      <p:to>
                                        <p:strVal val="visible"/>
                                      </p:to>
                                    </p:set>
                                    <p:animEffect transition="in" filter="checkerboard(across)">
                                      <p:cBhvr>
                                        <p:cTn id="10" dur="500"/>
                                        <p:tgtEl>
                                          <p:spTgt spid="263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uiExpand="1" build="p"/>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487363" y="671513"/>
            <a:ext cx="8656637" cy="5465762"/>
          </a:xfrm>
          <a:prstGeom prst="rect">
            <a:avLst/>
          </a:prstGeom>
          <a:noFill/>
          <a:ln w="9525">
            <a:noFill/>
            <a:miter lim="800000"/>
            <a:headEnd/>
            <a:tailEnd/>
          </a:ln>
        </p:spPr>
        <p:txBody>
          <a:bodyPr>
            <a:spAutoFit/>
          </a:bodyPr>
          <a:lstStyle/>
          <a:p>
            <a:pPr eaLnBrk="0" hangingPunct="0"/>
            <a:r>
              <a:rPr lang="zh-CN" altLang="en-US" sz="3200" b="1" u="sng" dirty="0">
                <a:solidFill>
                  <a:srgbClr val="CC3300"/>
                </a:solidFill>
                <a:effectLst>
                  <a:outerShdw blurRad="38100" dist="38100" dir="2700000" algn="tl">
                    <a:srgbClr val="C0C0C0"/>
                  </a:outerShdw>
                </a:effectLst>
                <a:ea typeface="仿宋_GB2312" pitchFamily="49" charset="-122"/>
              </a:rPr>
              <a:t>计算最短路径的</a:t>
            </a:r>
            <a:r>
              <a:rPr lang="en-US" altLang="zh-CN" sz="3200" b="1" u="sng" dirty="0">
                <a:solidFill>
                  <a:srgbClr val="CC3300"/>
                </a:solidFill>
                <a:effectLst>
                  <a:outerShdw blurRad="38100" dist="38100" dir="2700000" algn="tl">
                    <a:srgbClr val="C0C0C0"/>
                  </a:outerShdw>
                </a:effectLst>
                <a:ea typeface="仿宋_GB2312" pitchFamily="49" charset="-122"/>
              </a:rPr>
              <a:t>Bellman</a:t>
            </a:r>
            <a:r>
              <a:rPr lang="zh-CN" altLang="en-US" sz="3200" b="1" u="sng" dirty="0">
                <a:solidFill>
                  <a:srgbClr val="CC3300"/>
                </a:solidFill>
                <a:effectLst>
                  <a:outerShdw blurRad="38100" dist="38100" dir="2700000" algn="tl">
                    <a:srgbClr val="C0C0C0"/>
                  </a:outerShdw>
                </a:effectLst>
                <a:ea typeface="仿宋_GB2312" pitchFamily="49" charset="-122"/>
              </a:rPr>
              <a:t>和</a:t>
            </a:r>
            <a:r>
              <a:rPr lang="en-US" altLang="zh-CN" sz="3200" b="1" u="sng" dirty="0">
                <a:solidFill>
                  <a:srgbClr val="CC3300"/>
                </a:solidFill>
                <a:effectLst>
                  <a:outerShdw blurRad="38100" dist="38100" dir="2700000" algn="tl">
                    <a:srgbClr val="C0C0C0"/>
                  </a:outerShdw>
                </a:effectLst>
                <a:ea typeface="仿宋_GB2312" pitchFamily="49" charset="-122"/>
              </a:rPr>
              <a:t>Ford</a:t>
            </a:r>
            <a:r>
              <a:rPr lang="zh-CN" altLang="en-US" sz="3200" b="1" u="sng" dirty="0">
                <a:solidFill>
                  <a:srgbClr val="CC3300"/>
                </a:solidFill>
                <a:effectLst>
                  <a:outerShdw blurRad="38100" dist="38100" dir="2700000" algn="tl">
                    <a:srgbClr val="C0C0C0"/>
                  </a:outerShdw>
                </a:effectLst>
                <a:ea typeface="仿宋_GB2312" pitchFamily="49" charset="-122"/>
              </a:rPr>
              <a:t>算法</a:t>
            </a:r>
            <a:endParaRPr lang="zh-CN" altLang="en-US" sz="3200" b="1" u="sng" dirty="0">
              <a:solidFill>
                <a:srgbClr val="CC3300"/>
              </a:solidFill>
              <a:ea typeface="仿宋_GB2312" pitchFamily="49" charset="-122"/>
            </a:endParaRPr>
          </a:p>
          <a:p>
            <a:pPr eaLnBrk="0" hangingPunct="0">
              <a:spcBef>
                <a:spcPct val="30000"/>
              </a:spcBef>
            </a:pP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BellmanFord</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Graph </a:t>
            </a:r>
            <a:r>
              <a:rPr lang="en-US" altLang="zh-CN" sz="2800" b="1" dirty="0">
                <a:solidFill>
                  <a:schemeClr val="tx2"/>
                </a:solidFill>
                <a:ea typeface="仿宋_GB2312" pitchFamily="49" charset="-122"/>
              </a:rPr>
              <a:t>&lt;float&gt;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v</a:t>
            </a:r>
            <a:r>
              <a:rPr lang="en-US" altLang="zh-CN" sz="2800" b="1" dirty="0">
                <a:solidFill>
                  <a:schemeClr val="tx2"/>
                </a:solidFill>
                <a:ea typeface="仿宋_GB2312" pitchFamily="49" charset="-122"/>
              </a:rPr>
              <a:t>,</a:t>
            </a:r>
          </a:p>
          <a:p>
            <a:pPr eaLnBrk="0" hangingPunct="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float</a:t>
            </a:r>
            <a:r>
              <a:rPr lang="en-US" altLang="zh-CN" sz="2800" dirty="0">
                <a:solidFill>
                  <a:schemeClr val="tx2"/>
                </a:solidFill>
                <a:ea typeface="仿宋_GB2312" pitchFamily="49" charset="-122"/>
              </a:rPr>
              <a:t> dist</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path</a:t>
            </a:r>
            <a:r>
              <a:rPr lang="en-US" altLang="zh-CN" sz="2800" b="1"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eaLnBrk="0" hangingPunct="0"/>
            <a:r>
              <a:rPr lang="en-US" altLang="zh-CN" sz="2800" b="1" dirty="0">
                <a:solidFill>
                  <a:srgbClr val="0000FF"/>
                </a:solidFill>
              </a:rPr>
              <a:t>//</a:t>
            </a:r>
            <a:r>
              <a:rPr lang="zh-CN" altLang="en-US" sz="2800" dirty="0">
                <a:solidFill>
                  <a:srgbClr val="0000FF"/>
                </a:solidFill>
                <a:ea typeface="隶书" pitchFamily="49" charset="-122"/>
              </a:rPr>
              <a:t>在带权有向图中有的边具有负的权值</a:t>
            </a:r>
          </a:p>
          <a:p>
            <a:pPr eaLnBrk="0" hangingPunct="0"/>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从</a:t>
            </a:r>
            <a:r>
              <a:rPr lang="zh-CN" altLang="en-US" sz="2800" dirty="0" smtClean="0">
                <a:solidFill>
                  <a:srgbClr val="0000FF"/>
                </a:solidFill>
                <a:ea typeface="隶书" pitchFamily="49" charset="-122"/>
              </a:rPr>
              <a:t>顶点</a:t>
            </a:r>
            <a:r>
              <a:rPr lang="en-US" altLang="zh-CN" sz="2800" b="1" dirty="0" smtClean="0">
                <a:solidFill>
                  <a:srgbClr val="CC3300"/>
                </a:solidFill>
                <a:ea typeface="隶书" pitchFamily="49" charset="-122"/>
              </a:rPr>
              <a:t>v</a:t>
            </a:r>
            <a:r>
              <a:rPr lang="zh-CN" altLang="en-US" sz="2800" dirty="0" smtClean="0">
                <a:solidFill>
                  <a:srgbClr val="0000FF"/>
                </a:solidFill>
                <a:ea typeface="隶书" pitchFamily="49" charset="-122"/>
              </a:rPr>
              <a:t>找到</a:t>
            </a:r>
            <a:r>
              <a:rPr lang="zh-CN" altLang="en-US" sz="2800" dirty="0">
                <a:solidFill>
                  <a:srgbClr val="0000FF"/>
                </a:solidFill>
                <a:ea typeface="隶书" pitchFamily="49" charset="-122"/>
              </a:rPr>
              <a:t>所有其它顶点的最短路径</a:t>
            </a:r>
            <a:r>
              <a:rPr lang="zh-CN" altLang="en-US" sz="2800" dirty="0">
                <a:solidFill>
                  <a:schemeClr val="tx2"/>
                </a:solidFill>
                <a:ea typeface="仿宋_GB2312" pitchFamily="49" charset="-122"/>
              </a:rPr>
              <a:t> </a:t>
            </a:r>
          </a:p>
          <a:p>
            <a:pPr eaLnBrk="0" hangingPunct="0"/>
            <a:r>
              <a:rPr lang="zh-CN" altLang="en-US" sz="2800"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b="1" dirty="0">
                <a:solidFill>
                  <a:schemeClr val="tx2"/>
                </a:solidFill>
                <a:ea typeface="仿宋_GB2312" pitchFamily="49" charset="-122"/>
              </a:rPr>
              <a:t> </a:t>
            </a:r>
            <a:r>
              <a:rPr lang="en-US" altLang="zh-CN" sz="2800" dirty="0" smtClean="0">
                <a:solidFill>
                  <a:schemeClr val="tx2"/>
                </a:solidFill>
                <a:ea typeface="仿宋_GB2312" pitchFamily="49" charset="-122"/>
              </a:rPr>
              <a:t>n</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G</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NumberOfVertices</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eaLnBrk="0" hangingPunct="0"/>
            <a:r>
              <a:rPr lang="en-US" altLang="zh-CN" sz="2800" b="1" dirty="0">
                <a:solidFill>
                  <a:schemeClr val="tx2"/>
                </a:solidFill>
                <a:ea typeface="仿宋_GB2312" pitchFamily="49" charset="-122"/>
              </a:rPr>
              <a:t>    for</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b="1" dirty="0" err="1" smtClean="0">
                <a:solidFill>
                  <a:schemeClr val="tx2"/>
                </a:solidFill>
                <a:ea typeface="仿宋_GB2312" pitchFamily="49" charset="-122"/>
              </a:rPr>
              <a:t>int</a:t>
            </a:r>
            <a:r>
              <a:rPr lang="en-US" altLang="zh-CN" sz="2800" dirty="0" smtClean="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&lt;</a:t>
            </a:r>
            <a:r>
              <a:rPr lang="en-US" altLang="zh-CN" sz="2800" dirty="0" smtClean="0">
                <a:solidFill>
                  <a:schemeClr val="tx2"/>
                </a:solidFill>
                <a:ea typeface="仿宋_GB2312" pitchFamily="49" charset="-122"/>
              </a:rPr>
              <a:t>n</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eaLnBrk="0" hangingPunct="0"/>
            <a:r>
              <a:rPr lang="en-US" altLang="zh-CN" sz="2800" dirty="0">
                <a:solidFill>
                  <a:schemeClr val="tx2"/>
                </a:solidFill>
                <a:ea typeface="仿宋_GB2312" pitchFamily="49" charset="-122"/>
              </a:rPr>
              <a:t>        dist</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G</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GetWeight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v</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pPr eaLnBrk="0" hangingPunct="0"/>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v </a:t>
            </a:r>
            <a:r>
              <a:rPr lang="en-US" altLang="zh-CN" sz="2800" b="1" dirty="0" smtClean="0">
                <a:solidFill>
                  <a:schemeClr val="tx2"/>
                </a:solidFill>
                <a:ea typeface="仿宋_GB2312" pitchFamily="49" charset="-122"/>
              </a:rPr>
              <a:t>&amp;&amp;</a:t>
            </a:r>
            <a:r>
              <a:rPr lang="en-US" altLang="zh-CN" sz="2800" dirty="0" smtClean="0">
                <a:solidFill>
                  <a:schemeClr val="tx2"/>
                </a:solidFill>
                <a:ea typeface="仿宋_GB2312" pitchFamily="49" charset="-122"/>
              </a:rPr>
              <a:t> dist</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]&lt;</a:t>
            </a:r>
            <a:r>
              <a:rPr lang="en-US" altLang="zh-CN" sz="2800" dirty="0" err="1" smtClean="0">
                <a:solidFill>
                  <a:schemeClr val="tx2"/>
                </a:solidFill>
                <a:ea typeface="仿宋_GB2312" pitchFamily="49" charset="-122"/>
              </a:rPr>
              <a:t>MaxValue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endParaRPr lang="en-US" altLang="zh-CN" sz="2800" dirty="0">
              <a:solidFill>
                <a:schemeClr val="tx2"/>
              </a:solidFill>
              <a:ea typeface="仿宋_GB2312" pitchFamily="49" charset="-122"/>
            </a:endParaRPr>
          </a:p>
          <a:p>
            <a:pPr eaLnBrk="0" hangingPunct="0"/>
            <a:r>
              <a:rPr lang="en-US" altLang="zh-CN" sz="2800" dirty="0">
                <a:solidFill>
                  <a:schemeClr val="tx2"/>
                </a:solidFill>
                <a:ea typeface="仿宋_GB2312" pitchFamily="49" charset="-122"/>
              </a:rPr>
              <a:t>             path</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v</a:t>
            </a:r>
            <a:r>
              <a:rPr lang="en-US" altLang="zh-CN" sz="2800" b="1" dirty="0">
                <a:solidFill>
                  <a:schemeClr val="tx2"/>
                </a:solidFill>
                <a:ea typeface="仿宋_GB2312" pitchFamily="49" charset="-122"/>
              </a:rPr>
              <a:t>;		</a:t>
            </a:r>
          </a:p>
          <a:p>
            <a:pPr eaLnBrk="0" hangingPunct="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else</a:t>
            </a:r>
            <a:r>
              <a:rPr lang="en-US" altLang="zh-CN" sz="2800" dirty="0">
                <a:solidFill>
                  <a:schemeClr val="tx2"/>
                </a:solidFill>
                <a:ea typeface="仿宋_GB2312" pitchFamily="49" charset="-122"/>
              </a:rPr>
              <a:t> path</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b="1" dirty="0" smtClean="0">
                <a:solidFill>
                  <a:schemeClr val="tx2"/>
                </a:solidFill>
                <a:ea typeface="黑体" pitchFamily="2" charset="-122"/>
              </a:rPr>
              <a:t>-</a:t>
            </a:r>
            <a:r>
              <a:rPr lang="en-US" altLang="zh-CN" sz="2800" dirty="0">
                <a:solidFill>
                  <a:schemeClr val="tx2"/>
                </a:solidFill>
                <a:ea typeface="仿宋_GB2312" pitchFamily="49" charset="-122"/>
              </a:rPr>
              <a:t>1</a:t>
            </a:r>
            <a:r>
              <a:rPr lang="en-US" altLang="zh-CN" sz="2800" b="1" dirty="0">
                <a:solidFill>
                  <a:schemeClr val="tx2"/>
                </a:solidFill>
                <a:ea typeface="仿宋_GB2312" pitchFamily="49" charset="-122"/>
              </a:rPr>
              <a:t>;</a:t>
            </a:r>
          </a:p>
          <a:p>
            <a:pPr eaLnBrk="0" hangingPunct="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3200" dirty="0">
                <a:solidFill>
                  <a:schemeClr val="tx2"/>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150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3346">
                                            <p:txEl>
                                              <p:pRg st="1" end="1"/>
                                            </p:txEl>
                                          </p:spTgt>
                                        </p:tgtEl>
                                        <p:attrNameLst>
                                          <p:attrName>style.visibility</p:attrName>
                                        </p:attrNameLst>
                                      </p:cBhvr>
                                      <p:to>
                                        <p:strVal val="visible"/>
                                      </p:to>
                                    </p:set>
                                    <p:animEffect transition="in" filter="checkerboard(across)">
                                      <p:cBhvr>
                                        <p:cTn id="7" dur="500"/>
                                        <p:tgtEl>
                                          <p:spTgt spid="31334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3346">
                                            <p:txEl>
                                              <p:pRg st="2" end="2"/>
                                            </p:txEl>
                                          </p:spTgt>
                                        </p:tgtEl>
                                        <p:attrNameLst>
                                          <p:attrName>style.visibility</p:attrName>
                                        </p:attrNameLst>
                                      </p:cBhvr>
                                      <p:to>
                                        <p:strVal val="visible"/>
                                      </p:to>
                                    </p:set>
                                    <p:animEffect transition="in" filter="checkerboard(across)">
                                      <p:cBhvr>
                                        <p:cTn id="10" dur="500"/>
                                        <p:tgtEl>
                                          <p:spTgt spid="31334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3346">
                                            <p:txEl>
                                              <p:pRg st="3" end="3"/>
                                            </p:txEl>
                                          </p:spTgt>
                                        </p:tgtEl>
                                        <p:attrNameLst>
                                          <p:attrName>style.visibility</p:attrName>
                                        </p:attrNameLst>
                                      </p:cBhvr>
                                      <p:to>
                                        <p:strVal val="visible"/>
                                      </p:to>
                                    </p:set>
                                    <p:animEffect transition="in" filter="checkerboard(across)">
                                      <p:cBhvr>
                                        <p:cTn id="13" dur="500"/>
                                        <p:tgtEl>
                                          <p:spTgt spid="31334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13346">
                                            <p:txEl>
                                              <p:pRg st="4" end="4"/>
                                            </p:txEl>
                                          </p:spTgt>
                                        </p:tgtEl>
                                        <p:attrNameLst>
                                          <p:attrName>style.visibility</p:attrName>
                                        </p:attrNameLst>
                                      </p:cBhvr>
                                      <p:to>
                                        <p:strVal val="visible"/>
                                      </p:to>
                                    </p:set>
                                    <p:animEffect transition="in" filter="checkerboard(across)">
                                      <p:cBhvr>
                                        <p:cTn id="16" dur="500"/>
                                        <p:tgtEl>
                                          <p:spTgt spid="31334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13346">
                                            <p:txEl>
                                              <p:pRg st="5" end="5"/>
                                            </p:txEl>
                                          </p:spTgt>
                                        </p:tgtEl>
                                        <p:attrNameLst>
                                          <p:attrName>style.visibility</p:attrName>
                                        </p:attrNameLst>
                                      </p:cBhvr>
                                      <p:to>
                                        <p:strVal val="visible"/>
                                      </p:to>
                                    </p:set>
                                    <p:animEffect transition="in" filter="checkerboard(across)">
                                      <p:cBhvr>
                                        <p:cTn id="19" dur="500"/>
                                        <p:tgtEl>
                                          <p:spTgt spid="31334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13346">
                                            <p:txEl>
                                              <p:pRg st="6" end="6"/>
                                            </p:txEl>
                                          </p:spTgt>
                                        </p:tgtEl>
                                        <p:attrNameLst>
                                          <p:attrName>style.visibility</p:attrName>
                                        </p:attrNameLst>
                                      </p:cBhvr>
                                      <p:to>
                                        <p:strVal val="visible"/>
                                      </p:to>
                                    </p:set>
                                    <p:animEffect transition="in" filter="checkerboard(across)">
                                      <p:cBhvr>
                                        <p:cTn id="22" dur="500"/>
                                        <p:tgtEl>
                                          <p:spTgt spid="31334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13346">
                                            <p:txEl>
                                              <p:pRg st="7" end="7"/>
                                            </p:txEl>
                                          </p:spTgt>
                                        </p:tgtEl>
                                        <p:attrNameLst>
                                          <p:attrName>style.visibility</p:attrName>
                                        </p:attrNameLst>
                                      </p:cBhvr>
                                      <p:to>
                                        <p:strVal val="visible"/>
                                      </p:to>
                                    </p:set>
                                    <p:animEffect transition="in" filter="checkerboard(across)">
                                      <p:cBhvr>
                                        <p:cTn id="25" dur="500"/>
                                        <p:tgtEl>
                                          <p:spTgt spid="31334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13346">
                                            <p:txEl>
                                              <p:pRg st="8" end="8"/>
                                            </p:txEl>
                                          </p:spTgt>
                                        </p:tgtEl>
                                        <p:attrNameLst>
                                          <p:attrName>style.visibility</p:attrName>
                                        </p:attrNameLst>
                                      </p:cBhvr>
                                      <p:to>
                                        <p:strVal val="visible"/>
                                      </p:to>
                                    </p:set>
                                    <p:animEffect transition="in" filter="checkerboard(across)">
                                      <p:cBhvr>
                                        <p:cTn id="28" dur="500"/>
                                        <p:tgtEl>
                                          <p:spTgt spid="313346">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13346">
                                            <p:txEl>
                                              <p:pRg st="9" end="9"/>
                                            </p:txEl>
                                          </p:spTgt>
                                        </p:tgtEl>
                                        <p:attrNameLst>
                                          <p:attrName>style.visibility</p:attrName>
                                        </p:attrNameLst>
                                      </p:cBhvr>
                                      <p:to>
                                        <p:strVal val="visible"/>
                                      </p:to>
                                    </p:set>
                                    <p:animEffect transition="in" filter="checkerboard(across)">
                                      <p:cBhvr>
                                        <p:cTn id="31" dur="500"/>
                                        <p:tgtEl>
                                          <p:spTgt spid="313346">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13346">
                                            <p:txEl>
                                              <p:pRg st="10" end="10"/>
                                            </p:txEl>
                                          </p:spTgt>
                                        </p:tgtEl>
                                        <p:attrNameLst>
                                          <p:attrName>style.visibility</p:attrName>
                                        </p:attrNameLst>
                                      </p:cBhvr>
                                      <p:to>
                                        <p:strVal val="visible"/>
                                      </p:to>
                                    </p:set>
                                    <p:animEffect transition="in" filter="checkerboard(across)">
                                      <p:cBhvr>
                                        <p:cTn id="34" dur="500"/>
                                        <p:tgtEl>
                                          <p:spTgt spid="313346">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13346">
                                            <p:txEl>
                                              <p:pRg st="11" end="11"/>
                                            </p:txEl>
                                          </p:spTgt>
                                        </p:tgtEl>
                                        <p:attrNameLst>
                                          <p:attrName>style.visibility</p:attrName>
                                        </p:attrNameLst>
                                      </p:cBhvr>
                                      <p:to>
                                        <p:strVal val="visible"/>
                                      </p:to>
                                    </p:set>
                                    <p:animEffect transition="in" filter="checkerboard(across)">
                                      <p:cBhvr>
                                        <p:cTn id="37" dur="500"/>
                                        <p:tgtEl>
                                          <p:spTgt spid="3133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449263" y="676275"/>
            <a:ext cx="7405687" cy="5216525"/>
          </a:xfrm>
          <a:prstGeom prst="rect">
            <a:avLst/>
          </a:prstGeom>
          <a:noFill/>
          <a:ln w="9525">
            <a:noFill/>
            <a:miter lim="800000"/>
            <a:headEnd/>
            <a:tailEnd/>
          </a:ln>
        </p:spPr>
        <p:txBody>
          <a:bodyPr>
            <a:spAutoFit/>
          </a:bodyPr>
          <a:lstStyle/>
          <a:p>
            <a:pPr eaLnBrk="0" hangingPunct="0"/>
            <a:r>
              <a:rPr lang="en-US" altLang="zh-CN" sz="2800" b="1" dirty="0">
                <a:solidFill>
                  <a:schemeClr val="tx2"/>
                </a:solidFill>
              </a:rPr>
              <a:t>    for</a:t>
            </a:r>
            <a:r>
              <a:rPr lang="en-US" altLang="zh-CN" sz="2800" dirty="0">
                <a:solidFill>
                  <a:schemeClr val="tx2"/>
                </a:solidFill>
              </a:rPr>
              <a:t> </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k</a:t>
            </a:r>
            <a:r>
              <a:rPr lang="en-US" altLang="zh-CN" sz="2800" b="1" dirty="0" smtClean="0">
                <a:solidFill>
                  <a:schemeClr val="tx2"/>
                </a:solidFill>
              </a:rPr>
              <a:t>=</a:t>
            </a:r>
            <a:r>
              <a:rPr lang="en-US" altLang="zh-CN" sz="2800" dirty="0" smtClean="0">
                <a:solidFill>
                  <a:schemeClr val="tx2"/>
                </a:solidFill>
              </a:rPr>
              <a:t>2</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k</a:t>
            </a:r>
            <a:r>
              <a:rPr lang="en-US" altLang="zh-CN" sz="2800" b="1" dirty="0" smtClean="0">
                <a:solidFill>
                  <a:schemeClr val="tx2"/>
                </a:solidFill>
              </a:rPr>
              <a:t>&lt;</a:t>
            </a:r>
            <a:r>
              <a:rPr lang="en-US" altLang="zh-CN" sz="2800" dirty="0" smtClean="0">
                <a:solidFill>
                  <a:schemeClr val="tx2"/>
                </a:solidFill>
              </a:rPr>
              <a:t>n</a:t>
            </a:r>
            <a:r>
              <a:rPr lang="en-US" altLang="zh-CN" sz="2800" b="1" dirty="0">
                <a:solidFill>
                  <a:schemeClr val="tx2"/>
                </a:solidFill>
              </a:rPr>
              <a:t>;</a:t>
            </a:r>
            <a:r>
              <a:rPr lang="en-US" altLang="zh-CN" sz="2800" dirty="0">
                <a:solidFill>
                  <a:schemeClr val="tx2"/>
                </a:solidFill>
              </a:rPr>
              <a:t> k</a:t>
            </a:r>
            <a:r>
              <a:rPr lang="en-US" altLang="zh-CN" sz="2800" b="1" dirty="0" smtClean="0">
                <a:solidFill>
                  <a:schemeClr val="tx2"/>
                </a:solidFill>
              </a:rPr>
              <a:t>++)</a:t>
            </a:r>
            <a:endParaRPr lang="en-US" altLang="zh-CN" sz="2800" b="1" dirty="0">
              <a:solidFill>
                <a:schemeClr val="tx2"/>
              </a:solidFill>
            </a:endParaRPr>
          </a:p>
          <a:p>
            <a:pPr eaLnBrk="0" hangingPunct="0"/>
            <a:r>
              <a:rPr lang="en-US" altLang="zh-CN" sz="2800" b="1" dirty="0">
                <a:solidFill>
                  <a:schemeClr val="tx2"/>
                </a:solidFill>
              </a:rPr>
              <a:t>        for</a:t>
            </a:r>
            <a:r>
              <a:rPr lang="en-US" altLang="zh-CN" sz="2800" dirty="0">
                <a:solidFill>
                  <a:schemeClr val="tx2"/>
                </a:solidFill>
              </a:rPr>
              <a:t> </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u</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 </a:t>
            </a:r>
            <a:r>
              <a:rPr lang="en-US" altLang="zh-CN" sz="2800" dirty="0" smtClean="0">
                <a:solidFill>
                  <a:schemeClr val="tx2"/>
                </a:solidFill>
              </a:rPr>
              <a:t>u</a:t>
            </a:r>
            <a:r>
              <a:rPr lang="en-US" altLang="zh-CN" sz="2800" b="1" dirty="0" smtClean="0">
                <a:solidFill>
                  <a:schemeClr val="tx2"/>
                </a:solidFill>
              </a:rPr>
              <a:t>&lt;</a:t>
            </a:r>
            <a:r>
              <a:rPr lang="en-US" altLang="zh-CN" sz="2800" dirty="0" smtClean="0">
                <a:solidFill>
                  <a:schemeClr val="tx2"/>
                </a:solidFill>
              </a:rPr>
              <a:t>n</a:t>
            </a:r>
            <a:r>
              <a:rPr lang="en-US" altLang="zh-CN" sz="2800" b="1" dirty="0">
                <a:solidFill>
                  <a:schemeClr val="tx2"/>
                </a:solidFill>
              </a:rPr>
              <a:t>; </a:t>
            </a:r>
            <a:r>
              <a:rPr lang="en-US" altLang="zh-CN" sz="2800" dirty="0">
                <a:solidFill>
                  <a:schemeClr val="tx2"/>
                </a:solidFill>
              </a:rPr>
              <a:t>u</a:t>
            </a:r>
            <a:r>
              <a:rPr lang="en-US" altLang="zh-CN" sz="2800" b="1" dirty="0" smtClean="0">
                <a:solidFill>
                  <a:schemeClr val="tx2"/>
                </a:solidFill>
              </a:rPr>
              <a:t>++)</a:t>
            </a:r>
            <a:endParaRPr lang="en-US" altLang="zh-CN" sz="2800" b="1" dirty="0">
              <a:solidFill>
                <a:schemeClr val="tx2"/>
              </a:solidFill>
            </a:endParaRPr>
          </a:p>
          <a:p>
            <a:pPr eaLnBrk="0" hangingPunct="0"/>
            <a:r>
              <a:rPr lang="en-US" altLang="zh-CN" sz="2800" dirty="0">
                <a:solidFill>
                  <a:schemeClr val="tx2"/>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u</a:t>
            </a:r>
            <a:r>
              <a:rPr lang="en-US" altLang="zh-CN" sz="2800" b="1" dirty="0" smtClean="0">
                <a:solidFill>
                  <a:schemeClr val="tx2"/>
                </a:solidFill>
              </a:rPr>
              <a:t>!=</a:t>
            </a:r>
            <a:r>
              <a:rPr lang="en-US" altLang="zh-CN" sz="2800" dirty="0" smtClean="0">
                <a:solidFill>
                  <a:schemeClr val="tx2"/>
                </a:solidFill>
              </a:rPr>
              <a:t>v</a:t>
            </a:r>
            <a:r>
              <a:rPr lang="en-US" altLang="zh-CN" sz="2800" b="1" dirty="0" smtClean="0">
                <a:solidFill>
                  <a:schemeClr val="tx2"/>
                </a:solidFill>
              </a:rPr>
              <a:t>)</a:t>
            </a:r>
            <a:endParaRPr lang="en-US" altLang="zh-CN" sz="2800" b="1" dirty="0">
              <a:solidFill>
                <a:schemeClr val="tx2"/>
              </a:solidFill>
            </a:endParaRPr>
          </a:p>
          <a:p>
            <a:pPr eaLnBrk="0" hangingPunct="0"/>
            <a:r>
              <a:rPr lang="en-US" altLang="zh-CN" sz="2800" dirty="0">
                <a:solidFill>
                  <a:schemeClr val="tx2"/>
                </a:solidFill>
              </a:rPr>
              <a:t>	      </a:t>
            </a:r>
            <a:r>
              <a:rPr lang="en-US" altLang="zh-CN" sz="2800" b="1" dirty="0">
                <a:solidFill>
                  <a:schemeClr val="tx2"/>
                </a:solidFill>
              </a:rPr>
              <a:t>for</a:t>
            </a:r>
            <a:r>
              <a:rPr lang="en-US" altLang="zh-CN" sz="2800" dirty="0">
                <a:solidFill>
                  <a:schemeClr val="tx2"/>
                </a:solidFill>
              </a:rPr>
              <a:t> </a:t>
            </a:r>
            <a:r>
              <a:rPr lang="en-US" altLang="zh-CN" sz="2800" b="1" dirty="0" smtClean="0">
                <a:solidFill>
                  <a:schemeClr val="tx2"/>
                </a:solidFill>
              </a:rPr>
              <a:t>(</a:t>
            </a:r>
            <a:r>
              <a:rPr lang="en-US" altLang="zh-CN" sz="2800" dirty="0" err="1" smtClean="0">
                <a:solidFill>
                  <a:schemeClr val="tx2"/>
                </a:solidFill>
              </a:rPr>
              <a:t>i</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r>
              <a:rPr lang="en-US" altLang="zh-CN" sz="2800" dirty="0">
                <a:solidFill>
                  <a:schemeClr val="tx2"/>
                </a:solidFill>
              </a:rPr>
              <a:t> </a:t>
            </a:r>
            <a:r>
              <a:rPr lang="en-US" altLang="zh-CN" sz="2800" dirty="0" err="1" smtClean="0">
                <a:solidFill>
                  <a:schemeClr val="tx2"/>
                </a:solidFill>
              </a:rPr>
              <a:t>i</a:t>
            </a:r>
            <a:r>
              <a:rPr lang="en-US" altLang="zh-CN" sz="2800" b="1" dirty="0" smtClean="0">
                <a:solidFill>
                  <a:schemeClr val="tx2"/>
                </a:solidFill>
              </a:rPr>
              <a:t>&lt;</a:t>
            </a:r>
            <a:r>
              <a:rPr lang="en-US" altLang="zh-CN" sz="2800" dirty="0" smtClean="0">
                <a:solidFill>
                  <a:schemeClr val="tx2"/>
                </a:solidFill>
              </a:rPr>
              <a:t>n</a:t>
            </a:r>
            <a:r>
              <a:rPr lang="en-US" altLang="zh-CN" sz="2800" b="1" dirty="0">
                <a:solidFill>
                  <a:schemeClr val="tx2"/>
                </a:solidFill>
              </a:rPr>
              <a:t>;</a:t>
            </a:r>
            <a:r>
              <a:rPr lang="en-US" altLang="zh-CN" sz="2800" dirty="0">
                <a:solidFill>
                  <a:schemeClr val="tx2"/>
                </a:solidFill>
              </a:rPr>
              <a:t> </a:t>
            </a:r>
            <a:r>
              <a:rPr lang="en-US" altLang="zh-CN" sz="2800" dirty="0" err="1">
                <a:solidFill>
                  <a:schemeClr val="tx2"/>
                </a:solidFill>
              </a:rPr>
              <a:t>i</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p>
          <a:p>
            <a:pPr eaLnBrk="0" hangingPunct="0"/>
            <a:r>
              <a:rPr lang="en-US" altLang="zh-CN" sz="2800" dirty="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dirty="0" smtClean="0">
                <a:solidFill>
                  <a:schemeClr val="tx2"/>
                </a:solidFill>
              </a:rPr>
              <a:t>w</a:t>
            </a:r>
            <a:r>
              <a:rPr lang="en-US" altLang="zh-CN" sz="2800" b="1" dirty="0" smtClean="0">
                <a:solidFill>
                  <a:schemeClr val="tx2"/>
                </a:solidFill>
              </a:rPr>
              <a:t>=</a:t>
            </a:r>
            <a:r>
              <a:rPr lang="en-US" altLang="zh-CN" sz="2800" dirty="0" err="1" smtClean="0">
                <a:solidFill>
                  <a:schemeClr val="tx2"/>
                </a:solidFill>
              </a:rPr>
              <a:t>G</a:t>
            </a:r>
            <a:r>
              <a:rPr lang="en-US" altLang="zh-CN" sz="2800" b="1" dirty="0" err="1" smtClean="0">
                <a:solidFill>
                  <a:schemeClr val="tx2"/>
                </a:solidFill>
              </a:rPr>
              <a:t>.</a:t>
            </a:r>
            <a:r>
              <a:rPr lang="en-US" altLang="zh-CN" sz="2800" dirty="0" err="1" smtClean="0">
                <a:solidFill>
                  <a:schemeClr val="tx2"/>
                </a:solidFill>
              </a:rPr>
              <a:t>GetWeight</a:t>
            </a:r>
            <a:r>
              <a:rPr lang="en-US" altLang="zh-CN" sz="2800" b="1" dirty="0" smtClean="0">
                <a:solidFill>
                  <a:schemeClr val="tx2"/>
                </a:solidFill>
              </a:rPr>
              <a:t>(</a:t>
            </a:r>
            <a:r>
              <a:rPr lang="en-US" altLang="zh-CN" sz="2800" dirty="0" err="1" smtClean="0">
                <a:solidFill>
                  <a:schemeClr val="tx2"/>
                </a:solidFill>
              </a:rPr>
              <a:t>i</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u</a:t>
            </a:r>
            <a:r>
              <a:rPr lang="en-US" altLang="zh-CN" sz="2800" b="1" dirty="0" smtClean="0">
                <a:solidFill>
                  <a:schemeClr val="tx2"/>
                </a:solidFill>
              </a:rPr>
              <a:t>);</a:t>
            </a:r>
            <a:endParaRPr lang="en-US" altLang="zh-CN" sz="2800" b="1" dirty="0">
              <a:solidFill>
                <a:schemeClr val="tx2"/>
              </a:solidFill>
            </a:endParaRPr>
          </a:p>
          <a:p>
            <a:pPr eaLnBrk="0" hangingPunct="0"/>
            <a:r>
              <a:rPr lang="en-US" altLang="zh-CN" sz="2800" dirty="0">
                <a:solidFill>
                  <a:schemeClr val="tx2"/>
                </a:solidFill>
              </a:rPr>
              <a:t> 	           </a:t>
            </a:r>
            <a:r>
              <a:rPr lang="en-US" altLang="zh-CN" sz="2800" b="1" dirty="0">
                <a:solidFill>
                  <a:schemeClr val="tx2"/>
                </a:solidFill>
              </a:rPr>
              <a:t>if </a:t>
            </a:r>
            <a:r>
              <a:rPr lang="en-US" altLang="zh-CN" sz="2800" b="1" dirty="0" smtClean="0">
                <a:solidFill>
                  <a:schemeClr val="tx2"/>
                </a:solidFill>
              </a:rPr>
              <a:t>(</a:t>
            </a:r>
            <a:r>
              <a:rPr lang="en-US" altLang="zh-CN" sz="2800" dirty="0" smtClean="0">
                <a:solidFill>
                  <a:schemeClr val="tx2"/>
                </a:solidFill>
              </a:rPr>
              <a:t>w</a:t>
            </a:r>
            <a:r>
              <a:rPr lang="en-US" altLang="zh-CN" sz="2800" b="1" dirty="0" smtClean="0">
                <a:solidFill>
                  <a:schemeClr val="tx2"/>
                </a:solidFill>
              </a:rPr>
              <a:t>&lt;</a:t>
            </a:r>
            <a:r>
              <a:rPr lang="en-US" altLang="zh-CN" sz="2800" dirty="0" err="1" smtClean="0">
                <a:solidFill>
                  <a:schemeClr val="tx2"/>
                </a:solidFill>
              </a:rPr>
              <a:t>MaxValue</a:t>
            </a:r>
            <a:r>
              <a:rPr lang="en-US" altLang="zh-CN" sz="2800" dirty="0" smtClean="0">
                <a:solidFill>
                  <a:schemeClr val="tx2"/>
                </a:solidFill>
              </a:rPr>
              <a:t> </a:t>
            </a:r>
            <a:r>
              <a:rPr lang="en-US" altLang="zh-CN" sz="2800" b="1" dirty="0">
                <a:solidFill>
                  <a:schemeClr val="tx2"/>
                </a:solidFill>
              </a:rPr>
              <a:t>&amp;&amp;</a:t>
            </a:r>
          </a:p>
          <a:p>
            <a:pPr eaLnBrk="0" hangingPunct="0"/>
            <a:r>
              <a:rPr lang="en-US" altLang="zh-CN" sz="2800" b="1" dirty="0">
                <a:solidFill>
                  <a:schemeClr val="tx2"/>
                </a:solidFill>
              </a:rPr>
              <a:t>                            </a:t>
            </a:r>
            <a:r>
              <a:rPr lang="en-US" altLang="zh-CN" sz="2800" b="1" dirty="0" smtClean="0">
                <a:solidFill>
                  <a:schemeClr val="tx2"/>
                </a:solidFill>
              </a:rPr>
              <a:t>       </a:t>
            </a:r>
            <a:r>
              <a:rPr lang="en-US" altLang="zh-CN" sz="2800" dirty="0" smtClean="0">
                <a:solidFill>
                  <a:schemeClr val="tx2"/>
                </a:solidFill>
              </a:rPr>
              <a:t>dist</a:t>
            </a:r>
            <a:r>
              <a:rPr lang="en-US" altLang="zh-CN" sz="2800" b="1" dirty="0" smtClean="0">
                <a:solidFill>
                  <a:schemeClr val="tx2"/>
                </a:solidFill>
              </a:rPr>
              <a:t>[</a:t>
            </a:r>
            <a:r>
              <a:rPr lang="en-US" altLang="zh-CN" sz="2800" dirty="0" smtClean="0">
                <a:solidFill>
                  <a:schemeClr val="tx2"/>
                </a:solidFill>
              </a:rPr>
              <a:t>u</a:t>
            </a:r>
            <a:r>
              <a:rPr lang="en-US" altLang="zh-CN" sz="2800" b="1" dirty="0" smtClean="0">
                <a:solidFill>
                  <a:schemeClr val="tx2"/>
                </a:solidFill>
              </a:rPr>
              <a:t>]&gt;</a:t>
            </a:r>
            <a:r>
              <a:rPr lang="en-US" altLang="zh-CN" sz="2800" dirty="0" smtClean="0">
                <a:solidFill>
                  <a:schemeClr val="tx2"/>
                </a:solidFill>
              </a:rPr>
              <a:t>dist</a:t>
            </a:r>
            <a:r>
              <a:rPr lang="en-US" altLang="zh-CN" sz="2800" b="1" dirty="0" smtClean="0">
                <a:solidFill>
                  <a:schemeClr val="tx2"/>
                </a:solidFill>
              </a:rPr>
              <a:t>[</a:t>
            </a:r>
            <a:r>
              <a:rPr lang="en-US" altLang="zh-CN" sz="2800" dirty="0" err="1" smtClean="0">
                <a:solidFill>
                  <a:schemeClr val="tx2"/>
                </a:solidFill>
              </a:rPr>
              <a:t>i</a:t>
            </a:r>
            <a:r>
              <a:rPr lang="en-US" altLang="zh-CN" sz="2800" b="1" dirty="0" smtClean="0">
                <a:solidFill>
                  <a:schemeClr val="tx2"/>
                </a:solidFill>
              </a:rPr>
              <a:t>]+</a:t>
            </a:r>
            <a:r>
              <a:rPr lang="en-US" altLang="zh-CN" sz="2800" dirty="0" smtClean="0">
                <a:solidFill>
                  <a:schemeClr val="tx2"/>
                </a:solidFill>
              </a:rPr>
              <a:t>w</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p>
          <a:p>
            <a:pPr eaLnBrk="0" hangingPunct="0"/>
            <a:r>
              <a:rPr lang="en-US" altLang="zh-CN" sz="2800" b="1" dirty="0">
                <a:solidFill>
                  <a:schemeClr val="tx2"/>
                </a:solidFill>
              </a:rPr>
              <a:t>                        </a:t>
            </a:r>
            <a:r>
              <a:rPr lang="en-US" altLang="zh-CN" sz="2800" dirty="0">
                <a:solidFill>
                  <a:schemeClr val="tx2"/>
                </a:solidFill>
              </a:rPr>
              <a:t>dist</a:t>
            </a:r>
            <a:r>
              <a:rPr lang="en-US" altLang="zh-CN" sz="2800" b="1" dirty="0">
                <a:solidFill>
                  <a:schemeClr val="tx2"/>
                </a:solidFill>
              </a:rPr>
              <a:t>[</a:t>
            </a:r>
            <a:r>
              <a:rPr lang="en-US" altLang="zh-CN" sz="2800" dirty="0">
                <a:solidFill>
                  <a:schemeClr val="tx2"/>
                </a:solidFill>
              </a:rPr>
              <a:t>u</a:t>
            </a:r>
            <a:r>
              <a:rPr lang="en-US" altLang="zh-CN" sz="2800" b="1" dirty="0" smtClean="0">
                <a:solidFill>
                  <a:schemeClr val="tx2"/>
                </a:solidFill>
              </a:rPr>
              <a:t>]=</a:t>
            </a:r>
            <a:r>
              <a:rPr lang="en-US" altLang="zh-CN" sz="2800" dirty="0" smtClean="0">
                <a:solidFill>
                  <a:schemeClr val="tx2"/>
                </a:solidFill>
              </a:rPr>
              <a:t>dist</a:t>
            </a:r>
            <a:r>
              <a:rPr lang="en-US" altLang="zh-CN" sz="2800" b="1" dirty="0" smtClean="0">
                <a:solidFill>
                  <a:schemeClr val="tx2"/>
                </a:solidFill>
              </a:rPr>
              <a:t>[</a:t>
            </a:r>
            <a:r>
              <a:rPr lang="en-US" altLang="zh-CN" sz="2800" dirty="0" err="1" smtClean="0">
                <a:solidFill>
                  <a:schemeClr val="tx2"/>
                </a:solidFill>
              </a:rPr>
              <a:t>i</a:t>
            </a:r>
            <a:r>
              <a:rPr lang="en-US" altLang="zh-CN" sz="2800" b="1" dirty="0" smtClean="0">
                <a:solidFill>
                  <a:schemeClr val="tx2"/>
                </a:solidFill>
              </a:rPr>
              <a:t>]+</a:t>
            </a:r>
            <a:r>
              <a:rPr lang="en-US" altLang="zh-CN" sz="2800" dirty="0" smtClean="0">
                <a:solidFill>
                  <a:schemeClr val="tx2"/>
                </a:solidFill>
              </a:rPr>
              <a:t>w</a:t>
            </a:r>
            <a:r>
              <a:rPr lang="en-US" altLang="zh-CN" sz="2800" b="1" dirty="0">
                <a:solidFill>
                  <a:schemeClr val="tx2"/>
                </a:solidFill>
              </a:rPr>
              <a:t>;</a:t>
            </a:r>
          </a:p>
          <a:p>
            <a:pPr eaLnBrk="0" hangingPunct="0"/>
            <a:r>
              <a:rPr lang="en-US" altLang="zh-CN" sz="2800" b="1" dirty="0">
                <a:solidFill>
                  <a:schemeClr val="tx2"/>
                </a:solidFill>
              </a:rPr>
              <a:t>                   </a:t>
            </a:r>
            <a:r>
              <a:rPr lang="en-US" altLang="zh-CN" sz="2800" dirty="0">
                <a:solidFill>
                  <a:schemeClr val="tx2"/>
                </a:solidFill>
              </a:rPr>
              <a:t>     path</a:t>
            </a:r>
            <a:r>
              <a:rPr lang="en-US" altLang="zh-CN" sz="2800" b="1" dirty="0">
                <a:solidFill>
                  <a:schemeClr val="tx2"/>
                </a:solidFill>
              </a:rPr>
              <a:t>[</a:t>
            </a:r>
            <a:r>
              <a:rPr lang="en-US" altLang="zh-CN" sz="2800" dirty="0">
                <a:solidFill>
                  <a:schemeClr val="tx2"/>
                </a:solidFill>
              </a:rPr>
              <a:t>u</a:t>
            </a:r>
            <a:r>
              <a:rPr lang="en-US" altLang="zh-CN" sz="2800" b="1" dirty="0" smtClean="0">
                <a:solidFill>
                  <a:schemeClr val="tx2"/>
                </a:solidFill>
              </a:rPr>
              <a:t>]=</a:t>
            </a:r>
            <a:r>
              <a:rPr lang="en-US" altLang="zh-CN" sz="2800" dirty="0" err="1" smtClean="0">
                <a:solidFill>
                  <a:schemeClr val="tx2"/>
                </a:solidFill>
              </a:rPr>
              <a:t>i</a:t>
            </a:r>
            <a:r>
              <a:rPr lang="en-US" altLang="zh-CN" sz="2800" b="1" dirty="0">
                <a:solidFill>
                  <a:schemeClr val="tx2"/>
                </a:solidFill>
              </a:rPr>
              <a:t>;</a:t>
            </a:r>
          </a:p>
          <a:p>
            <a:pPr eaLnBrk="0" hangingPunct="0"/>
            <a:r>
              <a:rPr lang="en-US" altLang="zh-CN" sz="2800" b="1" dirty="0">
                <a:solidFill>
                  <a:schemeClr val="tx2"/>
                </a:solidFill>
              </a:rPr>
              <a:t>                     }</a:t>
            </a:r>
          </a:p>
          <a:p>
            <a:pPr eaLnBrk="0" hangingPunct="0"/>
            <a:r>
              <a:rPr lang="en-US" altLang="zh-CN" sz="2800" b="1" dirty="0">
                <a:solidFill>
                  <a:schemeClr val="tx2"/>
                </a:solidFill>
              </a:rPr>
              <a:t>                }</a:t>
            </a:r>
          </a:p>
          <a:p>
            <a:pPr eaLnBrk="0" hangingPunct="0"/>
            <a:r>
              <a:rPr lang="en-US" altLang="zh-CN" sz="2800" b="1" dirty="0">
                <a:solidFill>
                  <a:schemeClr val="tx2"/>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151</a:t>
            </a:fld>
            <a:endParaRPr lang="en-US" altLang="zh-CN"/>
          </a:p>
        </p:txBody>
      </p:sp>
    </p:spTree>
  </p:cSld>
  <p:clrMapOvr>
    <a:masterClrMapping/>
  </p:clrMapOvr>
  <p:transition>
    <p:zo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538288" y="547688"/>
            <a:ext cx="6096000" cy="685800"/>
          </a:xfrm>
        </p:spPr>
        <p:txBody>
          <a:bodyPr/>
          <a:lstStyle/>
          <a:p>
            <a:r>
              <a:rPr lang="zh-CN" altLang="en-US" sz="3600" b="1" u="sng">
                <a:solidFill>
                  <a:srgbClr val="CC3300"/>
                </a:solidFill>
                <a:effectLst>
                  <a:outerShdw blurRad="38100" dist="38100" dir="2700000" algn="tl">
                    <a:srgbClr val="C0C0C0"/>
                  </a:outerShdw>
                </a:effectLst>
                <a:ea typeface="仿宋_GB2312" pitchFamily="49" charset="-122"/>
              </a:rPr>
              <a:t>所有顶点之间的最短路径</a:t>
            </a:r>
            <a:endParaRPr lang="zh-CN" altLang="en-US" sz="3600" b="1" u="sng">
              <a:solidFill>
                <a:srgbClr val="CC3300"/>
              </a:solidFill>
              <a:ea typeface="仿宋_GB2312" pitchFamily="49" charset="-122"/>
            </a:endParaRPr>
          </a:p>
        </p:txBody>
      </p:sp>
      <p:sp>
        <p:nvSpPr>
          <p:cNvPr id="315395" name="Rectangle 3"/>
          <p:cNvSpPr>
            <a:spLocks noGrp="1" noChangeArrowheads="1"/>
          </p:cNvSpPr>
          <p:nvPr>
            <p:ph type="body" idx="1"/>
          </p:nvPr>
        </p:nvSpPr>
        <p:spPr>
          <a:xfrm>
            <a:off x="457200" y="1270000"/>
            <a:ext cx="8469313" cy="5297488"/>
          </a:xfrm>
        </p:spPr>
        <p:txBody>
          <a:bodyPr/>
          <a:lstStyle/>
          <a:p>
            <a:pPr algn="just">
              <a:lnSpc>
                <a:spcPct val="110000"/>
              </a:lnSpc>
              <a:spcBef>
                <a:spcPct val="10000"/>
              </a:spcBef>
              <a:buClr>
                <a:srgbClr val="800080"/>
              </a:buClr>
              <a:buFont typeface="Wingdings" pitchFamily="2" charset="2"/>
              <a:buChar char="§"/>
            </a:pPr>
            <a:r>
              <a:rPr lang="zh-CN" altLang="en-US" b="1" u="sng" dirty="0">
                <a:solidFill>
                  <a:srgbClr val="FF3300"/>
                </a:solidFill>
                <a:effectLst>
                  <a:outerShdw blurRad="38100" dist="38100" dir="2700000" algn="tl">
                    <a:srgbClr val="C0C0C0"/>
                  </a:outerShdw>
                </a:effectLst>
                <a:ea typeface="仿宋_GB2312" pitchFamily="49" charset="-122"/>
              </a:rPr>
              <a:t>问题的提法</a:t>
            </a:r>
            <a:r>
              <a:rPr lang="zh-CN" altLang="en-US" b="1" dirty="0">
                <a:solidFill>
                  <a:srgbClr val="FF3300"/>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已知一个各边权值均</a:t>
            </a:r>
            <a:r>
              <a:rPr lang="zh-CN" altLang="en-US" b="1" dirty="0" smtClean="0">
                <a:solidFill>
                  <a:srgbClr val="0000FF"/>
                </a:solidFill>
                <a:effectLst>
                  <a:outerShdw blurRad="38100" dist="38100" dir="2700000" algn="tl">
                    <a:srgbClr val="C0C0C0"/>
                  </a:outerShdw>
                </a:effectLst>
                <a:ea typeface="仿宋_GB2312" pitchFamily="49" charset="-122"/>
              </a:rPr>
              <a:t>大于</a:t>
            </a:r>
            <a:r>
              <a:rPr lang="en-US" altLang="zh-CN" b="1" dirty="0" smtClean="0">
                <a:solidFill>
                  <a:schemeClr val="tx2"/>
                </a:solidFill>
                <a:effectLst>
                  <a:outerShdw blurRad="38100" dist="38100" dir="2700000" algn="tl">
                    <a:srgbClr val="C0C0C0"/>
                  </a:outerShdw>
                </a:effectLst>
                <a:ea typeface="仿宋_GB2312" pitchFamily="49" charset="-122"/>
              </a:rPr>
              <a:t>0</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带权有向图，对每一对</a:t>
            </a:r>
            <a:r>
              <a:rPr lang="zh-CN" altLang="en-US" b="1" dirty="0" smtClean="0">
                <a:solidFill>
                  <a:srgbClr val="0000FF"/>
                </a:solidFill>
                <a:effectLst>
                  <a:outerShdw blurRad="38100" dist="38100" dir="2700000" algn="tl">
                    <a:srgbClr val="C0C0C0"/>
                  </a:outerShdw>
                </a:effectLst>
                <a:ea typeface="仿宋_GB2312" pitchFamily="49" charset="-122"/>
              </a:rPr>
              <a:t>顶点</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i</a:t>
            </a:r>
            <a:r>
              <a:rPr lang="en-US" altLang="zh-CN" b="1" dirty="0" err="1"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j</a:t>
            </a:r>
            <a:r>
              <a:rPr lang="zh-CN" altLang="en-US" b="1" dirty="0" smtClean="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要求求</a:t>
            </a:r>
            <a:r>
              <a:rPr lang="zh-CN" altLang="en-US" b="1" dirty="0" smtClean="0">
                <a:solidFill>
                  <a:srgbClr val="0000FF"/>
                </a:solidFill>
                <a:effectLst>
                  <a:outerShdw blurRad="38100" dist="38100" dir="2700000" algn="tl">
                    <a:srgbClr val="C0C0C0"/>
                  </a:outerShdw>
                </a:effectLst>
                <a:ea typeface="仿宋_GB2312" pitchFamily="49" charset="-122"/>
              </a:rPr>
              <a:t>出</a:t>
            </a:r>
            <a:r>
              <a:rPr lang="en-US" altLang="zh-CN" b="1" dirty="0" smtClean="0">
                <a:solidFill>
                  <a:schemeClr val="tx2"/>
                </a:solidFill>
                <a:effectLst>
                  <a:outerShdw blurRad="38100" dist="38100" dir="2700000" algn="tl">
                    <a:srgbClr val="C0C0C0"/>
                  </a:outerShdw>
                </a:effectLst>
                <a:ea typeface="仿宋_GB2312" pitchFamily="49" charset="-122"/>
              </a:rPr>
              <a:t>v</a:t>
            </a:r>
            <a:r>
              <a:rPr lang="en-US" altLang="zh-CN" b="1" baseline="-25000" dirty="0" smtClean="0">
                <a:solidFill>
                  <a:schemeClr val="tx2"/>
                </a:solidFill>
                <a:effectLst>
                  <a:outerShdw blurRad="38100" dist="38100" dir="2700000" algn="tl">
                    <a:srgbClr val="C0C0C0"/>
                  </a:outerShdw>
                </a:effectLst>
                <a:ea typeface="仿宋_GB2312" pitchFamily="49" charset="-122"/>
              </a:rPr>
              <a:t>i</a:t>
            </a:r>
            <a:r>
              <a:rPr lang="zh-CN" altLang="en-US" b="1" dirty="0" smtClean="0">
                <a:solidFill>
                  <a:srgbClr val="0000FF"/>
                </a:solidFill>
                <a:effectLst>
                  <a:outerShdw blurRad="38100" dist="38100" dir="2700000" algn="tl">
                    <a:srgbClr val="C0C0C0"/>
                  </a:outerShdw>
                </a:effectLst>
                <a:ea typeface="仿宋_GB2312" pitchFamily="49" charset="-122"/>
              </a:rPr>
              <a:t>与</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j</a:t>
            </a:r>
            <a:r>
              <a:rPr lang="zh-CN" altLang="en-US" b="1" dirty="0" smtClean="0">
                <a:solidFill>
                  <a:srgbClr val="0000FF"/>
                </a:solidFill>
                <a:effectLst>
                  <a:outerShdw blurRad="38100" dist="38100" dir="2700000" algn="tl">
                    <a:srgbClr val="C0C0C0"/>
                  </a:outerShdw>
                </a:effectLst>
                <a:ea typeface="仿宋_GB2312" pitchFamily="49" charset="-122"/>
              </a:rPr>
              <a:t>之间</a:t>
            </a:r>
            <a:r>
              <a:rPr lang="zh-CN" altLang="en-US" b="1" dirty="0">
                <a:solidFill>
                  <a:srgbClr val="0000FF"/>
                </a:solidFill>
                <a:effectLst>
                  <a:outerShdw blurRad="38100" dist="38100" dir="2700000" algn="tl">
                    <a:srgbClr val="C0C0C0"/>
                  </a:outerShdw>
                </a:effectLst>
                <a:ea typeface="仿宋_GB2312" pitchFamily="49" charset="-122"/>
              </a:rPr>
              <a:t>的最短路径和最短路径长度。</a:t>
            </a:r>
            <a:endParaRPr lang="zh-CN" altLang="en-US" b="1" dirty="0">
              <a:effectLst>
                <a:outerShdw blurRad="38100" dist="38100" dir="2700000" algn="tl">
                  <a:srgbClr val="C0C0C0"/>
                </a:outerShdw>
              </a:effectLst>
              <a:ea typeface="仿宋_GB2312" pitchFamily="49" charset="-122"/>
            </a:endParaRPr>
          </a:p>
          <a:p>
            <a:pPr algn="just">
              <a:buClr>
                <a:srgbClr val="800080"/>
              </a:buClr>
              <a:buFont typeface="Wingdings" pitchFamily="2" charset="2"/>
              <a:buChar char="§"/>
            </a:pPr>
            <a:r>
              <a:rPr lang="en-US" altLang="zh-CN" b="1" u="sng" dirty="0">
                <a:solidFill>
                  <a:srgbClr val="FF3300"/>
                </a:solidFill>
                <a:effectLst>
                  <a:outerShdw blurRad="38100" dist="38100" dir="2700000" algn="tl">
                    <a:srgbClr val="C0C0C0"/>
                  </a:outerShdw>
                </a:effectLst>
                <a:ea typeface="仿宋_GB2312" pitchFamily="49" charset="-122"/>
              </a:rPr>
              <a:t>Floyd</a:t>
            </a:r>
            <a:r>
              <a:rPr lang="zh-CN" altLang="en-US" b="1" u="sng" dirty="0">
                <a:solidFill>
                  <a:srgbClr val="FF3300"/>
                </a:solidFill>
                <a:effectLst>
                  <a:outerShdw blurRad="38100" dist="38100" dir="2700000" algn="tl">
                    <a:srgbClr val="C0C0C0"/>
                  </a:outerShdw>
                </a:effectLst>
                <a:ea typeface="仿宋_GB2312" pitchFamily="49" charset="-122"/>
              </a:rPr>
              <a:t>算法的基本思想</a:t>
            </a:r>
          </a:p>
          <a:p>
            <a:pPr algn="just">
              <a:buFontTx/>
              <a:buNone/>
            </a:pPr>
            <a:r>
              <a:rPr lang="zh-CN" altLang="en-US" b="1" dirty="0">
                <a:effectLst>
                  <a:outerShdw blurRad="38100" dist="38100" dir="2700000" algn="tl">
                    <a:srgbClr val="C0C0C0"/>
                  </a:outerShdw>
                </a:effectLst>
                <a:ea typeface="仿宋_GB2312" pitchFamily="49" charset="-122"/>
              </a:rPr>
              <a:t>   </a:t>
            </a:r>
            <a:r>
              <a:rPr lang="zh-CN" altLang="en-US" sz="2800" b="1" dirty="0">
                <a:solidFill>
                  <a:srgbClr val="0000FF"/>
                </a:solidFill>
                <a:effectLst>
                  <a:outerShdw blurRad="38100" dist="38100" dir="2700000" algn="tl">
                    <a:srgbClr val="C0C0C0"/>
                  </a:outerShdw>
                </a:effectLst>
                <a:ea typeface="仿宋_GB2312" pitchFamily="49" charset="-122"/>
              </a:rPr>
              <a:t>定义一</a:t>
            </a:r>
            <a:r>
              <a:rPr lang="zh-CN" altLang="en-US" sz="2800" b="1" dirty="0" smtClean="0">
                <a:solidFill>
                  <a:srgbClr val="0000FF"/>
                </a:solidFill>
                <a:effectLst>
                  <a:outerShdw blurRad="38100" dist="38100" dir="2700000" algn="tl">
                    <a:srgbClr val="C0C0C0"/>
                  </a:outerShdw>
                </a:effectLst>
                <a:ea typeface="仿宋_GB2312" pitchFamily="49" charset="-122"/>
              </a:rPr>
              <a:t>个</a:t>
            </a:r>
            <a:r>
              <a:rPr lang="en-US" altLang="zh-CN" sz="2800" b="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00FF"/>
                </a:solidFill>
                <a:effectLst>
                  <a:outerShdw blurRad="38100" dist="38100" dir="2700000" algn="tl">
                    <a:srgbClr val="C0C0C0"/>
                  </a:outerShdw>
                </a:effectLst>
                <a:ea typeface="仿宋_GB2312" pitchFamily="49" charset="-122"/>
              </a:rPr>
              <a:t>阶</a:t>
            </a:r>
            <a:r>
              <a:rPr lang="zh-CN" altLang="en-US" sz="2800" b="1" dirty="0">
                <a:solidFill>
                  <a:srgbClr val="0000FF"/>
                </a:solidFill>
                <a:effectLst>
                  <a:outerShdw blurRad="38100" dist="38100" dir="2700000" algn="tl">
                    <a:srgbClr val="C0C0C0"/>
                  </a:outerShdw>
                </a:effectLst>
                <a:ea typeface="仿宋_GB2312" pitchFamily="49" charset="-122"/>
              </a:rPr>
              <a:t>方阵序列：</a:t>
            </a:r>
          </a:p>
          <a:p>
            <a:pPr algn="just">
              <a:spcBef>
                <a:spcPct val="0"/>
              </a:spcBef>
              <a:buFontTx/>
              <a:buNone/>
            </a:pPr>
            <a:r>
              <a:rPr lang="zh-CN" altLang="en-US" sz="2800" b="1" dirty="0">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A</a:t>
            </a:r>
            <a:r>
              <a:rPr lang="en-US" altLang="zh-CN" sz="2800" b="1" baseline="30000" dirty="0">
                <a:solidFill>
                  <a:schemeClr val="tx2"/>
                </a:solidFill>
                <a:effectLst>
                  <a:outerShdw blurRad="38100" dist="38100" dir="2700000" algn="tl">
                    <a:srgbClr val="C0C0C0"/>
                  </a:outerShdw>
                </a:effectLst>
                <a:ea typeface="仿宋_GB2312" pitchFamily="49" charset="-122"/>
              </a:rPr>
              <a:t>(-1</a:t>
            </a:r>
            <a:r>
              <a:rPr lang="en-US" altLang="zh-CN" sz="2800" b="1" baseline="30000" dirty="0" smtClean="0">
                <a:solidFill>
                  <a:schemeClr val="tx2"/>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A</a:t>
            </a:r>
            <a:r>
              <a:rPr lang="en-US" altLang="zh-CN" sz="2800" b="1" baseline="30000" dirty="0">
                <a:solidFill>
                  <a:schemeClr val="tx2"/>
                </a:solidFill>
                <a:effectLst>
                  <a:outerShdw blurRad="38100" dist="38100" dir="2700000" algn="tl">
                    <a:srgbClr val="C0C0C0"/>
                  </a:outerShdw>
                </a:effectLst>
                <a:ea typeface="仿宋_GB2312" pitchFamily="49" charset="-122"/>
              </a:rPr>
              <a:t>(0)</a:t>
            </a: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 A</a:t>
            </a:r>
            <a:r>
              <a:rPr lang="en-US" altLang="zh-CN" sz="2800" b="1" baseline="30000" dirty="0" smtClean="0">
                <a:solidFill>
                  <a:schemeClr val="tx2"/>
                </a:solidFill>
                <a:effectLst>
                  <a:outerShdw blurRad="38100" dist="38100" dir="2700000" algn="tl">
                    <a:srgbClr val="C0C0C0"/>
                  </a:outerShdw>
                </a:effectLst>
                <a:ea typeface="仿宋_GB2312" pitchFamily="49" charset="-122"/>
              </a:rPr>
              <a:t>(n-1</a:t>
            </a:r>
            <a:r>
              <a:rPr lang="en-US" altLang="zh-CN" sz="2800" b="1" baseline="30000" dirty="0">
                <a:solidFill>
                  <a:schemeClr val="tx2"/>
                </a:solidFill>
                <a:effectLst>
                  <a:outerShdw blurRad="38100" dist="38100" dir="2700000" algn="tl">
                    <a:srgbClr val="C0C0C0"/>
                  </a:outerShdw>
                </a:effectLst>
                <a:ea typeface="仿宋_GB2312" pitchFamily="49" charset="-122"/>
              </a:rPr>
              <a:t>)</a:t>
            </a:r>
            <a:endParaRPr lang="en-US" altLang="zh-CN" sz="2800" b="1" dirty="0">
              <a:solidFill>
                <a:schemeClr val="tx2"/>
              </a:solidFill>
              <a:effectLst>
                <a:outerShdw blurRad="38100" dist="38100" dir="2700000" algn="tl">
                  <a:srgbClr val="C0C0C0"/>
                </a:outerShdw>
              </a:effectLst>
              <a:ea typeface="仿宋_GB2312" pitchFamily="49" charset="-122"/>
            </a:endParaRPr>
          </a:p>
          <a:p>
            <a:pPr algn="just">
              <a:buFontTx/>
              <a:buNone/>
            </a:pPr>
            <a:r>
              <a:rPr lang="en-US" altLang="zh-CN" sz="2800" b="1" dirty="0">
                <a:solidFill>
                  <a:schemeClr val="tx2"/>
                </a:solidFill>
                <a:effectLst>
                  <a:outerShdw blurRad="38100" dist="38100" dir="2700000" algn="tl">
                    <a:srgbClr val="C0C0C0"/>
                  </a:outerShdw>
                </a:effectLst>
                <a:ea typeface="仿宋_GB2312" pitchFamily="49" charset="-122"/>
              </a:rPr>
              <a:t>   </a:t>
            </a:r>
            <a:r>
              <a:rPr lang="zh-CN" altLang="en-US" sz="2800" b="1" dirty="0">
                <a:solidFill>
                  <a:srgbClr val="0000FF"/>
                </a:solidFill>
                <a:effectLst>
                  <a:outerShdw blurRad="38100" dist="38100" dir="2700000" algn="tl">
                    <a:srgbClr val="C0C0C0"/>
                  </a:outerShdw>
                </a:effectLst>
                <a:ea typeface="仿宋_GB2312" pitchFamily="49" charset="-122"/>
              </a:rPr>
              <a:t>其中，</a:t>
            </a:r>
            <a:r>
              <a:rPr lang="en-US" altLang="zh-CN" sz="2800" b="1" dirty="0">
                <a:solidFill>
                  <a:schemeClr val="tx2"/>
                </a:solidFill>
                <a:effectLst>
                  <a:outerShdw blurRad="38100" dist="38100" dir="2700000" algn="tl">
                    <a:srgbClr val="C0C0C0"/>
                  </a:outerShdw>
                </a:effectLst>
                <a:ea typeface="仿宋_GB2312" pitchFamily="49" charset="-122"/>
              </a:rPr>
              <a:t>A</a:t>
            </a:r>
            <a:r>
              <a:rPr lang="en-US" altLang="zh-CN" sz="2800" b="1" baseline="30000" dirty="0">
                <a:solidFill>
                  <a:schemeClr val="tx2"/>
                </a:solidFill>
                <a:effectLst>
                  <a:outerShdw blurRad="38100" dist="38100" dir="2700000" algn="tl">
                    <a:srgbClr val="C0C0C0"/>
                  </a:outerShdw>
                </a:effectLst>
                <a:ea typeface="仿宋_GB2312" pitchFamily="49" charset="-122"/>
              </a:rPr>
              <a:t>(-1)</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]=Edge[</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zh-CN" altLang="en-US" sz="2800" b="1" dirty="0">
                <a:solidFill>
                  <a:schemeClr val="tx2"/>
                </a:solidFill>
                <a:effectLst>
                  <a:outerShdw blurRad="38100" dist="38100" dir="2700000" algn="tl">
                    <a:srgbClr val="C0C0C0"/>
                  </a:outerShdw>
                </a:effectLst>
                <a:ea typeface="仿宋_GB2312" pitchFamily="49" charset="-122"/>
              </a:rPr>
              <a:t>；</a:t>
            </a:r>
          </a:p>
          <a:p>
            <a:pPr algn="just">
              <a:spcBef>
                <a:spcPct val="0"/>
              </a:spcBef>
              <a:buFontTx/>
              <a:buNone/>
            </a:pPr>
            <a:r>
              <a:rPr lang="zh-CN" altLang="en-US" sz="2800" b="1" dirty="0">
                <a:solidFill>
                  <a:schemeClr val="tx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A</a:t>
            </a:r>
            <a:r>
              <a:rPr lang="en-US" altLang="zh-CN" sz="2800" b="1" baseline="30000" dirty="0">
                <a:solidFill>
                  <a:schemeClr val="tx2"/>
                </a:solidFill>
                <a:effectLst>
                  <a:outerShdw blurRad="38100" dist="38100" dir="2700000" algn="tl">
                    <a:srgbClr val="C0C0C0"/>
                  </a:outerShdw>
                </a:effectLst>
                <a:ea typeface="仿宋_GB2312" pitchFamily="49" charset="-122"/>
              </a:rPr>
              <a:t>(k)</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]=min{A</a:t>
            </a:r>
            <a:r>
              <a:rPr lang="en-US" altLang="zh-CN" sz="2800" b="1" baseline="30000" dirty="0" smtClean="0">
                <a:solidFill>
                  <a:schemeClr val="tx2"/>
                </a:solidFill>
                <a:effectLst>
                  <a:outerShdw blurRad="38100" dist="38100" dir="2700000" algn="tl">
                    <a:srgbClr val="C0C0C0"/>
                  </a:outerShdw>
                </a:effectLst>
                <a:ea typeface="仿宋_GB2312" pitchFamily="49" charset="-122"/>
              </a:rPr>
              <a:t>(k-1</a:t>
            </a:r>
            <a:r>
              <a:rPr lang="en-US" altLang="zh-CN" sz="2800" b="1" baseline="30000"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zh-CN" altLang="en-US" sz="2800" b="1" dirty="0">
                <a:solidFill>
                  <a:schemeClr val="tx2"/>
                </a:solidFill>
                <a:effectLst>
                  <a:outerShdw blurRad="38100" dist="38100" dir="2700000" algn="tl">
                    <a:srgbClr val="C0C0C0"/>
                  </a:outerShdw>
                </a:effectLst>
                <a:ea typeface="仿宋_GB2312" pitchFamily="49" charset="-122"/>
              </a:rPr>
              <a:t>，</a:t>
            </a:r>
          </a:p>
          <a:p>
            <a:pPr algn="just">
              <a:spcBef>
                <a:spcPct val="0"/>
              </a:spcBef>
              <a:buFontTx/>
              <a:buNone/>
            </a:pPr>
            <a:r>
              <a:rPr lang="zh-CN" altLang="en-US" sz="2800" b="1" dirty="0">
                <a:solidFill>
                  <a:schemeClr val="tx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A</a:t>
            </a:r>
            <a:r>
              <a:rPr lang="en-US" altLang="zh-CN" sz="2800" b="1" baseline="30000" dirty="0">
                <a:solidFill>
                  <a:schemeClr val="tx2"/>
                </a:solidFill>
                <a:effectLst>
                  <a:outerShdw blurRad="38100" dist="38100" dir="2700000" algn="tl">
                    <a:srgbClr val="C0C0C0"/>
                  </a:outerShdw>
                </a:effectLst>
                <a:ea typeface="仿宋_GB2312" pitchFamily="49" charset="-122"/>
              </a:rPr>
              <a:t>(k-1)</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][k</a:t>
            </a:r>
            <a:r>
              <a:rPr lang="en-US" altLang="zh-CN" sz="2800" b="1" dirty="0" smtClean="0">
                <a:solidFill>
                  <a:schemeClr val="tx2"/>
                </a:solidFill>
                <a:effectLst>
                  <a:outerShdw blurRad="38100" dist="38100" dir="2700000" algn="tl">
                    <a:srgbClr val="C0C0C0"/>
                  </a:outerShdw>
                </a:effectLst>
                <a:ea typeface="仿宋_GB2312" pitchFamily="49" charset="-122"/>
              </a:rPr>
              <a:t>]+A</a:t>
            </a:r>
            <a:r>
              <a:rPr lang="en-US" altLang="zh-CN" sz="2800" b="1" baseline="30000" dirty="0" smtClean="0">
                <a:solidFill>
                  <a:schemeClr val="tx2"/>
                </a:solidFill>
                <a:effectLst>
                  <a:outerShdw blurRad="38100" dist="38100" dir="2700000" algn="tl">
                    <a:srgbClr val="C0C0C0"/>
                  </a:outerShdw>
                </a:effectLst>
                <a:ea typeface="仿宋_GB2312" pitchFamily="49" charset="-122"/>
              </a:rPr>
              <a:t>(k-1</a:t>
            </a:r>
            <a:r>
              <a:rPr lang="en-US" altLang="zh-CN" sz="2800" b="1" baseline="30000"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[k][j</a:t>
            </a:r>
            <a:r>
              <a:rPr lang="en-US" altLang="zh-CN" sz="2800" b="1" dirty="0" smtClean="0">
                <a:solidFill>
                  <a:schemeClr val="tx2"/>
                </a:solidFill>
                <a:effectLst>
                  <a:outerShdw blurRad="38100" dist="38100" dir="2700000" algn="tl">
                    <a:srgbClr val="C0C0C0"/>
                  </a:outerShdw>
                </a:effectLst>
                <a:ea typeface="仿宋_GB2312" pitchFamily="49" charset="-122"/>
              </a:rPr>
              <a:t>]}, </a:t>
            </a:r>
            <a:endParaRPr lang="en-US" altLang="zh-CN" sz="2800" b="1" dirty="0">
              <a:solidFill>
                <a:schemeClr val="tx2"/>
              </a:solidFill>
              <a:effectLst>
                <a:outerShdw blurRad="38100" dist="38100" dir="2700000" algn="tl">
                  <a:srgbClr val="C0C0C0"/>
                </a:outerShdw>
              </a:effectLst>
              <a:ea typeface="仿宋_GB2312" pitchFamily="49" charset="-122"/>
            </a:endParaRPr>
          </a:p>
          <a:p>
            <a:pPr algn="just">
              <a:spcBef>
                <a:spcPct val="0"/>
              </a:spcBef>
              <a:buFontTx/>
              <a:buNone/>
            </a:pP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k=0</a:t>
            </a:r>
            <a:r>
              <a:rPr lang="en-US" altLang="zh-CN" sz="2800" b="1" dirty="0">
                <a:solidFill>
                  <a:schemeClr val="tx2"/>
                </a:solidFill>
                <a:effectLst>
                  <a:outerShdw blurRad="38100" dist="38100" dir="2700000" algn="tl">
                    <a:srgbClr val="C0C0C0"/>
                  </a:outerShdw>
                </a:effectLst>
                <a:ea typeface="仿宋_GB2312" pitchFamily="49" charset="-122"/>
              </a:rPr>
              <a:t>, 1, …, n-1</a:t>
            </a:r>
            <a:r>
              <a:rPr lang="en-US" altLang="zh-CN" sz="2800" b="1" dirty="0">
                <a:effectLst>
                  <a:outerShdw blurRad="38100" dist="38100" dir="2700000" algn="tl">
                    <a:srgbClr val="C0C0C0"/>
                  </a:outerShdw>
                </a:effectLst>
                <a:ea typeface="仿宋_GB2312" pitchFamily="49" charset="-122"/>
              </a:rPr>
              <a:t> </a:t>
            </a:r>
            <a:endParaRPr lang="en-US" altLang="zh-CN" sz="2800" dirty="0">
              <a:ea typeface="仿宋_GB2312" pitchFamily="49" charset="-12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152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checkerboard(across)">
                                      <p:cBhvr>
                                        <p:cTn id="7" dur="500"/>
                                        <p:tgtEl>
                                          <p:spTgt spid="315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ox(in)">
                                      <p:cBhvr>
                                        <p:cTn id="12" dur="500"/>
                                        <p:tgtEl>
                                          <p:spTgt spid="315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5395">
                                            <p:txEl>
                                              <p:pRg st="2" end="2"/>
                                            </p:txEl>
                                          </p:spTgt>
                                        </p:tgtEl>
                                        <p:attrNameLst>
                                          <p:attrName>style.visibility</p:attrName>
                                        </p:attrNameLst>
                                      </p:cBhvr>
                                      <p:to>
                                        <p:strVal val="visible"/>
                                      </p:to>
                                    </p:set>
                                    <p:animEffect transition="in" filter="checkerboard(across)">
                                      <p:cBhvr>
                                        <p:cTn id="17" dur="500"/>
                                        <p:tgtEl>
                                          <p:spTgt spid="315395">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15395">
                                            <p:txEl>
                                              <p:pRg st="3" end="3"/>
                                            </p:txEl>
                                          </p:spTgt>
                                        </p:tgtEl>
                                        <p:attrNameLst>
                                          <p:attrName>style.visibility</p:attrName>
                                        </p:attrNameLst>
                                      </p:cBhvr>
                                      <p:to>
                                        <p:strVal val="visible"/>
                                      </p:to>
                                    </p:set>
                                    <p:animEffect transition="in" filter="checkerboard(across)">
                                      <p:cBhvr>
                                        <p:cTn id="20" dur="500"/>
                                        <p:tgtEl>
                                          <p:spTgt spid="315395">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15395">
                                            <p:txEl>
                                              <p:pRg st="4" end="4"/>
                                            </p:txEl>
                                          </p:spTgt>
                                        </p:tgtEl>
                                        <p:attrNameLst>
                                          <p:attrName>style.visibility</p:attrName>
                                        </p:attrNameLst>
                                      </p:cBhvr>
                                      <p:to>
                                        <p:strVal val="visible"/>
                                      </p:to>
                                    </p:set>
                                    <p:animEffect transition="in" filter="checkerboard(across)">
                                      <p:cBhvr>
                                        <p:cTn id="23" dur="500"/>
                                        <p:tgtEl>
                                          <p:spTgt spid="31539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15395">
                                            <p:txEl>
                                              <p:pRg st="5" end="5"/>
                                            </p:txEl>
                                          </p:spTgt>
                                        </p:tgtEl>
                                        <p:attrNameLst>
                                          <p:attrName>style.visibility</p:attrName>
                                        </p:attrNameLst>
                                      </p:cBhvr>
                                      <p:to>
                                        <p:strVal val="visible"/>
                                      </p:to>
                                    </p:set>
                                    <p:animEffect transition="in" filter="checkerboard(across)">
                                      <p:cBhvr>
                                        <p:cTn id="26" dur="500"/>
                                        <p:tgtEl>
                                          <p:spTgt spid="315395">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15395">
                                            <p:txEl>
                                              <p:pRg st="6" end="6"/>
                                            </p:txEl>
                                          </p:spTgt>
                                        </p:tgtEl>
                                        <p:attrNameLst>
                                          <p:attrName>style.visibility</p:attrName>
                                        </p:attrNameLst>
                                      </p:cBhvr>
                                      <p:to>
                                        <p:strVal val="visible"/>
                                      </p:to>
                                    </p:set>
                                    <p:animEffect transition="in" filter="checkerboard(across)">
                                      <p:cBhvr>
                                        <p:cTn id="29" dur="500"/>
                                        <p:tgtEl>
                                          <p:spTgt spid="315395">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15395">
                                            <p:txEl>
                                              <p:pRg st="7" end="7"/>
                                            </p:txEl>
                                          </p:spTgt>
                                        </p:tgtEl>
                                        <p:attrNameLst>
                                          <p:attrName>style.visibility</p:attrName>
                                        </p:attrNameLst>
                                      </p:cBhvr>
                                      <p:to>
                                        <p:strVal val="visible"/>
                                      </p:to>
                                    </p:set>
                                    <p:animEffect transition="in" filter="checkerboard(across)">
                                      <p:cBhvr>
                                        <p:cTn id="32" dur="500"/>
                                        <p:tgtEl>
                                          <p:spTgt spid="315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153</a:t>
            </a:fld>
            <a:endParaRPr lang="en-US" altLang="zh-CN"/>
          </a:p>
        </p:txBody>
      </p:sp>
      <p:sp>
        <p:nvSpPr>
          <p:cNvPr id="3" name="Rectangle 2"/>
          <p:cNvSpPr txBox="1">
            <a:spLocks noChangeArrowheads="1"/>
          </p:cNvSpPr>
          <p:nvPr/>
        </p:nvSpPr>
        <p:spPr>
          <a:xfrm>
            <a:off x="423864" y="1313770"/>
            <a:ext cx="8089072" cy="2928937"/>
          </a:xfrm>
          <a:prstGeom prst="rect">
            <a:avLst/>
          </a:prstGeom>
        </p:spPr>
        <p:txBody>
          <a:bodyPr/>
          <a:lstStyle/>
          <a:p>
            <a:pPr marL="342900" marR="0" lvl="0" indent="-342900" algn="just" defTabSz="914400" rtl="0" eaLnBrk="1" fontAlgn="base" latinLnBrk="0" hangingPunct="1">
              <a:lnSpc>
                <a:spcPct val="100000"/>
              </a:lnSpc>
              <a:spcBef>
                <a:spcPct val="50000"/>
              </a:spcBef>
              <a:spcAft>
                <a:spcPct val="0"/>
              </a:spcAft>
              <a:buClr>
                <a:srgbClr val="800080"/>
              </a:buClr>
              <a:buSzTx/>
              <a:buFont typeface="Wingdings" pitchFamily="2" charset="2"/>
              <a:buChar char="§"/>
              <a:tabLst/>
              <a:defRPr/>
            </a:pP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a:t>
            </a:r>
            <a:r>
              <a:rPr kumimoji="1" lang="en-US" altLang="zh-CN" sz="3200" b="1" i="0" u="none" strike="noStrike" kern="0" cap="none" spc="0" normalizeH="0" baseline="30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是从顶点</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到</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，中间顶点是</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的最短路径的长度</a:t>
            </a:r>
            <a:r>
              <a:rPr kumimoji="1" lang="en-US" altLang="zh-CN"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50000"/>
              </a:spcBef>
              <a:spcAft>
                <a:spcPct val="0"/>
              </a:spcAft>
              <a:buClr>
                <a:srgbClr val="800080"/>
              </a:buClr>
              <a:buSzTx/>
              <a:buFont typeface="Wingdings" pitchFamily="2" charset="2"/>
              <a:buChar char="§"/>
              <a:tabLst/>
              <a:defRPr/>
            </a:pP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a:t>
            </a:r>
            <a:r>
              <a:rPr kumimoji="1" lang="en-US" altLang="zh-CN" sz="3200" b="1" i="0" u="none" strike="noStrike" kern="0" cap="none" spc="0" normalizeH="0" baseline="30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是从顶点</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到</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，中间顶点的序号不大于</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的最短路径的长度</a:t>
            </a:r>
            <a:r>
              <a:rPr kumimoji="1" lang="en-US" altLang="zh-CN"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50000"/>
              </a:spcBef>
              <a:spcAft>
                <a:spcPct val="0"/>
              </a:spcAft>
              <a:buClr>
                <a:srgbClr val="800080"/>
              </a:buClr>
              <a:buSzTx/>
              <a:buFont typeface="Wingdings" pitchFamily="2" charset="2"/>
              <a:buChar char="§"/>
              <a:tabLst/>
              <a:defRPr/>
            </a:pP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a:t>
            </a:r>
            <a:r>
              <a:rPr kumimoji="1" lang="en-US" altLang="zh-CN" sz="3200" b="1" i="0" u="none" strike="noStrike" kern="0" cap="none" spc="0" normalizeH="0" baseline="30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(n-1)</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是从顶点</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到</a:t>
            </a:r>
            <a:r>
              <a:rPr kumimoji="1"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en-US" altLang="zh-CN" sz="3200" b="1" i="0" u="none" strike="noStrike" kern="0" cap="none" spc="0" normalizeH="0" baseline="-2500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3200" b="1" i="0" u="none" strike="noStrike" kern="0" cap="none" spc="0" normalizeH="0" baseline="0" noProof="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的最短路径长度。</a:t>
            </a:r>
            <a:endParaRPr kumimoji="1" lang="zh-CN" altLang="en-US" sz="3200" b="0" i="0" u="none" strike="noStrike" kern="0" cap="none" spc="0" normalizeH="0" baseline="0" noProof="0" dirty="0">
              <a:ln>
                <a:noFill/>
              </a:ln>
              <a:solidFill>
                <a:srgbClr val="0000FF"/>
              </a:solidFill>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154</a:t>
            </a:fld>
            <a:endParaRPr lang="en-US" altLang="zh-CN"/>
          </a:p>
        </p:txBody>
      </p:sp>
      <p:sp>
        <p:nvSpPr>
          <p:cNvPr id="3" name="Rectangle 3"/>
          <p:cNvSpPr txBox="1">
            <a:spLocks noChangeArrowheads="1"/>
          </p:cNvSpPr>
          <p:nvPr/>
        </p:nvSpPr>
        <p:spPr>
          <a:xfrm>
            <a:off x="431443" y="587419"/>
            <a:ext cx="7862552" cy="5297488"/>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800080"/>
              </a:buClr>
              <a:buSzTx/>
              <a:buFont typeface="Wingdings" pitchFamily="2" charset="2"/>
              <a:buChar char="§"/>
              <a:tabLst/>
              <a:defRPr/>
            </a:pPr>
            <a:r>
              <a:rPr kumimoji="1" lang="en-US" altLang="zh-CN" sz="3200" b="1" i="0" u="sng"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Floyd</a:t>
            </a:r>
            <a:r>
              <a:rPr kumimoji="1" lang="zh-CN" altLang="en-US" sz="3200" b="1" i="0" u="sng"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算法的基本思想</a:t>
            </a:r>
            <a:endParaRPr kumimoji="1" lang="en-US" altLang="zh-CN" sz="3200" b="1" i="0" u="sng"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zh-CN" altLang="zh-CN" sz="2800" b="1" dirty="0" smtClean="0">
                <a:solidFill>
                  <a:srgbClr val="0000FF"/>
                </a:solidFill>
              </a:rPr>
              <a:t>递推地产生一个矩阵序列</a:t>
            </a:r>
            <a:r>
              <a:rPr lang="en-US" altLang="zh-CN" sz="2800" b="1" dirty="0" smtClean="0">
                <a:solidFill>
                  <a:srgbClr val="C00000"/>
                </a:solidFill>
              </a:rPr>
              <a:t>A</a:t>
            </a:r>
            <a:r>
              <a:rPr lang="en-US" altLang="zh-CN" sz="2800" b="1" baseline="30000" dirty="0" smtClean="0">
                <a:solidFill>
                  <a:srgbClr val="CC3300"/>
                </a:solidFill>
              </a:rPr>
              <a:t>(0)</a:t>
            </a:r>
            <a:r>
              <a:rPr lang="en-US" altLang="zh-CN" sz="2800" b="1" dirty="0" smtClean="0">
                <a:solidFill>
                  <a:srgbClr val="CC3300"/>
                </a:solidFill>
              </a:rPr>
              <a:t>, A</a:t>
            </a:r>
            <a:r>
              <a:rPr lang="en-US" altLang="zh-CN" sz="2800" b="1" baseline="30000" dirty="0" smtClean="0">
                <a:solidFill>
                  <a:srgbClr val="CC3300"/>
                </a:solidFill>
              </a:rPr>
              <a:t>(1)</a:t>
            </a:r>
            <a:r>
              <a:rPr lang="en-US" altLang="zh-CN" sz="2800" b="1" dirty="0" smtClean="0">
                <a:solidFill>
                  <a:srgbClr val="CC3300"/>
                </a:solidFill>
              </a:rPr>
              <a:t>, A</a:t>
            </a:r>
            <a:r>
              <a:rPr lang="en-US" altLang="zh-CN" sz="2800" b="1" baseline="30000" dirty="0" smtClean="0">
                <a:solidFill>
                  <a:srgbClr val="CC3300"/>
                </a:solidFill>
              </a:rPr>
              <a:t>(2)</a:t>
            </a:r>
            <a:r>
              <a:rPr lang="en-US" altLang="zh-CN" sz="2800" b="1" dirty="0" smtClean="0">
                <a:solidFill>
                  <a:srgbClr val="CC3300"/>
                </a:solidFill>
              </a:rPr>
              <a:t>, …, A</a:t>
            </a:r>
            <a:r>
              <a:rPr lang="en-US" altLang="zh-CN" sz="2800" b="1" baseline="30000" dirty="0" smtClean="0">
                <a:solidFill>
                  <a:srgbClr val="CC3300"/>
                </a:solidFill>
              </a:rPr>
              <a:t>(k)</a:t>
            </a:r>
            <a:r>
              <a:rPr lang="en-US" altLang="zh-CN" sz="2800" b="1" dirty="0" smtClean="0">
                <a:solidFill>
                  <a:srgbClr val="CC3300"/>
                </a:solidFill>
              </a:rPr>
              <a:t>, …, A</a:t>
            </a:r>
            <a:r>
              <a:rPr lang="en-US" altLang="zh-CN" sz="2800" b="1" baseline="30000" dirty="0" smtClean="0">
                <a:solidFill>
                  <a:srgbClr val="CC3300"/>
                </a:solidFill>
              </a:rPr>
              <a:t>(n)</a:t>
            </a:r>
            <a:r>
              <a:rPr lang="zh-CN" altLang="zh-CN" sz="2800" b="1" dirty="0" smtClean="0">
                <a:solidFill>
                  <a:srgbClr val="0000FF"/>
                </a:solidFill>
              </a:rPr>
              <a:t>，其中</a:t>
            </a:r>
            <a:r>
              <a:rPr lang="en-US" altLang="zh-CN" sz="2800" b="1" dirty="0" smtClean="0">
                <a:solidFill>
                  <a:srgbClr val="CC3300"/>
                </a:solidFill>
              </a:rPr>
              <a:t>A</a:t>
            </a:r>
            <a:r>
              <a:rPr lang="en-US" altLang="zh-CN" sz="2800" b="1" baseline="30000" dirty="0" smtClean="0">
                <a:solidFill>
                  <a:srgbClr val="CC3300"/>
                </a:solidFill>
              </a:rPr>
              <a:t>(0)</a:t>
            </a:r>
            <a:r>
              <a:rPr lang="zh-CN" altLang="zh-CN" sz="2800" b="1" dirty="0" smtClean="0">
                <a:solidFill>
                  <a:srgbClr val="0000FF"/>
                </a:solidFill>
              </a:rPr>
              <a:t>为给定的代价邻接矩阵，</a:t>
            </a:r>
            <a:r>
              <a:rPr lang="en-US" altLang="zh-CN" sz="2800" b="1" dirty="0" smtClean="0">
                <a:solidFill>
                  <a:srgbClr val="CC3300"/>
                </a:solidFill>
              </a:rPr>
              <a:t>A</a:t>
            </a:r>
            <a:r>
              <a:rPr lang="en-US" altLang="zh-CN" sz="2800" b="1" baseline="30000" dirty="0" smtClean="0">
                <a:solidFill>
                  <a:srgbClr val="CC3300"/>
                </a:solidFill>
              </a:rPr>
              <a:t>(k)</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 (1≤i, </a:t>
            </a:r>
            <a:r>
              <a:rPr lang="en-US" altLang="zh-CN" sz="2800" b="1" dirty="0" err="1" smtClean="0">
                <a:solidFill>
                  <a:srgbClr val="CC3300"/>
                </a:solidFill>
              </a:rPr>
              <a:t>j≤n</a:t>
            </a:r>
            <a:r>
              <a:rPr lang="en-US" altLang="zh-CN" sz="2800" b="1" dirty="0" smtClean="0">
                <a:solidFill>
                  <a:srgbClr val="CC3300"/>
                </a:solidFill>
              </a:rPr>
              <a:t>)</a:t>
            </a:r>
            <a:r>
              <a:rPr lang="zh-CN" altLang="zh-CN" sz="2800" b="1" dirty="0" smtClean="0">
                <a:solidFill>
                  <a:srgbClr val="0000FF"/>
                </a:solidFill>
              </a:rPr>
              <a:t>表示从顶点</a:t>
            </a:r>
            <a:r>
              <a:rPr lang="en-US" altLang="zh-CN" sz="2800" b="1" dirty="0" err="1" smtClean="0">
                <a:solidFill>
                  <a:srgbClr val="CC3300"/>
                </a:solidFill>
              </a:rPr>
              <a:t>i</a:t>
            </a:r>
            <a:r>
              <a:rPr lang="zh-CN" altLang="zh-CN" sz="2800" b="1" dirty="0" smtClean="0">
                <a:solidFill>
                  <a:srgbClr val="0000FF"/>
                </a:solidFill>
              </a:rPr>
              <a:t>到顶点</a:t>
            </a:r>
            <a:r>
              <a:rPr lang="en-US" altLang="zh-CN" sz="2800" b="1" dirty="0" smtClean="0">
                <a:solidFill>
                  <a:srgbClr val="CC3300"/>
                </a:solidFill>
              </a:rPr>
              <a:t>j</a:t>
            </a:r>
            <a:r>
              <a:rPr lang="zh-CN" altLang="zh-CN" sz="2800" b="1" dirty="0" smtClean="0">
                <a:solidFill>
                  <a:srgbClr val="0000FF"/>
                </a:solidFill>
              </a:rPr>
              <a:t>的中间顶点序号不大于</a:t>
            </a:r>
            <a:r>
              <a:rPr lang="en-US" altLang="zh-CN" sz="2800" b="1" dirty="0" smtClean="0">
                <a:solidFill>
                  <a:srgbClr val="C00000"/>
                </a:solidFill>
              </a:rPr>
              <a:t>k</a:t>
            </a:r>
            <a:r>
              <a:rPr lang="zh-CN" altLang="zh-CN" sz="2800" b="1" dirty="0" smtClean="0">
                <a:solidFill>
                  <a:srgbClr val="0000FF"/>
                </a:solidFill>
              </a:rPr>
              <a:t>的最短路径的长度。</a:t>
            </a:r>
            <a:endParaRPr lang="en-US" altLang="zh-CN" sz="2800" b="1" dirty="0" smtClean="0">
              <a:solidFill>
                <a:srgbClr val="0000FF"/>
              </a:solidFill>
            </a:endParaRPr>
          </a:p>
          <a:p>
            <a:pPr marL="800100" lvl="1" indent="-342900" algn="just">
              <a:spcBef>
                <a:spcPct val="20000"/>
              </a:spcBef>
              <a:buClr>
                <a:srgbClr val="800080"/>
              </a:buClr>
              <a:buFont typeface="Wingdings" pitchFamily="2" charset="2"/>
              <a:buChar char="§"/>
            </a:pPr>
            <a:r>
              <a:rPr lang="zh-CN" altLang="zh-CN" sz="2800" b="1" dirty="0" smtClean="0">
                <a:solidFill>
                  <a:srgbClr val="006600"/>
                </a:solidFill>
              </a:rPr>
              <a:t>若从</a:t>
            </a:r>
            <a:r>
              <a:rPr lang="en-US" altLang="zh-CN" sz="2800" b="1" dirty="0" err="1" smtClean="0">
                <a:solidFill>
                  <a:srgbClr val="CC3300"/>
                </a:solidFill>
              </a:rPr>
              <a:t>i</a:t>
            </a:r>
            <a:r>
              <a:rPr lang="zh-CN" altLang="zh-CN" sz="2800" b="1" dirty="0" smtClean="0">
                <a:solidFill>
                  <a:srgbClr val="006600"/>
                </a:solidFill>
              </a:rPr>
              <a:t>到</a:t>
            </a:r>
            <a:r>
              <a:rPr lang="en-US" altLang="zh-CN" sz="2800" b="1" dirty="0" smtClean="0">
                <a:solidFill>
                  <a:srgbClr val="CC3300"/>
                </a:solidFill>
              </a:rPr>
              <a:t>j</a:t>
            </a:r>
            <a:r>
              <a:rPr lang="zh-CN" altLang="zh-CN" sz="2800" b="1" dirty="0" smtClean="0">
                <a:solidFill>
                  <a:srgbClr val="006600"/>
                </a:solidFill>
              </a:rPr>
              <a:t>的路径没有中间顶点，则对于</a:t>
            </a:r>
            <a:r>
              <a:rPr lang="en-US" altLang="zh-CN" sz="2800" b="1" dirty="0" smtClean="0">
                <a:solidFill>
                  <a:srgbClr val="CC3300"/>
                </a:solidFill>
              </a:rPr>
              <a:t>1≤k≤n</a:t>
            </a:r>
            <a:r>
              <a:rPr lang="zh-CN" altLang="zh-CN" sz="2800" b="1" dirty="0" smtClean="0">
                <a:solidFill>
                  <a:srgbClr val="006600"/>
                </a:solidFill>
              </a:rPr>
              <a:t>，有</a:t>
            </a:r>
            <a:r>
              <a:rPr lang="en-US" altLang="zh-CN" sz="2800" b="1" dirty="0" smtClean="0">
                <a:solidFill>
                  <a:srgbClr val="CC3300"/>
                </a:solidFill>
              </a:rPr>
              <a:t>A</a:t>
            </a:r>
            <a:r>
              <a:rPr lang="en-US" altLang="zh-CN" sz="2800" b="1" baseline="30000" dirty="0" smtClean="0">
                <a:solidFill>
                  <a:srgbClr val="CC3300"/>
                </a:solidFill>
              </a:rPr>
              <a:t>(k)</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a:t>
            </a:r>
            <a:r>
              <a:rPr lang="en-US" altLang="zh-CN" sz="2800" b="1" baseline="30000" dirty="0" smtClean="0">
                <a:solidFill>
                  <a:srgbClr val="CC3300"/>
                </a:solidFill>
              </a:rPr>
              <a:t>(0)</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j)=Cost(</a:t>
            </a:r>
            <a:r>
              <a:rPr lang="en-US" altLang="zh-CN" sz="2800" b="1" dirty="0" err="1" smtClean="0">
                <a:solidFill>
                  <a:srgbClr val="CC3300"/>
                </a:solidFill>
              </a:rPr>
              <a:t>i</a:t>
            </a:r>
            <a:r>
              <a:rPr lang="en-US" altLang="zh-CN" sz="2800" b="1" dirty="0" smtClean="0">
                <a:solidFill>
                  <a:srgbClr val="CC3300"/>
                </a:solidFill>
              </a:rPr>
              <a:t>, j)</a:t>
            </a:r>
            <a:r>
              <a:rPr lang="zh-CN" altLang="zh-CN" sz="2800" b="1" dirty="0" smtClean="0">
                <a:solidFill>
                  <a:srgbClr val="006600"/>
                </a:solidFill>
              </a:rPr>
              <a:t>。</a:t>
            </a:r>
            <a:endParaRPr lang="en-US" altLang="zh-CN" sz="2800" b="1" dirty="0" smtClean="0">
              <a:solidFill>
                <a:srgbClr val="006600"/>
              </a:solidFill>
            </a:endParaRPr>
          </a:p>
          <a:p>
            <a:pPr marL="800100" lvl="1" indent="-342900" algn="just">
              <a:spcBef>
                <a:spcPct val="20000"/>
              </a:spcBef>
              <a:buClr>
                <a:srgbClr val="800080"/>
              </a:buClr>
              <a:buFont typeface="Wingdings" pitchFamily="2" charset="2"/>
              <a:buChar char="§"/>
            </a:pPr>
            <a:r>
              <a:rPr lang="zh-CN" altLang="zh-CN" sz="2800" b="1" dirty="0" smtClean="0">
                <a:solidFill>
                  <a:srgbClr val="0000FF"/>
                </a:solidFill>
              </a:rPr>
              <a:t>递推地产生</a:t>
            </a:r>
            <a:r>
              <a:rPr lang="en-US" altLang="zh-CN" sz="2800" b="1" dirty="0" smtClean="0">
                <a:solidFill>
                  <a:srgbClr val="CC3300"/>
                </a:solidFill>
              </a:rPr>
              <a:t>A</a:t>
            </a:r>
            <a:r>
              <a:rPr lang="en-US" altLang="zh-CN" sz="2800" b="1" baseline="30000" dirty="0" smtClean="0">
                <a:solidFill>
                  <a:srgbClr val="CC3300"/>
                </a:solidFill>
              </a:rPr>
              <a:t>(0)</a:t>
            </a:r>
            <a:r>
              <a:rPr lang="en-US" altLang="zh-CN" sz="2800" b="1" dirty="0" smtClean="0">
                <a:solidFill>
                  <a:srgbClr val="CC3300"/>
                </a:solidFill>
              </a:rPr>
              <a:t>, A</a:t>
            </a:r>
            <a:r>
              <a:rPr lang="en-US" altLang="zh-CN" sz="2800" b="1" baseline="30000" dirty="0" smtClean="0">
                <a:solidFill>
                  <a:srgbClr val="CC3300"/>
                </a:solidFill>
              </a:rPr>
              <a:t>(1)</a:t>
            </a:r>
            <a:r>
              <a:rPr lang="en-US" altLang="zh-CN" sz="2800" b="1" dirty="0" smtClean="0">
                <a:solidFill>
                  <a:srgbClr val="CC3300"/>
                </a:solidFill>
              </a:rPr>
              <a:t>, A</a:t>
            </a:r>
            <a:r>
              <a:rPr lang="en-US" altLang="zh-CN" sz="2800" b="1" baseline="30000" dirty="0" smtClean="0">
                <a:solidFill>
                  <a:srgbClr val="CC3300"/>
                </a:solidFill>
              </a:rPr>
              <a:t>(2)</a:t>
            </a:r>
            <a:r>
              <a:rPr lang="en-US" altLang="zh-CN" sz="2800" b="1" dirty="0" smtClean="0">
                <a:solidFill>
                  <a:srgbClr val="CC3300"/>
                </a:solidFill>
              </a:rPr>
              <a:t>, …, A</a:t>
            </a:r>
            <a:r>
              <a:rPr lang="en-US" altLang="zh-CN" sz="2800" b="1" baseline="30000" dirty="0" smtClean="0">
                <a:solidFill>
                  <a:srgbClr val="CC3300"/>
                </a:solidFill>
              </a:rPr>
              <a:t>(k)</a:t>
            </a:r>
            <a:r>
              <a:rPr lang="en-US" altLang="zh-CN" sz="2800" b="1" dirty="0" smtClean="0">
                <a:solidFill>
                  <a:srgbClr val="CC3300"/>
                </a:solidFill>
              </a:rPr>
              <a:t>, …, A</a:t>
            </a:r>
            <a:r>
              <a:rPr lang="en-US" altLang="zh-CN" sz="2800" b="1" baseline="30000" dirty="0" smtClean="0">
                <a:solidFill>
                  <a:srgbClr val="CC3300"/>
                </a:solidFill>
              </a:rPr>
              <a:t>(n)</a:t>
            </a:r>
            <a:r>
              <a:rPr lang="zh-CN" altLang="zh-CN" sz="2800" b="1" dirty="0" smtClean="0">
                <a:solidFill>
                  <a:srgbClr val="0000FF"/>
                </a:solidFill>
              </a:rPr>
              <a:t>的过程就是逐步允许越来越多的顶点作为路径的中间顶点，直至找到所有允许作为中间顶点的顶点，算法结束</a:t>
            </a:r>
            <a:r>
              <a:rPr lang="zh-CN" altLang="en-US" sz="2800" b="1" dirty="0" smtClean="0">
                <a:solidFill>
                  <a:srgbClr val="0000FF"/>
                </a:solidFill>
              </a:rPr>
              <a:t>而求出</a:t>
            </a:r>
            <a:r>
              <a:rPr lang="zh-CN" altLang="zh-CN" sz="2800" b="1" dirty="0" smtClean="0">
                <a:solidFill>
                  <a:srgbClr val="0000FF"/>
                </a:solidFill>
              </a:rPr>
              <a:t>最短路径。</a:t>
            </a:r>
            <a:r>
              <a:rPr kumimoji="1"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仿宋_GB2312" pitchFamily="49" charset="-122"/>
                <a:cs typeface="+mn-cs"/>
              </a:rPr>
              <a:t>   </a:t>
            </a:r>
            <a:endParaRPr kumimoji="1" lang="en-US" altLang="zh-CN" sz="2800" b="1" i="0" u="none" strike="noStrike" kern="0" cap="none" spc="0" normalizeH="0" baseline="0" noProof="0" dirty="0">
              <a:ln>
                <a:noFill/>
              </a:ln>
              <a:solidFill>
                <a:srgbClr val="0000FF"/>
              </a:solidFill>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155</a:t>
            </a:fld>
            <a:endParaRPr lang="en-US" altLang="zh-CN"/>
          </a:p>
        </p:txBody>
      </p:sp>
      <p:sp>
        <p:nvSpPr>
          <p:cNvPr id="3" name="Rectangle 3"/>
          <p:cNvSpPr txBox="1">
            <a:spLocks noChangeArrowheads="1"/>
          </p:cNvSpPr>
          <p:nvPr/>
        </p:nvSpPr>
        <p:spPr>
          <a:xfrm>
            <a:off x="418564" y="703329"/>
            <a:ext cx="8223160" cy="5297488"/>
          </a:xfrm>
          <a:prstGeom prst="rect">
            <a:avLst/>
          </a:prstGeom>
        </p:spPr>
        <p:txBody>
          <a:bodyPr/>
          <a:lstStyle/>
          <a:p>
            <a:pPr marL="342900" lvl="0" indent="-342900" algn="just">
              <a:spcBef>
                <a:spcPct val="20000"/>
              </a:spcBef>
              <a:buClr>
                <a:srgbClr val="800080"/>
              </a:buClr>
              <a:buFont typeface="Wingdings" pitchFamily="2" charset="2"/>
              <a:buChar char="§"/>
            </a:pPr>
            <a:r>
              <a:rPr lang="zh-CN" altLang="zh-CN" sz="3200" b="1" dirty="0" smtClean="0">
                <a:solidFill>
                  <a:srgbClr val="FF0000"/>
                </a:solidFill>
                <a:effectLst>
                  <a:outerShdw blurRad="38100" dist="38100" dir="2700000" algn="tl">
                    <a:srgbClr val="000000">
                      <a:alpha val="43137"/>
                    </a:srgbClr>
                  </a:outerShdw>
                </a:effectLst>
              </a:rPr>
              <a:t>假设已求出</a:t>
            </a:r>
            <a:r>
              <a:rPr lang="en-US" altLang="zh-CN" sz="3200" b="1" dirty="0" smtClean="0">
                <a:solidFill>
                  <a:srgbClr val="CC3300"/>
                </a:solidFill>
                <a:effectLst>
                  <a:outerShdw blurRad="38100" dist="38100" dir="2700000" algn="tl">
                    <a:srgbClr val="000000">
                      <a:alpha val="43137"/>
                    </a:srgbClr>
                  </a:outerShdw>
                </a:effectLst>
              </a:rPr>
              <a:t>A</a:t>
            </a:r>
            <a:r>
              <a:rPr lang="en-US" altLang="zh-CN" sz="3200" b="1" baseline="30000" dirty="0" smtClean="0">
                <a:solidFill>
                  <a:srgbClr val="CC3300"/>
                </a:solidFill>
                <a:effectLst>
                  <a:outerShdw blurRad="38100" dist="38100" dir="2700000" algn="tl">
                    <a:srgbClr val="000000">
                      <a:alpha val="43137"/>
                    </a:srgbClr>
                  </a:outerShdw>
                </a:effectLst>
              </a:rPr>
              <a:t>(k-1)</a:t>
            </a:r>
            <a:r>
              <a:rPr lang="en-US" altLang="zh-CN" sz="3200" b="1" dirty="0" smtClean="0">
                <a:solidFill>
                  <a:srgbClr val="CC3300"/>
                </a:solidFill>
                <a:effectLst>
                  <a:outerShdw blurRad="38100" dist="38100" dir="2700000" algn="tl">
                    <a:srgbClr val="000000">
                      <a:alpha val="43137"/>
                    </a:srgbClr>
                  </a:outerShdw>
                </a:effectLst>
              </a:rPr>
              <a:t>(</a:t>
            </a:r>
            <a:r>
              <a:rPr lang="en-US" altLang="zh-CN" sz="3200" b="1" dirty="0" err="1" smtClean="0">
                <a:solidFill>
                  <a:srgbClr val="CC3300"/>
                </a:solidFill>
                <a:effectLst>
                  <a:outerShdw blurRad="38100" dist="38100" dir="2700000" algn="tl">
                    <a:srgbClr val="000000">
                      <a:alpha val="43137"/>
                    </a:srgbClr>
                  </a:outerShdw>
                </a:effectLst>
              </a:rPr>
              <a:t>i</a:t>
            </a:r>
            <a:r>
              <a:rPr lang="en-US" altLang="zh-CN" sz="3200" b="1" dirty="0" smtClean="0">
                <a:solidFill>
                  <a:srgbClr val="CC3300"/>
                </a:solidFill>
                <a:effectLst>
                  <a:outerShdw blurRad="38100" dist="38100" dir="2700000" algn="tl">
                    <a:srgbClr val="000000">
                      <a:alpha val="43137"/>
                    </a:srgbClr>
                  </a:outerShdw>
                </a:effectLst>
              </a:rPr>
              <a:t>, j) (1≤i, </a:t>
            </a:r>
            <a:r>
              <a:rPr lang="en-US" altLang="zh-CN" sz="3200" b="1" dirty="0" err="1" smtClean="0">
                <a:solidFill>
                  <a:srgbClr val="CC3300"/>
                </a:solidFill>
                <a:effectLst>
                  <a:outerShdw blurRad="38100" dist="38100" dir="2700000" algn="tl">
                    <a:srgbClr val="000000">
                      <a:alpha val="43137"/>
                    </a:srgbClr>
                  </a:outerShdw>
                </a:effectLst>
              </a:rPr>
              <a:t>j≤n</a:t>
            </a:r>
            <a:r>
              <a:rPr lang="en-US" altLang="zh-CN" sz="3200" b="1" dirty="0" smtClean="0">
                <a:solidFill>
                  <a:srgbClr val="CC3300"/>
                </a:solidFill>
                <a:effectLst>
                  <a:outerShdw blurRad="38100" dist="38100" dir="2700000" algn="tl">
                    <a:srgbClr val="000000">
                      <a:alpha val="43137"/>
                    </a:srgbClr>
                  </a:outerShdw>
                </a:effectLst>
              </a:rPr>
              <a:t>)</a:t>
            </a:r>
            <a:r>
              <a:rPr lang="zh-CN" altLang="zh-CN" sz="3200" b="1" dirty="0" smtClean="0">
                <a:solidFill>
                  <a:srgbClr val="FF0000"/>
                </a:solidFill>
                <a:effectLst>
                  <a:outerShdw blurRad="38100" dist="38100" dir="2700000" algn="tl">
                    <a:srgbClr val="000000">
                      <a:alpha val="43137"/>
                    </a:srgbClr>
                  </a:outerShdw>
                </a:effectLst>
              </a:rPr>
              <a:t>，怎样求出</a:t>
            </a:r>
            <a:r>
              <a:rPr lang="en-US" altLang="zh-CN" sz="3200" b="1" dirty="0" smtClean="0">
                <a:solidFill>
                  <a:srgbClr val="CC3300"/>
                </a:solidFill>
                <a:effectLst>
                  <a:outerShdw blurRad="38100" dist="38100" dir="2700000" algn="tl">
                    <a:srgbClr val="000000">
                      <a:alpha val="43137"/>
                    </a:srgbClr>
                  </a:outerShdw>
                </a:effectLst>
              </a:rPr>
              <a:t>A</a:t>
            </a:r>
            <a:r>
              <a:rPr lang="en-US" altLang="zh-CN" sz="3200" b="1" baseline="30000" dirty="0" smtClean="0">
                <a:solidFill>
                  <a:srgbClr val="CC3300"/>
                </a:solidFill>
                <a:effectLst>
                  <a:outerShdw blurRad="38100" dist="38100" dir="2700000" algn="tl">
                    <a:srgbClr val="000000">
                      <a:alpha val="43137"/>
                    </a:srgbClr>
                  </a:outerShdw>
                </a:effectLst>
              </a:rPr>
              <a:t>(k)</a:t>
            </a:r>
            <a:r>
              <a:rPr lang="en-US" altLang="zh-CN" sz="3200" b="1" dirty="0" smtClean="0">
                <a:solidFill>
                  <a:srgbClr val="CC3300"/>
                </a:solidFill>
                <a:effectLst>
                  <a:outerShdw blurRad="38100" dist="38100" dir="2700000" algn="tl">
                    <a:srgbClr val="000000">
                      <a:alpha val="43137"/>
                    </a:srgbClr>
                  </a:outerShdw>
                </a:effectLst>
              </a:rPr>
              <a:t>(</a:t>
            </a:r>
            <a:r>
              <a:rPr lang="en-US" altLang="zh-CN" sz="3200" b="1" dirty="0" err="1" smtClean="0">
                <a:solidFill>
                  <a:srgbClr val="CC3300"/>
                </a:solidFill>
                <a:effectLst>
                  <a:outerShdw blurRad="38100" dist="38100" dir="2700000" algn="tl">
                    <a:srgbClr val="000000">
                      <a:alpha val="43137"/>
                    </a:srgbClr>
                  </a:outerShdw>
                </a:effectLst>
              </a:rPr>
              <a:t>i</a:t>
            </a:r>
            <a:r>
              <a:rPr lang="en-US" altLang="zh-CN" sz="3200" b="1" dirty="0" smtClean="0">
                <a:solidFill>
                  <a:srgbClr val="CC3300"/>
                </a:solidFill>
                <a:effectLst>
                  <a:outerShdw blurRad="38100" dist="38100" dir="2700000" algn="tl">
                    <a:srgbClr val="000000">
                      <a:alpha val="43137"/>
                    </a:srgbClr>
                  </a:outerShdw>
                </a:effectLst>
              </a:rPr>
              <a:t>, j)</a:t>
            </a:r>
            <a:r>
              <a:rPr lang="zh-CN" altLang="zh-CN" sz="3200" b="1" dirty="0" smtClean="0">
                <a:solidFill>
                  <a:srgbClr val="FF0000"/>
                </a:solidFill>
                <a:effectLst>
                  <a:outerShdw blurRad="38100" dist="38100" dir="2700000" algn="tl">
                    <a:srgbClr val="000000">
                      <a:alpha val="43137"/>
                    </a:srgbClr>
                  </a:outerShdw>
                </a:effectLst>
              </a:rPr>
              <a:t>？</a:t>
            </a:r>
            <a:endParaRPr kumimoji="1" lang="en-US" altLang="zh-CN" sz="3200" b="1"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zh-CN" altLang="zh-CN" sz="2800" b="1" dirty="0" smtClean="0">
                <a:solidFill>
                  <a:srgbClr val="0000FF"/>
                </a:solidFill>
              </a:rPr>
              <a:t>如果从顶点</a:t>
            </a:r>
            <a:r>
              <a:rPr lang="en-US" altLang="zh-CN" sz="2800" b="1" dirty="0" err="1" smtClean="0">
                <a:solidFill>
                  <a:srgbClr val="CC3300"/>
                </a:solidFill>
              </a:rPr>
              <a:t>i</a:t>
            </a:r>
            <a:r>
              <a:rPr lang="zh-CN" altLang="zh-CN" sz="2800" b="1" dirty="0" smtClean="0">
                <a:solidFill>
                  <a:srgbClr val="0000FF"/>
                </a:solidFill>
              </a:rPr>
              <a:t>到顶点</a:t>
            </a:r>
            <a:r>
              <a:rPr lang="en-US" altLang="zh-CN" sz="2800" b="1" dirty="0" smtClean="0">
                <a:solidFill>
                  <a:srgbClr val="CC3300"/>
                </a:solidFill>
              </a:rPr>
              <a:t>j</a:t>
            </a:r>
            <a:r>
              <a:rPr lang="zh-CN" altLang="zh-CN" sz="2800" b="1" dirty="0" smtClean="0">
                <a:solidFill>
                  <a:srgbClr val="0000FF"/>
                </a:solidFill>
              </a:rPr>
              <a:t>的最短路径不经过顶点</a:t>
            </a:r>
            <a:r>
              <a:rPr lang="en-US" altLang="zh-CN" sz="2800" b="1" dirty="0" smtClean="0">
                <a:solidFill>
                  <a:srgbClr val="CC3300"/>
                </a:solidFill>
              </a:rPr>
              <a:t>k</a:t>
            </a:r>
            <a:r>
              <a:rPr lang="zh-CN" altLang="zh-CN" sz="2800" b="1" dirty="0" smtClean="0">
                <a:solidFill>
                  <a:srgbClr val="0000FF"/>
                </a:solidFill>
              </a:rPr>
              <a:t>，则由</a:t>
            </a:r>
            <a:r>
              <a:rPr lang="en-US" altLang="zh-CN" sz="2800" b="1" dirty="0" smtClean="0">
                <a:solidFill>
                  <a:srgbClr val="CC3300"/>
                </a:solidFill>
              </a:rPr>
              <a:t>A</a:t>
            </a:r>
            <a:r>
              <a:rPr lang="en-US" altLang="zh-CN" sz="2800" b="1" baseline="30000" dirty="0" smtClean="0">
                <a:solidFill>
                  <a:srgbClr val="CC3300"/>
                </a:solidFill>
              </a:rPr>
              <a:t>(k)</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t>
            </a:r>
            <a:r>
              <a:rPr lang="zh-CN" altLang="zh-CN" sz="2800" b="1" dirty="0" smtClean="0">
                <a:solidFill>
                  <a:srgbClr val="0000FF"/>
                </a:solidFill>
              </a:rPr>
              <a:t>的定义可知，从</a:t>
            </a:r>
            <a:r>
              <a:rPr lang="en-US" altLang="zh-CN" sz="2800" b="1" dirty="0" err="1" smtClean="0">
                <a:solidFill>
                  <a:srgbClr val="CC3300"/>
                </a:solidFill>
              </a:rPr>
              <a:t>i</a:t>
            </a:r>
            <a:r>
              <a:rPr lang="zh-CN" altLang="zh-CN" sz="2800" b="1" dirty="0" smtClean="0">
                <a:solidFill>
                  <a:srgbClr val="0000FF"/>
                </a:solidFill>
              </a:rPr>
              <a:t>到</a:t>
            </a:r>
            <a:r>
              <a:rPr lang="en-US" altLang="zh-CN" sz="2800" b="1" dirty="0" smtClean="0">
                <a:solidFill>
                  <a:srgbClr val="CC3300"/>
                </a:solidFill>
              </a:rPr>
              <a:t>j</a:t>
            </a:r>
            <a:r>
              <a:rPr lang="zh-CN" altLang="zh-CN" sz="2800" b="1" dirty="0" smtClean="0">
                <a:solidFill>
                  <a:srgbClr val="0000FF"/>
                </a:solidFill>
              </a:rPr>
              <a:t>的中间顶点序号不大于</a:t>
            </a:r>
            <a:r>
              <a:rPr lang="en-US" altLang="zh-CN" sz="2800" b="1" dirty="0" smtClean="0">
                <a:solidFill>
                  <a:srgbClr val="CC3300"/>
                </a:solidFill>
              </a:rPr>
              <a:t>k</a:t>
            </a:r>
            <a:r>
              <a:rPr lang="zh-CN" altLang="zh-CN" sz="2800" b="1" dirty="0" smtClean="0">
                <a:solidFill>
                  <a:srgbClr val="0000FF"/>
                </a:solidFill>
              </a:rPr>
              <a:t>的最短路径长度就是</a:t>
            </a:r>
            <a:r>
              <a:rPr lang="en-US" altLang="zh-CN" sz="2800" b="1" dirty="0" smtClean="0">
                <a:solidFill>
                  <a:srgbClr val="CC3300"/>
                </a:solidFill>
              </a:rPr>
              <a:t>A</a:t>
            </a:r>
            <a:r>
              <a:rPr lang="en-US" altLang="zh-CN" sz="2800" b="1" baseline="30000" dirty="0" smtClean="0">
                <a:solidFill>
                  <a:srgbClr val="CC3300"/>
                </a:solidFill>
              </a:rPr>
              <a:t>(k-1)</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t>
            </a:r>
            <a:r>
              <a:rPr lang="zh-CN" altLang="zh-CN" sz="2800" b="1" dirty="0" smtClean="0">
                <a:solidFill>
                  <a:srgbClr val="0000FF"/>
                </a:solidFill>
              </a:rPr>
              <a:t>，即</a:t>
            </a:r>
            <a:r>
              <a:rPr lang="en-US" altLang="zh-CN" sz="2800" b="1" dirty="0" smtClean="0">
                <a:solidFill>
                  <a:srgbClr val="CC3300"/>
                </a:solidFill>
              </a:rPr>
              <a:t>A</a:t>
            </a:r>
            <a:r>
              <a:rPr lang="en-US" altLang="zh-CN" sz="2800" b="1" baseline="30000" dirty="0" smtClean="0">
                <a:solidFill>
                  <a:srgbClr val="CC3300"/>
                </a:solidFill>
              </a:rPr>
              <a:t>(k)</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a:t>
            </a:r>
            <a:r>
              <a:rPr lang="en-US" altLang="zh-CN" sz="2800" b="1" baseline="30000" dirty="0" smtClean="0">
                <a:solidFill>
                  <a:srgbClr val="CC3300"/>
                </a:solidFill>
              </a:rPr>
              <a:t>(k-1)</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t>
            </a:r>
            <a:r>
              <a:rPr lang="zh-CN" altLang="zh-CN" sz="2800" b="1" dirty="0" smtClean="0">
                <a:solidFill>
                  <a:srgbClr val="0000FF"/>
                </a:solidFill>
              </a:rPr>
              <a:t>。</a:t>
            </a:r>
          </a:p>
          <a:p>
            <a:pPr marL="800100" lvl="1" indent="-342900" algn="just">
              <a:spcBef>
                <a:spcPct val="20000"/>
              </a:spcBef>
              <a:buClr>
                <a:srgbClr val="800080"/>
              </a:buClr>
              <a:buFont typeface="Wingdings" pitchFamily="2" charset="2"/>
              <a:buChar char="§"/>
            </a:pPr>
            <a:r>
              <a:rPr lang="zh-CN" altLang="zh-CN" sz="2800" b="1" dirty="0" smtClean="0">
                <a:solidFill>
                  <a:srgbClr val="0000FF"/>
                </a:solidFill>
              </a:rPr>
              <a:t>如果从顶点</a:t>
            </a:r>
            <a:r>
              <a:rPr lang="en-US" altLang="zh-CN" sz="2800" b="1" dirty="0" err="1" smtClean="0">
                <a:solidFill>
                  <a:srgbClr val="CC3300"/>
                </a:solidFill>
              </a:rPr>
              <a:t>i</a:t>
            </a:r>
            <a:r>
              <a:rPr lang="zh-CN" altLang="zh-CN" sz="2800" b="1" dirty="0" smtClean="0">
                <a:solidFill>
                  <a:srgbClr val="0000FF"/>
                </a:solidFill>
              </a:rPr>
              <a:t>到顶点</a:t>
            </a:r>
            <a:r>
              <a:rPr lang="en-US" altLang="zh-CN" sz="2800" b="1" dirty="0" smtClean="0">
                <a:solidFill>
                  <a:srgbClr val="CC3300"/>
                </a:solidFill>
              </a:rPr>
              <a:t>j</a:t>
            </a:r>
            <a:r>
              <a:rPr lang="zh-CN" altLang="zh-CN" sz="2800" b="1" dirty="0" smtClean="0">
                <a:solidFill>
                  <a:srgbClr val="0000FF"/>
                </a:solidFill>
              </a:rPr>
              <a:t>的最短路径经过顶点</a:t>
            </a:r>
            <a:r>
              <a:rPr lang="en-US" altLang="zh-CN" sz="2800" b="1" dirty="0" smtClean="0">
                <a:solidFill>
                  <a:srgbClr val="CC3300"/>
                </a:solidFill>
              </a:rPr>
              <a:t>k</a:t>
            </a:r>
            <a:r>
              <a:rPr lang="zh-CN" altLang="zh-CN" sz="2800" b="1" dirty="0" smtClean="0">
                <a:solidFill>
                  <a:srgbClr val="0000FF"/>
                </a:solidFill>
              </a:rPr>
              <a:t>，则这样的一条路径是由</a:t>
            </a:r>
            <a:r>
              <a:rPr lang="en-US" altLang="zh-CN" sz="2800" b="1" dirty="0" err="1" smtClean="0">
                <a:solidFill>
                  <a:srgbClr val="CC3300"/>
                </a:solidFill>
              </a:rPr>
              <a:t>i</a:t>
            </a:r>
            <a:r>
              <a:rPr lang="zh-CN" altLang="zh-CN" sz="2800" b="1" dirty="0" smtClean="0">
                <a:solidFill>
                  <a:srgbClr val="0000FF"/>
                </a:solidFill>
              </a:rPr>
              <a:t>到</a:t>
            </a:r>
            <a:r>
              <a:rPr lang="en-US" altLang="zh-CN" sz="2800" b="1" dirty="0" smtClean="0">
                <a:solidFill>
                  <a:srgbClr val="CC3300"/>
                </a:solidFill>
              </a:rPr>
              <a:t>k</a:t>
            </a:r>
            <a:r>
              <a:rPr lang="zh-CN" altLang="zh-CN" sz="2800" b="1" dirty="0" smtClean="0">
                <a:solidFill>
                  <a:srgbClr val="0000FF"/>
                </a:solidFill>
              </a:rPr>
              <a:t>和由</a:t>
            </a:r>
            <a:r>
              <a:rPr lang="en-US" altLang="zh-CN" sz="2800" b="1" dirty="0" smtClean="0">
                <a:solidFill>
                  <a:srgbClr val="CC3300"/>
                </a:solidFill>
              </a:rPr>
              <a:t>k</a:t>
            </a:r>
            <a:r>
              <a:rPr lang="zh-CN" altLang="zh-CN" sz="2800" b="1" dirty="0" smtClean="0">
                <a:solidFill>
                  <a:srgbClr val="0000FF"/>
                </a:solidFill>
              </a:rPr>
              <a:t>到</a:t>
            </a:r>
            <a:r>
              <a:rPr lang="en-US" altLang="zh-CN" sz="2800" b="1" dirty="0" smtClean="0">
                <a:solidFill>
                  <a:srgbClr val="CC3300"/>
                </a:solidFill>
              </a:rPr>
              <a:t>j</a:t>
            </a:r>
            <a:r>
              <a:rPr lang="zh-CN" altLang="zh-CN" sz="2800" b="1" dirty="0" smtClean="0">
                <a:solidFill>
                  <a:srgbClr val="0000FF"/>
                </a:solidFill>
              </a:rPr>
              <a:t>的两条路径所组成。由于</a:t>
            </a:r>
            <a:r>
              <a:rPr lang="en-US" altLang="zh-CN" sz="2800" b="1" dirty="0" smtClean="0">
                <a:solidFill>
                  <a:srgbClr val="CC3300"/>
                </a:solidFill>
              </a:rPr>
              <a:t>A</a:t>
            </a:r>
            <a:r>
              <a:rPr lang="en-US" altLang="zh-CN" sz="2800" b="1" baseline="30000" dirty="0" smtClean="0">
                <a:solidFill>
                  <a:srgbClr val="CC3300"/>
                </a:solidFill>
              </a:rPr>
              <a:t>(k-1)</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k)+A</a:t>
            </a:r>
            <a:r>
              <a:rPr lang="en-US" altLang="zh-CN" sz="2800" b="1" baseline="30000" dirty="0" smtClean="0">
                <a:solidFill>
                  <a:srgbClr val="CC3300"/>
                </a:solidFill>
              </a:rPr>
              <a:t>(k-1)</a:t>
            </a:r>
            <a:r>
              <a:rPr lang="en-US" altLang="zh-CN" sz="2800" b="1" dirty="0" smtClean="0">
                <a:solidFill>
                  <a:srgbClr val="CC3300"/>
                </a:solidFill>
              </a:rPr>
              <a:t>(k, j)&lt;A</a:t>
            </a:r>
            <a:r>
              <a:rPr lang="en-US" altLang="zh-CN" sz="2800" b="1" baseline="30000" dirty="0" smtClean="0">
                <a:solidFill>
                  <a:srgbClr val="CC3300"/>
                </a:solidFill>
              </a:rPr>
              <a:t>(k-1)</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t>
            </a:r>
            <a:r>
              <a:rPr lang="zh-CN" altLang="zh-CN" sz="2800" b="1" dirty="0" smtClean="0">
                <a:solidFill>
                  <a:srgbClr val="0000FF"/>
                </a:solidFill>
              </a:rPr>
              <a:t>，则</a:t>
            </a:r>
            <a:r>
              <a:rPr lang="en-US" altLang="zh-CN" sz="2800" b="1" dirty="0" smtClean="0">
                <a:solidFill>
                  <a:srgbClr val="CC3300"/>
                </a:solidFill>
              </a:rPr>
              <a:t>A</a:t>
            </a:r>
            <a:r>
              <a:rPr lang="en-US" altLang="zh-CN" sz="2800" b="1" baseline="30000" dirty="0" smtClean="0">
                <a:solidFill>
                  <a:srgbClr val="CC3300"/>
                </a:solidFill>
              </a:rPr>
              <a:t>(k)</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j)=A</a:t>
            </a:r>
            <a:r>
              <a:rPr lang="en-US" altLang="zh-CN" sz="2800" b="1" baseline="30000" dirty="0" smtClean="0">
                <a:solidFill>
                  <a:srgbClr val="CC3300"/>
                </a:solidFill>
              </a:rPr>
              <a:t>(k-1)</a:t>
            </a:r>
            <a:r>
              <a:rPr lang="en-US" altLang="zh-CN" sz="2800" b="1" dirty="0" smtClean="0">
                <a:solidFill>
                  <a:srgbClr val="CC3300"/>
                </a:solidFill>
              </a:rPr>
              <a:t>(</a:t>
            </a:r>
            <a:r>
              <a:rPr lang="en-US" altLang="zh-CN" sz="2800" b="1" dirty="0" err="1" smtClean="0">
                <a:solidFill>
                  <a:srgbClr val="CC3300"/>
                </a:solidFill>
              </a:rPr>
              <a:t>i</a:t>
            </a:r>
            <a:r>
              <a:rPr lang="en-US" altLang="zh-CN" sz="2800" b="1" dirty="0" smtClean="0">
                <a:solidFill>
                  <a:srgbClr val="CC3300"/>
                </a:solidFill>
              </a:rPr>
              <a:t>, k)+A</a:t>
            </a:r>
            <a:r>
              <a:rPr lang="en-US" altLang="zh-CN" sz="2800" b="1" baseline="30000" dirty="0" smtClean="0">
                <a:solidFill>
                  <a:srgbClr val="CC3300"/>
                </a:solidFill>
              </a:rPr>
              <a:t>(k-1)</a:t>
            </a:r>
            <a:r>
              <a:rPr lang="en-US" altLang="zh-CN" sz="2800" b="1" dirty="0" smtClean="0">
                <a:solidFill>
                  <a:srgbClr val="CC3300"/>
                </a:solidFill>
              </a:rPr>
              <a:t>(k, j)</a:t>
            </a:r>
            <a:r>
              <a:rPr lang="zh-CN" altLang="zh-CN" sz="2800" b="1" dirty="0" smtClean="0">
                <a:solidFill>
                  <a:srgbClr val="0000FF"/>
                </a:solidFill>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156</a:t>
            </a:fld>
            <a:endParaRPr lang="en-US" altLang="zh-CN"/>
          </a:p>
        </p:txBody>
      </p:sp>
      <p:sp>
        <p:nvSpPr>
          <p:cNvPr id="3" name="Rectangle 3"/>
          <p:cNvSpPr txBox="1">
            <a:spLocks noChangeArrowheads="1"/>
          </p:cNvSpPr>
          <p:nvPr/>
        </p:nvSpPr>
        <p:spPr>
          <a:xfrm>
            <a:off x="534473" y="960906"/>
            <a:ext cx="8223160" cy="5297488"/>
          </a:xfrm>
          <a:prstGeom prst="rect">
            <a:avLst/>
          </a:prstGeom>
        </p:spPr>
        <p:txBody>
          <a:bodyPr/>
          <a:lstStyle/>
          <a:p>
            <a:pPr marL="342900" lvl="0" indent="-342900" algn="just">
              <a:spcBef>
                <a:spcPct val="20000"/>
              </a:spcBef>
              <a:buClr>
                <a:srgbClr val="800080"/>
              </a:buClr>
              <a:buFont typeface="Wingdings" pitchFamily="2" charset="2"/>
              <a:buChar char="§"/>
            </a:pPr>
            <a:r>
              <a:rPr lang="zh-CN" altLang="zh-CN"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CC3300"/>
                </a:solidFill>
                <a:effectLst>
                  <a:outerShdw blurRad="38100" dist="38100" dir="2700000" algn="tl">
                    <a:srgbClr val="000000">
                      <a:alpha val="43137"/>
                    </a:srgbClr>
                  </a:outerShdw>
                </a:effectLst>
              </a:rPr>
              <a:t>A</a:t>
            </a:r>
            <a:r>
              <a:rPr lang="en-US" altLang="zh-CN" sz="3200" b="1" baseline="30000" dirty="0" smtClean="0">
                <a:solidFill>
                  <a:srgbClr val="CC3300"/>
                </a:solidFill>
                <a:effectLst>
                  <a:outerShdw blurRad="38100" dist="38100" dir="2700000" algn="tl">
                    <a:srgbClr val="000000">
                      <a:alpha val="43137"/>
                    </a:srgbClr>
                  </a:outerShdw>
                </a:effectLst>
              </a:rPr>
              <a:t>(k)</a:t>
            </a:r>
            <a:r>
              <a:rPr lang="en-US" altLang="zh-CN" sz="3200" b="1" dirty="0" smtClean="0">
                <a:solidFill>
                  <a:srgbClr val="CC3300"/>
                </a:solidFill>
                <a:effectLst>
                  <a:outerShdw blurRad="38100" dist="38100" dir="2700000" algn="tl">
                    <a:srgbClr val="000000">
                      <a:alpha val="43137"/>
                    </a:srgbClr>
                  </a:outerShdw>
                </a:effectLst>
              </a:rPr>
              <a:t>(</a:t>
            </a:r>
            <a:r>
              <a:rPr lang="en-US" altLang="zh-CN" sz="3200" b="1" dirty="0" err="1" smtClean="0">
                <a:solidFill>
                  <a:srgbClr val="CC3300"/>
                </a:solidFill>
                <a:effectLst>
                  <a:outerShdw blurRad="38100" dist="38100" dir="2700000" algn="tl">
                    <a:srgbClr val="000000">
                      <a:alpha val="43137"/>
                    </a:srgbClr>
                  </a:outerShdw>
                </a:effectLst>
              </a:rPr>
              <a:t>i</a:t>
            </a:r>
            <a:r>
              <a:rPr lang="en-US" altLang="zh-CN" sz="3200" b="1" dirty="0" smtClean="0">
                <a:solidFill>
                  <a:srgbClr val="CC3300"/>
                </a:solidFill>
                <a:effectLst>
                  <a:outerShdw blurRad="38100" dist="38100" dir="2700000" algn="tl">
                    <a:srgbClr val="000000">
                      <a:alpha val="43137"/>
                    </a:srgbClr>
                  </a:outerShdw>
                </a:effectLst>
              </a:rPr>
              <a:t>, j)</a:t>
            </a:r>
            <a:r>
              <a:rPr lang="zh-CN" altLang="zh-CN" sz="3200" b="1" dirty="0" smtClean="0">
                <a:solidFill>
                  <a:srgbClr val="FF0000"/>
                </a:solidFill>
                <a:effectLst>
                  <a:outerShdw blurRad="38100" dist="38100" dir="2700000" algn="tl">
                    <a:srgbClr val="000000">
                      <a:alpha val="43137"/>
                    </a:srgbClr>
                  </a:outerShdw>
                </a:effectLst>
              </a:rPr>
              <a:t>的递推公式</a:t>
            </a:r>
            <a:endParaRPr kumimoji="1" lang="en-US" altLang="zh-CN" sz="3200" b="1"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zh-CN" altLang="zh-CN" sz="2800" b="1" dirty="0" smtClean="0">
                <a:solidFill>
                  <a:srgbClr val="0000FF"/>
                </a:solidFill>
              </a:rPr>
              <a:t>对于</a:t>
            </a:r>
            <a:r>
              <a:rPr lang="en-US" altLang="zh-CN" sz="2800" b="1" dirty="0" smtClean="0">
                <a:solidFill>
                  <a:srgbClr val="CC3300"/>
                </a:solidFill>
              </a:rPr>
              <a:t>1≤i, </a:t>
            </a:r>
            <a:r>
              <a:rPr lang="en-US" altLang="zh-CN" sz="2800" b="1" dirty="0" err="1" smtClean="0">
                <a:solidFill>
                  <a:srgbClr val="CC3300"/>
                </a:solidFill>
              </a:rPr>
              <a:t>j≤n</a:t>
            </a:r>
            <a:endParaRPr lang="zh-CN" altLang="zh-CN" sz="2800" b="1" dirty="0" smtClean="0">
              <a:solidFill>
                <a:srgbClr val="CC3300"/>
              </a:solidFill>
            </a:endParaRPr>
          </a:p>
        </p:txBody>
      </p:sp>
      <p:sp>
        <p:nvSpPr>
          <p:cNvPr id="978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78945" name="Object 1"/>
          <p:cNvGraphicFramePr>
            <a:graphicFrameLocks noChangeAspect="1"/>
          </p:cNvGraphicFramePr>
          <p:nvPr/>
        </p:nvGraphicFramePr>
        <p:xfrm>
          <a:off x="1377571" y="2315492"/>
          <a:ext cx="7212638" cy="1779990"/>
        </p:xfrm>
        <a:graphic>
          <a:graphicData uri="http://schemas.openxmlformats.org/presentationml/2006/ole">
            <p:oleObj spid="_x0000_s978945" name="公式" r:id="rId3" imgW="3136680" imgH="73656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8945"/>
                                        </p:tgtEl>
                                        <p:attrNameLst>
                                          <p:attrName>style.visibility</p:attrName>
                                        </p:attrNameLst>
                                      </p:cBhvr>
                                      <p:to>
                                        <p:strVal val="visible"/>
                                      </p:to>
                                    </p:set>
                                    <p:anim calcmode="lin" valueType="num">
                                      <p:cBhvr additive="base">
                                        <p:cTn id="11" dur="500" fill="hold"/>
                                        <p:tgtEl>
                                          <p:spTgt spid="978945"/>
                                        </p:tgtEl>
                                        <p:attrNameLst>
                                          <p:attrName>ppt_x</p:attrName>
                                        </p:attrNameLst>
                                      </p:cBhvr>
                                      <p:tavLst>
                                        <p:tav tm="0">
                                          <p:val>
                                            <p:strVal val="#ppt_x"/>
                                          </p:val>
                                        </p:tav>
                                        <p:tav tm="100000">
                                          <p:val>
                                            <p:strVal val="#ppt_x"/>
                                          </p:val>
                                        </p:tav>
                                      </p:tavLst>
                                    </p:anim>
                                    <p:anim calcmode="lin" valueType="num">
                                      <p:cBhvr additive="base">
                                        <p:cTn id="12" dur="500" fill="hold"/>
                                        <p:tgtEl>
                                          <p:spTgt spid="978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B19EAB4-AE1B-4E29-9BB5-042721FF4900}" type="slidenum">
              <a:rPr lang="en-US" altLang="zh-CN" smtClean="0"/>
              <a:pPr/>
              <a:t>157</a:t>
            </a:fld>
            <a:endParaRPr lang="en-US" altLang="zh-CN"/>
          </a:p>
        </p:txBody>
      </p:sp>
      <p:sp>
        <p:nvSpPr>
          <p:cNvPr id="5" name="Rectangle 3"/>
          <p:cNvSpPr txBox="1">
            <a:spLocks noChangeArrowheads="1"/>
          </p:cNvSpPr>
          <p:nvPr/>
        </p:nvSpPr>
        <p:spPr>
          <a:xfrm>
            <a:off x="508715" y="806359"/>
            <a:ext cx="8055736" cy="5297488"/>
          </a:xfrm>
          <a:prstGeom prst="rect">
            <a:avLst/>
          </a:prstGeom>
        </p:spPr>
        <p:txBody>
          <a:bodyPr/>
          <a:lstStyle/>
          <a:p>
            <a:pPr marL="342900" lvl="0" indent="-342900" algn="just">
              <a:spcBef>
                <a:spcPct val="20000"/>
              </a:spcBef>
              <a:buClr>
                <a:srgbClr val="800080"/>
              </a:buClr>
              <a:buFont typeface="Wingdings" pitchFamily="2" charset="2"/>
              <a:buChar char="§"/>
            </a:pPr>
            <a:r>
              <a:rPr lang="zh-CN" altLang="en-US" sz="3200" b="1" dirty="0" smtClean="0">
                <a:solidFill>
                  <a:srgbClr val="FF0000"/>
                </a:solidFill>
                <a:effectLst>
                  <a:outerShdw blurRad="38100" dist="38100" dir="2700000" algn="tl">
                    <a:srgbClr val="000000">
                      <a:alpha val="43137"/>
                    </a:srgbClr>
                  </a:outerShdw>
                </a:effectLst>
              </a:rPr>
              <a:t>具体实现</a:t>
            </a:r>
            <a:endParaRPr kumimoji="1" lang="en-US" altLang="zh-CN" sz="3200" b="1" i="0" u="sng"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zh-CN" altLang="zh-CN" sz="2800" b="1" dirty="0" smtClean="0">
                <a:solidFill>
                  <a:srgbClr val="006600"/>
                </a:solidFill>
              </a:rPr>
              <a:t>用</a:t>
            </a:r>
            <a:r>
              <a:rPr lang="en-US" altLang="zh-CN" sz="2800" b="1" dirty="0" smtClean="0">
                <a:solidFill>
                  <a:srgbClr val="CC3300"/>
                </a:solidFill>
              </a:rPr>
              <a:t>MAXINT=9999</a:t>
            </a:r>
            <a:r>
              <a:rPr lang="zh-CN" altLang="zh-CN" sz="2800" b="1" dirty="0" smtClean="0">
                <a:solidFill>
                  <a:srgbClr val="006600"/>
                </a:solidFill>
              </a:rPr>
              <a:t>表示</a:t>
            </a:r>
            <a:r>
              <a:rPr lang="zh-CN" altLang="en-US" sz="2800" b="1" dirty="0" smtClean="0">
                <a:solidFill>
                  <a:srgbClr val="CC3300"/>
                </a:solidFill>
                <a:effectLst>
                  <a:outerShdw blurRad="38100" dist="38100" dir="2700000" algn="tl">
                    <a:srgbClr val="C0C0C0"/>
                  </a:outerShdw>
                </a:effectLst>
                <a:ea typeface="仿宋_GB2312" pitchFamily="49" charset="-122"/>
                <a:sym typeface="Symbol" pitchFamily="18" charset="2"/>
              </a:rPr>
              <a:t></a:t>
            </a:r>
            <a:r>
              <a:rPr lang="zh-CN" altLang="zh-CN" sz="2800" b="1" dirty="0" smtClean="0">
                <a:solidFill>
                  <a:srgbClr val="006600"/>
                </a:solidFill>
              </a:rPr>
              <a:t>，输出时用</a:t>
            </a:r>
            <a:r>
              <a:rPr lang="en-US" altLang="zh-CN" sz="2800" b="1" dirty="0" smtClean="0">
                <a:solidFill>
                  <a:srgbClr val="CC3300"/>
                </a:solidFill>
              </a:rPr>
              <a:t>*</a:t>
            </a:r>
            <a:r>
              <a:rPr lang="zh-CN" altLang="zh-CN" sz="2800" b="1" dirty="0" smtClean="0">
                <a:solidFill>
                  <a:srgbClr val="006600"/>
                </a:solidFill>
              </a:rPr>
              <a:t>表示</a:t>
            </a:r>
            <a:r>
              <a:rPr lang="zh-CN" altLang="en-US" sz="2800" b="1" dirty="0" smtClean="0">
                <a:solidFill>
                  <a:srgbClr val="CC3300"/>
                </a:solidFill>
                <a:effectLst>
                  <a:outerShdw blurRad="38100" dist="38100" dir="2700000" algn="tl">
                    <a:srgbClr val="C0C0C0"/>
                  </a:outerShdw>
                </a:effectLst>
                <a:ea typeface="仿宋_GB2312" pitchFamily="49" charset="-122"/>
                <a:sym typeface="Symbol" pitchFamily="18" charset="2"/>
              </a:rPr>
              <a:t></a:t>
            </a:r>
            <a:r>
              <a:rPr lang="zh-CN" altLang="zh-CN" sz="2800" b="1" dirty="0" smtClean="0">
                <a:solidFill>
                  <a:srgbClr val="006600"/>
                </a:solidFill>
              </a:rPr>
              <a:t>。</a:t>
            </a:r>
            <a:endParaRPr lang="en-US" altLang="zh-CN" sz="2800" b="1" dirty="0" smtClean="0">
              <a:solidFill>
                <a:srgbClr val="006600"/>
              </a:solidFill>
            </a:endParaRPr>
          </a:p>
          <a:p>
            <a:pPr marL="800100" lvl="1" indent="-342900" algn="just">
              <a:spcBef>
                <a:spcPts val="1800"/>
              </a:spcBef>
              <a:buClr>
                <a:srgbClr val="800080"/>
              </a:buClr>
              <a:buFont typeface="Wingdings" pitchFamily="2" charset="2"/>
              <a:buChar char="§"/>
            </a:pPr>
            <a:r>
              <a:rPr lang="zh-CN" altLang="zh-CN" sz="2800" b="1" dirty="0" smtClean="0">
                <a:solidFill>
                  <a:srgbClr val="0000FF"/>
                </a:solidFill>
              </a:rPr>
              <a:t>函数</a:t>
            </a:r>
            <a:r>
              <a:rPr lang="en-US" altLang="zh-CN" sz="2800" b="1" dirty="0" smtClean="0">
                <a:solidFill>
                  <a:srgbClr val="CC3300"/>
                </a:solidFill>
              </a:rPr>
              <a:t>Floyd</a:t>
            </a:r>
            <a:r>
              <a:rPr lang="zh-CN" altLang="zh-CN" sz="2800" b="1" dirty="0" smtClean="0">
                <a:solidFill>
                  <a:srgbClr val="0000FF"/>
                </a:solidFill>
              </a:rPr>
              <a:t>求出每对顶点之间的最短路径，主要数组</a:t>
            </a:r>
            <a:r>
              <a:rPr lang="en-US" altLang="zh-CN" sz="2800" b="1" dirty="0" smtClean="0">
                <a:solidFill>
                  <a:srgbClr val="CC3300"/>
                </a:solidFill>
              </a:rPr>
              <a:t>A</a:t>
            </a:r>
            <a:r>
              <a:rPr lang="zh-CN" altLang="zh-CN" sz="2800" b="1" dirty="0" smtClean="0">
                <a:solidFill>
                  <a:srgbClr val="0000FF"/>
                </a:solidFill>
              </a:rPr>
              <a:t>与</a:t>
            </a:r>
            <a:r>
              <a:rPr lang="en-US" altLang="zh-CN" sz="2800" b="1" dirty="0" smtClean="0">
                <a:solidFill>
                  <a:srgbClr val="CC3300"/>
                </a:solidFill>
              </a:rPr>
              <a:t>Path</a:t>
            </a:r>
            <a:r>
              <a:rPr lang="zh-CN" altLang="zh-CN" sz="2800" b="1" dirty="0" smtClean="0">
                <a:solidFill>
                  <a:srgbClr val="0000FF"/>
                </a:solidFill>
              </a:rPr>
              <a:t>在函数</a:t>
            </a:r>
            <a:r>
              <a:rPr lang="en-US" altLang="zh-CN" sz="2800" b="1" dirty="0" smtClean="0">
                <a:solidFill>
                  <a:srgbClr val="CC3300"/>
                </a:solidFill>
              </a:rPr>
              <a:t>Floyd</a:t>
            </a:r>
            <a:r>
              <a:rPr lang="zh-CN" altLang="zh-CN" sz="2800" b="1" dirty="0" smtClean="0">
                <a:solidFill>
                  <a:srgbClr val="0000FF"/>
                </a:solidFill>
              </a:rPr>
              <a:t>执行之后，</a:t>
            </a:r>
            <a:r>
              <a:rPr lang="en-US" altLang="zh-CN" sz="2800" b="1" dirty="0" smtClean="0">
                <a:solidFill>
                  <a:srgbClr val="CC3300"/>
                </a:solidFill>
              </a:rPr>
              <a:t>A[</a:t>
            </a:r>
            <a:r>
              <a:rPr lang="en-US" altLang="zh-CN" sz="2800" b="1" dirty="0" err="1" smtClean="0">
                <a:solidFill>
                  <a:srgbClr val="CC3300"/>
                </a:solidFill>
              </a:rPr>
              <a:t>i</a:t>
            </a:r>
            <a:r>
              <a:rPr lang="en-US" altLang="zh-CN" sz="2800" b="1" dirty="0" smtClean="0">
                <a:solidFill>
                  <a:srgbClr val="CC3300"/>
                </a:solidFill>
              </a:rPr>
              <a:t>][j]</a:t>
            </a:r>
            <a:r>
              <a:rPr lang="zh-CN" altLang="zh-CN" sz="2800" b="1" dirty="0" smtClean="0">
                <a:solidFill>
                  <a:srgbClr val="0000FF"/>
                </a:solidFill>
              </a:rPr>
              <a:t>存放从顶点</a:t>
            </a:r>
            <a:r>
              <a:rPr lang="en-US" altLang="zh-CN" sz="2800" b="1" dirty="0" err="1" smtClean="0">
                <a:solidFill>
                  <a:srgbClr val="CC3300"/>
                </a:solidFill>
              </a:rPr>
              <a:t>i</a:t>
            </a:r>
            <a:r>
              <a:rPr lang="zh-CN" altLang="zh-CN" sz="2800" b="1" dirty="0" smtClean="0">
                <a:solidFill>
                  <a:srgbClr val="0000FF"/>
                </a:solidFill>
              </a:rPr>
              <a:t>到顶点</a:t>
            </a:r>
            <a:r>
              <a:rPr lang="en-US" altLang="zh-CN" sz="2800" b="1" dirty="0" smtClean="0">
                <a:solidFill>
                  <a:srgbClr val="CC3300"/>
                </a:solidFill>
              </a:rPr>
              <a:t>j</a:t>
            </a:r>
            <a:r>
              <a:rPr lang="zh-CN" altLang="zh-CN" sz="2800" b="1" dirty="0" smtClean="0">
                <a:solidFill>
                  <a:srgbClr val="0000FF"/>
                </a:solidFill>
              </a:rPr>
              <a:t>的最短路径的长度，若</a:t>
            </a:r>
            <a:r>
              <a:rPr lang="en-US" altLang="zh-CN" sz="2800" b="1" dirty="0" smtClean="0">
                <a:solidFill>
                  <a:srgbClr val="CC3300"/>
                </a:solidFill>
              </a:rPr>
              <a:t>A[</a:t>
            </a:r>
            <a:r>
              <a:rPr lang="en-US" altLang="zh-CN" sz="2800" b="1" dirty="0" err="1" smtClean="0">
                <a:solidFill>
                  <a:srgbClr val="CC3300"/>
                </a:solidFill>
              </a:rPr>
              <a:t>i</a:t>
            </a:r>
            <a:r>
              <a:rPr lang="en-US" altLang="zh-CN" sz="2800" b="1" dirty="0" smtClean="0">
                <a:solidFill>
                  <a:srgbClr val="CC3300"/>
                </a:solidFill>
              </a:rPr>
              <a:t>][j]=MAXINT=9999</a:t>
            </a:r>
            <a:r>
              <a:rPr lang="zh-CN" altLang="zh-CN" sz="2800" b="1" dirty="0" smtClean="0">
                <a:solidFill>
                  <a:srgbClr val="0000FF"/>
                </a:solidFill>
              </a:rPr>
              <a:t>，则</a:t>
            </a:r>
            <a:r>
              <a:rPr lang="en-US" altLang="zh-CN" sz="2800" b="1" dirty="0" err="1" smtClean="0">
                <a:solidFill>
                  <a:srgbClr val="CC3300"/>
                </a:solidFill>
              </a:rPr>
              <a:t>i</a:t>
            </a:r>
            <a:r>
              <a:rPr lang="zh-CN" altLang="zh-CN" sz="2800" b="1" dirty="0" smtClean="0">
                <a:solidFill>
                  <a:srgbClr val="0000FF"/>
                </a:solidFill>
              </a:rPr>
              <a:t>到</a:t>
            </a:r>
            <a:r>
              <a:rPr lang="en-US" altLang="zh-CN" sz="2800" b="1" dirty="0" smtClean="0">
                <a:solidFill>
                  <a:srgbClr val="CC3300"/>
                </a:solidFill>
              </a:rPr>
              <a:t>j</a:t>
            </a:r>
            <a:r>
              <a:rPr lang="zh-CN" altLang="zh-CN" sz="2800" b="1" dirty="0" smtClean="0">
                <a:solidFill>
                  <a:srgbClr val="0000FF"/>
                </a:solidFill>
              </a:rPr>
              <a:t>没有路径；</a:t>
            </a:r>
            <a:r>
              <a:rPr lang="en-US" altLang="zh-CN" sz="2800" b="1" dirty="0" smtClean="0">
                <a:solidFill>
                  <a:srgbClr val="CC3300"/>
                </a:solidFill>
              </a:rPr>
              <a:t>Path[</a:t>
            </a:r>
            <a:r>
              <a:rPr lang="en-US" altLang="zh-CN" sz="2800" b="1" dirty="0" err="1" smtClean="0">
                <a:solidFill>
                  <a:srgbClr val="CC3300"/>
                </a:solidFill>
              </a:rPr>
              <a:t>i</a:t>
            </a:r>
            <a:r>
              <a:rPr lang="en-US" altLang="zh-CN" sz="2800" b="1" dirty="0" smtClean="0">
                <a:solidFill>
                  <a:srgbClr val="CC3300"/>
                </a:solidFill>
              </a:rPr>
              <a:t>][j]</a:t>
            </a:r>
            <a:r>
              <a:rPr lang="zh-CN" altLang="zh-CN" sz="2800" b="1" dirty="0" smtClean="0">
                <a:solidFill>
                  <a:srgbClr val="0000FF"/>
                </a:solidFill>
              </a:rPr>
              <a:t>存放从</a:t>
            </a:r>
            <a:r>
              <a:rPr lang="en-US" altLang="zh-CN" sz="2800" b="1" dirty="0" err="1" smtClean="0">
                <a:solidFill>
                  <a:srgbClr val="CC3300"/>
                </a:solidFill>
              </a:rPr>
              <a:t>i</a:t>
            </a:r>
            <a:r>
              <a:rPr lang="zh-CN" altLang="zh-CN" sz="2800" b="1" dirty="0" smtClean="0">
                <a:solidFill>
                  <a:srgbClr val="0000FF"/>
                </a:solidFill>
              </a:rPr>
              <a:t>到</a:t>
            </a:r>
            <a:r>
              <a:rPr lang="en-US" altLang="zh-CN" sz="2800" b="1" dirty="0" smtClean="0">
                <a:solidFill>
                  <a:srgbClr val="CC3300"/>
                </a:solidFill>
              </a:rPr>
              <a:t>j</a:t>
            </a:r>
            <a:r>
              <a:rPr lang="zh-CN" altLang="zh-CN" sz="2800" b="1" dirty="0" smtClean="0">
                <a:solidFill>
                  <a:srgbClr val="0000FF"/>
                </a:solidFill>
              </a:rPr>
              <a:t>的最短路径的一个中间顶点，若</a:t>
            </a:r>
            <a:r>
              <a:rPr lang="en-US" altLang="zh-CN" sz="2800" b="1" dirty="0" smtClean="0">
                <a:solidFill>
                  <a:srgbClr val="CC3300"/>
                </a:solidFill>
              </a:rPr>
              <a:t>Path[</a:t>
            </a:r>
            <a:r>
              <a:rPr lang="en-US" altLang="zh-CN" sz="2800" b="1" dirty="0" err="1" smtClean="0">
                <a:solidFill>
                  <a:srgbClr val="CC3300"/>
                </a:solidFill>
              </a:rPr>
              <a:t>i</a:t>
            </a:r>
            <a:r>
              <a:rPr lang="en-US" altLang="zh-CN" sz="2800" b="1" dirty="0" smtClean="0">
                <a:solidFill>
                  <a:srgbClr val="CC3300"/>
                </a:solidFill>
              </a:rPr>
              <a:t>][j]=0</a:t>
            </a:r>
            <a:r>
              <a:rPr lang="zh-CN" altLang="zh-CN" sz="2800" b="1" dirty="0" smtClean="0">
                <a:solidFill>
                  <a:srgbClr val="0000FF"/>
                </a:solidFill>
              </a:rPr>
              <a:t>，则没有中间顶点。</a:t>
            </a:r>
            <a:endParaRPr lang="en-US" altLang="zh-CN" sz="2800" b="1" dirty="0" smtClean="0">
              <a:solidFill>
                <a:srgbClr val="0000FF"/>
              </a:solidFill>
            </a:endParaRPr>
          </a:p>
          <a:p>
            <a:pPr marL="800100" lvl="1" indent="-342900" algn="just">
              <a:spcBef>
                <a:spcPts val="1800"/>
              </a:spcBef>
              <a:buClr>
                <a:srgbClr val="800080"/>
              </a:buClr>
              <a:buFont typeface="Wingdings" pitchFamily="2" charset="2"/>
              <a:buChar char="§"/>
            </a:pPr>
            <a:r>
              <a:rPr lang="zh-CN" altLang="zh-CN" sz="2800" b="1" dirty="0" smtClean="0">
                <a:solidFill>
                  <a:srgbClr val="006600"/>
                </a:solidFill>
              </a:rPr>
              <a:t>函数</a:t>
            </a:r>
            <a:r>
              <a:rPr lang="en-US" altLang="zh-CN" sz="2800" b="1" dirty="0" err="1" smtClean="0">
                <a:solidFill>
                  <a:srgbClr val="CC3300"/>
                </a:solidFill>
              </a:rPr>
              <a:t>Print_All_Path</a:t>
            </a:r>
            <a:r>
              <a:rPr lang="zh-CN" altLang="zh-CN" sz="2800" b="1" dirty="0" smtClean="0">
                <a:solidFill>
                  <a:srgbClr val="006600"/>
                </a:solidFill>
              </a:rPr>
              <a:t>输出由</a:t>
            </a:r>
            <a:r>
              <a:rPr lang="en-US" altLang="zh-CN" sz="2800" b="1" dirty="0" smtClean="0">
                <a:solidFill>
                  <a:srgbClr val="CC3300"/>
                </a:solidFill>
              </a:rPr>
              <a:t>n*n</a:t>
            </a:r>
            <a:r>
              <a:rPr lang="zh-CN" altLang="zh-CN" sz="2800" b="1" dirty="0" smtClean="0">
                <a:solidFill>
                  <a:srgbClr val="006600"/>
                </a:solidFill>
              </a:rPr>
              <a:t>阶邻接矩阵表示的带权有向图中的所有最短路径。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ox(in)">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158</a:t>
            </a:fld>
            <a:endParaRPr lang="en-US" altLang="zh-CN"/>
          </a:p>
        </p:txBody>
      </p:sp>
      <p:sp>
        <p:nvSpPr>
          <p:cNvPr id="3" name="Text Box 2"/>
          <p:cNvSpPr txBox="1">
            <a:spLocks noChangeArrowheads="1"/>
          </p:cNvSpPr>
          <p:nvPr/>
        </p:nvSpPr>
        <p:spPr bwMode="auto">
          <a:xfrm>
            <a:off x="536930" y="396605"/>
            <a:ext cx="8401005" cy="5924699"/>
          </a:xfrm>
          <a:prstGeom prst="rect">
            <a:avLst/>
          </a:prstGeom>
          <a:noFill/>
          <a:ln w="9525">
            <a:noFill/>
            <a:miter lim="800000"/>
            <a:headEnd/>
            <a:tailEnd/>
          </a:ln>
        </p:spPr>
        <p:txBody>
          <a:bodyPr wrap="square">
            <a:spAutoFit/>
          </a:bodyPr>
          <a:lstStyle/>
          <a:p>
            <a:pPr algn="ctr"/>
            <a:r>
              <a:rPr lang="zh-CN" altLang="zh-CN" sz="2800" b="1" u="sng" dirty="0" smtClean="0">
                <a:solidFill>
                  <a:srgbClr val="006600"/>
                </a:solidFill>
                <a:effectLst>
                  <a:outerShdw blurRad="38100" dist="38100" dir="2700000" algn="tl">
                    <a:srgbClr val="000000">
                      <a:alpha val="43137"/>
                    </a:srgbClr>
                  </a:outerShdw>
                </a:effectLst>
              </a:rPr>
              <a:t>程序</a:t>
            </a:r>
            <a:r>
              <a:rPr lang="en-US" altLang="zh-CN" sz="2800" b="1" u="sng" dirty="0" smtClean="0">
                <a:solidFill>
                  <a:srgbClr val="006600"/>
                </a:solidFill>
                <a:effectLst>
                  <a:outerShdw blurRad="38100" dist="38100" dir="2700000" algn="tl">
                    <a:srgbClr val="000000">
                      <a:alpha val="43137"/>
                    </a:srgbClr>
                  </a:outerShdw>
                </a:effectLst>
              </a:rPr>
              <a:t>8-7 </a:t>
            </a:r>
            <a:r>
              <a:rPr lang="zh-CN" altLang="zh-CN" sz="2800" b="1" u="sng" dirty="0" smtClean="0">
                <a:solidFill>
                  <a:srgbClr val="006600"/>
                </a:solidFill>
                <a:effectLst>
                  <a:outerShdw blurRad="38100" dist="38100" dir="2700000" algn="tl">
                    <a:srgbClr val="000000">
                      <a:alpha val="43137"/>
                    </a:srgbClr>
                  </a:outerShdw>
                </a:effectLst>
              </a:rPr>
              <a:t>最短路径的</a:t>
            </a:r>
            <a:r>
              <a:rPr lang="en-US" altLang="zh-CN" sz="2800" b="1" u="sng" dirty="0" smtClean="0">
                <a:solidFill>
                  <a:srgbClr val="006600"/>
                </a:solidFill>
                <a:effectLst>
                  <a:outerShdw blurRad="38100" dist="38100" dir="2700000" algn="tl">
                    <a:srgbClr val="000000">
                      <a:alpha val="43137"/>
                    </a:srgbClr>
                  </a:outerShdw>
                </a:effectLst>
              </a:rPr>
              <a:t>Floyd</a:t>
            </a:r>
            <a:r>
              <a:rPr lang="zh-CN" altLang="zh-CN" sz="2800" b="1" u="sng" dirty="0" smtClean="0">
                <a:solidFill>
                  <a:srgbClr val="006600"/>
                </a:solidFill>
                <a:effectLst>
                  <a:outerShdw blurRad="38100" dist="38100" dir="2700000" algn="tl">
                    <a:srgbClr val="000000">
                      <a:alpha val="43137"/>
                    </a:srgbClr>
                  </a:outerShdw>
                </a:effectLst>
              </a:rPr>
              <a:t>算法</a:t>
            </a:r>
            <a:endParaRPr lang="zh-CN" altLang="en-US" sz="2800" b="1" u="sng" dirty="0">
              <a:solidFill>
                <a:srgbClr val="006600"/>
              </a:solidFill>
              <a:effectLst>
                <a:outerShdw blurRad="38100" dist="38100" dir="2700000" algn="tl">
                  <a:srgbClr val="000000">
                    <a:alpha val="43137"/>
                  </a:srgbClr>
                </a:outerShdw>
              </a:effectLst>
              <a:ea typeface="仿宋_GB2312" pitchFamily="49" charset="-122"/>
            </a:endParaRPr>
          </a:p>
          <a:p>
            <a:pPr>
              <a:spcBef>
                <a:spcPts val="1800"/>
              </a:spcBef>
            </a:pP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MAXINT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9999</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10</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图中最大顶点个数</a:t>
            </a:r>
          </a:p>
          <a:p>
            <a:r>
              <a:rPr lang="en-US" altLang="zh-CN" b="1" dirty="0" smtClean="0">
                <a:solidFill>
                  <a:srgbClr val="C00000"/>
                </a:solidFill>
                <a:latin typeface="+mn-lt"/>
                <a:ea typeface="隶书" pitchFamily="49" charset="-122"/>
              </a:rPr>
              <a:t>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图的类定义</a:t>
            </a:r>
          </a:p>
          <a:p>
            <a:r>
              <a:rPr lang="en-US" altLang="zh-CN" b="1" dirty="0" smtClean="0">
                <a:solidFill>
                  <a:srgbClr val="C00000"/>
                </a:solidFill>
                <a:latin typeface="+mn-lt"/>
                <a:ea typeface="隶书" pitchFamily="49" charset="-122"/>
              </a:rPr>
              <a:t>     private:</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float </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图的邻接矩阵</a:t>
            </a:r>
          </a:p>
          <a:p>
            <a:r>
              <a:rPr lang="en-US" altLang="zh-CN" b="1" dirty="0" smtClean="0">
                <a:solidFill>
                  <a:srgbClr val="C00000"/>
                </a:solidFill>
                <a:latin typeface="+mn-lt"/>
                <a:ea typeface="隶书" pitchFamily="49" charset="-122"/>
              </a:rPr>
              <a:t>         float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存放顶点之间的最短路径长度</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Path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存放在最短路径上终结顶点的前一顶点的顶点号</a:t>
            </a:r>
          </a:p>
          <a:p>
            <a:r>
              <a:rPr lang="en-US" altLang="zh-CN" b="1" dirty="0" smtClean="0">
                <a:solidFill>
                  <a:srgbClr val="C00000"/>
                </a:solidFill>
                <a:latin typeface="+mn-lt"/>
                <a:ea typeface="隶书" pitchFamily="49" charset="-122"/>
              </a:rPr>
              <a:t>     public:</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void </a:t>
            </a:r>
            <a:r>
              <a:rPr lang="en-US" altLang="zh-CN" dirty="0" smtClean="0">
                <a:solidFill>
                  <a:srgbClr val="C00000"/>
                </a:solidFill>
                <a:latin typeface="+mn-lt"/>
                <a:ea typeface="隶书" pitchFamily="49" charset="-122"/>
              </a:rPr>
              <a:t>Floyd</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en-US" altLang="zh-CN" b="1" dirty="0">
              <a:solidFill>
                <a:srgbClr val="CC3300"/>
              </a:solidFill>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heckerboard(across)">
                                      <p:cBhvr>
                                        <p:cTn id="25" dur="500"/>
                                        <p:tgtEl>
                                          <p:spTgt spid="3">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heckerboard(across)">
                                      <p:cBhvr>
                                        <p:cTn id="28" dur="500"/>
                                        <p:tgtEl>
                                          <p:spTgt spid="3">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heckerboard(across)">
                                      <p:cBhvr>
                                        <p:cTn id="31" dur="500"/>
                                        <p:tgtEl>
                                          <p:spTgt spid="3">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4" dur="500"/>
                                        <p:tgtEl>
                                          <p:spTgt spid="3">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7" dur="500"/>
                                        <p:tgtEl>
                                          <p:spTgt spid="3">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0" dur="500"/>
                                        <p:tgtEl>
                                          <p:spTgt spid="3">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43" dur="500"/>
                                        <p:tgtEl>
                                          <p:spTgt spid="3">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159</a:t>
            </a:fld>
            <a:endParaRPr lang="en-US" altLang="zh-CN"/>
          </a:p>
        </p:txBody>
      </p:sp>
      <p:sp>
        <p:nvSpPr>
          <p:cNvPr id="3" name="Text Box 2"/>
          <p:cNvSpPr txBox="1">
            <a:spLocks noChangeArrowheads="1"/>
          </p:cNvSpPr>
          <p:nvPr/>
        </p:nvSpPr>
        <p:spPr bwMode="auto">
          <a:xfrm>
            <a:off x="536933" y="302469"/>
            <a:ext cx="8401005" cy="6300764"/>
          </a:xfrm>
          <a:prstGeom prst="rect">
            <a:avLst/>
          </a:prstGeom>
          <a:noFill/>
          <a:ln w="9525">
            <a:noFill/>
            <a:miter lim="800000"/>
            <a:headEnd/>
            <a:tailEnd/>
          </a:ln>
        </p:spPr>
        <p:txBody>
          <a:bodyPr wrap="square">
            <a:spAutoFit/>
          </a:bodyPr>
          <a:lstStyle/>
          <a:p>
            <a:pPr>
              <a:lnSpc>
                <a:spcPts val="2200"/>
              </a:lnSpc>
            </a:pPr>
            <a:r>
              <a:rPr lang="en-US" altLang="zh-CN" b="1" dirty="0" smtClean="0">
                <a:solidFill>
                  <a:srgbClr val="C00000"/>
                </a:solidFill>
                <a:latin typeface="+mn-lt"/>
                <a:ea typeface="隶书" pitchFamily="49" charset="-122"/>
              </a:rPr>
              <a:t>void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 </a:t>
            </a:r>
            <a:r>
              <a:rPr lang="en-US" altLang="zh-CN" dirty="0" smtClean="0">
                <a:solidFill>
                  <a:srgbClr val="C00000"/>
                </a:solidFill>
                <a:latin typeface="+mn-lt"/>
                <a:ea typeface="隶书" pitchFamily="49" charset="-122"/>
              </a:rPr>
              <a:t>Floyd</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Cost[n][n]</a:t>
            </a:r>
            <a:r>
              <a:rPr lang="zh-CN" altLang="zh-CN" dirty="0" smtClean="0">
                <a:solidFill>
                  <a:srgbClr val="0000FF"/>
                </a:solidFill>
                <a:latin typeface="+mn-lt"/>
                <a:ea typeface="隶书" pitchFamily="49" charset="-122"/>
              </a:rPr>
              <a:t>是一个具有</a:t>
            </a:r>
            <a:r>
              <a:rPr lang="en-US" altLang="zh-CN" b="1" dirty="0" smtClean="0">
                <a:solidFill>
                  <a:srgbClr val="FF0000"/>
                </a:solidFill>
                <a:latin typeface="+mn-lt"/>
                <a:ea typeface="隶书" pitchFamily="49" charset="-122"/>
              </a:rPr>
              <a:t>n</a:t>
            </a:r>
            <a:r>
              <a:rPr lang="zh-CN" altLang="zh-CN" dirty="0" smtClean="0">
                <a:solidFill>
                  <a:srgbClr val="0000FF"/>
                </a:solidFill>
                <a:latin typeface="+mn-lt"/>
                <a:ea typeface="隶书" pitchFamily="49" charset="-122"/>
              </a:rPr>
              <a:t>个顶点的图的邻接矩阵</a:t>
            </a:r>
          </a:p>
          <a:p>
            <a:pPr>
              <a:lnSpc>
                <a:spcPts val="2200"/>
              </a:lnSpc>
            </a:pPr>
            <a:r>
              <a:rPr lang="en-US" altLang="zh-CN" b="1" dirty="0" smtClean="0">
                <a:solidFill>
                  <a:srgbClr val="0000FF"/>
                </a:solidFill>
                <a:latin typeface="+mn-lt"/>
                <a:ea typeface="隶书" pitchFamily="49" charset="-122"/>
              </a:rPr>
              <a:t>   //</a:t>
            </a:r>
            <a:r>
              <a:rPr lang="en-US" altLang="zh-CN" b="1" dirty="0" smtClean="0">
                <a:solidFill>
                  <a:srgbClr val="FF0000"/>
                </a:solidFill>
                <a:latin typeface="+mn-lt"/>
                <a:ea typeface="隶书" pitchFamily="49" charset="-122"/>
              </a:rPr>
              <a:t>A[</a:t>
            </a:r>
            <a:r>
              <a:rPr lang="en-US" altLang="zh-CN" b="1" dirty="0" err="1" smtClean="0">
                <a:solidFill>
                  <a:srgbClr val="FF0000"/>
                </a:solidFill>
                <a:latin typeface="+mn-lt"/>
                <a:ea typeface="隶书" pitchFamily="49" charset="-122"/>
              </a:rPr>
              <a:t>i</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是顶点</a:t>
            </a:r>
            <a:r>
              <a:rPr lang="en-US" altLang="zh-CN" b="1" dirty="0" err="1" smtClean="0">
                <a:solidFill>
                  <a:srgbClr val="FF0000"/>
                </a:solidFill>
                <a:latin typeface="+mn-lt"/>
                <a:ea typeface="隶书" pitchFamily="49" charset="-122"/>
              </a:rPr>
              <a:t>i</a:t>
            </a:r>
            <a:r>
              <a:rPr lang="zh-CN" altLang="zh-CN"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之间的最短路径长度</a:t>
            </a:r>
          </a:p>
          <a:p>
            <a:pPr>
              <a:lnSpc>
                <a:spcPts val="2200"/>
              </a:lnSpc>
            </a:pP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Path[</a:t>
            </a:r>
            <a:r>
              <a:rPr lang="en-US" altLang="zh-CN" b="1" dirty="0" err="1" smtClean="0">
                <a:solidFill>
                  <a:srgbClr val="FF0000"/>
                </a:solidFill>
                <a:latin typeface="+mn-lt"/>
                <a:ea typeface="隶书" pitchFamily="49" charset="-122"/>
              </a:rPr>
              <a:t>i</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是相应路径上顶点</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前一顶点的顶点号</a:t>
            </a:r>
          </a:p>
          <a:p>
            <a:pPr>
              <a:lnSpc>
                <a:spcPts val="22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for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for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矩阵</a:t>
            </a:r>
            <a:r>
              <a:rPr lang="en-US" altLang="zh-CN" b="1" dirty="0" smtClean="0">
                <a:solidFill>
                  <a:srgbClr val="FF0000"/>
                </a:solidFill>
                <a:latin typeface="+mn-lt"/>
                <a:ea typeface="隶书" pitchFamily="49" charset="-122"/>
              </a:rPr>
              <a:t>A</a:t>
            </a:r>
            <a:r>
              <a:rPr lang="zh-CN" altLang="zh-CN" dirty="0" smtClean="0">
                <a:solidFill>
                  <a:srgbClr val="0000FF"/>
                </a:solidFill>
                <a:latin typeface="+mn-lt"/>
                <a:ea typeface="隶书" pitchFamily="49" charset="-122"/>
              </a:rPr>
              <a:t>与数组</a:t>
            </a:r>
            <a:r>
              <a:rPr lang="en-US" altLang="zh-CN" b="1" dirty="0" smtClean="0">
                <a:solidFill>
                  <a:srgbClr val="FF0000"/>
                </a:solidFill>
                <a:latin typeface="+mn-lt"/>
                <a:ea typeface="隶书" pitchFamily="49" charset="-122"/>
              </a:rPr>
              <a:t>Path</a:t>
            </a:r>
            <a:r>
              <a:rPr lang="zh-CN" altLang="zh-CN" dirty="0" smtClean="0">
                <a:solidFill>
                  <a:srgbClr val="0000FF"/>
                </a:solidFill>
                <a:latin typeface="+mn-lt"/>
                <a:ea typeface="隶书" pitchFamily="49" charset="-122"/>
              </a:rPr>
              <a:t>初始化</a:t>
            </a:r>
          </a:p>
          <a:p>
            <a:pPr>
              <a:lnSpc>
                <a:spcPts val="22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if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MAXINT</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en-US" altLang="zh-CN" b="1" dirty="0" err="1" smtClean="0">
                <a:solidFill>
                  <a:srgbClr val="FF0000"/>
                </a:solidFill>
                <a:latin typeface="+mn-lt"/>
                <a:ea typeface="隶书" pitchFamily="49" charset="-122"/>
              </a:rPr>
              <a:t>i</a:t>
            </a:r>
            <a:r>
              <a:rPr lang="zh-CN" altLang="zh-CN"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之间有路径</a:t>
            </a:r>
          </a:p>
          <a:p>
            <a:pPr>
              <a:lnSpc>
                <a:spcPts val="22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Path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else </a:t>
            </a:r>
            <a:r>
              <a:rPr lang="en-US" altLang="zh-CN" dirty="0" smtClean="0">
                <a:solidFill>
                  <a:srgbClr val="C00000"/>
                </a:solidFill>
                <a:latin typeface="+mn-lt"/>
                <a:ea typeface="隶书" pitchFamily="49" charset="-122"/>
              </a:rPr>
              <a:t>Path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en-US" altLang="zh-CN" b="1" dirty="0" err="1" smtClean="0">
                <a:solidFill>
                  <a:srgbClr val="FF0000"/>
                </a:solidFill>
                <a:latin typeface="+mn-lt"/>
                <a:ea typeface="隶书" pitchFamily="49" charset="-122"/>
              </a:rPr>
              <a:t>i</a:t>
            </a:r>
            <a:r>
              <a:rPr lang="zh-CN" altLang="zh-CN"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之间无有路径</a:t>
            </a:r>
          </a:p>
          <a:p>
            <a:pPr>
              <a:lnSpc>
                <a:spcPts val="22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for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for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for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产生</a:t>
            </a:r>
            <a:r>
              <a:rPr lang="en-US" altLang="zh-CN" b="1" dirty="0" smtClean="0">
                <a:solidFill>
                  <a:srgbClr val="FF0000"/>
                </a:solidFill>
                <a:latin typeface="+mn-lt"/>
                <a:ea typeface="隶书" pitchFamily="49" charset="-122"/>
              </a:rPr>
              <a:t>A</a:t>
            </a:r>
            <a:r>
              <a:rPr lang="en-US" altLang="zh-CN" b="1" baseline="30000" dirty="0" smtClean="0">
                <a:solidFill>
                  <a:srgbClr val="FF0000"/>
                </a:solidFill>
                <a:latin typeface="+mn-lt"/>
                <a:ea typeface="隶书" pitchFamily="49" charset="-122"/>
              </a:rPr>
              <a:t>(k)</a:t>
            </a:r>
            <a:r>
              <a:rPr lang="zh-CN" altLang="zh-CN" dirty="0" smtClean="0">
                <a:solidFill>
                  <a:srgbClr val="0000FF"/>
                </a:solidFill>
                <a:latin typeface="+mn-lt"/>
                <a:ea typeface="隶书" pitchFamily="49" charset="-122"/>
              </a:rPr>
              <a:t>及相应的</a:t>
            </a:r>
            <a:r>
              <a:rPr lang="en-US" altLang="zh-CN" b="1" dirty="0" smtClean="0">
                <a:solidFill>
                  <a:srgbClr val="FF0000"/>
                </a:solidFill>
                <a:latin typeface="+mn-lt"/>
                <a:ea typeface="隶书" pitchFamily="49" charset="-122"/>
              </a:rPr>
              <a:t>Path</a:t>
            </a:r>
            <a:r>
              <a:rPr lang="en-US" altLang="zh-CN" b="1" baseline="30000" dirty="0" smtClean="0">
                <a:solidFill>
                  <a:srgbClr val="FF0000"/>
                </a:solidFill>
                <a:latin typeface="+mn-lt"/>
                <a:ea typeface="隶书" pitchFamily="49" charset="-122"/>
              </a:rPr>
              <a:t>(k)</a:t>
            </a:r>
            <a:endParaRPr lang="zh-CN" altLang="zh-CN" b="1" dirty="0" smtClean="0">
              <a:solidFill>
                <a:srgbClr val="FF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缩短路径长度，绕过</a:t>
            </a:r>
            <a:r>
              <a:rPr lang="en-US" altLang="zh-CN" b="1" dirty="0" smtClean="0">
                <a:solidFill>
                  <a:srgbClr val="FF0000"/>
                </a:solidFill>
                <a:latin typeface="+mn-lt"/>
                <a:ea typeface="隶书" pitchFamily="49" charset="-122"/>
              </a:rPr>
              <a:t>k</a:t>
            </a:r>
            <a:r>
              <a:rPr lang="zh-CN" altLang="zh-CN" dirty="0" smtClean="0">
                <a:solidFill>
                  <a:srgbClr val="0000FF"/>
                </a:solidFill>
                <a:latin typeface="+mn-lt"/>
                <a:ea typeface="隶书" pitchFamily="49" charset="-122"/>
              </a:rPr>
              <a:t>到</a:t>
            </a:r>
            <a:r>
              <a:rPr lang="en-US" altLang="zh-CN" b="1" dirty="0" smtClean="0">
                <a:solidFill>
                  <a:srgbClr val="FF0000"/>
                </a:solidFill>
                <a:latin typeface="+mn-lt"/>
                <a:ea typeface="隶书" pitchFamily="49" charset="-122"/>
              </a:rPr>
              <a:t>j</a:t>
            </a:r>
            <a:endParaRPr lang="zh-CN" altLang="zh-CN" b="1" dirty="0" smtClean="0">
              <a:solidFill>
                <a:srgbClr val="FF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Path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2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0" dur="500"/>
                                        <p:tgtEl>
                                          <p:spTgt spid="3">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3" dur="500"/>
                                        <p:tgtEl>
                                          <p:spTgt spid="3">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46" dur="500"/>
                                        <p:tgtEl>
                                          <p:spTgt spid="3">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9" dur="500"/>
                                        <p:tgtEl>
                                          <p:spTgt spid="3">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52" dur="500"/>
                                        <p:tgtEl>
                                          <p:spTgt spid="3">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55" dur="500"/>
                                        <p:tgtEl>
                                          <p:spTgt spid="3">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checkerboard(across)">
                                      <p:cBhvr>
                                        <p:cTn id="58" dur="500"/>
                                        <p:tgtEl>
                                          <p:spTgt spid="3">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checkerboard(across)">
                                      <p:cBhvr>
                                        <p:cTn id="61" dur="500"/>
                                        <p:tgtEl>
                                          <p:spTgt spid="3">
                                            <p:txEl>
                                              <p:pRg st="18" end="18"/>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checkerboard(across)">
                                      <p:cBhvr>
                                        <p:cTn id="64" dur="500"/>
                                        <p:tgtEl>
                                          <p:spTgt spid="3">
                                            <p:txEl>
                                              <p:pRg st="19" end="19"/>
                                            </p:txEl>
                                          </p:spTgt>
                                        </p:tgtEl>
                                      </p:cBhvr>
                                    </p:animEffect>
                                  </p:childTnLst>
                                </p:cTn>
                              </p:par>
                              <p:par>
                                <p:cTn id="65" presetID="5" presetClass="entr" presetSubtype="10"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checkerboard(across)">
                                      <p:cBhvr>
                                        <p:cTn id="67" dur="500"/>
                                        <p:tgtEl>
                                          <p:spTgt spid="3">
                                            <p:txEl>
                                              <p:pRg st="20" end="20"/>
                                            </p:txEl>
                                          </p:spTgt>
                                        </p:tgtEl>
                                      </p:cBhvr>
                                    </p:animEffect>
                                  </p:childTnLst>
                                </p:cTn>
                              </p:par>
                              <p:par>
                                <p:cTn id="68" presetID="5" presetClass="entr" presetSubtype="10" fill="hold"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checkerboard(across)">
                                      <p:cBhvr>
                                        <p:cTn id="70"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381000" y="339725"/>
            <a:ext cx="8356600" cy="1908175"/>
          </a:xfrm>
        </p:spPr>
        <p:txBody>
          <a:bodyPr/>
          <a:lstStyle/>
          <a:p>
            <a:pPr algn="just">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在有向图中，</a:t>
            </a:r>
            <a:r>
              <a:rPr lang="zh-CN" altLang="en-US" sz="2800" b="1" dirty="0" smtClean="0">
                <a:effectLst>
                  <a:outerShdw blurRad="38100" dist="38100" dir="2700000" algn="tl">
                    <a:srgbClr val="C0C0C0"/>
                  </a:outerShdw>
                </a:effectLst>
                <a:ea typeface="仿宋_GB2312" pitchFamily="49" charset="-122"/>
              </a:rPr>
              <a:t>统计第</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zh-CN" altLang="en-US" sz="2800" b="1" dirty="0" smtClean="0">
                <a:effectLst>
                  <a:outerShdw blurRad="38100" dist="38100" dir="2700000" algn="tl">
                    <a:srgbClr val="C0C0C0"/>
                  </a:outerShdw>
                </a:effectLst>
                <a:ea typeface="仿宋_GB2312" pitchFamily="49" charset="-122"/>
              </a:rPr>
              <a:t>行</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effectLst>
                  <a:outerShdw blurRad="38100" dist="38100" dir="2700000" algn="tl">
                    <a:srgbClr val="C0C0C0"/>
                  </a:outerShdw>
                </a:effectLst>
                <a:ea typeface="仿宋_GB2312" pitchFamily="49" charset="-122"/>
              </a:rPr>
              <a:t>的</a:t>
            </a:r>
            <a:r>
              <a:rPr lang="zh-CN" altLang="en-US" sz="2800" b="1" dirty="0">
                <a:effectLst>
                  <a:outerShdw blurRad="38100" dist="38100" dir="2700000" algn="tl">
                    <a:srgbClr val="C0C0C0"/>
                  </a:outerShdw>
                </a:effectLst>
                <a:ea typeface="仿宋_GB2312" pitchFamily="49" charset="-122"/>
              </a:rPr>
              <a:t>个数可得</a:t>
            </a:r>
            <a:r>
              <a:rPr lang="zh-CN" altLang="en-US" sz="2800" b="1" dirty="0" smtClean="0">
                <a:effectLst>
                  <a:outerShdw blurRad="38100" dist="38100" dir="2700000" algn="tl">
                    <a:srgbClr val="C0C0C0"/>
                  </a:outerShdw>
                </a:effectLst>
                <a:ea typeface="仿宋_GB2312" pitchFamily="49" charset="-122"/>
              </a:rPr>
              <a:t>顶点</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zh-CN" altLang="en-US" sz="2800" b="1" dirty="0" smtClean="0">
                <a:effectLst>
                  <a:outerShdw blurRad="38100" dist="38100" dir="2700000" algn="tl">
                    <a:srgbClr val="C0C0C0"/>
                  </a:outerShdw>
                </a:effectLst>
                <a:ea typeface="仿宋_GB2312" pitchFamily="49" charset="-122"/>
              </a:rPr>
              <a:t>的</a:t>
            </a:r>
            <a:r>
              <a:rPr lang="zh-CN" altLang="en-US" sz="2800" b="1" dirty="0">
                <a:solidFill>
                  <a:schemeClr val="tx2"/>
                </a:solidFill>
                <a:effectLst>
                  <a:outerShdw blurRad="38100" dist="38100" dir="2700000" algn="tl">
                    <a:srgbClr val="C0C0C0"/>
                  </a:outerShdw>
                </a:effectLst>
                <a:ea typeface="仿宋_GB2312" pitchFamily="49" charset="-122"/>
              </a:rPr>
              <a:t>出度</a:t>
            </a:r>
            <a:r>
              <a:rPr lang="zh-CN" altLang="en-US" sz="2800" b="1" dirty="0">
                <a:effectLst>
                  <a:outerShdw blurRad="38100" dist="38100" dir="2700000" algn="tl">
                    <a:srgbClr val="C0C0C0"/>
                  </a:outerShdw>
                </a:effectLst>
                <a:ea typeface="仿宋_GB2312" pitchFamily="49" charset="-122"/>
              </a:rPr>
              <a:t>，统计</a:t>
            </a:r>
            <a:r>
              <a:rPr lang="zh-CN" altLang="en-US" sz="2800" b="1" dirty="0" smtClean="0">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j</a:t>
            </a:r>
            <a:r>
              <a:rPr lang="zh-CN" altLang="en-US" sz="2800" b="1" dirty="0" smtClean="0">
                <a:effectLst>
                  <a:outerShdw blurRad="38100" dist="38100" dir="2700000" algn="tl">
                    <a:srgbClr val="C0C0C0"/>
                  </a:outerShdw>
                </a:effectLst>
                <a:ea typeface="仿宋_GB2312" pitchFamily="49" charset="-122"/>
              </a:rPr>
              <a:t>列</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effectLst>
                  <a:outerShdw blurRad="38100" dist="38100" dir="2700000" algn="tl">
                    <a:srgbClr val="C0C0C0"/>
                  </a:outerShdw>
                </a:effectLst>
                <a:ea typeface="仿宋_GB2312" pitchFamily="49" charset="-122"/>
              </a:rPr>
              <a:t>的</a:t>
            </a:r>
            <a:r>
              <a:rPr lang="zh-CN" altLang="en-US" sz="2800" b="1" dirty="0">
                <a:effectLst>
                  <a:outerShdw blurRad="38100" dist="38100" dir="2700000" algn="tl">
                    <a:srgbClr val="C0C0C0"/>
                  </a:outerShdw>
                </a:effectLst>
                <a:ea typeface="仿宋_GB2312" pitchFamily="49" charset="-122"/>
              </a:rPr>
              <a:t>个数可得</a:t>
            </a:r>
            <a:r>
              <a:rPr lang="zh-CN" altLang="en-US" sz="2800" b="1" dirty="0" smtClean="0">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j</a:t>
            </a:r>
            <a:r>
              <a:rPr lang="zh-CN" altLang="en-US" sz="2800" b="1" dirty="0" smtClean="0">
                <a:effectLst>
                  <a:outerShdw blurRad="38100" dist="38100" dir="2700000" algn="tl">
                    <a:srgbClr val="C0C0C0"/>
                  </a:outerShdw>
                </a:effectLst>
                <a:ea typeface="仿宋_GB2312" pitchFamily="49" charset="-122"/>
              </a:rPr>
              <a:t>的</a:t>
            </a:r>
            <a:r>
              <a:rPr lang="zh-CN" altLang="en-US" sz="2800" b="1" dirty="0">
                <a:solidFill>
                  <a:schemeClr val="tx2"/>
                </a:solidFill>
                <a:effectLst>
                  <a:outerShdw blurRad="38100" dist="38100" dir="2700000" algn="tl">
                    <a:srgbClr val="C0C0C0"/>
                  </a:outerShdw>
                </a:effectLst>
                <a:ea typeface="仿宋_GB2312" pitchFamily="49" charset="-122"/>
              </a:rPr>
              <a:t>入度</a:t>
            </a:r>
            <a:r>
              <a:rPr lang="zh-CN" altLang="en-US" sz="2800"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在无向图中，统计</a:t>
            </a:r>
            <a:r>
              <a:rPr lang="zh-CN" altLang="en-US" sz="2800" b="1" dirty="0" smtClean="0">
                <a:effectLst>
                  <a:outerShdw blurRad="38100" dist="38100" dir="2700000" algn="tl">
                    <a:srgbClr val="C0C0C0"/>
                  </a:outerShdw>
                </a:effectLst>
                <a:ea typeface="仿宋_GB2312" pitchFamily="49" charset="-122"/>
              </a:rPr>
              <a:t>第</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zh-CN" altLang="zh-CN" sz="2800" b="1" dirty="0" smtClean="0">
                <a:effectLst>
                  <a:outerShdw blurRad="38100" dist="38100" dir="2700000" algn="tl">
                    <a:srgbClr val="C0C0C0"/>
                  </a:outerShdw>
                </a:effectLst>
                <a:ea typeface="仿宋_GB2312" pitchFamily="49" charset="-122"/>
              </a:rPr>
              <a:t>行</a:t>
            </a:r>
            <a:r>
              <a:rPr lang="zh-CN" altLang="en-US" sz="2800" b="1" dirty="0">
                <a:effectLst>
                  <a:outerShdw blurRad="38100" dist="38100" dir="2700000" algn="tl">
                    <a:srgbClr val="C0C0C0"/>
                  </a:outerShdw>
                </a:effectLst>
                <a:ea typeface="仿宋_GB2312" pitchFamily="49" charset="-122"/>
              </a:rPr>
              <a:t>（</a:t>
            </a:r>
            <a:r>
              <a:rPr lang="zh-CN" altLang="zh-CN" sz="2800" b="1" dirty="0" smtClean="0">
                <a:effectLst>
                  <a:outerShdw blurRad="38100" dist="38100" dir="2700000" algn="tl">
                    <a:srgbClr val="C0C0C0"/>
                  </a:outerShdw>
                </a:effectLst>
                <a:ea typeface="仿宋_GB2312" pitchFamily="49" charset="-122"/>
              </a:rPr>
              <a:t>列</a:t>
            </a:r>
            <a:r>
              <a:rPr lang="zh-CN" altLang="en-US" sz="2800" b="1" dirty="0" smtClean="0">
                <a:effectLst>
                  <a:outerShdw blurRad="38100" dist="38100" dir="2700000" algn="tl">
                    <a:srgbClr val="C0C0C0"/>
                  </a:outerShdw>
                </a:effectLst>
                <a:ea typeface="仿宋_GB2312" pitchFamily="49" charset="-122"/>
              </a:rPr>
              <a:t>）</a:t>
            </a:r>
            <a:r>
              <a:rPr lang="zh-CN" altLang="zh-CN" sz="2800" b="1" dirty="0" smtClean="0">
                <a:solidFill>
                  <a:schemeClr val="tx2"/>
                </a:solidFill>
                <a:effectLst>
                  <a:outerShdw blurRad="38100" dist="38100" dir="2700000" algn="tl">
                    <a:srgbClr val="C0C0C0"/>
                  </a:outerShdw>
                </a:effectLst>
                <a:ea typeface="仿宋_GB2312" pitchFamily="49" charset="-122"/>
              </a:rPr>
              <a:t>1</a:t>
            </a:r>
            <a:r>
              <a:rPr lang="zh-CN" altLang="zh-CN" sz="2800" b="1" dirty="0" smtClean="0">
                <a:effectLst>
                  <a:outerShdw blurRad="38100" dist="38100" dir="2700000" algn="tl">
                    <a:srgbClr val="C0C0C0"/>
                  </a:outerShdw>
                </a:effectLst>
                <a:ea typeface="仿宋_GB2312" pitchFamily="49" charset="-122"/>
              </a:rPr>
              <a:t>的</a:t>
            </a:r>
            <a:r>
              <a:rPr lang="zh-CN" altLang="zh-CN" sz="2800" b="1" dirty="0">
                <a:effectLst>
                  <a:outerShdw blurRad="38100" dist="38100" dir="2700000" algn="tl">
                    <a:srgbClr val="C0C0C0"/>
                  </a:outerShdw>
                </a:effectLst>
                <a:ea typeface="仿宋_GB2312" pitchFamily="49" charset="-122"/>
              </a:rPr>
              <a:t>个数可得</a:t>
            </a:r>
            <a:r>
              <a:rPr lang="zh-CN" altLang="zh-CN" sz="2800" b="1" dirty="0" smtClean="0">
                <a:effectLst>
                  <a:outerShdw blurRad="38100" dist="38100" dir="2700000" algn="tl">
                    <a:srgbClr val="C0C0C0"/>
                  </a:outerShdw>
                </a:effectLst>
                <a:ea typeface="仿宋_GB2312" pitchFamily="49" charset="-122"/>
              </a:rPr>
              <a:t>顶点</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zh-CN" altLang="zh-CN" sz="2800" b="1" dirty="0" smtClean="0">
                <a:effectLst>
                  <a:outerShdw blurRad="38100" dist="38100" dir="2700000" algn="tl">
                    <a:srgbClr val="C0C0C0"/>
                  </a:outerShdw>
                </a:effectLst>
                <a:ea typeface="仿宋_GB2312" pitchFamily="49" charset="-122"/>
              </a:rPr>
              <a:t>的</a:t>
            </a:r>
            <a:r>
              <a:rPr lang="zh-CN" altLang="zh-CN" sz="2800" b="1" dirty="0">
                <a:solidFill>
                  <a:schemeClr val="tx2"/>
                </a:solidFill>
                <a:effectLst>
                  <a:outerShdw blurRad="38100" dist="38100" dir="2700000" algn="tl">
                    <a:srgbClr val="C0C0C0"/>
                  </a:outerShdw>
                </a:effectLst>
                <a:ea typeface="仿宋_GB2312" pitchFamily="49" charset="-122"/>
              </a:rPr>
              <a:t>度</a:t>
            </a:r>
            <a:r>
              <a:rPr lang="zh-CN" altLang="zh-CN" sz="2800" b="1" dirty="0">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125956" name="Rectangle 4"/>
          <p:cNvSpPr>
            <a:spLocks noGrp="1" noChangeArrowheads="1"/>
          </p:cNvSpPr>
          <p:nvPr>
            <p:ph type="title"/>
          </p:nvPr>
        </p:nvSpPr>
        <p:spPr>
          <a:xfrm>
            <a:off x="439738" y="2181225"/>
            <a:ext cx="3113087" cy="685800"/>
          </a:xfrm>
          <a:noFill/>
          <a:ln/>
        </p:spPr>
        <p:txBody>
          <a:bodyPr/>
          <a:lstStyle/>
          <a:p>
            <a:pPr algn="just"/>
            <a:r>
              <a:rPr lang="zh-CN" altLang="en-US" sz="2800" b="1" u="sng" dirty="0">
                <a:effectLst>
                  <a:outerShdw blurRad="38100" dist="38100" dir="2700000" algn="tl">
                    <a:srgbClr val="C0C0C0"/>
                  </a:outerShdw>
                </a:effectLst>
                <a:ea typeface="仿宋_GB2312" pitchFamily="49" charset="-122"/>
              </a:rPr>
              <a:t>网络的邻接矩阵</a:t>
            </a:r>
          </a:p>
        </p:txBody>
      </p:sp>
      <p:graphicFrame>
        <p:nvGraphicFramePr>
          <p:cNvPr id="125957" name="Object 5"/>
          <p:cNvGraphicFramePr>
            <a:graphicFrameLocks noChangeAspect="1"/>
          </p:cNvGraphicFramePr>
          <p:nvPr/>
        </p:nvGraphicFramePr>
        <p:xfrm>
          <a:off x="452438" y="2759075"/>
          <a:ext cx="8086725" cy="1587500"/>
        </p:xfrm>
        <a:graphic>
          <a:graphicData uri="http://schemas.openxmlformats.org/presentationml/2006/ole">
            <p:oleObj spid="_x0000_s125957" name="公式" r:id="rId3" imgW="3581280" imgH="736560" progId="Equation.3">
              <p:embed/>
            </p:oleObj>
          </a:graphicData>
        </a:graphic>
      </p:graphicFrame>
      <p:sp>
        <p:nvSpPr>
          <p:cNvPr id="5" name="灯片编号占位符 4"/>
          <p:cNvSpPr>
            <a:spLocks noGrp="1"/>
          </p:cNvSpPr>
          <p:nvPr>
            <p:ph type="sldNum" sz="quarter" idx="12"/>
          </p:nvPr>
        </p:nvSpPr>
        <p:spPr/>
        <p:txBody>
          <a:bodyPr/>
          <a:lstStyle/>
          <a:p>
            <a:fld id="{EB19EAB4-AE1B-4E29-9BB5-042721FF4900}" type="slidenum">
              <a:rPr lang="en-US" altLang="zh-CN" smtClean="0"/>
              <a:pPr/>
              <a:t>16</a:t>
            </a:fld>
            <a:endParaRPr lang="en-US" altLang="zh-CN"/>
          </a:p>
        </p:txBody>
      </p:sp>
      <p:grpSp>
        <p:nvGrpSpPr>
          <p:cNvPr id="33" name="组合 32"/>
          <p:cNvGrpSpPr/>
          <p:nvPr/>
        </p:nvGrpSpPr>
        <p:grpSpPr>
          <a:xfrm>
            <a:off x="768350" y="4081463"/>
            <a:ext cx="2559050" cy="2598737"/>
            <a:chOff x="946150" y="3509963"/>
            <a:chExt cx="2597150" cy="3170237"/>
          </a:xfrm>
        </p:grpSpPr>
        <p:sp>
          <p:nvSpPr>
            <p:cNvPr id="6" name="Oval 15"/>
            <p:cNvSpPr>
              <a:spLocks noChangeArrowheads="1"/>
            </p:cNvSpPr>
            <p:nvPr/>
          </p:nvSpPr>
          <p:spPr bwMode="auto">
            <a:xfrm rot="2803039">
              <a:off x="889000" y="5060950"/>
              <a:ext cx="2667000" cy="266700"/>
            </a:xfrm>
            <a:prstGeom prst="ellipse">
              <a:avLst/>
            </a:prstGeom>
            <a:noFill/>
            <a:ln w="28575">
              <a:solidFill>
                <a:schemeClr val="tx2"/>
              </a:solidFill>
              <a:round/>
              <a:headEnd/>
              <a:tailEnd/>
            </a:ln>
            <a:effectLst/>
          </p:spPr>
          <p:txBody>
            <a:bodyPr wrap="none" anchor="ctr"/>
            <a:lstStyle/>
            <a:p>
              <a:endParaRPr lang="zh-CN" altLang="en-US"/>
            </a:p>
          </p:txBody>
        </p:sp>
        <p:sp>
          <p:nvSpPr>
            <p:cNvPr id="7" name="Oval 10"/>
            <p:cNvSpPr>
              <a:spLocks noChangeArrowheads="1"/>
            </p:cNvSpPr>
            <p:nvPr/>
          </p:nvSpPr>
          <p:spPr bwMode="auto">
            <a:xfrm>
              <a:off x="1403350" y="4013200"/>
              <a:ext cx="1676400" cy="304800"/>
            </a:xfrm>
            <a:prstGeom prst="ellipse">
              <a:avLst/>
            </a:prstGeom>
            <a:noFill/>
            <a:ln w="28575">
              <a:solidFill>
                <a:schemeClr val="tx2"/>
              </a:solidFill>
              <a:round/>
              <a:headEnd/>
              <a:tailEnd/>
            </a:ln>
            <a:effectLst/>
          </p:spPr>
          <p:txBody>
            <a:bodyPr wrap="none" anchor="ctr"/>
            <a:lstStyle/>
            <a:p>
              <a:endParaRPr lang="zh-CN" altLang="en-US"/>
            </a:p>
          </p:txBody>
        </p:sp>
        <p:sp>
          <p:nvSpPr>
            <p:cNvPr id="8" name="Oval 6"/>
            <p:cNvSpPr>
              <a:spLocks noChangeArrowheads="1"/>
            </p:cNvSpPr>
            <p:nvPr/>
          </p:nvSpPr>
          <p:spPr bwMode="auto">
            <a:xfrm>
              <a:off x="1098550" y="3937000"/>
              <a:ext cx="457200" cy="457200"/>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9" name="Oval 7"/>
            <p:cNvSpPr>
              <a:spLocks noChangeArrowheads="1"/>
            </p:cNvSpPr>
            <p:nvPr/>
          </p:nvSpPr>
          <p:spPr bwMode="auto">
            <a:xfrm>
              <a:off x="2927350" y="3937000"/>
              <a:ext cx="457200" cy="457200"/>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10" name="Oval 8"/>
            <p:cNvSpPr>
              <a:spLocks noChangeArrowheads="1"/>
            </p:cNvSpPr>
            <p:nvPr/>
          </p:nvSpPr>
          <p:spPr bwMode="auto">
            <a:xfrm>
              <a:off x="1104900" y="5918200"/>
              <a:ext cx="457200" cy="457200"/>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11" name="Oval 9"/>
            <p:cNvSpPr>
              <a:spLocks noChangeArrowheads="1"/>
            </p:cNvSpPr>
            <p:nvPr/>
          </p:nvSpPr>
          <p:spPr bwMode="auto">
            <a:xfrm>
              <a:off x="2933700" y="5918200"/>
              <a:ext cx="457200" cy="457200"/>
            </a:xfrm>
            <a:prstGeom prst="ellipse">
              <a:avLst/>
            </a:prstGeom>
            <a:solidFill>
              <a:srgbClr val="FFFFCC"/>
            </a:solidFill>
            <a:ln w="28575">
              <a:solidFill>
                <a:schemeClr val="tx2"/>
              </a:solidFill>
              <a:round/>
              <a:headEnd/>
              <a:tailEnd/>
            </a:ln>
            <a:effectLst/>
          </p:spPr>
          <p:txBody>
            <a:bodyPr wrap="none" anchor="ctr"/>
            <a:lstStyle/>
            <a:p>
              <a:endParaRPr lang="zh-CN" altLang="en-US"/>
            </a:p>
          </p:txBody>
        </p:sp>
        <p:sp>
          <p:nvSpPr>
            <p:cNvPr id="12" name="Line 11"/>
            <p:cNvSpPr>
              <a:spLocks noChangeShapeType="1"/>
            </p:cNvSpPr>
            <p:nvPr/>
          </p:nvSpPr>
          <p:spPr bwMode="auto">
            <a:xfrm flipV="1">
              <a:off x="1333500" y="4394200"/>
              <a:ext cx="0" cy="1524000"/>
            </a:xfrm>
            <a:prstGeom prst="line">
              <a:avLst/>
            </a:prstGeom>
            <a:noFill/>
            <a:ln w="28575">
              <a:solidFill>
                <a:schemeClr val="tx2"/>
              </a:solidFill>
              <a:round/>
              <a:headEnd type="triangle" w="sm" len="lg"/>
              <a:tailEnd type="none" w="sm" len="lg"/>
            </a:ln>
            <a:effectLst/>
          </p:spPr>
          <p:txBody>
            <a:bodyPr wrap="none" anchor="ctr"/>
            <a:lstStyle/>
            <a:p>
              <a:endParaRPr lang="zh-CN" altLang="en-US"/>
            </a:p>
          </p:txBody>
        </p:sp>
        <p:sp>
          <p:nvSpPr>
            <p:cNvPr id="13" name="Line 12"/>
            <p:cNvSpPr>
              <a:spLocks noChangeShapeType="1"/>
            </p:cNvSpPr>
            <p:nvPr/>
          </p:nvSpPr>
          <p:spPr bwMode="auto">
            <a:xfrm flipV="1">
              <a:off x="3155950" y="4394200"/>
              <a:ext cx="0" cy="1524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4" name="Line 13"/>
            <p:cNvSpPr>
              <a:spLocks noChangeShapeType="1"/>
            </p:cNvSpPr>
            <p:nvPr/>
          </p:nvSpPr>
          <p:spPr bwMode="auto">
            <a:xfrm>
              <a:off x="1562100" y="6146800"/>
              <a:ext cx="13716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 name="Line 14"/>
            <p:cNvSpPr>
              <a:spLocks noChangeShapeType="1"/>
            </p:cNvSpPr>
            <p:nvPr/>
          </p:nvSpPr>
          <p:spPr bwMode="auto">
            <a:xfrm flipV="1">
              <a:off x="1479550" y="4318000"/>
              <a:ext cx="1600200" cy="1676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 name="Line 16"/>
            <p:cNvSpPr>
              <a:spLocks noChangeShapeType="1"/>
            </p:cNvSpPr>
            <p:nvPr/>
          </p:nvSpPr>
          <p:spPr bwMode="auto">
            <a:xfrm flipH="1" flipV="1">
              <a:off x="1403350" y="4394200"/>
              <a:ext cx="76200" cy="152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7" name="Line 17"/>
            <p:cNvSpPr>
              <a:spLocks noChangeShapeType="1"/>
            </p:cNvSpPr>
            <p:nvPr/>
          </p:nvSpPr>
          <p:spPr bwMode="auto">
            <a:xfrm rot="10336690" flipH="1" flipV="1">
              <a:off x="2927350" y="5765800"/>
              <a:ext cx="76200" cy="152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8" name="Line 18"/>
            <p:cNvSpPr>
              <a:spLocks noChangeShapeType="1"/>
            </p:cNvSpPr>
            <p:nvPr/>
          </p:nvSpPr>
          <p:spPr bwMode="auto">
            <a:xfrm>
              <a:off x="2622550" y="4013200"/>
              <a:ext cx="304800" cy="76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9" name="Line 19"/>
            <p:cNvSpPr>
              <a:spLocks noChangeShapeType="1"/>
            </p:cNvSpPr>
            <p:nvPr/>
          </p:nvSpPr>
          <p:spPr bwMode="auto">
            <a:xfrm>
              <a:off x="1555750" y="4241800"/>
              <a:ext cx="304800" cy="76200"/>
            </a:xfrm>
            <a:prstGeom prst="line">
              <a:avLst/>
            </a:prstGeom>
            <a:noFill/>
            <a:ln w="28575">
              <a:solidFill>
                <a:schemeClr val="tx2"/>
              </a:solidFill>
              <a:round/>
              <a:headEnd type="triangle" w="sm" len="lg"/>
              <a:tailEnd type="none" w="sm" len="lg"/>
            </a:ln>
            <a:effectLst/>
          </p:spPr>
          <p:txBody>
            <a:bodyPr wrap="none" anchor="ctr"/>
            <a:lstStyle/>
            <a:p>
              <a:endParaRPr lang="zh-CN" altLang="en-US"/>
            </a:p>
          </p:txBody>
        </p:sp>
        <p:sp>
          <p:nvSpPr>
            <p:cNvPr id="20" name="Text Box 20"/>
            <p:cNvSpPr txBox="1">
              <a:spLocks noChangeArrowheads="1"/>
            </p:cNvSpPr>
            <p:nvPr/>
          </p:nvSpPr>
          <p:spPr bwMode="auto">
            <a:xfrm>
              <a:off x="2089150" y="3509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8</a:t>
              </a:r>
              <a:endParaRPr lang="en-US" altLang="zh-CN"/>
            </a:p>
          </p:txBody>
        </p:sp>
        <p:sp>
          <p:nvSpPr>
            <p:cNvPr id="21" name="Text Box 21"/>
            <p:cNvSpPr txBox="1">
              <a:spLocks noChangeArrowheads="1"/>
            </p:cNvSpPr>
            <p:nvPr/>
          </p:nvSpPr>
          <p:spPr bwMode="auto">
            <a:xfrm>
              <a:off x="2089150" y="42418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6</a:t>
              </a:r>
              <a:endParaRPr lang="en-US" altLang="zh-CN"/>
            </a:p>
          </p:txBody>
        </p:sp>
        <p:sp>
          <p:nvSpPr>
            <p:cNvPr id="22" name="Text Box 22"/>
            <p:cNvSpPr txBox="1">
              <a:spLocks noChangeArrowheads="1"/>
            </p:cNvSpPr>
            <p:nvPr/>
          </p:nvSpPr>
          <p:spPr bwMode="auto">
            <a:xfrm>
              <a:off x="946150" y="48514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23" name="Text Box 23"/>
            <p:cNvSpPr txBox="1">
              <a:spLocks noChangeArrowheads="1"/>
            </p:cNvSpPr>
            <p:nvPr/>
          </p:nvSpPr>
          <p:spPr bwMode="auto">
            <a:xfrm>
              <a:off x="2095500" y="61007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4" name="Text Box 24"/>
            <p:cNvSpPr txBox="1">
              <a:spLocks noChangeArrowheads="1"/>
            </p:cNvSpPr>
            <p:nvPr/>
          </p:nvSpPr>
          <p:spPr bwMode="auto">
            <a:xfrm>
              <a:off x="3155950" y="48514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5" name="Text Box 25"/>
            <p:cNvSpPr txBox="1">
              <a:spLocks noChangeArrowheads="1"/>
            </p:cNvSpPr>
            <p:nvPr/>
          </p:nvSpPr>
          <p:spPr bwMode="auto">
            <a:xfrm>
              <a:off x="1479550" y="48053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9</a:t>
              </a:r>
              <a:endParaRPr lang="en-US" altLang="zh-CN"/>
            </a:p>
          </p:txBody>
        </p:sp>
        <p:sp>
          <p:nvSpPr>
            <p:cNvPr id="26" name="Text Box 26"/>
            <p:cNvSpPr txBox="1">
              <a:spLocks noChangeArrowheads="1"/>
            </p:cNvSpPr>
            <p:nvPr/>
          </p:nvSpPr>
          <p:spPr bwMode="auto">
            <a:xfrm>
              <a:off x="2540000" y="4957763"/>
              <a:ext cx="387350" cy="579437"/>
            </a:xfrm>
            <a:prstGeom prst="rect">
              <a:avLst/>
            </a:prstGeom>
            <a:noFill/>
            <a:ln w="9525">
              <a:noFill/>
              <a:miter lim="800000"/>
              <a:headEnd/>
              <a:tailEnd/>
            </a:ln>
            <a:effectLst/>
          </p:spPr>
          <p:txBody>
            <a:bodyPr wrap="none">
              <a:spAutoFit/>
            </a:bodyPr>
            <a:lstStyle/>
            <a:p>
              <a:r>
                <a:rPr lang="en-US" altLang="zh-CN" sz="3200" b="1" dirty="0">
                  <a:solidFill>
                    <a:schemeClr val="accent2"/>
                  </a:solidFill>
                </a:rPr>
                <a:t>5</a:t>
              </a:r>
              <a:endParaRPr lang="en-US" altLang="zh-CN" dirty="0"/>
            </a:p>
          </p:txBody>
        </p:sp>
        <p:sp>
          <p:nvSpPr>
            <p:cNvPr id="27" name="Text Box 27"/>
            <p:cNvSpPr txBox="1">
              <a:spLocks noChangeArrowheads="1"/>
            </p:cNvSpPr>
            <p:nvPr/>
          </p:nvSpPr>
          <p:spPr bwMode="auto">
            <a:xfrm>
              <a:off x="1866900" y="5414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4</a:t>
              </a:r>
              <a:endParaRPr lang="en-US" altLang="zh-CN"/>
            </a:p>
          </p:txBody>
        </p:sp>
        <p:sp>
          <p:nvSpPr>
            <p:cNvPr id="28" name="Text Box 28"/>
            <p:cNvSpPr txBox="1">
              <a:spLocks noChangeArrowheads="1"/>
            </p:cNvSpPr>
            <p:nvPr/>
          </p:nvSpPr>
          <p:spPr bwMode="auto">
            <a:xfrm>
              <a:off x="1168400" y="38608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9" name="Text Box 29"/>
            <p:cNvSpPr txBox="1">
              <a:spLocks noChangeArrowheads="1"/>
            </p:cNvSpPr>
            <p:nvPr/>
          </p:nvSpPr>
          <p:spPr bwMode="auto">
            <a:xfrm>
              <a:off x="1168400" y="58420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30" name="Text Box 30"/>
            <p:cNvSpPr txBox="1">
              <a:spLocks noChangeArrowheads="1"/>
            </p:cNvSpPr>
            <p:nvPr/>
          </p:nvSpPr>
          <p:spPr bwMode="auto">
            <a:xfrm>
              <a:off x="2997200" y="38608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31" name="Text Box 31"/>
            <p:cNvSpPr txBox="1">
              <a:spLocks noChangeArrowheads="1"/>
            </p:cNvSpPr>
            <p:nvPr/>
          </p:nvSpPr>
          <p:spPr bwMode="auto">
            <a:xfrm>
              <a:off x="3003550" y="584200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grpSp>
      <p:graphicFrame>
        <p:nvGraphicFramePr>
          <p:cNvPr id="32" name="Object 32"/>
          <p:cNvGraphicFramePr>
            <a:graphicFrameLocks noChangeAspect="1"/>
          </p:cNvGraphicFramePr>
          <p:nvPr/>
        </p:nvGraphicFramePr>
        <p:xfrm>
          <a:off x="3870325" y="4343401"/>
          <a:ext cx="3560763" cy="2122488"/>
        </p:xfrm>
        <a:graphic>
          <a:graphicData uri="http://schemas.openxmlformats.org/presentationml/2006/ole">
            <p:oleObj spid="_x0000_s125958" name="公式" r:id="rId4" imgW="1358640" imgH="77436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checkerboard(across)">
                                      <p:cBhvr>
                                        <p:cTn id="12"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160</a:t>
            </a:fld>
            <a:endParaRPr lang="en-US" altLang="zh-CN"/>
          </a:p>
        </p:txBody>
      </p:sp>
      <p:graphicFrame>
        <p:nvGraphicFramePr>
          <p:cNvPr id="993282" name="Object 2"/>
          <p:cNvGraphicFramePr>
            <a:graphicFrameLocks noChangeAspect="1"/>
          </p:cNvGraphicFramePr>
          <p:nvPr/>
        </p:nvGraphicFramePr>
        <p:xfrm>
          <a:off x="824248" y="405684"/>
          <a:ext cx="1861640" cy="1577661"/>
        </p:xfrm>
        <a:graphic>
          <a:graphicData uri="http://schemas.openxmlformats.org/presentationml/2006/ole">
            <p:oleObj spid="_x0000_s993282" name="Visio" r:id="rId3" imgW="825398" imgH="703478" progId="Visio.Drawing.11">
              <p:embed/>
            </p:oleObj>
          </a:graphicData>
        </a:graphic>
      </p:graphicFrame>
      <p:graphicFrame>
        <p:nvGraphicFramePr>
          <p:cNvPr id="993281" name="Object 1"/>
          <p:cNvGraphicFramePr>
            <a:graphicFrameLocks noChangeAspect="1"/>
          </p:cNvGraphicFramePr>
          <p:nvPr/>
        </p:nvGraphicFramePr>
        <p:xfrm>
          <a:off x="3052293" y="630529"/>
          <a:ext cx="2221844" cy="1249787"/>
        </p:xfrm>
        <a:graphic>
          <a:graphicData uri="http://schemas.openxmlformats.org/presentationml/2006/ole">
            <p:oleObj spid="_x0000_s993281" name="公式" r:id="rId4" imgW="1066800" imgH="596900" progId="Equation.3">
              <p:embed/>
            </p:oleObj>
          </a:graphicData>
        </a:graphic>
      </p:graphicFrame>
      <p:sp>
        <p:nvSpPr>
          <p:cNvPr id="99328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3284" name="Rectangle 4"/>
          <p:cNvSpPr>
            <a:spLocks noChangeArrowheads="1"/>
          </p:cNvSpPr>
          <p:nvPr/>
        </p:nvSpPr>
        <p:spPr bwMode="auto">
          <a:xfrm>
            <a:off x="0" y="14097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p:cNvGraphicFramePr>
            <a:graphicFrameLocks noGrp="1"/>
          </p:cNvGraphicFramePr>
          <p:nvPr/>
        </p:nvGraphicFramePr>
        <p:xfrm>
          <a:off x="489398" y="2307734"/>
          <a:ext cx="4206752" cy="1311232"/>
        </p:xfrm>
        <a:graphic>
          <a:graphicData uri="http://schemas.openxmlformats.org/drawingml/2006/table">
            <a:tbl>
              <a:tblPr/>
              <a:tblGrid>
                <a:gridCol w="440457"/>
                <a:gridCol w="440457"/>
                <a:gridCol w="440457"/>
                <a:gridCol w="440457"/>
                <a:gridCol w="440457"/>
                <a:gridCol w="683096"/>
                <a:gridCol w="440457"/>
                <a:gridCol w="440457"/>
                <a:gridCol w="440457"/>
              </a:tblGrid>
              <a:tr h="327808">
                <a:tc>
                  <a:txBody>
                    <a:bodyPr/>
                    <a:lstStyle/>
                    <a:p>
                      <a:pPr algn="ctr">
                        <a:spcAft>
                          <a:spcPts val="0"/>
                        </a:spcAft>
                      </a:pPr>
                      <a:r>
                        <a:rPr lang="en-US" sz="1600" kern="100" dirty="0">
                          <a:latin typeface="Times New Roman"/>
                          <a:ea typeface="宋体"/>
                        </a:rPr>
                        <a:t>A</a:t>
                      </a:r>
                      <a:r>
                        <a:rPr lang="en-US" sz="1600" kern="100" baseline="30000" dirty="0">
                          <a:latin typeface="Times New Roman"/>
                          <a:ea typeface="宋体"/>
                        </a:rPr>
                        <a:t>(0)</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Path</a:t>
                      </a:r>
                      <a:r>
                        <a:rPr lang="en-US" sz="1600" kern="100" baseline="30000" dirty="0">
                          <a:latin typeface="Times New Roman"/>
                          <a:ea typeface="宋体"/>
                        </a:rPr>
                        <a:t>(0)</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27808">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a:ea typeface="宋体"/>
                        </a:rPr>
                        <a:t>0</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10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5</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dirty="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1</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27808">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solidFill>
                            <a:schemeClr val="tx1"/>
                          </a:solidFill>
                          <a:effectLst/>
                          <a:ea typeface="仿宋_GB2312" pitchFamily="49" charset="-122"/>
                          <a:sym typeface="Symbol" pitchFamily="18" charset="2"/>
                        </a:rPr>
                        <a:t></a:t>
                      </a:r>
                      <a:endParaRPr lang="en-US" altLang="zh-CN" sz="1600" b="0" kern="100" dirty="0" smtClean="0">
                        <a:solidFill>
                          <a:schemeClr val="tx1"/>
                        </a:solidFill>
                        <a:effectLst/>
                        <a:latin typeface="+mn-lt"/>
                        <a:ea typeface="+mn-ea"/>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r>
              <a:tr h="327808">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altLang="en-US" sz="1600" b="0" dirty="0" smtClean="0">
                          <a:solidFill>
                            <a:schemeClr val="tx1"/>
                          </a:solidFill>
                          <a:effectLst/>
                          <a:ea typeface="仿宋_GB2312" pitchFamily="49" charset="-122"/>
                          <a:sym typeface="Symbol" pitchFamily="18" charset="2"/>
                        </a:rPr>
                        <a:t></a:t>
                      </a:r>
                      <a:endParaRPr lang="en-US" sz="1600" b="0" kern="100" dirty="0">
                        <a:solidFill>
                          <a:schemeClr val="tx1"/>
                        </a:solidFill>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latin typeface="Times New Roman"/>
                          <a:ea typeface="宋体"/>
                        </a:rPr>
                        <a:t>2</a:t>
                      </a:r>
                      <a:endParaRPr lang="zh-CN" sz="1600" kern="100" dirty="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0</a:t>
                      </a:r>
                      <a:endParaRPr lang="zh-CN" sz="1600" kern="100" dirty="0">
                        <a:latin typeface="Times New Roman"/>
                        <a:ea typeface="宋体"/>
                      </a:endParaRPr>
                    </a:p>
                  </a:txBody>
                  <a:tcPr marL="68580" marR="68580" marT="0" marB="0">
                    <a:lnL>
                      <a:noFill/>
                    </a:lnL>
                    <a:lnR>
                      <a:noFill/>
                    </a:lnR>
                    <a:lnT>
                      <a:noFill/>
                    </a:lnT>
                    <a:lnB>
                      <a:noFill/>
                    </a:lnB>
                  </a:tcPr>
                </a:tc>
              </a:tr>
            </a:tbl>
          </a:graphicData>
        </a:graphic>
      </p:graphicFrame>
      <p:graphicFrame>
        <p:nvGraphicFramePr>
          <p:cNvPr id="22" name="表格 21"/>
          <p:cNvGraphicFramePr>
            <a:graphicFrameLocks noGrp="1"/>
          </p:cNvGraphicFramePr>
          <p:nvPr/>
        </p:nvGraphicFramePr>
        <p:xfrm>
          <a:off x="347732" y="3840319"/>
          <a:ext cx="4417451" cy="1362745"/>
        </p:xfrm>
        <a:graphic>
          <a:graphicData uri="http://schemas.openxmlformats.org/drawingml/2006/table">
            <a:tbl>
              <a:tblPr/>
              <a:tblGrid>
                <a:gridCol w="473922"/>
                <a:gridCol w="473922"/>
                <a:gridCol w="473922"/>
                <a:gridCol w="473922"/>
                <a:gridCol w="358112"/>
                <a:gridCol w="741885"/>
                <a:gridCol w="473922"/>
                <a:gridCol w="473922"/>
                <a:gridCol w="473922"/>
              </a:tblGrid>
              <a:tr h="545098">
                <a:tc>
                  <a:txBody>
                    <a:bodyPr/>
                    <a:lstStyle/>
                    <a:p>
                      <a:pPr algn="ctr">
                        <a:spcAft>
                          <a:spcPts val="0"/>
                        </a:spcAft>
                      </a:pPr>
                      <a:r>
                        <a:rPr lang="en-US" sz="1600" kern="100" dirty="0">
                          <a:latin typeface="Times New Roman"/>
                          <a:ea typeface="宋体"/>
                        </a:rPr>
                        <a:t>A</a:t>
                      </a:r>
                      <a:r>
                        <a:rPr lang="en-US" sz="1600" kern="100" baseline="30000" dirty="0">
                          <a:latin typeface="Times New Roman"/>
                          <a:ea typeface="宋体"/>
                        </a:rPr>
                        <a:t>(1)</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a:ea typeface="宋体"/>
                        </a:rPr>
                        <a:t>2</a:t>
                      </a:r>
                      <a:endParaRPr lang="zh-CN" sz="1600" kern="100" dirty="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Path</a:t>
                      </a:r>
                      <a:r>
                        <a:rPr lang="en-US" sz="1600" kern="100" baseline="30000" dirty="0">
                          <a:latin typeface="Times New Roman"/>
                          <a:ea typeface="宋体"/>
                        </a:rPr>
                        <a:t>(1)</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272549">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latin typeface="Times New Roman"/>
                          <a:ea typeface="宋体"/>
                        </a:rPr>
                        <a:t>10</a:t>
                      </a:r>
                      <a:endParaRPr lang="zh-CN" sz="1600" kern="100" dirty="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5</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72549">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a:ea typeface="宋体"/>
                        </a:rPr>
                        <a:t>4</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9</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a:noFill/>
                    </a:lnR>
                    <a:lnT>
                      <a:noFill/>
                    </a:lnT>
                    <a:lnB>
                      <a:noFill/>
                    </a:lnB>
                  </a:tcPr>
                </a:tc>
              </a:tr>
              <a:tr h="272549">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altLang="en-US" sz="1600" b="0" dirty="0" smtClean="0">
                          <a:solidFill>
                            <a:schemeClr val="tx1"/>
                          </a:solidFill>
                          <a:effectLst/>
                          <a:ea typeface="仿宋_GB2312" pitchFamily="49" charset="-122"/>
                          <a:sym typeface="Symbol" pitchFamily="18" charset="2"/>
                        </a:rPr>
                        <a:t></a:t>
                      </a:r>
                      <a:endParaRPr lang="en-US" altLang="zh-CN" sz="1600" b="0" kern="100" dirty="0">
                        <a:solidFill>
                          <a:schemeClr val="tx1"/>
                        </a:solidFill>
                        <a:effectLst/>
                        <a:latin typeface="+mn-lt"/>
                        <a:ea typeface="+mn-ea"/>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0</a:t>
                      </a:r>
                      <a:endParaRPr lang="zh-CN" sz="1600" kern="100" dirty="0">
                        <a:latin typeface="Times New Roman"/>
                        <a:ea typeface="宋体"/>
                      </a:endParaRPr>
                    </a:p>
                  </a:txBody>
                  <a:tcPr marL="68580" marR="68580" marT="0" marB="0">
                    <a:lnL>
                      <a:noFill/>
                    </a:lnL>
                    <a:lnR>
                      <a:noFill/>
                    </a:lnR>
                    <a:lnT>
                      <a:noFill/>
                    </a:lnT>
                    <a:lnB>
                      <a:noFill/>
                    </a:lnB>
                  </a:tcPr>
                </a:tc>
              </a:tr>
            </a:tbl>
          </a:graphicData>
        </a:graphic>
      </p:graphicFrame>
      <p:graphicFrame>
        <p:nvGraphicFramePr>
          <p:cNvPr id="24" name="表格 23"/>
          <p:cNvGraphicFramePr>
            <a:graphicFrameLocks noGrp="1"/>
          </p:cNvGraphicFramePr>
          <p:nvPr/>
        </p:nvGraphicFramePr>
        <p:xfrm>
          <a:off x="4739427" y="2910628"/>
          <a:ext cx="4159874" cy="1429555"/>
        </p:xfrm>
        <a:graphic>
          <a:graphicData uri="http://schemas.openxmlformats.org/drawingml/2006/table">
            <a:tbl>
              <a:tblPr/>
              <a:tblGrid>
                <a:gridCol w="446288"/>
                <a:gridCol w="446288"/>
                <a:gridCol w="446288"/>
                <a:gridCol w="446288"/>
                <a:gridCol w="314103"/>
                <a:gridCol w="721755"/>
                <a:gridCol w="446288"/>
                <a:gridCol w="446288"/>
                <a:gridCol w="446288"/>
              </a:tblGrid>
              <a:tr h="571822">
                <a:tc>
                  <a:txBody>
                    <a:bodyPr/>
                    <a:lstStyle/>
                    <a:p>
                      <a:pPr algn="ctr">
                        <a:spcAft>
                          <a:spcPts val="0"/>
                        </a:spcAft>
                      </a:pPr>
                      <a:r>
                        <a:rPr lang="en-US" sz="1600" kern="100" dirty="0">
                          <a:latin typeface="Times New Roman"/>
                          <a:ea typeface="宋体"/>
                        </a:rPr>
                        <a:t>A</a:t>
                      </a:r>
                      <a:r>
                        <a:rPr lang="en-US" sz="1600" kern="100" baseline="30000" dirty="0">
                          <a:latin typeface="Times New Roman"/>
                          <a:ea typeface="宋体"/>
                        </a:rPr>
                        <a:t>(2)</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Path</a:t>
                      </a:r>
                      <a:r>
                        <a:rPr lang="en-US" sz="1600" kern="100" baseline="30000" dirty="0">
                          <a:latin typeface="Times New Roman"/>
                          <a:ea typeface="宋体"/>
                        </a:rPr>
                        <a:t>(2)</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latin typeface="Times New Roman"/>
                          <a:ea typeface="宋体"/>
                        </a:rPr>
                        <a:t>3</a:t>
                      </a:r>
                      <a:endParaRPr lang="zh-CN" sz="1600" kern="100" dirty="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285911">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latin typeface="Times New Roman"/>
                          <a:ea typeface="宋体"/>
                        </a:rPr>
                        <a:t>10</a:t>
                      </a:r>
                      <a:endParaRPr lang="zh-CN" sz="1600" kern="100" dirty="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5</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1</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85911">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9</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a:noFill/>
                    </a:lnR>
                    <a:lnT>
                      <a:noFill/>
                    </a:lnT>
                    <a:lnB>
                      <a:noFill/>
                    </a:lnB>
                  </a:tcPr>
                </a:tc>
              </a:tr>
              <a:tr h="285911">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6</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0</a:t>
                      </a:r>
                      <a:endParaRPr lang="zh-CN" sz="1600" kern="100" dirty="0">
                        <a:latin typeface="Times New Roman"/>
                        <a:ea typeface="宋体"/>
                      </a:endParaRPr>
                    </a:p>
                  </a:txBody>
                  <a:tcPr marL="68580" marR="68580" marT="0" marB="0">
                    <a:lnL>
                      <a:noFill/>
                    </a:lnL>
                    <a:lnR>
                      <a:noFill/>
                    </a:lnR>
                    <a:lnT>
                      <a:noFill/>
                    </a:lnT>
                    <a:lnB>
                      <a:noFill/>
                    </a:lnB>
                  </a:tcPr>
                </a:tc>
              </a:tr>
            </a:tbl>
          </a:graphicData>
        </a:graphic>
      </p:graphicFrame>
      <p:graphicFrame>
        <p:nvGraphicFramePr>
          <p:cNvPr id="25" name="表格 24"/>
          <p:cNvGraphicFramePr>
            <a:graphicFrameLocks noGrp="1"/>
          </p:cNvGraphicFramePr>
          <p:nvPr/>
        </p:nvGraphicFramePr>
        <p:xfrm>
          <a:off x="4700787" y="4510021"/>
          <a:ext cx="4275792" cy="1401381"/>
        </p:xfrm>
        <a:graphic>
          <a:graphicData uri="http://schemas.openxmlformats.org/drawingml/2006/table">
            <a:tbl>
              <a:tblPr/>
              <a:tblGrid>
                <a:gridCol w="475088"/>
                <a:gridCol w="475088"/>
                <a:gridCol w="475088"/>
                <a:gridCol w="475088"/>
                <a:gridCol w="224664"/>
                <a:gridCol w="725512"/>
                <a:gridCol w="475088"/>
                <a:gridCol w="475088"/>
                <a:gridCol w="475088"/>
              </a:tblGrid>
              <a:tr h="560553">
                <a:tc>
                  <a:txBody>
                    <a:bodyPr/>
                    <a:lstStyle/>
                    <a:p>
                      <a:pPr algn="ctr">
                        <a:spcAft>
                          <a:spcPts val="0"/>
                        </a:spcAft>
                      </a:pPr>
                      <a:r>
                        <a:rPr lang="en-US" sz="1600" kern="100" dirty="0">
                          <a:latin typeface="Times New Roman"/>
                          <a:ea typeface="宋体"/>
                        </a:rPr>
                        <a:t>A</a:t>
                      </a:r>
                      <a:r>
                        <a:rPr lang="en-US" sz="1600" kern="100" baseline="30000" dirty="0">
                          <a:latin typeface="Times New Roman"/>
                          <a:ea typeface="宋体"/>
                        </a:rPr>
                        <a:t>(3)</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Path</a:t>
                      </a:r>
                      <a:r>
                        <a:rPr lang="en-US" sz="1600" kern="100" baseline="30000" dirty="0">
                          <a:latin typeface="Times New Roman"/>
                          <a:ea typeface="宋体"/>
                        </a:rPr>
                        <a:t>(3)</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280276">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7</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5</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1</a:t>
                      </a:r>
                      <a:endParaRPr lang="zh-CN" sz="1600" kern="100" dirty="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80276">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latin typeface="Times New Roman"/>
                          <a:ea typeface="宋体"/>
                        </a:rPr>
                        <a:t>4</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9</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1</a:t>
                      </a:r>
                      <a:endParaRPr lang="zh-CN" sz="1600" kern="100">
                        <a:latin typeface="Times New Roman"/>
                        <a:ea typeface="宋体"/>
                      </a:endParaRPr>
                    </a:p>
                  </a:txBody>
                  <a:tcPr marL="68580" marR="68580" marT="0" marB="0">
                    <a:lnL>
                      <a:noFill/>
                    </a:lnL>
                    <a:lnR>
                      <a:noFill/>
                    </a:lnR>
                    <a:lnT>
                      <a:noFill/>
                    </a:lnT>
                    <a:lnB>
                      <a:noFill/>
                    </a:lnB>
                  </a:tcPr>
                </a:tc>
              </a:tr>
              <a:tr h="280276">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latin typeface="Times New Roman"/>
                          <a:ea typeface="宋体"/>
                        </a:rPr>
                        <a:t>6</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endParaRPr lang="en-US"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a:latin typeface="Times New Roman"/>
                          <a:ea typeface="宋体"/>
                        </a:rPr>
                        <a:t>3</a:t>
                      </a:r>
                      <a:endParaRPr lang="zh-CN" sz="16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latin typeface="Times New Roman"/>
                          <a:ea typeface="宋体"/>
                        </a:rPr>
                        <a:t>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latin typeface="Times New Roman"/>
                          <a:ea typeface="宋体"/>
                        </a:rPr>
                        <a:t>0</a:t>
                      </a:r>
                      <a:endParaRPr lang="zh-CN" sz="1600" kern="100">
                        <a:latin typeface="Times New Roman"/>
                        <a:ea typeface="宋体"/>
                      </a:endParaRPr>
                    </a:p>
                  </a:txBody>
                  <a:tcPr marL="68580" marR="68580" marT="0" marB="0">
                    <a:lnL>
                      <a:noFill/>
                    </a:lnL>
                    <a:lnR>
                      <a:noFill/>
                    </a:lnR>
                    <a:lnT>
                      <a:noFill/>
                    </a:lnT>
                    <a:lnB>
                      <a:noFill/>
                    </a:lnB>
                  </a:tcPr>
                </a:tc>
                <a:tc>
                  <a:txBody>
                    <a:bodyPr/>
                    <a:lstStyle/>
                    <a:p>
                      <a:pPr algn="ctr">
                        <a:spcAft>
                          <a:spcPts val="0"/>
                        </a:spcAft>
                      </a:pPr>
                      <a:r>
                        <a:rPr lang="en-US" sz="1600" kern="100" dirty="0">
                          <a:latin typeface="Times New Roman"/>
                          <a:ea typeface="宋体"/>
                        </a:rPr>
                        <a:t>0</a:t>
                      </a:r>
                      <a:endParaRPr lang="zh-CN" sz="1600" kern="100" dirty="0">
                        <a:latin typeface="Times New Roman"/>
                        <a:ea typeface="宋体"/>
                      </a:endParaRPr>
                    </a:p>
                  </a:txBody>
                  <a:tcPr marL="68580" marR="68580" marT="0" marB="0">
                    <a:lnL>
                      <a:noFill/>
                    </a:lnL>
                    <a:lnR>
                      <a:noFill/>
                    </a:lnR>
                    <a:lnT>
                      <a:noFill/>
                    </a:lnT>
                    <a:lnB>
                      <a:noFill/>
                    </a:lnB>
                  </a:tcPr>
                </a:tc>
              </a:tr>
            </a:tbl>
          </a:graphicData>
        </a:graphic>
      </p:graphicFrame>
      <p:sp>
        <p:nvSpPr>
          <p:cNvPr id="26" name="Text Box 7"/>
          <p:cNvSpPr txBox="1">
            <a:spLocks noChangeArrowheads="1"/>
          </p:cNvSpPr>
          <p:nvPr/>
        </p:nvSpPr>
        <p:spPr bwMode="auto">
          <a:xfrm>
            <a:off x="5402419" y="788093"/>
            <a:ext cx="3445367" cy="830997"/>
          </a:xfrm>
          <a:prstGeom prst="rect">
            <a:avLst/>
          </a:prstGeom>
          <a:noFill/>
          <a:ln w="9525">
            <a:noFill/>
            <a:miter lim="800000"/>
            <a:headEnd/>
            <a:tailEnd/>
          </a:ln>
        </p:spPr>
        <p:txBody>
          <a:bodyPr wrap="square">
            <a:spAutoFit/>
          </a:bodyPr>
          <a:lstStyle/>
          <a:p>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8-24 </a:t>
            </a:r>
            <a:r>
              <a:rPr lang="zh-CN" altLang="zh-CN"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rPr>
              <a:t>一个带权有向图</a:t>
            </a:r>
            <a:endParaRPr lang="en-US" altLang="zh-CN"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endParaRPr>
          </a:p>
          <a:p>
            <a:r>
              <a:rPr lang="en-US" altLang="zh-CN"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rPr>
              <a:t>     </a:t>
            </a:r>
            <a:r>
              <a:rPr lang="zh-CN" altLang="zh-CN" b="1" dirty="0" smtClean="0">
                <a:solidFill>
                  <a:srgbClr val="C00000"/>
                </a:solidFill>
                <a:effectLst>
                  <a:outerShdw blurRad="38100" dist="38100" dir="2700000" algn="tl">
                    <a:srgbClr val="000000">
                      <a:alpha val="43137"/>
                    </a:srgbClr>
                  </a:outerShdw>
                </a:effectLst>
                <a:latin typeface="隶书" pitchFamily="49" charset="-122"/>
                <a:ea typeface="隶书" pitchFamily="49" charset="-122"/>
              </a:rPr>
              <a:t>及其代价邻接矩阵</a:t>
            </a:r>
            <a:endParaRPr lang="zh-CN" altLang="en-US" b="1" u="sng" dirty="0">
              <a:solidFill>
                <a:srgbClr val="C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7" name="Text Box 7"/>
          <p:cNvSpPr txBox="1">
            <a:spLocks noChangeArrowheads="1"/>
          </p:cNvSpPr>
          <p:nvPr/>
        </p:nvSpPr>
        <p:spPr bwMode="auto">
          <a:xfrm>
            <a:off x="2219190" y="5976133"/>
            <a:ext cx="4065700" cy="461665"/>
          </a:xfrm>
          <a:prstGeom prst="rect">
            <a:avLst/>
          </a:prstGeom>
          <a:noFill/>
          <a:ln w="9525">
            <a:noFill/>
            <a:miter lim="800000"/>
            <a:headEnd/>
            <a:tailEnd/>
          </a:ln>
        </p:spPr>
        <p:txBody>
          <a:bodyPr wrap="square">
            <a:spAutoFit/>
          </a:bodyPr>
          <a:lstStyle/>
          <a:p>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8-25  A</a:t>
            </a:r>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和</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Path</a:t>
            </a:r>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的变化情况</a:t>
            </a:r>
            <a:endParaRPr lang="zh-CN" altLang="en-US"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161</a:t>
            </a:fld>
            <a:endParaRPr lang="en-US" altLang="zh-CN"/>
          </a:p>
        </p:txBody>
      </p:sp>
      <p:sp>
        <p:nvSpPr>
          <p:cNvPr id="3" name="Rectangle 3"/>
          <p:cNvSpPr txBox="1">
            <a:spLocks noChangeArrowheads="1"/>
          </p:cNvSpPr>
          <p:nvPr/>
        </p:nvSpPr>
        <p:spPr>
          <a:xfrm>
            <a:off x="534473" y="960906"/>
            <a:ext cx="8223160" cy="4654283"/>
          </a:xfrm>
          <a:prstGeom prst="rect">
            <a:avLst/>
          </a:prstGeom>
        </p:spPr>
        <p:txBody>
          <a:bodyPr/>
          <a:lstStyle/>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1</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2</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(1, 3, 2)</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7</a:t>
            </a:r>
            <a:r>
              <a:rPr lang="zh-CN" altLang="zh-CN" sz="2800" b="1" dirty="0" smtClean="0">
                <a:solidFill>
                  <a:srgbClr val="0000FF"/>
                </a:solidFill>
                <a:latin typeface="+mn-lt"/>
                <a:ea typeface="隶书" pitchFamily="49" charset="-122"/>
              </a:rPr>
              <a:t>。</a:t>
            </a:r>
          </a:p>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1</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3</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(1, 3)</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5</a:t>
            </a:r>
            <a:r>
              <a:rPr lang="zh-CN" altLang="zh-CN" sz="2800" b="1" dirty="0" smtClean="0">
                <a:solidFill>
                  <a:srgbClr val="0000FF"/>
                </a:solidFill>
                <a:latin typeface="+mn-lt"/>
                <a:ea typeface="隶书" pitchFamily="49" charset="-122"/>
              </a:rPr>
              <a:t>。</a:t>
            </a:r>
          </a:p>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2</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1</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(2, 1)</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4</a:t>
            </a:r>
            <a:r>
              <a:rPr lang="zh-CN" altLang="zh-CN" sz="2800" b="1" dirty="0" smtClean="0">
                <a:solidFill>
                  <a:srgbClr val="0000FF"/>
                </a:solidFill>
                <a:latin typeface="+mn-lt"/>
                <a:ea typeface="隶书" pitchFamily="49" charset="-122"/>
              </a:rPr>
              <a:t>。</a:t>
            </a:r>
          </a:p>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2</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3</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(2, 1, 3)</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9</a:t>
            </a:r>
            <a:r>
              <a:rPr lang="zh-CN" altLang="zh-CN" sz="2800" b="1" dirty="0" smtClean="0">
                <a:solidFill>
                  <a:srgbClr val="0000FF"/>
                </a:solidFill>
                <a:latin typeface="+mn-lt"/>
                <a:ea typeface="隶书" pitchFamily="49" charset="-122"/>
              </a:rPr>
              <a:t>。</a:t>
            </a:r>
          </a:p>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3</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1</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(3, 2, 1)</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6</a:t>
            </a:r>
            <a:r>
              <a:rPr lang="zh-CN" altLang="zh-CN" sz="2800" b="1" dirty="0" smtClean="0">
                <a:solidFill>
                  <a:srgbClr val="0000FF"/>
                </a:solidFill>
                <a:latin typeface="+mn-lt"/>
                <a:ea typeface="隶书" pitchFamily="49" charset="-122"/>
              </a:rPr>
              <a:t>。</a:t>
            </a:r>
          </a:p>
          <a:p>
            <a:pPr>
              <a:lnSpc>
                <a:spcPct val="150000"/>
              </a:lnSpc>
            </a:pPr>
            <a:r>
              <a:rPr lang="zh-CN" altLang="zh-CN" sz="2800" b="1" dirty="0" smtClean="0">
                <a:solidFill>
                  <a:srgbClr val="0000FF"/>
                </a:solidFill>
                <a:latin typeface="+mn-lt"/>
                <a:ea typeface="隶书" pitchFamily="49" charset="-122"/>
              </a:rPr>
              <a:t>从顶点</a:t>
            </a:r>
            <a:r>
              <a:rPr lang="en-US" altLang="zh-CN" sz="2800" b="1" dirty="0" smtClean="0">
                <a:solidFill>
                  <a:srgbClr val="CC3300"/>
                </a:solidFill>
                <a:latin typeface="+mn-lt"/>
                <a:ea typeface="隶书" pitchFamily="49" charset="-122"/>
              </a:rPr>
              <a:t>3</a:t>
            </a:r>
            <a:r>
              <a:rPr lang="zh-CN" altLang="zh-CN" sz="2800" b="1" dirty="0" smtClean="0">
                <a:solidFill>
                  <a:srgbClr val="0000FF"/>
                </a:solidFill>
                <a:latin typeface="+mn-lt"/>
                <a:ea typeface="隶书" pitchFamily="49" charset="-122"/>
              </a:rPr>
              <a:t>到顶点</a:t>
            </a:r>
            <a:r>
              <a:rPr lang="en-US" altLang="zh-CN" sz="2800" b="1" dirty="0" smtClean="0">
                <a:solidFill>
                  <a:srgbClr val="CC3300"/>
                </a:solidFill>
                <a:latin typeface="+mn-lt"/>
                <a:ea typeface="隶书" pitchFamily="49" charset="-122"/>
              </a:rPr>
              <a:t>2</a:t>
            </a:r>
            <a:r>
              <a:rPr lang="zh-CN" altLang="zh-CN" sz="2800" b="1" dirty="0" smtClean="0">
                <a:solidFill>
                  <a:srgbClr val="0000FF"/>
                </a:solidFill>
                <a:latin typeface="+mn-lt"/>
                <a:ea typeface="隶书" pitchFamily="49" charset="-122"/>
              </a:rPr>
              <a:t>的最短路径为</a:t>
            </a:r>
            <a:r>
              <a:rPr lang="en-US" altLang="zh-CN" sz="2800" b="1" dirty="0" smtClean="0">
                <a:solidFill>
                  <a:srgbClr val="CC3300"/>
                </a:solidFill>
                <a:latin typeface="+mn-lt"/>
                <a:ea typeface="隶书" pitchFamily="49" charset="-122"/>
              </a:rPr>
              <a:t>(3, 2)</a:t>
            </a:r>
            <a:r>
              <a:rPr lang="zh-CN" altLang="zh-CN" sz="2800" b="1" dirty="0" smtClean="0">
                <a:solidFill>
                  <a:srgbClr val="0000FF"/>
                </a:solidFill>
                <a:latin typeface="+mn-lt"/>
                <a:ea typeface="隶书" pitchFamily="49" charset="-122"/>
              </a:rPr>
              <a:t>，其长度为</a:t>
            </a:r>
            <a:r>
              <a:rPr lang="en-US" altLang="zh-CN" sz="2800" b="1" dirty="0" smtClean="0">
                <a:solidFill>
                  <a:srgbClr val="CC3300"/>
                </a:solidFill>
                <a:latin typeface="+mn-lt"/>
                <a:ea typeface="隶书" pitchFamily="49" charset="-122"/>
              </a:rPr>
              <a:t>2</a:t>
            </a:r>
            <a:r>
              <a:rPr lang="zh-CN" altLang="zh-CN" sz="2800" b="1" dirty="0" smtClean="0">
                <a:solidFill>
                  <a:srgbClr val="0000FF"/>
                </a:solidFill>
                <a:latin typeface="+mn-lt"/>
                <a:ea typeface="隶书" pitchFamily="49" charset="-122"/>
              </a:rPr>
              <a:t>。</a:t>
            </a:r>
          </a:p>
          <a:p>
            <a:pPr>
              <a:lnSpc>
                <a:spcPct val="150000"/>
              </a:lnSpc>
            </a:pPr>
            <a:r>
              <a:rPr lang="en-US" altLang="zh-CN" sz="2800" b="1" dirty="0" smtClean="0">
                <a:solidFill>
                  <a:srgbClr val="0000FF"/>
                </a:solidFill>
                <a:latin typeface="+mn-lt"/>
                <a:ea typeface="隶书" pitchFamily="49" charset="-122"/>
              </a:rPr>
              <a:t>        </a:t>
            </a:r>
            <a:r>
              <a:rPr lang="zh-CN" altLang="zh-CN" sz="2800" b="1" dirty="0" smtClean="0">
                <a:solidFill>
                  <a:srgbClr val="FF0000"/>
                </a:solidFill>
                <a:latin typeface="+mn-lt"/>
                <a:ea typeface="隶书" pitchFamily="49" charset="-122"/>
              </a:rPr>
              <a:t>显然，上面函数的执行时间为</a:t>
            </a:r>
            <a:r>
              <a:rPr lang="en-US" altLang="zh-CN" sz="2800" b="1" dirty="0" smtClean="0">
                <a:solidFill>
                  <a:srgbClr val="CC3300"/>
                </a:solidFill>
                <a:latin typeface="+mn-lt"/>
                <a:ea typeface="隶书" pitchFamily="49" charset="-122"/>
              </a:rPr>
              <a:t>O(</a:t>
            </a:r>
            <a:r>
              <a:rPr lang="en-US" altLang="zh-CN" sz="2800" b="1" i="1" dirty="0" smtClean="0">
                <a:solidFill>
                  <a:srgbClr val="CC3300"/>
                </a:solidFill>
                <a:latin typeface="+mn-lt"/>
                <a:ea typeface="隶书" pitchFamily="49" charset="-122"/>
              </a:rPr>
              <a:t>n</a:t>
            </a:r>
            <a:r>
              <a:rPr lang="en-US" altLang="zh-CN" sz="2800" b="1" baseline="30000" dirty="0" smtClean="0">
                <a:solidFill>
                  <a:srgbClr val="CC3300"/>
                </a:solidFill>
                <a:latin typeface="+mn-lt"/>
                <a:ea typeface="隶书" pitchFamily="49" charset="-122"/>
              </a:rPr>
              <a:t>3</a:t>
            </a:r>
            <a:r>
              <a:rPr lang="en-US" altLang="zh-CN" sz="2800" b="1" dirty="0" smtClean="0">
                <a:solidFill>
                  <a:srgbClr val="CC3300"/>
                </a:solidFill>
                <a:latin typeface="+mn-lt"/>
                <a:ea typeface="隶书" pitchFamily="49" charset="-122"/>
              </a:rPr>
              <a:t>)</a:t>
            </a:r>
            <a:r>
              <a:rPr lang="zh-CN" altLang="zh-CN" sz="2800" b="1" dirty="0" smtClean="0">
                <a:solidFill>
                  <a:srgbClr val="FF0000"/>
                </a:solidFill>
                <a:latin typeface="+mn-lt"/>
                <a:ea typeface="隶书"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239713" y="2867025"/>
            <a:ext cx="8389937" cy="3776418"/>
          </a:xfrm>
          <a:prstGeom prst="rect">
            <a:avLst/>
          </a:prstGeom>
          <a:noFill/>
          <a:ln w="9525">
            <a:noFill/>
            <a:miter lim="800000"/>
            <a:headEnd/>
            <a:tailEnd/>
          </a:ln>
        </p:spPr>
        <p:txBody>
          <a:bodyPr>
            <a:spAutoFit/>
          </a:bodyPr>
          <a:lstStyle/>
          <a:p>
            <a:pPr eaLnBrk="0" hangingPunct="0">
              <a:lnSpc>
                <a:spcPct val="105000"/>
              </a:lnSpc>
            </a:pPr>
            <a:r>
              <a:rPr lang="en-US" altLang="zh-CN" sz="3200" b="1"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b="1" dirty="0">
                <a:solidFill>
                  <a:schemeClr val="tx2"/>
                </a:solidFill>
                <a:ea typeface="仿宋_GB2312" pitchFamily="49" charset="-122"/>
              </a:rPr>
              <a:t> </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j</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k</a:t>
            </a:r>
            <a:r>
              <a:rPr lang="en-US" altLang="zh-CN" sz="2800" b="1" dirty="0">
                <a:solidFill>
                  <a:schemeClr val="tx2"/>
                </a:solidFill>
                <a:ea typeface="仿宋_GB2312" pitchFamily="49" charset="-122"/>
              </a:rPr>
              <a:t>, </a:t>
            </a:r>
            <a:r>
              <a:rPr lang="en-US" altLang="zh-CN" sz="2800" dirty="0" smtClean="0">
                <a:solidFill>
                  <a:schemeClr val="tx2"/>
                </a:solidFill>
                <a:ea typeface="仿宋_GB2312" pitchFamily="49" charset="-122"/>
              </a:rPr>
              <a:t>n</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G</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NumberOfVertices</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eaLnBrk="0" hangingPunct="0">
              <a:lnSpc>
                <a:spcPct val="105000"/>
              </a:lnSpc>
            </a:pPr>
            <a:r>
              <a:rPr lang="en-US" altLang="zh-CN" sz="2800" b="1" dirty="0">
                <a:solidFill>
                  <a:schemeClr val="tx2"/>
                </a:solidFill>
                <a:ea typeface="仿宋_GB2312" pitchFamily="49" charset="-122"/>
              </a:rPr>
              <a:t>     for</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&lt;</a:t>
            </a:r>
            <a:r>
              <a:rPr lang="en-US" altLang="zh-CN" sz="2800" dirty="0" smtClean="0">
                <a:solidFill>
                  <a:schemeClr val="tx2"/>
                </a:solidFill>
                <a:ea typeface="仿宋_GB2312" pitchFamily="49" charset="-122"/>
              </a:rPr>
              <a:t>n</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rgbClr val="0000FF"/>
                </a:solidFill>
                <a:ea typeface="仿宋_GB2312" pitchFamily="49" charset="-122"/>
              </a:rPr>
              <a:t>//</a:t>
            </a:r>
            <a:r>
              <a:rPr lang="zh-CN" altLang="en-US" sz="2800" dirty="0" smtClean="0">
                <a:solidFill>
                  <a:srgbClr val="0000FF"/>
                </a:solidFill>
                <a:ea typeface="隶书" pitchFamily="49" charset="-122"/>
              </a:rPr>
              <a:t>矩阵</a:t>
            </a:r>
            <a:r>
              <a:rPr lang="en-US" altLang="zh-CN" sz="2800" b="1" dirty="0" smtClean="0">
                <a:solidFill>
                  <a:srgbClr val="CC3300"/>
                </a:solidFill>
                <a:ea typeface="仿宋_GB2312" pitchFamily="49" charset="-122"/>
              </a:rPr>
              <a:t>a</a:t>
            </a:r>
            <a:r>
              <a:rPr lang="zh-CN" altLang="en-US" sz="2800" dirty="0" smtClean="0">
                <a:solidFill>
                  <a:srgbClr val="0000FF"/>
                </a:solidFill>
                <a:ea typeface="隶书" pitchFamily="49" charset="-122"/>
              </a:rPr>
              <a:t>与</a:t>
            </a:r>
            <a:r>
              <a:rPr lang="en-US" altLang="zh-CN" sz="2800" b="1" dirty="0" smtClean="0">
                <a:solidFill>
                  <a:srgbClr val="CC3300"/>
                </a:solidFill>
                <a:ea typeface="仿宋_GB2312" pitchFamily="49" charset="-122"/>
              </a:rPr>
              <a:t>path</a:t>
            </a:r>
            <a:r>
              <a:rPr lang="zh-CN" altLang="en-US" sz="2800" dirty="0" smtClean="0">
                <a:solidFill>
                  <a:srgbClr val="0000FF"/>
                </a:solidFill>
                <a:ea typeface="隶书" pitchFamily="49" charset="-122"/>
              </a:rPr>
              <a:t>初始化</a:t>
            </a:r>
            <a:endParaRPr lang="zh-CN" altLang="en-US" sz="2800" dirty="0">
              <a:solidFill>
                <a:srgbClr val="0000FF"/>
              </a:solidFill>
              <a:ea typeface="隶书" pitchFamily="49" charset="-122"/>
            </a:endParaRPr>
          </a:p>
          <a:p>
            <a:pPr eaLnBrk="0" hangingPunct="0">
              <a:lnSpc>
                <a:spcPct val="105000"/>
              </a:lnSpc>
            </a:pPr>
            <a:r>
              <a:rPr lang="zh-CN" altLang="en-US" sz="2800" b="1" dirty="0">
                <a:ea typeface="仿宋_GB2312" pitchFamily="49" charset="-122"/>
              </a:rPr>
              <a:t>        </a:t>
            </a:r>
            <a:r>
              <a:rPr lang="en-US" altLang="zh-CN" sz="2800" b="1" dirty="0">
                <a:solidFill>
                  <a:schemeClr val="tx2"/>
                </a:solidFill>
                <a:ea typeface="仿宋_GB2312" pitchFamily="49" charset="-122"/>
              </a:rPr>
              <a:t>for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&lt;</a:t>
            </a:r>
            <a:r>
              <a:rPr lang="en-US" altLang="zh-CN" sz="2800" dirty="0" smtClean="0">
                <a:solidFill>
                  <a:schemeClr val="tx2"/>
                </a:solidFill>
                <a:ea typeface="仿宋_GB2312" pitchFamily="49" charset="-122"/>
              </a:rPr>
              <a:t>n</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eaLnBrk="0" hangingPunct="0">
              <a:lnSpc>
                <a:spcPct val="105000"/>
              </a:lnSpc>
            </a:pPr>
            <a:r>
              <a:rPr lang="en-US" altLang="zh-CN" sz="2800" dirty="0">
                <a:solidFill>
                  <a:schemeClr val="tx2"/>
                </a:solidFill>
                <a:ea typeface="仿宋_GB2312" pitchFamily="49" charset="-122"/>
              </a:rPr>
              <a:t>            a</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G</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GetWeight</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a:t>
            </a:r>
            <a:endParaRPr lang="en-US" altLang="zh-CN" sz="2800" dirty="0">
              <a:solidFill>
                <a:schemeClr val="tx2"/>
              </a:solidFill>
              <a:ea typeface="仿宋_GB2312" pitchFamily="49" charset="-122"/>
            </a:endParaRPr>
          </a:p>
          <a:p>
            <a:pPr eaLnBrk="0" hangingPunct="0">
              <a:lnSpc>
                <a:spcPct val="105000"/>
              </a:lnSpc>
            </a:pP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j </a:t>
            </a:r>
            <a:r>
              <a:rPr lang="en-US" altLang="zh-CN" sz="2800" b="1" dirty="0">
                <a:solidFill>
                  <a:schemeClr val="tx2"/>
                </a:solidFill>
                <a:ea typeface="仿宋_GB2312" pitchFamily="49" charset="-122"/>
              </a:rPr>
              <a:t>&amp;&amp;</a:t>
            </a:r>
            <a:r>
              <a:rPr lang="en-US" altLang="zh-CN" sz="2800" dirty="0">
                <a:solidFill>
                  <a:schemeClr val="tx2"/>
                </a:solidFill>
                <a:ea typeface="仿宋_GB2312" pitchFamily="49" charset="-122"/>
              </a:rPr>
              <a:t> a</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]&lt;</a:t>
            </a:r>
            <a:r>
              <a:rPr lang="en-US" altLang="zh-CN" sz="2800" dirty="0" err="1" smtClean="0">
                <a:solidFill>
                  <a:schemeClr val="tx2"/>
                </a:solidFill>
                <a:ea typeface="仿宋_GB2312" pitchFamily="49" charset="-122"/>
              </a:rPr>
              <a:t>MaxValue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endParaRPr lang="en-US" altLang="zh-CN" sz="2800" dirty="0">
              <a:solidFill>
                <a:schemeClr val="tx2"/>
              </a:solidFill>
              <a:ea typeface="仿宋_GB2312" pitchFamily="49" charset="-122"/>
            </a:endParaRPr>
          </a:p>
          <a:p>
            <a:pPr eaLnBrk="0" hangingPunct="0">
              <a:lnSpc>
                <a:spcPct val="105000"/>
              </a:lnSpc>
            </a:pPr>
            <a:r>
              <a:rPr lang="en-US" altLang="zh-CN" sz="2800" dirty="0">
                <a:solidFill>
                  <a:schemeClr val="tx2"/>
                </a:solidFill>
                <a:ea typeface="仿宋_GB2312" pitchFamily="49" charset="-122"/>
              </a:rPr>
              <a:t>                path</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  </a:t>
            </a:r>
            <a:r>
              <a:rPr lang="en-US" altLang="zh-CN" sz="2800" b="1" dirty="0" smtClean="0">
                <a:solidFill>
                  <a:srgbClr val="0000FF"/>
                </a:solidFill>
                <a:ea typeface="仿宋_GB2312" pitchFamily="49" charset="-122"/>
              </a:rPr>
              <a:t>//</a:t>
            </a:r>
            <a:r>
              <a:rPr lang="en-US" altLang="zh-CN" sz="2800" b="1" dirty="0" err="1" smtClean="0">
                <a:solidFill>
                  <a:srgbClr val="CC3300"/>
                </a:solidFill>
                <a:ea typeface="仿宋_GB2312" pitchFamily="49" charset="-122"/>
              </a:rPr>
              <a:t>i</a:t>
            </a:r>
            <a:r>
              <a:rPr lang="zh-CN" altLang="en-US" sz="2800" dirty="0" smtClean="0">
                <a:solidFill>
                  <a:srgbClr val="0000FF"/>
                </a:solidFill>
                <a:ea typeface="隶书" pitchFamily="49" charset="-122"/>
              </a:rPr>
              <a:t>到</a:t>
            </a:r>
            <a:r>
              <a:rPr lang="en-US" altLang="zh-CN" sz="2800" b="1" dirty="0" smtClean="0">
                <a:solidFill>
                  <a:srgbClr val="CC3300"/>
                </a:solidFill>
                <a:ea typeface="仿宋_GB2312" pitchFamily="49" charset="-122"/>
              </a:rPr>
              <a:t>j</a:t>
            </a:r>
            <a:r>
              <a:rPr lang="zh-CN" altLang="en-US" sz="2800" dirty="0" smtClean="0">
                <a:solidFill>
                  <a:srgbClr val="0000FF"/>
                </a:solidFill>
                <a:ea typeface="隶书" pitchFamily="49" charset="-122"/>
              </a:rPr>
              <a:t>有</a:t>
            </a:r>
            <a:r>
              <a:rPr lang="zh-CN" altLang="en-US" sz="2800" dirty="0">
                <a:solidFill>
                  <a:srgbClr val="0000FF"/>
                </a:solidFill>
                <a:ea typeface="隶书" pitchFamily="49" charset="-122"/>
              </a:rPr>
              <a:t>路径</a:t>
            </a:r>
            <a:r>
              <a:rPr lang="zh-CN" altLang="en-US" sz="2800" dirty="0">
                <a:ea typeface="仿宋_GB2312" pitchFamily="49" charset="-122"/>
              </a:rPr>
              <a:t> </a:t>
            </a:r>
            <a:r>
              <a:rPr lang="zh-CN" altLang="en-US" sz="2800" b="1" dirty="0">
                <a:solidFill>
                  <a:schemeClr val="tx2"/>
                </a:solidFill>
                <a:ea typeface="仿宋_GB2312" pitchFamily="49" charset="-122"/>
              </a:rPr>
              <a:t>	</a:t>
            </a:r>
            <a:endParaRPr lang="zh-CN" altLang="en-US" sz="2800" dirty="0">
              <a:solidFill>
                <a:schemeClr val="tx2"/>
              </a:solidFill>
              <a:ea typeface="仿宋_GB2312" pitchFamily="49" charset="-122"/>
            </a:endParaRPr>
          </a:p>
          <a:p>
            <a:pPr eaLnBrk="0" hangingPunct="0">
              <a:lnSpc>
                <a:spcPct val="105000"/>
              </a:lnSpc>
            </a:pPr>
            <a:r>
              <a:rPr lang="zh-CN" altLang="en-US" sz="2800" dirty="0">
                <a:solidFill>
                  <a:schemeClr val="tx2"/>
                </a:solidFill>
                <a:ea typeface="仿宋_GB2312" pitchFamily="49" charset="-122"/>
              </a:rPr>
              <a:t>	  </a:t>
            </a:r>
            <a:r>
              <a:rPr lang="en-US" altLang="zh-CN" sz="2800" b="1" dirty="0">
                <a:solidFill>
                  <a:schemeClr val="tx2"/>
                </a:solidFill>
                <a:ea typeface="仿宋_GB2312" pitchFamily="49" charset="-122"/>
              </a:rPr>
              <a:t>else </a:t>
            </a:r>
            <a:r>
              <a:rPr lang="en-US" altLang="zh-CN" sz="2800" dirty="0">
                <a:solidFill>
                  <a:schemeClr val="tx2"/>
                </a:solidFill>
                <a:ea typeface="仿宋_GB2312" pitchFamily="49" charset="-122"/>
              </a:rPr>
              <a:t>path</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  </a:t>
            </a:r>
            <a:r>
              <a:rPr lang="en-US" altLang="zh-CN" sz="2800" b="1" dirty="0" smtClean="0">
                <a:solidFill>
                  <a:srgbClr val="0000FF"/>
                </a:solidFill>
                <a:ea typeface="仿宋_GB2312" pitchFamily="49" charset="-122"/>
              </a:rPr>
              <a:t>//</a:t>
            </a:r>
            <a:r>
              <a:rPr lang="en-US" altLang="zh-CN" sz="2800" b="1" dirty="0" err="1" smtClean="0">
                <a:solidFill>
                  <a:srgbClr val="CC3300"/>
                </a:solidFill>
                <a:ea typeface="仿宋_GB2312" pitchFamily="49" charset="-122"/>
              </a:rPr>
              <a:t>i</a:t>
            </a:r>
            <a:r>
              <a:rPr lang="zh-CN" altLang="en-US" sz="2800" dirty="0" smtClean="0">
                <a:solidFill>
                  <a:srgbClr val="0000FF"/>
                </a:solidFill>
                <a:ea typeface="隶书" pitchFamily="49" charset="-122"/>
              </a:rPr>
              <a:t>到</a:t>
            </a:r>
            <a:r>
              <a:rPr lang="en-US" altLang="zh-CN" sz="2800" b="1" dirty="0" smtClean="0">
                <a:solidFill>
                  <a:srgbClr val="CC3300"/>
                </a:solidFill>
                <a:ea typeface="仿宋_GB2312" pitchFamily="49" charset="-122"/>
              </a:rPr>
              <a:t>j</a:t>
            </a:r>
            <a:r>
              <a:rPr lang="zh-CN" altLang="en-US" sz="2800" dirty="0" smtClean="0">
                <a:solidFill>
                  <a:srgbClr val="0000FF"/>
                </a:solidFill>
                <a:ea typeface="隶书" pitchFamily="49" charset="-122"/>
              </a:rPr>
              <a:t>无</a:t>
            </a:r>
            <a:r>
              <a:rPr lang="zh-CN" altLang="en-US" sz="2800" dirty="0">
                <a:solidFill>
                  <a:srgbClr val="0000FF"/>
                </a:solidFill>
                <a:ea typeface="隶书" pitchFamily="49" charset="-122"/>
              </a:rPr>
              <a:t>路径   </a:t>
            </a:r>
            <a:r>
              <a:rPr lang="zh-CN" altLang="en-US" sz="2800" dirty="0">
                <a:solidFill>
                  <a:schemeClr val="tx2"/>
                </a:solidFill>
                <a:ea typeface="仿宋_GB2312" pitchFamily="49" charset="-122"/>
              </a:rPr>
              <a:t> </a:t>
            </a:r>
            <a:r>
              <a:rPr lang="en-US" altLang="zh-CN" sz="2800" b="1" dirty="0">
                <a:solidFill>
                  <a:schemeClr val="tx2"/>
                </a:solidFill>
                <a:ea typeface="仿宋_GB2312" pitchFamily="49" charset="-122"/>
              </a:rPr>
              <a:t>}</a:t>
            </a:r>
          </a:p>
          <a:p>
            <a:pPr eaLnBrk="0" hangingPunct="0">
              <a:lnSpc>
                <a:spcPct val="105000"/>
              </a:lnSpc>
            </a:pPr>
            <a:r>
              <a:rPr lang="en-US" altLang="zh-CN" sz="2800" b="1" dirty="0">
                <a:solidFill>
                  <a:schemeClr val="tx2"/>
                </a:solidFill>
                <a:ea typeface="仿宋_GB2312" pitchFamily="49" charset="-122"/>
              </a:rPr>
              <a:t>    </a:t>
            </a:r>
            <a:endParaRPr lang="en-US" altLang="zh-CN" sz="2800" dirty="0">
              <a:ea typeface="仿宋_GB2312" pitchFamily="49" charset="-122"/>
            </a:endParaRPr>
          </a:p>
        </p:txBody>
      </p:sp>
      <p:sp>
        <p:nvSpPr>
          <p:cNvPr id="317443" name="Rectangle 3"/>
          <p:cNvSpPr>
            <a:spLocks noChangeArrowheads="1"/>
          </p:cNvSpPr>
          <p:nvPr/>
        </p:nvSpPr>
        <p:spPr bwMode="auto">
          <a:xfrm>
            <a:off x="292100" y="531813"/>
            <a:ext cx="8483600" cy="2416175"/>
          </a:xfrm>
          <a:prstGeom prst="rect">
            <a:avLst/>
          </a:prstGeom>
          <a:noFill/>
          <a:ln w="9525">
            <a:noFill/>
            <a:miter lim="800000"/>
            <a:headEnd/>
            <a:tailEnd/>
          </a:ln>
        </p:spPr>
        <p:txBody>
          <a:bodyPr>
            <a:spAutoFit/>
          </a:bodyPr>
          <a:lstStyle/>
          <a:p>
            <a:pPr eaLnBrk="0" hangingPunct="0"/>
            <a:r>
              <a:rPr lang="zh-CN" altLang="en-US" sz="3200" b="1" u="sng" dirty="0">
                <a:solidFill>
                  <a:srgbClr val="006600"/>
                </a:solidFill>
                <a:effectLst>
                  <a:outerShdw blurRad="38100" dist="38100" dir="2700000" algn="tl">
                    <a:srgbClr val="C0C0C0"/>
                  </a:outerShdw>
                </a:effectLst>
                <a:ea typeface="仿宋_GB2312" pitchFamily="49" charset="-122"/>
              </a:rPr>
              <a:t>所有各对顶点之间的最短路径</a:t>
            </a:r>
            <a:endParaRPr lang="zh-CN" altLang="en-US" sz="3200" b="1" u="sng" dirty="0">
              <a:solidFill>
                <a:srgbClr val="006600"/>
              </a:solidFill>
              <a:ea typeface="仿宋_GB2312" pitchFamily="49" charset="-122"/>
            </a:endParaRPr>
          </a:p>
          <a:p>
            <a:pPr eaLnBrk="0" hangingPunct="0">
              <a:spcBef>
                <a:spcPct val="30000"/>
              </a:spcBef>
            </a:pP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AllLengths</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Graph </a:t>
            </a:r>
            <a:r>
              <a:rPr lang="en-US" altLang="zh-CN" sz="2800" b="1" dirty="0">
                <a:solidFill>
                  <a:schemeClr val="tx2"/>
                </a:solidFill>
                <a:ea typeface="仿宋_GB2312" pitchFamily="49" charset="-122"/>
              </a:rPr>
              <a:t>&lt;float&gt; &amp;</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pPr eaLnBrk="0" hangingPunct="0"/>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float </a:t>
            </a:r>
            <a:r>
              <a:rPr lang="en-US" altLang="zh-CN" sz="2800" dirty="0">
                <a:solidFill>
                  <a:schemeClr val="tx2"/>
                </a:solidFill>
                <a:ea typeface="仿宋_GB2312" pitchFamily="49" charset="-122"/>
              </a:rPr>
              <a:t>a</a:t>
            </a:r>
            <a:r>
              <a:rPr lang="en-US" altLang="zh-CN" sz="2800" b="1" dirty="0">
                <a:solidFill>
                  <a:schemeClr val="tx2"/>
                </a:solidFill>
                <a:ea typeface="仿宋_GB2312" pitchFamily="49" charset="-122"/>
              </a:rPr>
              <a:t>[ ][ ],</a:t>
            </a:r>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path</a:t>
            </a:r>
            <a:r>
              <a:rPr lang="en-US" altLang="zh-CN" sz="2800" b="1" dirty="0">
                <a:solidFill>
                  <a:schemeClr val="tx2"/>
                </a:solidFill>
                <a:ea typeface="仿宋_GB2312" pitchFamily="49" charset="-122"/>
              </a:rPr>
              <a:t>[ ][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eaLnBrk="0" hangingPunct="0"/>
            <a:r>
              <a:rPr lang="en-US" altLang="zh-CN" sz="2800" b="1" dirty="0" smtClean="0">
                <a:solidFill>
                  <a:srgbClr val="0000FF"/>
                </a:solidFill>
                <a:ea typeface="隶书" pitchFamily="49" charset="-122"/>
              </a:rPr>
              <a:t>//</a:t>
            </a:r>
            <a:r>
              <a:rPr lang="en-US" altLang="zh-CN" sz="2800" b="1" dirty="0" smtClean="0">
                <a:solidFill>
                  <a:srgbClr val="CC3300"/>
                </a:solidFill>
                <a:ea typeface="隶书" pitchFamily="49" charset="-122"/>
              </a:rPr>
              <a:t>a[</a:t>
            </a:r>
            <a:r>
              <a:rPr lang="en-US" altLang="zh-CN" sz="2800" b="1" dirty="0" err="1" smtClean="0">
                <a:solidFill>
                  <a:srgbClr val="CC3300"/>
                </a:solidFill>
                <a:ea typeface="隶书" pitchFamily="49" charset="-122"/>
              </a:rPr>
              <a:t>i</a:t>
            </a:r>
            <a:r>
              <a:rPr lang="en-US" altLang="zh-CN" sz="2800" b="1" dirty="0">
                <a:solidFill>
                  <a:srgbClr val="CC3300"/>
                </a:solidFill>
                <a:ea typeface="隶书" pitchFamily="49" charset="-122"/>
              </a:rPr>
              <a:t>][j</a:t>
            </a:r>
            <a:r>
              <a:rPr lang="en-US" altLang="zh-CN" sz="2800" b="1" dirty="0" smtClean="0">
                <a:solidFill>
                  <a:srgbClr val="CC3300"/>
                </a:solidFill>
                <a:ea typeface="隶书" pitchFamily="49" charset="-122"/>
              </a:rPr>
              <a:t>]</a:t>
            </a:r>
            <a:r>
              <a:rPr lang="zh-CN" altLang="en-US" sz="2800" dirty="0" smtClean="0">
                <a:solidFill>
                  <a:srgbClr val="0000FF"/>
                </a:solidFill>
                <a:ea typeface="隶书" pitchFamily="49" charset="-122"/>
              </a:rPr>
              <a:t>是顶点</a:t>
            </a:r>
            <a:r>
              <a:rPr lang="en-US" altLang="zh-CN" sz="2800" b="1" dirty="0" err="1" smtClean="0">
                <a:solidFill>
                  <a:srgbClr val="CC3300"/>
                </a:solidFill>
                <a:ea typeface="隶书" pitchFamily="49" charset="-122"/>
              </a:rPr>
              <a:t>i</a:t>
            </a:r>
            <a:r>
              <a:rPr lang="zh-CN" altLang="en-US" sz="2800" dirty="0" smtClean="0">
                <a:solidFill>
                  <a:srgbClr val="0000FF"/>
                </a:solidFill>
                <a:ea typeface="隶书" pitchFamily="49" charset="-122"/>
              </a:rPr>
              <a:t>和</a:t>
            </a:r>
            <a:r>
              <a:rPr lang="en-US" altLang="zh-CN" sz="2800" b="1" dirty="0" smtClean="0">
                <a:solidFill>
                  <a:srgbClr val="CC3300"/>
                </a:solidFill>
                <a:ea typeface="隶书" pitchFamily="49" charset="-122"/>
              </a:rPr>
              <a:t>j</a:t>
            </a:r>
            <a:r>
              <a:rPr lang="zh-CN" altLang="en-US" sz="2800" dirty="0" smtClean="0">
                <a:solidFill>
                  <a:srgbClr val="0000FF"/>
                </a:solidFill>
                <a:ea typeface="隶书" pitchFamily="49" charset="-122"/>
              </a:rPr>
              <a:t>之间</a:t>
            </a:r>
            <a:r>
              <a:rPr lang="zh-CN" altLang="en-US" sz="2800" dirty="0">
                <a:solidFill>
                  <a:srgbClr val="0000FF"/>
                </a:solidFill>
                <a:ea typeface="隶书" pitchFamily="49" charset="-122"/>
              </a:rPr>
              <a:t>的最短路径长度</a:t>
            </a:r>
          </a:p>
          <a:p>
            <a:pPr eaLnBrk="0" hangingPunct="0"/>
            <a:r>
              <a:rPr lang="en-US" altLang="zh-CN" sz="2800" b="1" dirty="0" smtClean="0">
                <a:solidFill>
                  <a:srgbClr val="0000FF"/>
                </a:solidFill>
                <a:ea typeface="隶书" pitchFamily="49" charset="-122"/>
              </a:rPr>
              <a:t>//</a:t>
            </a:r>
            <a:r>
              <a:rPr lang="en-US" altLang="zh-CN" sz="2800" b="1" dirty="0" smtClean="0">
                <a:solidFill>
                  <a:srgbClr val="CC3300"/>
                </a:solidFill>
                <a:ea typeface="隶书" pitchFamily="49" charset="-122"/>
              </a:rPr>
              <a:t>path[</a:t>
            </a:r>
            <a:r>
              <a:rPr lang="en-US" altLang="zh-CN" sz="2800" b="1" dirty="0" err="1" smtClean="0">
                <a:solidFill>
                  <a:srgbClr val="CC3300"/>
                </a:solidFill>
                <a:ea typeface="隶书" pitchFamily="49" charset="-122"/>
              </a:rPr>
              <a:t>i</a:t>
            </a:r>
            <a:r>
              <a:rPr lang="en-US" altLang="zh-CN" sz="2800" b="1" dirty="0">
                <a:solidFill>
                  <a:srgbClr val="CC3300"/>
                </a:solidFill>
                <a:ea typeface="隶书" pitchFamily="49" charset="-122"/>
              </a:rPr>
              <a:t>][j</a:t>
            </a:r>
            <a:r>
              <a:rPr lang="en-US" altLang="zh-CN" sz="2800" b="1" dirty="0" smtClean="0">
                <a:solidFill>
                  <a:srgbClr val="CC3300"/>
                </a:solidFill>
                <a:ea typeface="隶书" pitchFamily="49" charset="-122"/>
              </a:rPr>
              <a:t>]</a:t>
            </a:r>
            <a:r>
              <a:rPr lang="zh-CN" altLang="en-US" sz="2800" dirty="0" smtClean="0">
                <a:solidFill>
                  <a:srgbClr val="0000FF"/>
                </a:solidFill>
                <a:ea typeface="隶书" pitchFamily="49" charset="-122"/>
              </a:rPr>
              <a:t>是</a:t>
            </a:r>
            <a:r>
              <a:rPr lang="zh-CN" altLang="en-US" sz="2800" dirty="0">
                <a:solidFill>
                  <a:srgbClr val="0000FF"/>
                </a:solidFill>
                <a:ea typeface="隶书" pitchFamily="49" charset="-122"/>
              </a:rPr>
              <a:t>相应路径上</a:t>
            </a:r>
            <a:r>
              <a:rPr lang="zh-CN" altLang="en-US" sz="2800" dirty="0" smtClean="0">
                <a:solidFill>
                  <a:srgbClr val="0000FF"/>
                </a:solidFill>
                <a:ea typeface="隶书" pitchFamily="49" charset="-122"/>
              </a:rPr>
              <a:t>顶点</a:t>
            </a:r>
            <a:r>
              <a:rPr lang="en-US" altLang="zh-CN" sz="2800" b="1" dirty="0" smtClean="0">
                <a:solidFill>
                  <a:srgbClr val="CC3300"/>
                </a:solidFill>
                <a:ea typeface="隶书" pitchFamily="49" charset="-122"/>
              </a:rPr>
              <a:t>j</a:t>
            </a:r>
            <a:r>
              <a:rPr lang="zh-CN" altLang="en-US" sz="2800" dirty="0" smtClean="0">
                <a:solidFill>
                  <a:srgbClr val="0000FF"/>
                </a:solidFill>
                <a:ea typeface="隶书" pitchFamily="49" charset="-122"/>
              </a:rPr>
              <a:t>的</a:t>
            </a:r>
            <a:r>
              <a:rPr lang="zh-CN" altLang="en-US" sz="2800" dirty="0">
                <a:solidFill>
                  <a:srgbClr val="0000FF"/>
                </a:solidFill>
                <a:ea typeface="隶书" pitchFamily="49" charset="-122"/>
              </a:rPr>
              <a:t>前一顶点的顶点号</a:t>
            </a:r>
          </a:p>
        </p:txBody>
      </p:sp>
      <p:sp>
        <p:nvSpPr>
          <p:cNvPr id="4" name="灯片编号占位符 3"/>
          <p:cNvSpPr>
            <a:spLocks noGrp="1"/>
          </p:cNvSpPr>
          <p:nvPr>
            <p:ph type="sldNum" sz="quarter" idx="12"/>
          </p:nvPr>
        </p:nvSpPr>
        <p:spPr/>
        <p:txBody>
          <a:bodyPr/>
          <a:lstStyle/>
          <a:p>
            <a:fld id="{86F69F03-7E5B-48C0-A38A-F337664282DB}" type="slidenum">
              <a:rPr lang="en-US" altLang="zh-CN" smtClean="0"/>
              <a:pPr/>
              <a:t>162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43">
                                            <p:txEl>
                                              <p:pRg st="1" end="1"/>
                                            </p:txEl>
                                          </p:spTgt>
                                        </p:tgtEl>
                                        <p:attrNameLst>
                                          <p:attrName>style.visibility</p:attrName>
                                        </p:attrNameLst>
                                      </p:cBhvr>
                                      <p:to>
                                        <p:strVal val="visible"/>
                                      </p:to>
                                    </p:set>
                                    <p:animEffect transition="in" filter="checkerboard(across)">
                                      <p:cBhvr>
                                        <p:cTn id="7" dur="500"/>
                                        <p:tgtEl>
                                          <p:spTgt spid="31744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43">
                                            <p:txEl>
                                              <p:pRg st="2" end="2"/>
                                            </p:txEl>
                                          </p:spTgt>
                                        </p:tgtEl>
                                        <p:attrNameLst>
                                          <p:attrName>style.visibility</p:attrName>
                                        </p:attrNameLst>
                                      </p:cBhvr>
                                      <p:to>
                                        <p:strVal val="visible"/>
                                      </p:to>
                                    </p:set>
                                    <p:animEffect transition="in" filter="checkerboard(across)">
                                      <p:cBhvr>
                                        <p:cTn id="10" dur="500"/>
                                        <p:tgtEl>
                                          <p:spTgt spid="31744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animEffect transition="in" filter="checkerboard(across)">
                                      <p:cBhvr>
                                        <p:cTn id="13" dur="500"/>
                                        <p:tgtEl>
                                          <p:spTgt spid="31744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17443">
                                            <p:txEl>
                                              <p:pRg st="4" end="4"/>
                                            </p:txEl>
                                          </p:spTgt>
                                        </p:tgtEl>
                                        <p:attrNameLst>
                                          <p:attrName>style.visibility</p:attrName>
                                        </p:attrNameLst>
                                      </p:cBhvr>
                                      <p:to>
                                        <p:strVal val="visible"/>
                                      </p:to>
                                    </p:set>
                                    <p:animEffect transition="in" filter="checkerboard(across)">
                                      <p:cBhvr>
                                        <p:cTn id="16" dur="500"/>
                                        <p:tgtEl>
                                          <p:spTgt spid="317443">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17442"/>
                                        </p:tgtEl>
                                        <p:attrNameLst>
                                          <p:attrName>style.visibility</p:attrName>
                                        </p:attrNameLst>
                                      </p:cBhvr>
                                      <p:to>
                                        <p:strVal val="visible"/>
                                      </p:to>
                                    </p:set>
                                    <p:animEffect transition="in" filter="checkerboard(across)">
                                      <p:cBhvr>
                                        <p:cTn id="19" dur="500"/>
                                        <p:tgtEl>
                                          <p:spTgt spid="3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428625" y="574675"/>
            <a:ext cx="8374063" cy="5643563"/>
          </a:xfrm>
          <a:prstGeom prst="rect">
            <a:avLst/>
          </a:prstGeom>
          <a:noFill/>
          <a:ln w="9525">
            <a:noFill/>
            <a:miter lim="800000"/>
            <a:headEnd/>
            <a:tailEnd/>
          </a:ln>
        </p:spPr>
        <p:txBody>
          <a:bodyPr>
            <a:spAutoFit/>
          </a:bodyPr>
          <a:lstStyle/>
          <a:p>
            <a:r>
              <a:rPr lang="en-US" altLang="zh-CN" sz="2800" b="1" dirty="0">
                <a:solidFill>
                  <a:schemeClr val="tx2"/>
                </a:solidFill>
                <a:ea typeface="隶书" pitchFamily="49" charset="-122"/>
              </a:rPr>
              <a:t>     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k</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0</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k</a:t>
            </a:r>
            <a:r>
              <a:rPr lang="en-US" altLang="zh-CN" sz="2800" b="1" dirty="0" smtClean="0">
                <a:solidFill>
                  <a:schemeClr val="tx2"/>
                </a:solidFill>
                <a:ea typeface="隶书" pitchFamily="49" charset="-122"/>
              </a:rPr>
              <a:t>&lt;</a:t>
            </a:r>
            <a:r>
              <a:rPr lang="en-US" altLang="zh-CN" sz="2800" dirty="0" smtClean="0">
                <a:solidFill>
                  <a:schemeClr val="tx2"/>
                </a:solidFill>
                <a:ea typeface="隶书" pitchFamily="49" charset="-122"/>
              </a:rPr>
              <a:t>n</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k</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     </a:t>
            </a:r>
            <a:endParaRPr lang="en-US" altLang="zh-CN" sz="2800"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针对每一</a:t>
            </a:r>
            <a:r>
              <a:rPr lang="zh-CN" altLang="en-US" sz="2800" dirty="0" smtClean="0">
                <a:solidFill>
                  <a:srgbClr val="0000FF"/>
                </a:solidFill>
                <a:ea typeface="隶书" pitchFamily="49" charset="-122"/>
              </a:rPr>
              <a:t>个</a:t>
            </a:r>
            <a:r>
              <a:rPr lang="en-US" altLang="zh-CN" sz="2800" b="1" dirty="0" smtClean="0">
                <a:solidFill>
                  <a:srgbClr val="CC3300"/>
                </a:solidFill>
                <a:ea typeface="隶书" pitchFamily="49" charset="-122"/>
              </a:rPr>
              <a:t>k</a:t>
            </a:r>
            <a:r>
              <a:rPr lang="zh-CN" altLang="en-US" sz="2800" dirty="0" smtClean="0">
                <a:solidFill>
                  <a:srgbClr val="0000FF"/>
                </a:solidFill>
                <a:ea typeface="隶书" pitchFamily="49" charset="-122"/>
              </a:rPr>
              <a:t>，产生</a:t>
            </a:r>
            <a:r>
              <a:rPr lang="en-US" altLang="zh-CN" sz="2800" b="1" dirty="0" smtClean="0">
                <a:solidFill>
                  <a:srgbClr val="CC3300"/>
                </a:solidFill>
                <a:ea typeface="隶书" pitchFamily="49" charset="-122"/>
              </a:rPr>
              <a:t>a(k)</a:t>
            </a:r>
            <a:r>
              <a:rPr lang="zh-CN" altLang="en-US" sz="2800" dirty="0" smtClean="0">
                <a:solidFill>
                  <a:srgbClr val="0000FF"/>
                </a:solidFill>
                <a:ea typeface="隶书" pitchFamily="49" charset="-122"/>
              </a:rPr>
              <a:t>及</a:t>
            </a:r>
            <a:r>
              <a:rPr lang="en-US" altLang="zh-CN" sz="2800" b="1" dirty="0" smtClean="0">
                <a:solidFill>
                  <a:srgbClr val="CC3300"/>
                </a:solidFill>
                <a:ea typeface="隶书" pitchFamily="49" charset="-122"/>
              </a:rPr>
              <a:t>path(k</a:t>
            </a:r>
            <a:r>
              <a:rPr lang="en-US" altLang="zh-CN" sz="2800" b="1" dirty="0">
                <a:solidFill>
                  <a:srgbClr val="CC3300"/>
                </a:solidFill>
                <a:ea typeface="隶书" pitchFamily="49" charset="-122"/>
              </a:rPr>
              <a:t>)</a:t>
            </a:r>
            <a:r>
              <a:rPr lang="en-US" altLang="zh-CN" sz="2800" b="1" dirty="0">
                <a:solidFill>
                  <a:schemeClr val="tx2"/>
                </a:solidFill>
                <a:ea typeface="隶书" pitchFamily="49" charset="-122"/>
              </a:rPr>
              <a:t> </a:t>
            </a:r>
          </a:p>
          <a:p>
            <a:pPr eaLnBrk="0" hangingPunct="0"/>
            <a:r>
              <a:rPr lang="en-US" altLang="zh-CN" sz="2800" b="1" dirty="0">
                <a:solidFill>
                  <a:schemeClr val="tx2"/>
                </a:solidFill>
                <a:ea typeface="隶书" pitchFamily="49" charset="-122"/>
              </a:rPr>
              <a:t>         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0</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&lt;</a:t>
            </a:r>
            <a:r>
              <a:rPr lang="en-US" altLang="zh-CN" sz="2800" dirty="0" smtClean="0">
                <a:solidFill>
                  <a:schemeClr val="tx2"/>
                </a:solidFill>
                <a:ea typeface="隶书" pitchFamily="49" charset="-122"/>
              </a:rPr>
              <a:t>n</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pPr eaLnBrk="0" hangingPunct="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for</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&lt;</a:t>
            </a:r>
            <a:r>
              <a:rPr lang="en-US" altLang="zh-CN" sz="2800" dirty="0" smtClean="0">
                <a:solidFill>
                  <a:schemeClr val="tx2"/>
                </a:solidFill>
                <a:ea typeface="仿宋_GB2312" pitchFamily="49" charset="-122"/>
              </a:rPr>
              <a:t>n</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j</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pPr eaLnBrk="0" hangingPunct="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a</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a</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]&lt;</a:t>
            </a:r>
            <a:r>
              <a:rPr lang="en-US" altLang="zh-CN" sz="2800" dirty="0" smtClean="0">
                <a:solidFill>
                  <a:schemeClr val="tx2"/>
                </a:solidFill>
                <a:ea typeface="仿宋_GB2312" pitchFamily="49" charset="-122"/>
              </a:rPr>
              <a:t>a</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pPr eaLnBrk="0" hangingPunct="0"/>
            <a:r>
              <a:rPr lang="en-US" altLang="zh-CN" sz="2800" dirty="0">
                <a:solidFill>
                  <a:schemeClr val="tx2"/>
                </a:solidFill>
                <a:ea typeface="仿宋_GB2312" pitchFamily="49" charset="-122"/>
              </a:rPr>
              <a:t>                    a</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a</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a</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a:solidFill>
                  <a:schemeClr val="tx2"/>
                </a:solidFill>
                <a:ea typeface="仿宋_GB2312" pitchFamily="49" charset="-122"/>
              </a:rPr>
              <a:t>];</a:t>
            </a:r>
          </a:p>
          <a:p>
            <a:pPr eaLnBrk="0" hangingPunct="0"/>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path</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path</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j</a:t>
            </a:r>
            <a:r>
              <a:rPr lang="en-US" altLang="zh-CN" sz="2800" b="1" dirty="0">
                <a:solidFill>
                  <a:schemeClr val="tx2"/>
                </a:solidFill>
                <a:ea typeface="仿宋_GB2312" pitchFamily="49" charset="-122"/>
              </a:rPr>
              <a:t>];</a:t>
            </a:r>
          </a:p>
          <a:p>
            <a:pPr eaLnBrk="0" hangingPunct="0"/>
            <a:r>
              <a:rPr lang="en-US" altLang="zh-CN" sz="2800" b="1" dirty="0">
                <a:solidFill>
                  <a:schemeClr val="tx2"/>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缩短路径长度，绕</a:t>
            </a:r>
            <a:r>
              <a:rPr lang="zh-CN" altLang="en-US" sz="2800" dirty="0" smtClean="0">
                <a:solidFill>
                  <a:srgbClr val="0000FF"/>
                </a:solidFill>
                <a:ea typeface="隶书" pitchFamily="49" charset="-122"/>
              </a:rPr>
              <a:t>过</a:t>
            </a:r>
            <a:r>
              <a:rPr lang="en-US" altLang="zh-CN" sz="2800" b="1" dirty="0" smtClean="0">
                <a:solidFill>
                  <a:srgbClr val="CC3300"/>
                </a:solidFill>
                <a:ea typeface="仿宋_GB2312" pitchFamily="49" charset="-122"/>
              </a:rPr>
              <a:t>k</a:t>
            </a:r>
            <a:r>
              <a:rPr lang="zh-CN" altLang="en-US" sz="2800" dirty="0" smtClean="0">
                <a:solidFill>
                  <a:srgbClr val="0000FF"/>
                </a:solidFill>
                <a:ea typeface="隶书" pitchFamily="49" charset="-122"/>
              </a:rPr>
              <a:t>到</a:t>
            </a:r>
            <a:r>
              <a:rPr lang="en-US" altLang="zh-CN" sz="2800" b="1" dirty="0" smtClean="0">
                <a:solidFill>
                  <a:srgbClr val="CC3300"/>
                </a:solidFill>
                <a:ea typeface="仿宋_GB2312" pitchFamily="49" charset="-122"/>
              </a:rPr>
              <a:t>j</a:t>
            </a:r>
            <a:endParaRPr lang="en-US" altLang="zh-CN" sz="2800" b="1" dirty="0">
              <a:solidFill>
                <a:srgbClr val="CC3300"/>
              </a:solidFill>
              <a:ea typeface="仿宋_GB2312" pitchFamily="49" charset="-122"/>
            </a:endParaRPr>
          </a:p>
          <a:p>
            <a:pPr eaLnBrk="0" hangingPunct="0"/>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p>
          <a:p>
            <a:pPr eaLnBrk="0" hangingPunct="0"/>
            <a:r>
              <a:rPr lang="en-US" altLang="zh-CN" sz="2800" b="1" dirty="0">
                <a:solidFill>
                  <a:schemeClr val="tx2"/>
                </a:solidFill>
                <a:ea typeface="仿宋_GB2312" pitchFamily="49" charset="-122"/>
              </a:rPr>
              <a:t>} </a:t>
            </a:r>
          </a:p>
          <a:p>
            <a:pPr eaLnBrk="0" hangingPunct="0"/>
            <a:endParaRPr lang="en-US" altLang="zh-CN" sz="2800" b="1" dirty="0">
              <a:solidFill>
                <a:schemeClr val="tx2"/>
              </a:solidFill>
              <a:ea typeface="仿宋_GB2312" pitchFamily="49" charset="-122"/>
            </a:endParaRPr>
          </a:p>
          <a:p>
            <a:pPr eaLnBrk="0" hangingPunct="0"/>
            <a:r>
              <a:rPr lang="en-US" altLang="zh-CN" sz="2800" b="1" dirty="0">
                <a:solidFill>
                  <a:schemeClr val="tx2"/>
                </a:solidFill>
                <a:effectLst>
                  <a:outerShdw blurRad="38100" dist="38100" dir="2700000" algn="tl">
                    <a:srgbClr val="C0C0C0"/>
                  </a:outerShdw>
                </a:effectLst>
                <a:ea typeface="隶书" pitchFamily="49" charset="-122"/>
              </a:rPr>
              <a:t>        </a:t>
            </a:r>
            <a:r>
              <a:rPr lang="en-US" altLang="zh-CN" sz="2800" b="1" dirty="0">
                <a:solidFill>
                  <a:srgbClr val="CC3300"/>
                </a:solidFill>
                <a:effectLst>
                  <a:outerShdw blurRad="38100" dist="38100" dir="2700000" algn="tl">
                    <a:srgbClr val="C0C0C0"/>
                  </a:outerShdw>
                </a:effectLst>
                <a:ea typeface="隶书" pitchFamily="49" charset="-122"/>
              </a:rPr>
              <a:t>Floyd</a:t>
            </a:r>
            <a:r>
              <a:rPr lang="zh-CN" altLang="en-US" sz="2800" b="1" dirty="0">
                <a:effectLst>
                  <a:outerShdw blurRad="38100" dist="38100" dir="2700000" algn="tl">
                    <a:srgbClr val="C0C0C0"/>
                  </a:outerShdw>
                </a:effectLst>
                <a:ea typeface="隶书" pitchFamily="49" charset="-122"/>
              </a:rPr>
              <a:t>算法允许图中有带负权值的边，但不许有包含带负权值的边组成的回路。</a:t>
            </a:r>
            <a:r>
              <a:rPr lang="zh-CN" altLang="en-US" sz="2800" dirty="0">
                <a:ea typeface="隶书"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163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3586">
                                            <p:txEl>
                                              <p:pRg st="11" end="11"/>
                                            </p:txEl>
                                          </p:spTgt>
                                        </p:tgtEl>
                                        <p:attrNameLst>
                                          <p:attrName>style.visibility</p:attrName>
                                        </p:attrNameLst>
                                      </p:cBhvr>
                                      <p:to>
                                        <p:strVal val="visible"/>
                                      </p:to>
                                    </p:set>
                                    <p:animEffect transition="in" filter="checkerboard(across)">
                                      <p:cBhvr>
                                        <p:cTn id="7" dur="500"/>
                                        <p:tgtEl>
                                          <p:spTgt spid="3235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8467" name="Object 3"/>
          <p:cNvGraphicFramePr>
            <a:graphicFrameLocks noChangeAspect="1"/>
          </p:cNvGraphicFramePr>
          <p:nvPr/>
        </p:nvGraphicFramePr>
        <p:xfrm>
          <a:off x="533400" y="419100"/>
          <a:ext cx="8239125" cy="4062413"/>
        </p:xfrm>
        <a:graphic>
          <a:graphicData uri="http://schemas.openxmlformats.org/presentationml/2006/ole">
            <p:oleObj spid="_x0000_s318467" name="文档" r:id="rId3" imgW="5467851" imgH="2566709" progId="Word.Document.8">
              <p:embed/>
            </p:oleObj>
          </a:graphicData>
        </a:graphic>
      </p:graphicFrame>
      <p:grpSp>
        <p:nvGrpSpPr>
          <p:cNvPr id="318492" name="Group 28"/>
          <p:cNvGrpSpPr>
            <a:grpSpLocks/>
          </p:cNvGrpSpPr>
          <p:nvPr/>
        </p:nvGrpSpPr>
        <p:grpSpPr bwMode="auto">
          <a:xfrm>
            <a:off x="3033713" y="4048125"/>
            <a:ext cx="3106737" cy="2636838"/>
            <a:chOff x="2469" y="2659"/>
            <a:chExt cx="1957" cy="1661"/>
          </a:xfrm>
        </p:grpSpPr>
        <p:sp>
          <p:nvSpPr>
            <p:cNvPr id="318477" name="Line 13"/>
            <p:cNvSpPr>
              <a:spLocks noChangeShapeType="1"/>
            </p:cNvSpPr>
            <p:nvPr/>
          </p:nvSpPr>
          <p:spPr bwMode="auto">
            <a:xfrm flipV="1">
              <a:off x="2789" y="3264"/>
              <a:ext cx="1308" cy="686"/>
            </a:xfrm>
            <a:prstGeom prst="line">
              <a:avLst/>
            </a:prstGeom>
            <a:noFill/>
            <a:ln w="31750">
              <a:solidFill>
                <a:srgbClr val="008000"/>
              </a:solidFill>
              <a:round/>
              <a:headEnd/>
              <a:tailEnd type="triangle" w="sm" len="lg"/>
            </a:ln>
            <a:effectLst/>
          </p:spPr>
          <p:txBody>
            <a:bodyPr/>
            <a:lstStyle/>
            <a:p>
              <a:endParaRPr lang="zh-CN" altLang="en-US"/>
            </a:p>
          </p:txBody>
        </p:sp>
        <p:grpSp>
          <p:nvGrpSpPr>
            <p:cNvPr id="318483" name="Group 19"/>
            <p:cNvGrpSpPr>
              <a:grpSpLocks/>
            </p:cNvGrpSpPr>
            <p:nvPr/>
          </p:nvGrpSpPr>
          <p:grpSpPr bwMode="auto">
            <a:xfrm>
              <a:off x="2546" y="2853"/>
              <a:ext cx="1789" cy="1340"/>
              <a:chOff x="2454" y="2853"/>
              <a:chExt cx="1789" cy="1340"/>
            </a:xfrm>
          </p:grpSpPr>
          <p:sp>
            <p:nvSpPr>
              <p:cNvPr id="318468" name="Oval 4"/>
              <p:cNvSpPr>
                <a:spLocks noChangeArrowheads="1"/>
              </p:cNvSpPr>
              <p:nvPr/>
            </p:nvSpPr>
            <p:spPr bwMode="auto">
              <a:xfrm>
                <a:off x="2459" y="3035"/>
                <a:ext cx="266" cy="266"/>
              </a:xfrm>
              <a:prstGeom prst="ellipse">
                <a:avLst/>
              </a:prstGeom>
              <a:gradFill rotWithShape="0">
                <a:gsLst>
                  <a:gs pos="0">
                    <a:srgbClr val="3333CC"/>
                  </a:gs>
                  <a:gs pos="100000">
                    <a:srgbClr val="3333CC">
                      <a:gamma/>
                      <a:shade val="46275"/>
                      <a:invGamma/>
                    </a:srgbClr>
                  </a:gs>
                </a:gsLst>
                <a:lin ang="2700000" scaled="1"/>
              </a:gradFill>
              <a:ln w="9525">
                <a:solidFill>
                  <a:srgbClr val="3333CC"/>
                </a:solidFill>
                <a:round/>
                <a:headEnd/>
                <a:tailEnd/>
              </a:ln>
              <a:effectLst/>
            </p:spPr>
            <p:txBody>
              <a:bodyPr wrap="none" anchor="ctr"/>
              <a:lstStyle/>
              <a:p>
                <a:pPr algn="ctr"/>
                <a:r>
                  <a:rPr lang="en-US" altLang="zh-CN" sz="2800" b="1">
                    <a:solidFill>
                      <a:srgbClr val="FFFF00"/>
                    </a:solidFill>
                  </a:rPr>
                  <a:t>2</a:t>
                </a:r>
              </a:p>
            </p:txBody>
          </p:sp>
          <p:sp>
            <p:nvSpPr>
              <p:cNvPr id="318470" name="Oval 6"/>
              <p:cNvSpPr>
                <a:spLocks noChangeArrowheads="1"/>
              </p:cNvSpPr>
              <p:nvPr/>
            </p:nvSpPr>
            <p:spPr bwMode="auto">
              <a:xfrm>
                <a:off x="2454" y="3899"/>
                <a:ext cx="266" cy="266"/>
              </a:xfrm>
              <a:prstGeom prst="ellipse">
                <a:avLst/>
              </a:prstGeom>
              <a:gradFill rotWithShape="0">
                <a:gsLst>
                  <a:gs pos="0">
                    <a:srgbClr val="3333CC"/>
                  </a:gs>
                  <a:gs pos="100000">
                    <a:srgbClr val="3333CC">
                      <a:gamma/>
                      <a:shade val="46275"/>
                      <a:invGamma/>
                    </a:srgbClr>
                  </a:gs>
                </a:gsLst>
                <a:lin ang="2700000" scaled="1"/>
              </a:gradFill>
              <a:ln w="9525">
                <a:solidFill>
                  <a:srgbClr val="3333CC"/>
                </a:solidFill>
                <a:round/>
                <a:headEnd/>
                <a:tailEnd/>
              </a:ln>
              <a:effectLst/>
            </p:spPr>
            <p:txBody>
              <a:bodyPr wrap="none" anchor="ctr"/>
              <a:lstStyle/>
              <a:p>
                <a:pPr algn="ctr"/>
                <a:r>
                  <a:rPr lang="en-US" altLang="zh-CN" sz="2800" b="1">
                    <a:solidFill>
                      <a:srgbClr val="FFFF00"/>
                    </a:solidFill>
                  </a:rPr>
                  <a:t>0</a:t>
                </a:r>
              </a:p>
            </p:txBody>
          </p:sp>
          <p:sp>
            <p:nvSpPr>
              <p:cNvPr id="318471" name="Oval 7"/>
              <p:cNvSpPr>
                <a:spLocks noChangeArrowheads="1"/>
              </p:cNvSpPr>
              <p:nvPr/>
            </p:nvSpPr>
            <p:spPr bwMode="auto">
              <a:xfrm>
                <a:off x="3977" y="3053"/>
                <a:ext cx="266" cy="266"/>
              </a:xfrm>
              <a:prstGeom prst="ellipse">
                <a:avLst/>
              </a:prstGeom>
              <a:gradFill rotWithShape="0">
                <a:gsLst>
                  <a:gs pos="0">
                    <a:srgbClr val="3333CC"/>
                  </a:gs>
                  <a:gs pos="100000">
                    <a:srgbClr val="3333CC">
                      <a:gamma/>
                      <a:shade val="46275"/>
                      <a:invGamma/>
                    </a:srgbClr>
                  </a:gs>
                </a:gsLst>
                <a:lin ang="2700000" scaled="1"/>
              </a:gradFill>
              <a:ln w="9525">
                <a:solidFill>
                  <a:srgbClr val="3333CC"/>
                </a:solidFill>
                <a:round/>
                <a:headEnd/>
                <a:tailEnd/>
              </a:ln>
              <a:effectLst/>
            </p:spPr>
            <p:txBody>
              <a:bodyPr wrap="none" anchor="ctr"/>
              <a:lstStyle/>
              <a:p>
                <a:pPr algn="ctr"/>
                <a:r>
                  <a:rPr lang="en-US" altLang="zh-CN" sz="2800" b="1">
                    <a:solidFill>
                      <a:srgbClr val="FFFF00"/>
                    </a:solidFill>
                  </a:rPr>
                  <a:t>3</a:t>
                </a:r>
              </a:p>
            </p:txBody>
          </p:sp>
          <p:sp>
            <p:nvSpPr>
              <p:cNvPr id="318472" name="Oval 8"/>
              <p:cNvSpPr>
                <a:spLocks noChangeArrowheads="1"/>
              </p:cNvSpPr>
              <p:nvPr/>
            </p:nvSpPr>
            <p:spPr bwMode="auto">
              <a:xfrm>
                <a:off x="3972" y="3927"/>
                <a:ext cx="266" cy="266"/>
              </a:xfrm>
              <a:prstGeom prst="ellipse">
                <a:avLst/>
              </a:prstGeom>
              <a:gradFill rotWithShape="0">
                <a:gsLst>
                  <a:gs pos="0">
                    <a:srgbClr val="3333CC"/>
                  </a:gs>
                  <a:gs pos="100000">
                    <a:srgbClr val="3333CC">
                      <a:gamma/>
                      <a:shade val="46275"/>
                      <a:invGamma/>
                    </a:srgbClr>
                  </a:gs>
                </a:gsLst>
                <a:lin ang="2700000" scaled="1"/>
              </a:gradFill>
              <a:ln w="9525">
                <a:solidFill>
                  <a:srgbClr val="3333CC"/>
                </a:solidFill>
                <a:round/>
                <a:headEnd/>
                <a:tailEnd/>
              </a:ln>
              <a:effectLst/>
            </p:spPr>
            <p:txBody>
              <a:bodyPr wrap="none" anchor="ctr"/>
              <a:lstStyle/>
              <a:p>
                <a:pPr algn="ctr"/>
                <a:r>
                  <a:rPr lang="en-US" altLang="zh-CN" sz="2800" b="1">
                    <a:solidFill>
                      <a:srgbClr val="FFFF00"/>
                    </a:solidFill>
                  </a:rPr>
                  <a:t>1</a:t>
                </a:r>
              </a:p>
            </p:txBody>
          </p:sp>
          <p:sp>
            <p:nvSpPr>
              <p:cNvPr id="318473" name="Line 9"/>
              <p:cNvSpPr>
                <a:spLocks noChangeShapeType="1"/>
              </p:cNvSpPr>
              <p:nvPr/>
            </p:nvSpPr>
            <p:spPr bwMode="auto">
              <a:xfrm>
                <a:off x="2588" y="3310"/>
                <a:ext cx="0" cy="604"/>
              </a:xfrm>
              <a:prstGeom prst="line">
                <a:avLst/>
              </a:prstGeom>
              <a:noFill/>
              <a:ln w="31750">
                <a:solidFill>
                  <a:srgbClr val="008000"/>
                </a:solidFill>
                <a:round/>
                <a:headEnd/>
                <a:tailEnd type="triangle" w="sm" len="lg"/>
              </a:ln>
              <a:effectLst/>
            </p:spPr>
            <p:txBody>
              <a:bodyPr/>
              <a:lstStyle/>
              <a:p>
                <a:endParaRPr lang="zh-CN" altLang="en-US"/>
              </a:p>
            </p:txBody>
          </p:sp>
          <p:sp>
            <p:nvSpPr>
              <p:cNvPr id="318474" name="Line 10"/>
              <p:cNvSpPr>
                <a:spLocks noChangeShapeType="1"/>
              </p:cNvSpPr>
              <p:nvPr/>
            </p:nvSpPr>
            <p:spPr bwMode="auto">
              <a:xfrm>
                <a:off x="2725" y="3182"/>
                <a:ext cx="1243" cy="0"/>
              </a:xfrm>
              <a:prstGeom prst="line">
                <a:avLst/>
              </a:prstGeom>
              <a:noFill/>
              <a:ln w="31750">
                <a:solidFill>
                  <a:srgbClr val="008000"/>
                </a:solidFill>
                <a:round/>
                <a:headEnd/>
                <a:tailEnd type="triangle" w="sm" len="lg"/>
              </a:ln>
              <a:effectLst/>
            </p:spPr>
            <p:txBody>
              <a:bodyPr/>
              <a:lstStyle/>
              <a:p>
                <a:endParaRPr lang="zh-CN" altLang="en-US"/>
              </a:p>
            </p:txBody>
          </p:sp>
          <p:sp>
            <p:nvSpPr>
              <p:cNvPr id="318475" name="Line 11"/>
              <p:cNvSpPr>
                <a:spLocks noChangeShapeType="1"/>
              </p:cNvSpPr>
              <p:nvPr/>
            </p:nvSpPr>
            <p:spPr bwMode="auto">
              <a:xfrm>
                <a:off x="2721" y="4046"/>
                <a:ext cx="1243" cy="0"/>
              </a:xfrm>
              <a:prstGeom prst="line">
                <a:avLst/>
              </a:prstGeom>
              <a:noFill/>
              <a:ln w="31750">
                <a:solidFill>
                  <a:srgbClr val="008000"/>
                </a:solidFill>
                <a:round/>
                <a:headEnd/>
                <a:tailEnd type="triangle" w="sm" len="lg"/>
              </a:ln>
              <a:effectLst/>
            </p:spPr>
            <p:txBody>
              <a:bodyPr/>
              <a:lstStyle/>
              <a:p>
                <a:endParaRPr lang="zh-CN" altLang="en-US"/>
              </a:p>
            </p:txBody>
          </p:sp>
          <p:sp>
            <p:nvSpPr>
              <p:cNvPr id="318476" name="Line 12"/>
              <p:cNvSpPr>
                <a:spLocks noChangeShapeType="1"/>
              </p:cNvSpPr>
              <p:nvPr/>
            </p:nvSpPr>
            <p:spPr bwMode="auto">
              <a:xfrm flipH="1" flipV="1">
                <a:off x="4105" y="3310"/>
                <a:ext cx="0" cy="621"/>
              </a:xfrm>
              <a:prstGeom prst="line">
                <a:avLst/>
              </a:prstGeom>
              <a:noFill/>
              <a:ln w="31750">
                <a:solidFill>
                  <a:srgbClr val="008000"/>
                </a:solidFill>
                <a:round/>
                <a:headEnd/>
                <a:tailEnd type="triangle" w="sm" len="lg"/>
              </a:ln>
              <a:effectLst/>
            </p:spPr>
            <p:txBody>
              <a:bodyPr/>
              <a:lstStyle/>
              <a:p>
                <a:endParaRPr lang="zh-CN" altLang="en-US"/>
              </a:p>
            </p:txBody>
          </p:sp>
          <p:sp>
            <p:nvSpPr>
              <p:cNvPr id="318478" name="Freeform 14"/>
              <p:cNvSpPr>
                <a:spLocks/>
              </p:cNvSpPr>
              <p:nvPr/>
            </p:nvSpPr>
            <p:spPr bwMode="auto">
              <a:xfrm>
                <a:off x="2670" y="2853"/>
                <a:ext cx="1353" cy="219"/>
              </a:xfrm>
              <a:custGeom>
                <a:avLst/>
                <a:gdLst/>
                <a:ahLst/>
                <a:cxnLst>
                  <a:cxn ang="0">
                    <a:pos x="1353" y="219"/>
                  </a:cxn>
                  <a:cxn ang="0">
                    <a:pos x="1133" y="64"/>
                  </a:cxn>
                  <a:cxn ang="0">
                    <a:pos x="877" y="9"/>
                  </a:cxn>
                  <a:cxn ang="0">
                    <a:pos x="503" y="9"/>
                  </a:cxn>
                  <a:cxn ang="0">
                    <a:pos x="247" y="64"/>
                  </a:cxn>
                  <a:cxn ang="0">
                    <a:pos x="0" y="219"/>
                  </a:cxn>
                </a:cxnLst>
                <a:rect l="0" t="0" r="r" b="b"/>
                <a:pathLst>
                  <a:path w="1353" h="219">
                    <a:moveTo>
                      <a:pt x="1353" y="219"/>
                    </a:moveTo>
                    <a:cubicBezTo>
                      <a:pt x="1282" y="159"/>
                      <a:pt x="1212" y="99"/>
                      <a:pt x="1133" y="64"/>
                    </a:cubicBezTo>
                    <a:cubicBezTo>
                      <a:pt x="1054" y="29"/>
                      <a:pt x="982" y="18"/>
                      <a:pt x="877" y="9"/>
                    </a:cubicBezTo>
                    <a:cubicBezTo>
                      <a:pt x="772" y="0"/>
                      <a:pt x="608" y="0"/>
                      <a:pt x="503" y="9"/>
                    </a:cubicBezTo>
                    <a:cubicBezTo>
                      <a:pt x="398" y="18"/>
                      <a:pt x="331" y="29"/>
                      <a:pt x="247" y="64"/>
                    </a:cubicBezTo>
                    <a:cubicBezTo>
                      <a:pt x="163" y="99"/>
                      <a:pt x="41" y="193"/>
                      <a:pt x="0" y="219"/>
                    </a:cubicBezTo>
                  </a:path>
                </a:pathLst>
              </a:custGeom>
              <a:noFill/>
              <a:ln w="31750">
                <a:solidFill>
                  <a:srgbClr val="008000"/>
                </a:solidFill>
                <a:round/>
                <a:headEnd type="none" w="med" len="med"/>
                <a:tailEnd type="triangle" w="sm" len="lg"/>
              </a:ln>
              <a:effectLst/>
            </p:spPr>
            <p:txBody>
              <a:bodyPr/>
              <a:lstStyle/>
              <a:p>
                <a:endParaRPr lang="zh-CN" altLang="en-US"/>
              </a:p>
            </p:txBody>
          </p:sp>
          <p:sp>
            <p:nvSpPr>
              <p:cNvPr id="318481" name="Freeform 17"/>
              <p:cNvSpPr>
                <a:spLocks/>
              </p:cNvSpPr>
              <p:nvPr/>
            </p:nvSpPr>
            <p:spPr bwMode="auto">
              <a:xfrm>
                <a:off x="2715" y="3227"/>
                <a:ext cx="1354" cy="714"/>
              </a:xfrm>
              <a:custGeom>
                <a:avLst/>
                <a:gdLst/>
                <a:ahLst/>
                <a:cxnLst>
                  <a:cxn ang="0">
                    <a:pos x="0" y="0"/>
                  </a:cxn>
                  <a:cxn ang="0">
                    <a:pos x="229" y="55"/>
                  </a:cxn>
                  <a:cxn ang="0">
                    <a:pos x="531" y="138"/>
                  </a:cxn>
                  <a:cxn ang="0">
                    <a:pos x="832" y="275"/>
                  </a:cxn>
                  <a:cxn ang="0">
                    <a:pos x="1116" y="476"/>
                  </a:cxn>
                  <a:cxn ang="0">
                    <a:pos x="1354" y="714"/>
                  </a:cxn>
                </a:cxnLst>
                <a:rect l="0" t="0" r="r" b="b"/>
                <a:pathLst>
                  <a:path w="1354" h="714">
                    <a:moveTo>
                      <a:pt x="0" y="0"/>
                    </a:moveTo>
                    <a:cubicBezTo>
                      <a:pt x="70" y="16"/>
                      <a:pt x="141" y="32"/>
                      <a:pt x="229" y="55"/>
                    </a:cubicBezTo>
                    <a:cubicBezTo>
                      <a:pt x="317" y="78"/>
                      <a:pt x="431" y="101"/>
                      <a:pt x="531" y="138"/>
                    </a:cubicBezTo>
                    <a:cubicBezTo>
                      <a:pt x="631" y="175"/>
                      <a:pt x="735" y="219"/>
                      <a:pt x="832" y="275"/>
                    </a:cubicBezTo>
                    <a:cubicBezTo>
                      <a:pt x="929" y="331"/>
                      <a:pt x="1029" y="403"/>
                      <a:pt x="1116" y="476"/>
                    </a:cubicBezTo>
                    <a:cubicBezTo>
                      <a:pt x="1203" y="549"/>
                      <a:pt x="1316" y="671"/>
                      <a:pt x="1354" y="714"/>
                    </a:cubicBezTo>
                  </a:path>
                </a:pathLst>
              </a:custGeom>
              <a:noFill/>
              <a:ln w="31750">
                <a:solidFill>
                  <a:srgbClr val="008000"/>
                </a:solidFill>
                <a:round/>
                <a:headEnd type="none" w="med" len="med"/>
                <a:tailEnd type="triangle" w="sm" len="lg"/>
              </a:ln>
              <a:effectLst/>
            </p:spPr>
            <p:txBody>
              <a:bodyPr/>
              <a:lstStyle/>
              <a:p>
                <a:endParaRPr lang="zh-CN" altLang="en-US"/>
              </a:p>
            </p:txBody>
          </p:sp>
          <p:sp>
            <p:nvSpPr>
              <p:cNvPr id="318482" name="Freeform 18"/>
              <p:cNvSpPr>
                <a:spLocks/>
              </p:cNvSpPr>
              <p:nvPr/>
            </p:nvSpPr>
            <p:spPr bwMode="auto">
              <a:xfrm>
                <a:off x="2633" y="3301"/>
                <a:ext cx="1353" cy="704"/>
              </a:xfrm>
              <a:custGeom>
                <a:avLst/>
                <a:gdLst/>
                <a:ahLst/>
                <a:cxnLst>
                  <a:cxn ang="0">
                    <a:pos x="1353" y="704"/>
                  </a:cxn>
                  <a:cxn ang="0">
                    <a:pos x="978" y="630"/>
                  </a:cxn>
                  <a:cxn ang="0">
                    <a:pos x="448" y="411"/>
                  </a:cxn>
                  <a:cxn ang="0">
                    <a:pos x="101" y="146"/>
                  </a:cxn>
                  <a:cxn ang="0">
                    <a:pos x="0" y="0"/>
                  </a:cxn>
                </a:cxnLst>
                <a:rect l="0" t="0" r="r" b="b"/>
                <a:pathLst>
                  <a:path w="1353" h="704">
                    <a:moveTo>
                      <a:pt x="1353" y="704"/>
                    </a:moveTo>
                    <a:cubicBezTo>
                      <a:pt x="1241" y="691"/>
                      <a:pt x="1129" y="679"/>
                      <a:pt x="978" y="630"/>
                    </a:cubicBezTo>
                    <a:cubicBezTo>
                      <a:pt x="827" y="581"/>
                      <a:pt x="594" y="492"/>
                      <a:pt x="448" y="411"/>
                    </a:cubicBezTo>
                    <a:cubicBezTo>
                      <a:pt x="302" y="330"/>
                      <a:pt x="176" y="215"/>
                      <a:pt x="101" y="146"/>
                    </a:cubicBezTo>
                    <a:cubicBezTo>
                      <a:pt x="26" y="77"/>
                      <a:pt x="17" y="24"/>
                      <a:pt x="0" y="0"/>
                    </a:cubicBezTo>
                  </a:path>
                </a:pathLst>
              </a:custGeom>
              <a:noFill/>
              <a:ln w="31750">
                <a:solidFill>
                  <a:srgbClr val="008000"/>
                </a:solidFill>
                <a:round/>
                <a:headEnd type="none" w="med" len="med"/>
                <a:tailEnd type="triangle" w="sm" len="lg"/>
              </a:ln>
              <a:effectLst/>
            </p:spPr>
            <p:txBody>
              <a:bodyPr/>
              <a:lstStyle/>
              <a:p>
                <a:endParaRPr lang="zh-CN" altLang="en-US"/>
              </a:p>
            </p:txBody>
          </p:sp>
        </p:grpSp>
        <p:sp>
          <p:nvSpPr>
            <p:cNvPr id="318484" name="Text Box 20"/>
            <p:cNvSpPr txBox="1">
              <a:spLocks noChangeArrowheads="1"/>
            </p:cNvSpPr>
            <p:nvPr/>
          </p:nvSpPr>
          <p:spPr bwMode="auto">
            <a:xfrm>
              <a:off x="2784" y="2659"/>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6</a:t>
              </a:r>
            </a:p>
          </p:txBody>
        </p:sp>
        <p:sp>
          <p:nvSpPr>
            <p:cNvPr id="318485" name="Text Box 21"/>
            <p:cNvSpPr txBox="1">
              <a:spLocks noChangeArrowheads="1"/>
            </p:cNvSpPr>
            <p:nvPr/>
          </p:nvSpPr>
          <p:spPr bwMode="auto">
            <a:xfrm>
              <a:off x="3668" y="2874"/>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8</a:t>
              </a:r>
            </a:p>
          </p:txBody>
        </p:sp>
        <p:sp>
          <p:nvSpPr>
            <p:cNvPr id="318486" name="Text Box 22"/>
            <p:cNvSpPr txBox="1">
              <a:spLocks noChangeArrowheads="1"/>
            </p:cNvSpPr>
            <p:nvPr/>
          </p:nvSpPr>
          <p:spPr bwMode="auto">
            <a:xfrm>
              <a:off x="3759" y="3660"/>
              <a:ext cx="220" cy="308"/>
            </a:xfrm>
            <a:prstGeom prst="rect">
              <a:avLst/>
            </a:prstGeom>
            <a:noFill/>
            <a:ln w="9525">
              <a:noFill/>
              <a:miter lim="800000"/>
              <a:headEnd/>
              <a:tailEnd/>
            </a:ln>
            <a:effectLst/>
          </p:spPr>
          <p:txBody>
            <a:bodyPr>
              <a:spAutoFit/>
            </a:bodyPr>
            <a:lstStyle/>
            <a:p>
              <a:r>
                <a:rPr lang="en-US" altLang="zh-CN" sz="2600" b="1">
                  <a:solidFill>
                    <a:schemeClr val="tx2"/>
                  </a:solidFill>
                </a:rPr>
                <a:t>5</a:t>
              </a:r>
            </a:p>
          </p:txBody>
        </p:sp>
        <p:sp>
          <p:nvSpPr>
            <p:cNvPr id="318487" name="Text Box 23"/>
            <p:cNvSpPr txBox="1">
              <a:spLocks noChangeArrowheads="1"/>
            </p:cNvSpPr>
            <p:nvPr/>
          </p:nvSpPr>
          <p:spPr bwMode="auto">
            <a:xfrm>
              <a:off x="3766" y="3322"/>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4</a:t>
              </a:r>
            </a:p>
          </p:txBody>
        </p:sp>
        <p:sp>
          <p:nvSpPr>
            <p:cNvPr id="318488" name="Text Box 24"/>
            <p:cNvSpPr txBox="1">
              <a:spLocks noChangeArrowheads="1"/>
            </p:cNvSpPr>
            <p:nvPr/>
          </p:nvSpPr>
          <p:spPr bwMode="auto">
            <a:xfrm>
              <a:off x="2882" y="3268"/>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9</a:t>
              </a:r>
            </a:p>
          </p:txBody>
        </p:sp>
        <p:sp>
          <p:nvSpPr>
            <p:cNvPr id="318489" name="Text Box 25"/>
            <p:cNvSpPr txBox="1">
              <a:spLocks noChangeArrowheads="1"/>
            </p:cNvSpPr>
            <p:nvPr/>
          </p:nvSpPr>
          <p:spPr bwMode="auto">
            <a:xfrm>
              <a:off x="4206" y="3388"/>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2</a:t>
              </a:r>
            </a:p>
          </p:txBody>
        </p:sp>
        <p:sp>
          <p:nvSpPr>
            <p:cNvPr id="318490" name="Text Box 26"/>
            <p:cNvSpPr txBox="1">
              <a:spLocks noChangeArrowheads="1"/>
            </p:cNvSpPr>
            <p:nvPr/>
          </p:nvSpPr>
          <p:spPr bwMode="auto">
            <a:xfrm>
              <a:off x="2469" y="3486"/>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3</a:t>
              </a:r>
            </a:p>
          </p:txBody>
        </p:sp>
        <p:sp>
          <p:nvSpPr>
            <p:cNvPr id="318491" name="Text Box 27"/>
            <p:cNvSpPr txBox="1">
              <a:spLocks noChangeArrowheads="1"/>
            </p:cNvSpPr>
            <p:nvPr/>
          </p:nvSpPr>
          <p:spPr bwMode="auto">
            <a:xfrm>
              <a:off x="3608" y="4012"/>
              <a:ext cx="220" cy="308"/>
            </a:xfrm>
            <a:prstGeom prst="rect">
              <a:avLst/>
            </a:prstGeom>
            <a:noFill/>
            <a:ln w="9525">
              <a:noFill/>
              <a:miter lim="800000"/>
              <a:headEnd/>
              <a:tailEnd/>
            </a:ln>
            <a:effectLst/>
          </p:spPr>
          <p:txBody>
            <a:bodyPr wrap="none">
              <a:spAutoFit/>
            </a:bodyPr>
            <a:lstStyle/>
            <a:p>
              <a:r>
                <a:rPr lang="en-US" altLang="zh-CN" sz="2600" b="1">
                  <a:solidFill>
                    <a:schemeClr val="tx2"/>
                  </a:solidFill>
                </a:rPr>
                <a:t>1</a:t>
              </a:r>
            </a:p>
          </p:txBody>
        </p:sp>
      </p:grpSp>
      <p:sp>
        <p:nvSpPr>
          <p:cNvPr id="25" name="灯片编号占位符 24"/>
          <p:cNvSpPr>
            <a:spLocks noGrp="1"/>
          </p:cNvSpPr>
          <p:nvPr>
            <p:ph type="sldNum" sz="quarter" idx="12"/>
          </p:nvPr>
        </p:nvSpPr>
        <p:spPr/>
        <p:txBody>
          <a:bodyPr/>
          <a:lstStyle/>
          <a:p>
            <a:fld id="{86F69F03-7E5B-48C0-A38A-F337664282DB}" type="slidenum">
              <a:rPr lang="en-US" altLang="zh-CN" smtClean="0"/>
              <a:pPr/>
              <a:t>164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8467"/>
                                        </p:tgtEl>
                                        <p:attrNameLst>
                                          <p:attrName>style.visibility</p:attrName>
                                        </p:attrNameLst>
                                      </p:cBhvr>
                                      <p:to>
                                        <p:strVal val="visible"/>
                                      </p:to>
                                    </p:set>
                                    <p:anim calcmode="lin" valueType="num">
                                      <p:cBhvr additive="base">
                                        <p:cTn id="7" dur="500" fill="hold"/>
                                        <p:tgtEl>
                                          <p:spTgt spid="318467"/>
                                        </p:tgtEl>
                                        <p:attrNameLst>
                                          <p:attrName>ppt_x</p:attrName>
                                        </p:attrNameLst>
                                      </p:cBhvr>
                                      <p:tavLst>
                                        <p:tav tm="0">
                                          <p:val>
                                            <p:strVal val="#ppt_x"/>
                                          </p:val>
                                        </p:tav>
                                        <p:tav tm="100000">
                                          <p:val>
                                            <p:strVal val="#ppt_x"/>
                                          </p:val>
                                        </p:tav>
                                      </p:tavLst>
                                    </p:anim>
                                    <p:anim calcmode="lin" valueType="num">
                                      <p:cBhvr additive="base">
                                        <p:cTn id="8" dur="500" fill="hold"/>
                                        <p:tgtEl>
                                          <p:spTgt spid="3184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4" name="Rectangle 6"/>
          <p:cNvSpPr>
            <a:spLocks noGrp="1" noChangeArrowheads="1"/>
          </p:cNvSpPr>
          <p:nvPr>
            <p:ph type="body" idx="1"/>
          </p:nvPr>
        </p:nvSpPr>
        <p:spPr>
          <a:xfrm>
            <a:off x="468313" y="747713"/>
            <a:ext cx="8263563" cy="5114925"/>
          </a:xfrm>
        </p:spPr>
        <p:txBody>
          <a:bodyPr/>
          <a:lstStyle/>
          <a:p>
            <a:pPr algn="just" eaLnBrk="0" hangingPunct="0">
              <a:spcBef>
                <a:spcPct val="30000"/>
              </a:spcBef>
              <a:buClr>
                <a:srgbClr val="800080"/>
              </a:buClr>
              <a:buFont typeface="Wingdings" pitchFamily="2" charset="2"/>
              <a:buChar char="§"/>
            </a:pPr>
            <a:r>
              <a:rPr lang="zh-CN" altLang="en-US" b="1" dirty="0" smtClean="0">
                <a:solidFill>
                  <a:srgbClr val="0000FF"/>
                </a:solidFill>
                <a:effectLst>
                  <a:outerShdw blurRad="38100" dist="38100" dir="2700000" algn="tl">
                    <a:srgbClr val="C0C0C0"/>
                  </a:outerShdw>
                </a:effectLst>
                <a:ea typeface="仿宋_GB2312" pitchFamily="49" charset="-122"/>
              </a:rPr>
              <a:t>以</a:t>
            </a:r>
            <a:r>
              <a:rPr lang="en-US" altLang="zh-CN" b="1" dirty="0" smtClean="0">
                <a:solidFill>
                  <a:schemeClr val="tx2"/>
                </a:solidFill>
                <a:effectLst>
                  <a:outerShdw blurRad="38100" dist="38100" dir="2700000" algn="tl">
                    <a:srgbClr val="C0C0C0"/>
                  </a:outerShdw>
                </a:effectLst>
                <a:ea typeface="仿宋_GB2312" pitchFamily="49" charset="-122"/>
              </a:rPr>
              <a:t>Path</a:t>
            </a:r>
            <a:r>
              <a:rPr lang="en-US" altLang="zh-CN" b="1" baseline="30000" dirty="0" smtClean="0">
                <a:solidFill>
                  <a:schemeClr val="tx2"/>
                </a:solidFill>
                <a:effectLst>
                  <a:outerShdw blurRad="38100" dist="38100" dir="2700000" algn="tl">
                    <a:srgbClr val="C0C0C0"/>
                  </a:outerShdw>
                </a:effectLst>
                <a:ea typeface="仿宋_GB2312" pitchFamily="49" charset="-122"/>
              </a:rPr>
              <a:t>(3)</a:t>
            </a:r>
            <a:r>
              <a:rPr lang="zh-CN" altLang="en-US" b="1" dirty="0" smtClean="0">
                <a:solidFill>
                  <a:srgbClr val="0000FF"/>
                </a:solidFill>
                <a:effectLst>
                  <a:outerShdw blurRad="38100" dist="38100" dir="2700000" algn="tl">
                    <a:srgbClr val="C0C0C0"/>
                  </a:outerShdw>
                </a:effectLst>
                <a:ea typeface="仿宋_GB2312" pitchFamily="49" charset="-122"/>
              </a:rPr>
              <a:t>为</a:t>
            </a:r>
            <a:r>
              <a:rPr lang="zh-CN" altLang="en-US" b="1" dirty="0">
                <a:solidFill>
                  <a:srgbClr val="0000FF"/>
                </a:solidFill>
                <a:effectLst>
                  <a:outerShdw blurRad="38100" dist="38100" dir="2700000" algn="tl">
                    <a:srgbClr val="C0C0C0"/>
                  </a:outerShdw>
                </a:effectLst>
                <a:ea typeface="仿宋_GB2312" pitchFamily="49" charset="-122"/>
              </a:rPr>
              <a:t>例，对最短路径读法加以说明。</a:t>
            </a:r>
            <a:r>
              <a:rPr lang="zh-CN" altLang="en-US" b="1" dirty="0" smtClean="0">
                <a:solidFill>
                  <a:srgbClr val="FF3300"/>
                </a:solidFill>
                <a:effectLst>
                  <a:outerShdw blurRad="38100" dist="38100" dir="2700000" algn="tl">
                    <a:srgbClr val="C0C0C0"/>
                  </a:outerShdw>
                </a:effectLst>
                <a:ea typeface="仿宋_GB2312" pitchFamily="49" charset="-122"/>
              </a:rPr>
              <a:t>从</a:t>
            </a:r>
            <a:r>
              <a:rPr lang="en-US" altLang="zh-CN" b="1" dirty="0" smtClean="0">
                <a:solidFill>
                  <a:srgbClr val="FF3300"/>
                </a:solidFill>
                <a:effectLst>
                  <a:outerShdw blurRad="38100" dist="38100" dir="2700000" algn="tl">
                    <a:srgbClr val="C0C0C0"/>
                  </a:outerShdw>
                </a:effectLst>
                <a:ea typeface="仿宋_GB2312" pitchFamily="49" charset="-122"/>
              </a:rPr>
              <a:t>A</a:t>
            </a:r>
            <a:r>
              <a:rPr lang="en-US" altLang="zh-CN" b="1" baseline="30000" dirty="0" smtClean="0">
                <a:solidFill>
                  <a:srgbClr val="FF3300"/>
                </a:solidFill>
                <a:effectLst>
                  <a:outerShdw blurRad="38100" dist="38100" dir="2700000" algn="tl">
                    <a:srgbClr val="C0C0C0"/>
                  </a:outerShdw>
                </a:effectLst>
                <a:ea typeface="仿宋_GB2312" pitchFamily="49" charset="-122"/>
              </a:rPr>
              <a:t>(3)</a:t>
            </a:r>
            <a:r>
              <a:rPr lang="zh-CN" altLang="en-US" b="1" dirty="0" smtClean="0">
                <a:solidFill>
                  <a:srgbClr val="FF3300"/>
                </a:solidFill>
                <a:effectLst>
                  <a:outerShdw blurRad="38100" dist="38100" dir="2700000" algn="tl">
                    <a:srgbClr val="C0C0C0"/>
                  </a:outerShdw>
                </a:effectLst>
                <a:ea typeface="仿宋_GB2312" pitchFamily="49" charset="-122"/>
              </a:rPr>
              <a:t>知</a:t>
            </a:r>
            <a:r>
              <a:rPr lang="zh-CN" altLang="en-US" b="1" dirty="0" smtClean="0">
                <a:solidFill>
                  <a:srgbClr val="0000FF"/>
                </a:solidFill>
                <a:effectLst>
                  <a:outerShdw blurRad="38100" dist="38100" dir="2700000" algn="tl">
                    <a:srgbClr val="C0C0C0"/>
                  </a:outerShdw>
                </a:effectLst>
                <a:ea typeface="仿宋_GB2312" pitchFamily="49" charset="-122"/>
              </a:rPr>
              <a:t>，点</a:t>
            </a:r>
            <a:r>
              <a:rPr lang="en-US" altLang="zh-CN" b="1" dirty="0" smtClean="0">
                <a:solidFill>
                  <a:schemeClr val="tx2"/>
                </a:solidFill>
                <a:effectLst>
                  <a:outerShdw blurRad="38100" dist="38100" dir="2700000" algn="tl">
                    <a:srgbClr val="C0C0C0"/>
                  </a:outerShdw>
                </a:effectLst>
                <a:ea typeface="仿宋_GB2312" pitchFamily="49" charset="-122"/>
              </a:rPr>
              <a:t>1</a:t>
            </a:r>
            <a:r>
              <a:rPr lang="zh-CN" altLang="en-US" b="1" dirty="0" smtClean="0">
                <a:solidFill>
                  <a:srgbClr val="0000FF"/>
                </a:solidFill>
                <a:effectLst>
                  <a:outerShdw blurRad="38100" dist="38100" dir="2700000" algn="tl">
                    <a:srgbClr val="C0C0C0"/>
                  </a:outerShdw>
                </a:effectLst>
                <a:ea typeface="仿宋_GB2312" pitchFamily="49" charset="-122"/>
              </a:rPr>
              <a:t>到</a:t>
            </a:r>
            <a:r>
              <a:rPr lang="en-US" altLang="zh-CN" b="1" dirty="0" smtClean="0">
                <a:solidFill>
                  <a:schemeClr val="tx2"/>
                </a:solidFill>
                <a:effectLst>
                  <a:outerShdw blurRad="38100" dist="38100" dir="2700000" algn="tl">
                    <a:srgbClr val="C0C0C0"/>
                  </a:outerShdw>
                </a:effectLst>
                <a:ea typeface="仿宋_GB2312" pitchFamily="49" charset="-122"/>
              </a:rPr>
              <a:t>0</a:t>
            </a:r>
            <a:r>
              <a:rPr lang="zh-CN" altLang="en-US" b="1" dirty="0" smtClean="0">
                <a:solidFill>
                  <a:srgbClr val="0000FF"/>
                </a:solidFill>
                <a:effectLst>
                  <a:outerShdw blurRad="38100" dist="38100" dir="2700000" algn="tl">
                    <a:srgbClr val="C0C0C0"/>
                  </a:outerShdw>
                </a:effectLst>
                <a:ea typeface="仿宋_GB2312" pitchFamily="49" charset="-122"/>
              </a:rPr>
              <a:t>的</a:t>
            </a:r>
            <a:r>
              <a:rPr lang="zh-CN" altLang="en-US" b="1" dirty="0">
                <a:solidFill>
                  <a:srgbClr val="0000FF"/>
                </a:solidFill>
                <a:effectLst>
                  <a:outerShdw blurRad="38100" dist="38100" dir="2700000" algn="tl">
                    <a:srgbClr val="C0C0C0"/>
                  </a:outerShdw>
                </a:effectLst>
                <a:ea typeface="仿宋_GB2312" pitchFamily="49" charset="-122"/>
              </a:rPr>
              <a:t>最短路径长度为</a:t>
            </a:r>
            <a:r>
              <a:rPr lang="en-US" altLang="zh-CN" b="1" i="1" dirty="0">
                <a:solidFill>
                  <a:srgbClr val="FF3300"/>
                </a:solidFill>
                <a:effectLst>
                  <a:outerShdw blurRad="38100" dist="38100" dir="2700000" algn="tl">
                    <a:srgbClr val="C0C0C0"/>
                  </a:outerShdw>
                </a:effectLst>
                <a:ea typeface="仿宋_GB2312" pitchFamily="49" charset="-122"/>
              </a:rPr>
              <a:t>a</a:t>
            </a:r>
            <a:r>
              <a:rPr lang="en-US" altLang="zh-CN" b="1" dirty="0">
                <a:solidFill>
                  <a:srgbClr val="FF3300"/>
                </a:solidFill>
                <a:effectLst>
                  <a:outerShdw blurRad="38100" dist="38100" dir="2700000" algn="tl">
                    <a:srgbClr val="C0C0C0"/>
                  </a:outerShdw>
                </a:effectLst>
                <a:ea typeface="仿宋_GB2312" pitchFamily="49" charset="-122"/>
              </a:rPr>
              <a:t>[1][0</a:t>
            </a:r>
            <a:r>
              <a:rPr lang="en-US" altLang="zh-CN" b="1" dirty="0" smtClean="0">
                <a:solidFill>
                  <a:srgbClr val="FF3300"/>
                </a:solidFill>
                <a:effectLst>
                  <a:outerShdw blurRad="38100" dist="38100" dir="2700000" algn="tl">
                    <a:srgbClr val="C0C0C0"/>
                  </a:outerShdw>
                </a:effectLst>
                <a:ea typeface="仿宋_GB2312" pitchFamily="49" charset="-122"/>
              </a:rPr>
              <a:t>]=11</a:t>
            </a:r>
            <a:r>
              <a:rPr lang="zh-CN" altLang="en-US" b="1" dirty="0" smtClean="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其最短路径</a:t>
            </a:r>
            <a:r>
              <a:rPr lang="zh-CN" altLang="en-US" b="1" dirty="0" smtClean="0">
                <a:solidFill>
                  <a:srgbClr val="0000FF"/>
                </a:solidFill>
                <a:effectLst>
                  <a:outerShdw blurRad="38100" dist="38100" dir="2700000" algn="tl">
                    <a:srgbClr val="C0C0C0"/>
                  </a:outerShdw>
                </a:effectLst>
                <a:ea typeface="仿宋_GB2312" pitchFamily="49" charset="-122"/>
              </a:rPr>
              <a:t>看</a:t>
            </a:r>
            <a:r>
              <a:rPr lang="en-US" altLang="zh-CN" b="1" dirty="0" smtClean="0">
                <a:solidFill>
                  <a:srgbClr val="FF3300"/>
                </a:solidFill>
                <a:effectLst>
                  <a:outerShdw blurRad="38100" dist="38100" dir="2700000" algn="tl">
                    <a:srgbClr val="C0C0C0"/>
                  </a:outerShdw>
                </a:effectLst>
                <a:ea typeface="仿宋_GB2312" pitchFamily="49" charset="-122"/>
              </a:rPr>
              <a:t>path[1</a:t>
            </a:r>
            <a:r>
              <a:rPr lang="en-US" altLang="zh-CN" b="1" dirty="0">
                <a:solidFill>
                  <a:srgbClr val="FF3300"/>
                </a:solidFill>
                <a:effectLst>
                  <a:outerShdw blurRad="38100" dist="38100" dir="2700000" algn="tl">
                    <a:srgbClr val="C0C0C0"/>
                  </a:outerShdw>
                </a:effectLst>
                <a:ea typeface="仿宋_GB2312" pitchFamily="49" charset="-122"/>
              </a:rPr>
              <a:t>][</a:t>
            </a:r>
            <a:r>
              <a:rPr lang="en-US" altLang="zh-CN" b="1" dirty="0">
                <a:solidFill>
                  <a:srgbClr val="008080"/>
                </a:solidFill>
                <a:effectLst>
                  <a:outerShdw blurRad="38100" dist="38100" dir="2700000" algn="tl">
                    <a:srgbClr val="C0C0C0"/>
                  </a:outerShdw>
                </a:effectLst>
                <a:ea typeface="仿宋_GB2312" pitchFamily="49" charset="-122"/>
              </a:rPr>
              <a:t>0</a:t>
            </a:r>
            <a:r>
              <a:rPr lang="en-US" altLang="zh-CN" b="1" dirty="0" smtClean="0">
                <a:solidFill>
                  <a:srgbClr val="FF3300"/>
                </a:solidFill>
                <a:effectLst>
                  <a:outerShdw blurRad="38100" dist="38100" dir="2700000" algn="tl">
                    <a:srgbClr val="C0C0C0"/>
                  </a:outerShdw>
                </a:effectLst>
                <a:ea typeface="仿宋_GB2312" pitchFamily="49" charset="-122"/>
              </a:rPr>
              <a:t>]=</a:t>
            </a:r>
            <a:r>
              <a:rPr lang="en-US" altLang="zh-CN" b="1" dirty="0" smtClean="0">
                <a:solidFill>
                  <a:srgbClr val="008080"/>
                </a:solidFill>
                <a:effectLst>
                  <a:outerShdw blurRad="38100" dist="38100" dir="2700000" algn="tl">
                    <a:srgbClr val="C0C0C0"/>
                  </a:outerShdw>
                </a:effectLst>
                <a:ea typeface="仿宋_GB2312" pitchFamily="49" charset="-122"/>
              </a:rPr>
              <a:t>2</a:t>
            </a:r>
            <a:r>
              <a:rPr lang="en-US" altLang="zh-CN" b="1" dirty="0">
                <a:solidFill>
                  <a:srgbClr val="0000FF"/>
                </a:solidFill>
                <a:effectLst>
                  <a:outerShdw blurRad="38100" dist="38100" dir="2700000" algn="tl">
                    <a:srgbClr val="C0C0C0"/>
                  </a:outerShdw>
                </a:effectLst>
                <a:ea typeface="仿宋_GB2312" pitchFamily="49" charset="-122"/>
              </a:rPr>
              <a:t>, </a:t>
            </a:r>
            <a:r>
              <a:rPr lang="en-US" altLang="zh-CN" b="1" dirty="0">
                <a:solidFill>
                  <a:srgbClr val="FF3300"/>
                </a:solidFill>
                <a:effectLst>
                  <a:outerShdw blurRad="38100" dist="38100" dir="2700000" algn="tl">
                    <a:srgbClr val="C0C0C0"/>
                  </a:outerShdw>
                </a:effectLst>
                <a:ea typeface="仿宋_GB2312" pitchFamily="49" charset="-122"/>
              </a:rPr>
              <a:t>path[1][</a:t>
            </a:r>
            <a:r>
              <a:rPr lang="en-US" altLang="zh-CN" b="1" dirty="0">
                <a:solidFill>
                  <a:srgbClr val="008080"/>
                </a:solidFill>
                <a:effectLst>
                  <a:outerShdw blurRad="38100" dist="38100" dir="2700000" algn="tl">
                    <a:srgbClr val="C0C0C0"/>
                  </a:outerShdw>
                </a:effectLst>
                <a:ea typeface="仿宋_GB2312" pitchFamily="49" charset="-122"/>
              </a:rPr>
              <a:t>2</a:t>
            </a:r>
            <a:r>
              <a:rPr lang="en-US" altLang="zh-CN" b="1" dirty="0" smtClean="0">
                <a:solidFill>
                  <a:srgbClr val="FF3300"/>
                </a:solidFill>
                <a:effectLst>
                  <a:outerShdw blurRad="38100" dist="38100" dir="2700000" algn="tl">
                    <a:srgbClr val="C0C0C0"/>
                  </a:outerShdw>
                </a:effectLst>
                <a:ea typeface="仿宋_GB2312" pitchFamily="49" charset="-122"/>
              </a:rPr>
              <a:t>]=</a:t>
            </a:r>
            <a:r>
              <a:rPr lang="en-US" altLang="zh-CN" b="1" dirty="0" smtClean="0">
                <a:solidFill>
                  <a:srgbClr val="008080"/>
                </a:solidFill>
                <a:effectLst>
                  <a:outerShdw blurRad="38100" dist="38100" dir="2700000" algn="tl">
                    <a:srgbClr val="C0C0C0"/>
                  </a:outerShdw>
                </a:effectLst>
                <a:ea typeface="仿宋_GB2312" pitchFamily="49" charset="-122"/>
              </a:rPr>
              <a:t>3</a:t>
            </a:r>
            <a:r>
              <a:rPr lang="en-US" altLang="zh-CN" b="1" dirty="0">
                <a:solidFill>
                  <a:srgbClr val="0000FF"/>
                </a:solidFill>
                <a:effectLst>
                  <a:outerShdw blurRad="38100" dist="38100" dir="2700000" algn="tl">
                    <a:srgbClr val="C0C0C0"/>
                  </a:outerShdw>
                </a:effectLst>
                <a:ea typeface="仿宋_GB2312" pitchFamily="49" charset="-122"/>
              </a:rPr>
              <a:t>, </a:t>
            </a:r>
            <a:r>
              <a:rPr lang="en-US" altLang="zh-CN" b="1" dirty="0">
                <a:solidFill>
                  <a:srgbClr val="FF3300"/>
                </a:solidFill>
                <a:effectLst>
                  <a:outerShdw blurRad="38100" dist="38100" dir="2700000" algn="tl">
                    <a:srgbClr val="C0C0C0"/>
                  </a:outerShdw>
                </a:effectLst>
                <a:ea typeface="仿宋_GB2312" pitchFamily="49" charset="-122"/>
              </a:rPr>
              <a:t>path[1][</a:t>
            </a:r>
            <a:r>
              <a:rPr lang="en-US" altLang="zh-CN" b="1" dirty="0">
                <a:solidFill>
                  <a:srgbClr val="008080"/>
                </a:solidFill>
                <a:effectLst>
                  <a:outerShdw blurRad="38100" dist="38100" dir="2700000" algn="tl">
                    <a:srgbClr val="C0C0C0"/>
                  </a:outerShdw>
                </a:effectLst>
                <a:ea typeface="仿宋_GB2312" pitchFamily="49" charset="-122"/>
              </a:rPr>
              <a:t>3</a:t>
            </a:r>
            <a:r>
              <a:rPr lang="en-US" altLang="zh-CN" b="1" dirty="0" smtClean="0">
                <a:solidFill>
                  <a:srgbClr val="FF3300"/>
                </a:solidFill>
                <a:effectLst>
                  <a:outerShdw blurRad="38100" dist="38100" dir="2700000" algn="tl">
                    <a:srgbClr val="C0C0C0"/>
                  </a:outerShdw>
                </a:effectLst>
                <a:ea typeface="仿宋_GB2312" pitchFamily="49" charset="-122"/>
              </a:rPr>
              <a:t>]=</a:t>
            </a:r>
            <a:r>
              <a:rPr lang="en-US" altLang="zh-CN" b="1" dirty="0" smtClean="0">
                <a:solidFill>
                  <a:srgbClr val="008080"/>
                </a:solidFill>
                <a:effectLst>
                  <a:outerShdw blurRad="38100" dist="38100" dir="2700000" algn="tl">
                    <a:srgbClr val="C0C0C0"/>
                  </a:outerShdw>
                </a:effectLst>
                <a:ea typeface="仿宋_GB2312" pitchFamily="49" charset="-122"/>
              </a:rPr>
              <a:t>1</a:t>
            </a:r>
            <a:r>
              <a:rPr lang="zh-CN" altLang="en-US" b="1" dirty="0">
                <a:solidFill>
                  <a:srgbClr val="0000FF"/>
                </a:solidFill>
                <a:effectLst>
                  <a:outerShdw blurRad="38100" dist="38100" dir="2700000" algn="tl">
                    <a:srgbClr val="C0C0C0"/>
                  </a:outerShdw>
                </a:effectLst>
                <a:ea typeface="仿宋_GB2312" pitchFamily="49" charset="-122"/>
              </a:rPr>
              <a:t>，表示</a:t>
            </a:r>
            <a:r>
              <a:rPr lang="zh-CN" altLang="en-US" b="1" dirty="0" smtClean="0">
                <a:solidFill>
                  <a:srgbClr val="006600"/>
                </a:solidFill>
                <a:effectLst>
                  <a:outerShdw blurRad="38100" dist="38100" dir="2700000" algn="tl">
                    <a:srgbClr val="C0C0C0"/>
                  </a:outerShdw>
                </a:effectLst>
                <a:ea typeface="仿宋_GB2312" pitchFamily="49" charset="-122"/>
              </a:rPr>
              <a:t>顶点</a:t>
            </a:r>
            <a:r>
              <a:rPr lang="en-US" altLang="zh-CN" b="1" dirty="0" smtClean="0">
                <a:solidFill>
                  <a:srgbClr val="006600"/>
                </a:solidFill>
                <a:effectLst>
                  <a:outerShdw blurRad="38100" dist="38100" dir="2700000" algn="tl">
                    <a:srgbClr val="C0C0C0"/>
                  </a:outerShdw>
                </a:effectLst>
                <a:ea typeface="仿宋_GB2312" pitchFamily="49" charset="-122"/>
              </a:rPr>
              <a:t>0</a:t>
            </a:r>
            <a:r>
              <a:rPr lang="en-US" altLang="zh-CN" b="1" dirty="0" smtClean="0">
                <a:solidFill>
                  <a:srgbClr val="80008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6600"/>
                </a:solidFill>
                <a:effectLst>
                  <a:outerShdw blurRad="38100" dist="38100" dir="2700000" algn="tl">
                    <a:srgbClr val="C0C0C0"/>
                  </a:outerShdw>
                </a:effectLst>
                <a:ea typeface="仿宋_GB2312" pitchFamily="49" charset="-122"/>
                <a:sym typeface="Symbol" pitchFamily="18" charset="2"/>
              </a:rPr>
              <a:t>顶点</a:t>
            </a:r>
            <a:r>
              <a:rPr lang="en-US" altLang="zh-CN" b="1" dirty="0" smtClean="0">
                <a:solidFill>
                  <a:srgbClr val="006600"/>
                </a:solidFill>
                <a:effectLst>
                  <a:outerShdw blurRad="38100" dist="38100" dir="2700000" algn="tl">
                    <a:srgbClr val="C0C0C0"/>
                  </a:outerShdw>
                </a:effectLst>
                <a:ea typeface="仿宋_GB2312" pitchFamily="49" charset="-122"/>
                <a:sym typeface="Symbol" pitchFamily="18" charset="2"/>
              </a:rPr>
              <a:t>2</a:t>
            </a:r>
            <a:r>
              <a:rPr lang="en-US" altLang="zh-CN" b="1" dirty="0" smtClean="0">
                <a:solidFill>
                  <a:srgbClr val="80008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6600"/>
                </a:solidFill>
                <a:effectLst>
                  <a:outerShdw blurRad="38100" dist="38100" dir="2700000" algn="tl">
                    <a:srgbClr val="C0C0C0"/>
                  </a:outerShdw>
                </a:effectLst>
                <a:ea typeface="仿宋_GB2312" pitchFamily="49" charset="-122"/>
                <a:sym typeface="Symbol" pitchFamily="18" charset="2"/>
              </a:rPr>
              <a:t>顶点</a:t>
            </a:r>
            <a:r>
              <a:rPr lang="en-US" altLang="zh-CN" b="1" dirty="0" smtClean="0">
                <a:solidFill>
                  <a:srgbClr val="006600"/>
                </a:solidFill>
                <a:effectLst>
                  <a:outerShdw blurRad="38100" dist="38100" dir="2700000" algn="tl">
                    <a:srgbClr val="C0C0C0"/>
                  </a:outerShdw>
                </a:effectLst>
                <a:ea typeface="仿宋_GB2312" pitchFamily="49" charset="-122"/>
              </a:rPr>
              <a:t>3</a:t>
            </a:r>
            <a:r>
              <a:rPr lang="en-US" altLang="zh-CN" b="1" dirty="0" smtClean="0">
                <a:solidFill>
                  <a:srgbClr val="800080"/>
                </a:solidFill>
                <a:effectLst>
                  <a:outerShdw blurRad="38100" dist="38100" dir="2700000" algn="tl">
                    <a:srgbClr val="C0C0C0"/>
                  </a:outerShdw>
                </a:effectLst>
                <a:ea typeface="仿宋_GB2312" pitchFamily="49" charset="-122"/>
                <a:sym typeface="Symbol" pitchFamily="18" charset="2"/>
              </a:rPr>
              <a:t></a:t>
            </a:r>
            <a:r>
              <a:rPr lang="zh-CN" altLang="en-US" b="1" dirty="0" smtClean="0">
                <a:solidFill>
                  <a:srgbClr val="006600"/>
                </a:solidFill>
                <a:effectLst>
                  <a:outerShdw blurRad="38100" dist="38100" dir="2700000" algn="tl">
                    <a:srgbClr val="C0C0C0"/>
                  </a:outerShdw>
                </a:effectLst>
                <a:ea typeface="仿宋_GB2312" pitchFamily="49" charset="-122"/>
              </a:rPr>
              <a:t>顶点</a:t>
            </a:r>
            <a:r>
              <a:rPr lang="en-US" altLang="zh-CN" b="1" dirty="0" smtClean="0">
                <a:solidFill>
                  <a:srgbClr val="006600"/>
                </a:solidFill>
                <a:effectLst>
                  <a:outerShdw blurRad="38100" dist="38100" dir="2700000" algn="tl">
                    <a:srgbClr val="C0C0C0"/>
                  </a:outerShdw>
                </a:effectLst>
                <a:ea typeface="仿宋_GB2312" pitchFamily="49" charset="-122"/>
              </a:rPr>
              <a:t>1</a:t>
            </a:r>
            <a:r>
              <a:rPr lang="zh-CN" altLang="en-US" b="1" dirty="0" smtClean="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从</a:t>
            </a:r>
            <a:r>
              <a:rPr lang="zh-CN" altLang="en-US" b="1" dirty="0" smtClean="0">
                <a:solidFill>
                  <a:srgbClr val="0000FF"/>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1</a:t>
            </a:r>
            <a:r>
              <a:rPr lang="zh-CN" altLang="en-US" b="1" dirty="0" smtClean="0">
                <a:solidFill>
                  <a:srgbClr val="0000FF"/>
                </a:solidFill>
                <a:effectLst>
                  <a:outerShdw blurRad="38100" dist="38100" dir="2700000" algn="tl">
                    <a:srgbClr val="C0C0C0"/>
                  </a:outerShdw>
                </a:effectLst>
                <a:ea typeface="仿宋_GB2312" pitchFamily="49" charset="-122"/>
              </a:rPr>
              <a:t>到顶点</a:t>
            </a:r>
            <a:r>
              <a:rPr lang="en-US" altLang="zh-CN" b="1" dirty="0" smtClean="0">
                <a:solidFill>
                  <a:schemeClr val="tx2"/>
                </a:solidFill>
                <a:effectLst>
                  <a:outerShdw blurRad="38100" dist="38100" dir="2700000" algn="tl">
                    <a:srgbClr val="C0C0C0"/>
                  </a:outerShdw>
                </a:effectLst>
                <a:ea typeface="仿宋_GB2312" pitchFamily="49" charset="-122"/>
              </a:rPr>
              <a:t>0</a:t>
            </a:r>
            <a:r>
              <a:rPr lang="zh-CN" altLang="en-US" b="1" dirty="0" smtClean="0">
                <a:solidFill>
                  <a:srgbClr val="0000FF"/>
                </a:solidFill>
                <a:effectLst>
                  <a:outerShdw blurRad="38100" dist="38100" dir="2700000" algn="tl">
                    <a:srgbClr val="C0C0C0"/>
                  </a:outerShdw>
                </a:effectLst>
                <a:ea typeface="仿宋_GB2312" pitchFamily="49" charset="-122"/>
              </a:rPr>
              <a:t>最</a:t>
            </a:r>
            <a:r>
              <a:rPr lang="zh-CN" altLang="en-US" b="1" dirty="0">
                <a:solidFill>
                  <a:srgbClr val="0000FF"/>
                </a:solidFill>
                <a:effectLst>
                  <a:outerShdw blurRad="38100" dist="38100" dir="2700000" algn="tl">
                    <a:srgbClr val="C0C0C0"/>
                  </a:outerShdw>
                </a:effectLst>
                <a:ea typeface="仿宋_GB2312" pitchFamily="49" charset="-122"/>
              </a:rPr>
              <a:t>短路径为</a:t>
            </a:r>
            <a:r>
              <a:rPr lang="en-US" altLang="zh-CN" b="1" dirty="0">
                <a:solidFill>
                  <a:srgbClr val="FF3300"/>
                </a:solidFill>
                <a:effectLst>
                  <a:outerShdw blurRad="38100" dist="38100" dir="2700000" algn="tl">
                    <a:srgbClr val="C0C0C0"/>
                  </a:outerShdw>
                </a:effectLst>
                <a:ea typeface="仿宋_GB2312" pitchFamily="49" charset="-122"/>
              </a:rPr>
              <a:t>&lt;1, 3&gt;, &lt;3, 2&gt;, &lt;2, 0&gt; </a:t>
            </a:r>
            <a:r>
              <a:rPr lang="zh-CN" altLang="en-US" b="1" dirty="0">
                <a:solidFill>
                  <a:srgbClr val="0000FF"/>
                </a:solidFill>
                <a:effectLst>
                  <a:outerShdw blurRad="38100" dist="38100" dir="2700000" algn="tl">
                    <a:srgbClr val="C0C0C0"/>
                  </a:outerShdw>
                </a:effectLst>
                <a:ea typeface="仿宋_GB2312" pitchFamily="49" charset="-122"/>
              </a:rPr>
              <a:t>。</a:t>
            </a:r>
            <a:endParaRPr lang="zh-CN" altLang="en-US" b="1" dirty="0">
              <a:effectLst>
                <a:outerShdw blurRad="38100" dist="38100" dir="2700000" algn="tl">
                  <a:srgbClr val="C0C0C0"/>
                </a:outerShdw>
              </a:effectLst>
              <a:ea typeface="仿宋_GB2312" pitchFamily="49" charset="-122"/>
            </a:endParaRPr>
          </a:p>
          <a:p>
            <a:pPr algn="just" eaLnBrk="0" hangingPunct="0">
              <a:spcBef>
                <a:spcPct val="50000"/>
              </a:spcBef>
              <a:buClr>
                <a:srgbClr val="800080"/>
              </a:buClr>
              <a:buFont typeface="Wingdings" pitchFamily="2" charset="2"/>
              <a:buChar char="§"/>
            </a:pPr>
            <a:r>
              <a:rPr lang="zh-CN" altLang="en-US" b="1" dirty="0" smtClean="0">
                <a:effectLst>
                  <a:outerShdw blurRad="38100" dist="38100" dir="2700000" algn="tl">
                    <a:srgbClr val="C0C0C0"/>
                  </a:outerShdw>
                </a:effectLst>
                <a:ea typeface="仿宋_GB2312" pitchFamily="49" charset="-122"/>
              </a:rPr>
              <a:t>求解</a:t>
            </a:r>
            <a:r>
              <a:rPr lang="zh-CN" altLang="en-US" b="1" dirty="0">
                <a:effectLst>
                  <a:outerShdw blurRad="38100" dist="38100" dir="2700000" algn="tl">
                    <a:srgbClr val="C0C0C0"/>
                  </a:outerShdw>
                </a:effectLst>
                <a:ea typeface="仿宋_GB2312" pitchFamily="49" charset="-122"/>
              </a:rPr>
              <a:t>最短路径的算法不仅适用于带权有向图，对带权无向图也</a:t>
            </a:r>
            <a:r>
              <a:rPr lang="zh-CN" altLang="en-US" b="1" dirty="0" smtClean="0">
                <a:effectLst>
                  <a:outerShdw blurRad="38100" dist="38100" dir="2700000" algn="tl">
                    <a:srgbClr val="C0C0C0"/>
                  </a:outerShdw>
                </a:effectLst>
                <a:ea typeface="仿宋_GB2312" pitchFamily="49" charset="-122"/>
              </a:rPr>
              <a:t>可适用</a:t>
            </a:r>
            <a:r>
              <a:rPr lang="zh-CN" altLang="en-US" b="1" dirty="0">
                <a:effectLst>
                  <a:outerShdw blurRad="38100" dist="38100" dir="2700000" algn="tl">
                    <a:srgbClr val="C0C0C0"/>
                  </a:outerShdw>
                </a:effectLst>
                <a:ea typeface="仿宋_GB2312" pitchFamily="49" charset="-122"/>
              </a:rPr>
              <a:t>。因为带权无向图可以看作是有往返二重边的有向图。</a:t>
            </a:r>
          </a:p>
        </p:txBody>
      </p:sp>
      <p:sp>
        <p:nvSpPr>
          <p:cNvPr id="4" name="灯片编号占位符 1"/>
          <p:cNvSpPr>
            <a:spLocks noGrp="1"/>
          </p:cNvSpPr>
          <p:nvPr>
            <p:ph type="sldNum" sz="quarter" idx="12"/>
          </p:nvPr>
        </p:nvSpPr>
        <p:spPr>
          <a:xfrm>
            <a:off x="6553200" y="6248400"/>
            <a:ext cx="1905000" cy="457200"/>
          </a:xfrm>
        </p:spPr>
        <p:txBody>
          <a:bodyPr/>
          <a:lstStyle/>
          <a:p>
            <a:fld id="{86F69F03-7E5B-48C0-A38A-F337664282DB}" type="slidenum">
              <a:rPr lang="en-US" altLang="zh-CN" smtClean="0"/>
              <a:pPr/>
              <a:t>165</a:t>
            </a:fld>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9494">
                                            <p:txEl>
                                              <p:pRg st="1" end="1"/>
                                            </p:txEl>
                                          </p:spTgt>
                                        </p:tgtEl>
                                        <p:attrNameLst>
                                          <p:attrName>style.visibility</p:attrName>
                                        </p:attrNameLst>
                                      </p:cBhvr>
                                      <p:to>
                                        <p:strVal val="visible"/>
                                      </p:to>
                                    </p:set>
                                    <p:animEffect transition="in" filter="checkerboard(across)">
                                      <p:cBhvr>
                                        <p:cTn id="7" dur="500"/>
                                        <p:tgtEl>
                                          <p:spTgt spid="3194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166</a:t>
            </a:fld>
            <a:endParaRPr lang="en-US" altLang="zh-CN"/>
          </a:p>
        </p:txBody>
      </p:sp>
      <p:sp>
        <p:nvSpPr>
          <p:cNvPr id="3" name="Rectangle 3"/>
          <p:cNvSpPr txBox="1">
            <a:spLocks noChangeArrowheads="1"/>
          </p:cNvSpPr>
          <p:nvPr/>
        </p:nvSpPr>
        <p:spPr>
          <a:xfrm>
            <a:off x="534473" y="960906"/>
            <a:ext cx="8223160" cy="5297488"/>
          </a:xfrm>
          <a:prstGeom prst="rect">
            <a:avLst/>
          </a:prstGeom>
        </p:spPr>
        <p:txBody>
          <a:bodyPr/>
          <a:lstStyle/>
          <a:p>
            <a:pPr marL="342900" lvl="0" indent="-342900" algn="just">
              <a:spcBef>
                <a:spcPct val="20000"/>
              </a:spcBef>
              <a:buClr>
                <a:srgbClr val="800080"/>
              </a:buClr>
              <a:buFont typeface="Wingdings" pitchFamily="2" charset="2"/>
              <a:buChar char="§"/>
            </a:pPr>
            <a:r>
              <a:rPr lang="zh-CN" altLang="zh-CN" sz="3200" b="1" dirty="0" smtClean="0">
                <a:solidFill>
                  <a:srgbClr val="C00000"/>
                </a:solidFill>
                <a:effectLst>
                  <a:outerShdw blurRad="38100" dist="38100" dir="2700000" algn="tl">
                    <a:srgbClr val="000000">
                      <a:alpha val="43137"/>
                    </a:srgbClr>
                  </a:outerShdw>
                </a:effectLst>
              </a:rPr>
              <a:t>设</a:t>
            </a:r>
            <a:r>
              <a:rPr lang="en-US" altLang="zh-CN" sz="3200" b="1" dirty="0" smtClean="0">
                <a:solidFill>
                  <a:srgbClr val="FF0000"/>
                </a:solidFill>
                <a:effectLst>
                  <a:outerShdw blurRad="38100" dist="38100" dir="2700000" algn="tl">
                    <a:srgbClr val="000000">
                      <a:alpha val="43137"/>
                    </a:srgbClr>
                  </a:outerShdw>
                </a:effectLst>
              </a:rPr>
              <a:t>A</a:t>
            </a:r>
            <a:r>
              <a:rPr lang="zh-CN" altLang="zh-CN" sz="3200" b="1" dirty="0" smtClean="0">
                <a:solidFill>
                  <a:srgbClr val="C00000"/>
                </a:solidFill>
                <a:effectLst>
                  <a:outerShdw blurRad="38100" dist="38100" dir="2700000" algn="tl">
                    <a:srgbClr val="000000">
                      <a:alpha val="43137"/>
                    </a:srgbClr>
                  </a:outerShdw>
                </a:effectLst>
              </a:rPr>
              <a:t>为有向图</a:t>
            </a:r>
            <a:r>
              <a:rPr lang="en-US" altLang="zh-CN" sz="3200" b="1" dirty="0" smtClean="0">
                <a:solidFill>
                  <a:srgbClr val="FF0000"/>
                </a:solidFill>
                <a:effectLst>
                  <a:outerShdw blurRad="38100" dist="38100" dir="2700000" algn="tl">
                    <a:srgbClr val="000000">
                      <a:alpha val="43137"/>
                    </a:srgbClr>
                  </a:outerShdw>
                </a:effectLst>
              </a:rPr>
              <a:t>G</a:t>
            </a:r>
            <a:r>
              <a:rPr lang="zh-CN" altLang="zh-CN" sz="3200" b="1" dirty="0" smtClean="0">
                <a:solidFill>
                  <a:srgbClr val="C00000"/>
                </a:solidFill>
                <a:effectLst>
                  <a:outerShdw blurRad="38100" dist="38100" dir="2700000" algn="tl">
                    <a:srgbClr val="000000">
                      <a:alpha val="43137"/>
                    </a:srgbClr>
                  </a:outerShdw>
                </a:effectLst>
              </a:rPr>
              <a:t>的邻接矩阵</a:t>
            </a:r>
            <a:endParaRPr kumimoji="1" lang="en-US" altLang="zh-CN" sz="3200" b="1" i="0" u="sng"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en-US" altLang="zh-CN" sz="2800" b="1" dirty="0" smtClean="0">
                <a:solidFill>
                  <a:srgbClr val="FF0000"/>
                </a:solidFill>
              </a:rPr>
              <a:t>G</a:t>
            </a:r>
            <a:r>
              <a:rPr lang="zh-CN" altLang="en-US" sz="2800" b="1" dirty="0" smtClean="0">
                <a:solidFill>
                  <a:srgbClr val="0000FF"/>
                </a:solidFill>
              </a:rPr>
              <a:t>的传递闭包矩阵</a:t>
            </a:r>
            <a:endParaRPr lang="en-US" altLang="zh-CN" sz="2800" b="1" dirty="0" smtClean="0">
              <a:solidFill>
                <a:srgbClr val="0000FF"/>
              </a:solidFill>
            </a:endParaRPr>
          </a:p>
          <a:p>
            <a:pPr marL="800100" lvl="1" indent="-342900" algn="just">
              <a:spcBef>
                <a:spcPts val="1800"/>
              </a:spcBef>
              <a:buClr>
                <a:srgbClr val="800080"/>
              </a:buClr>
              <a:buFont typeface="Wingdings" pitchFamily="2" charset="2"/>
              <a:buChar char="§"/>
            </a:pPr>
            <a:endParaRPr lang="en-US" altLang="zh-CN" sz="2800" b="1" dirty="0" smtClean="0">
              <a:solidFill>
                <a:srgbClr val="0000FF"/>
              </a:solidFill>
            </a:endParaRPr>
          </a:p>
          <a:p>
            <a:pPr marL="800100" lvl="1" indent="-342900" algn="just">
              <a:spcBef>
                <a:spcPts val="1800"/>
              </a:spcBef>
              <a:buClr>
                <a:srgbClr val="800080"/>
              </a:buClr>
              <a:buFont typeface="Wingdings" pitchFamily="2" charset="2"/>
              <a:buChar char="§"/>
            </a:pPr>
            <a:r>
              <a:rPr lang="en-US" altLang="zh-CN" sz="2800" b="1" dirty="0" smtClean="0">
                <a:solidFill>
                  <a:srgbClr val="FF0000"/>
                </a:solidFill>
              </a:rPr>
              <a:t>G</a:t>
            </a:r>
            <a:r>
              <a:rPr lang="zh-CN" altLang="en-US" sz="2800" b="1" dirty="0" smtClean="0">
                <a:solidFill>
                  <a:srgbClr val="0000FF"/>
                </a:solidFill>
              </a:rPr>
              <a:t>的自反传递闭包矩阵</a:t>
            </a:r>
            <a:endParaRPr lang="en-US" altLang="zh-CN" sz="2800" b="1" dirty="0" smtClean="0">
              <a:solidFill>
                <a:srgbClr val="0000FF"/>
              </a:solidFill>
            </a:endParaRPr>
          </a:p>
          <a:p>
            <a:pPr marL="800100" lvl="1" indent="-342900" algn="just">
              <a:spcBef>
                <a:spcPts val="1800"/>
              </a:spcBef>
              <a:buClr>
                <a:srgbClr val="800080"/>
              </a:buClr>
              <a:buFont typeface="Wingdings" pitchFamily="2" charset="2"/>
              <a:buChar char="§"/>
            </a:pPr>
            <a:endParaRPr lang="en-US" altLang="zh-CN" sz="2800" b="1" dirty="0" smtClean="0">
              <a:solidFill>
                <a:srgbClr val="0000FF"/>
              </a:solidFill>
            </a:endParaRPr>
          </a:p>
          <a:p>
            <a:pPr marL="800100" lvl="1" indent="-342900" algn="just">
              <a:spcBef>
                <a:spcPts val="1800"/>
              </a:spcBef>
              <a:buClr>
                <a:srgbClr val="800080"/>
              </a:buClr>
              <a:buFont typeface="Wingdings" pitchFamily="2" charset="2"/>
              <a:buChar char="§"/>
            </a:pP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30000" dirty="0" smtClean="0">
                <a:solidFill>
                  <a:srgbClr val="FF0000"/>
                </a:solidFill>
                <a:effectLst>
                  <a:outerShdw blurRad="38100" dist="38100" dir="2700000" algn="tl">
                    <a:srgbClr val="000000">
                      <a:alpha val="43137"/>
                    </a:srgbClr>
                  </a:outerShdw>
                </a:effectLst>
              </a:rPr>
              <a:t>+</a:t>
            </a:r>
            <a:r>
              <a:rPr lang="zh-CN" altLang="zh-CN" sz="2800" b="1" dirty="0" smtClean="0">
                <a:solidFill>
                  <a:srgbClr val="7030A0"/>
                </a:solidFill>
                <a:effectLst>
                  <a:outerShdw blurRad="38100" dist="38100" dir="2700000" algn="tl">
                    <a:srgbClr val="000000">
                      <a:alpha val="43137"/>
                    </a:srgbClr>
                  </a:outerShdw>
                </a:effectLst>
              </a:rPr>
              <a:t>和</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30000" dirty="0" smtClean="0">
                <a:solidFill>
                  <a:srgbClr val="FF0000"/>
                </a:solidFill>
                <a:effectLst>
                  <a:outerShdw blurRad="38100" dist="38100" dir="2700000" algn="tl">
                    <a:srgbClr val="000000">
                      <a:alpha val="43137"/>
                    </a:srgbClr>
                  </a:outerShdw>
                </a:effectLst>
              </a:rPr>
              <a:t>*</a:t>
            </a:r>
            <a:r>
              <a:rPr lang="zh-CN" altLang="zh-CN" sz="2800" b="1" dirty="0" smtClean="0">
                <a:solidFill>
                  <a:srgbClr val="7030A0"/>
                </a:solidFill>
                <a:effectLst>
                  <a:outerShdw blurRad="38100" dist="38100" dir="2700000" algn="tl">
                    <a:srgbClr val="000000">
                      <a:alpha val="43137"/>
                    </a:srgbClr>
                  </a:outerShdw>
                </a:effectLst>
              </a:rPr>
              <a:t>的区别仅在对角线上的元素，当且仅当包含顶点</a:t>
            </a:r>
            <a:r>
              <a:rPr lang="en-US" altLang="zh-CN" sz="2800" b="1" dirty="0" err="1" smtClean="0">
                <a:solidFill>
                  <a:srgbClr val="FF0000"/>
                </a:solidFill>
                <a:effectLst>
                  <a:outerShdw blurRad="38100" dist="38100" dir="2700000" algn="tl">
                    <a:srgbClr val="000000">
                      <a:alpha val="43137"/>
                    </a:srgbClr>
                  </a:outerShdw>
                </a:effectLst>
              </a:rPr>
              <a:t>i</a:t>
            </a:r>
            <a:r>
              <a:rPr lang="zh-CN" altLang="zh-CN" sz="2800" b="1" dirty="0" smtClean="0">
                <a:solidFill>
                  <a:srgbClr val="7030A0"/>
                </a:solidFill>
                <a:effectLst>
                  <a:outerShdw blurRad="38100" dist="38100" dir="2700000" algn="tl">
                    <a:srgbClr val="000000">
                      <a:alpha val="43137"/>
                    </a:srgbClr>
                  </a:outerShdw>
                </a:effectLst>
              </a:rPr>
              <a:t>的回路长度大于</a:t>
            </a:r>
            <a:r>
              <a:rPr lang="en-US" altLang="zh-CN" sz="2800" b="1" dirty="0" smtClean="0">
                <a:solidFill>
                  <a:srgbClr val="FF0000"/>
                </a:solidFill>
                <a:effectLst>
                  <a:outerShdw blurRad="38100" dist="38100" dir="2700000" algn="tl">
                    <a:srgbClr val="000000">
                      <a:alpha val="43137"/>
                    </a:srgbClr>
                  </a:outerShdw>
                </a:effectLst>
              </a:rPr>
              <a:t>1</a:t>
            </a:r>
            <a:r>
              <a:rPr lang="zh-CN" altLang="zh-CN" sz="2800" b="1" dirty="0" smtClean="0">
                <a:solidFill>
                  <a:srgbClr val="7030A0"/>
                </a:solidFill>
                <a:effectLst>
                  <a:outerShdw blurRad="38100" dist="38100" dir="2700000" algn="tl">
                    <a:srgbClr val="000000">
                      <a:alpha val="43137"/>
                    </a:srgbClr>
                  </a:outerShdw>
                </a:effectLst>
              </a:rPr>
              <a:t>时，</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30000" dirty="0" smtClean="0">
                <a:solidFill>
                  <a:srgbClr val="FF0000"/>
                </a:solidFill>
                <a:effectLst>
                  <a:outerShdw blurRad="38100" dist="38100" dir="2700000" algn="tl">
                    <a:srgbClr val="000000">
                      <a:alpha val="43137"/>
                    </a:srgbClr>
                  </a:outerShdw>
                </a:effectLst>
              </a:rPr>
              <a:t>+</a:t>
            </a:r>
            <a:r>
              <a:rPr lang="en-US" altLang="zh-CN" sz="2800" b="1" dirty="0" smtClean="0">
                <a:solidFill>
                  <a:srgbClr val="FF0000"/>
                </a:solidFill>
                <a:effectLst>
                  <a:outerShdw blurRad="38100" dist="38100" dir="2700000" algn="tl">
                    <a:srgbClr val="000000">
                      <a:alpha val="43137"/>
                    </a:srgbClr>
                  </a:outerShdw>
                </a:effectLst>
              </a:rPr>
              <a:t>(</a:t>
            </a:r>
            <a:r>
              <a:rPr lang="en-US" altLang="zh-CN" sz="2800" b="1" dirty="0" err="1" smtClean="0">
                <a:solidFill>
                  <a:srgbClr val="FF0000"/>
                </a:solidFill>
                <a:effectLst>
                  <a:outerShdw blurRad="38100" dist="38100" dir="2700000" algn="tl">
                    <a:srgbClr val="000000">
                      <a:alpha val="43137"/>
                    </a:srgbClr>
                  </a:outerShdw>
                </a:effectLst>
              </a:rPr>
              <a:t>i</a:t>
            </a:r>
            <a:r>
              <a:rPr lang="en-US" altLang="zh-CN" sz="2800" b="1" dirty="0" smtClean="0">
                <a:solidFill>
                  <a:srgbClr val="FF0000"/>
                </a:solidFill>
                <a:effectLst>
                  <a:outerShdw blurRad="38100" dist="38100" dir="2700000" algn="tl">
                    <a:srgbClr val="000000">
                      <a:alpha val="43137"/>
                    </a:srgbClr>
                  </a:outerShdw>
                </a:effectLst>
              </a:rPr>
              <a:t>, </a:t>
            </a:r>
            <a:r>
              <a:rPr lang="en-US" altLang="zh-CN" sz="2800" b="1" dirty="0" err="1" smtClean="0">
                <a:solidFill>
                  <a:srgbClr val="FF0000"/>
                </a:solidFill>
                <a:effectLst>
                  <a:outerShdw blurRad="38100" dist="38100" dir="2700000" algn="tl">
                    <a:srgbClr val="000000">
                      <a:alpha val="43137"/>
                    </a:srgbClr>
                  </a:outerShdw>
                </a:effectLst>
              </a:rPr>
              <a:t>i</a:t>
            </a:r>
            <a:r>
              <a:rPr lang="en-US" altLang="zh-CN" sz="2800" b="1" dirty="0" smtClean="0">
                <a:solidFill>
                  <a:srgbClr val="FF0000"/>
                </a:solidFill>
                <a:effectLst>
                  <a:outerShdw blurRad="38100" dist="38100" dir="2700000" algn="tl">
                    <a:srgbClr val="000000">
                      <a:alpha val="43137"/>
                    </a:srgbClr>
                  </a:outerShdw>
                </a:effectLst>
              </a:rPr>
              <a:t>)=1</a:t>
            </a:r>
            <a:r>
              <a:rPr lang="zh-CN" altLang="zh-CN" sz="2800" b="1" dirty="0" smtClean="0">
                <a:solidFill>
                  <a:srgbClr val="7030A0"/>
                </a:solidFill>
                <a:effectLst>
                  <a:outerShdw blurRad="38100" dist="38100" dir="2700000" algn="tl">
                    <a:srgbClr val="000000">
                      <a:alpha val="43137"/>
                    </a:srgbClr>
                  </a:outerShdw>
                </a:effectLst>
              </a:rPr>
              <a:t>，而从顶点</a:t>
            </a:r>
            <a:r>
              <a:rPr lang="en-US" altLang="zh-CN" sz="2800" b="1" dirty="0" err="1" smtClean="0">
                <a:solidFill>
                  <a:srgbClr val="FF0000"/>
                </a:solidFill>
                <a:effectLst>
                  <a:outerShdw blurRad="38100" dist="38100" dir="2700000" algn="tl">
                    <a:srgbClr val="000000">
                      <a:alpha val="43137"/>
                    </a:srgbClr>
                  </a:outerShdw>
                </a:effectLst>
              </a:rPr>
              <a:t>i</a:t>
            </a:r>
            <a:r>
              <a:rPr lang="zh-CN" altLang="zh-CN" sz="2800" b="1" dirty="0" smtClean="0">
                <a:solidFill>
                  <a:srgbClr val="7030A0"/>
                </a:solidFill>
                <a:effectLst>
                  <a:outerShdw blurRad="38100" dist="38100" dir="2700000" algn="tl">
                    <a:srgbClr val="000000">
                      <a:alpha val="43137"/>
                    </a:srgbClr>
                  </a:outerShdw>
                </a:effectLst>
              </a:rPr>
              <a:t>到顶点</a:t>
            </a:r>
            <a:r>
              <a:rPr lang="en-US" altLang="zh-CN" sz="2800" b="1" dirty="0" err="1" smtClean="0">
                <a:solidFill>
                  <a:srgbClr val="FF0000"/>
                </a:solidFill>
                <a:effectLst>
                  <a:outerShdw blurRad="38100" dist="38100" dir="2700000" algn="tl">
                    <a:srgbClr val="000000">
                      <a:alpha val="43137"/>
                    </a:srgbClr>
                  </a:outerShdw>
                </a:effectLst>
              </a:rPr>
              <a:t>i</a:t>
            </a:r>
            <a:r>
              <a:rPr lang="zh-CN" altLang="zh-CN" sz="2800" b="1" dirty="0" smtClean="0">
                <a:solidFill>
                  <a:srgbClr val="7030A0"/>
                </a:solidFill>
                <a:effectLst>
                  <a:outerShdw blurRad="38100" dist="38100" dir="2700000" algn="tl">
                    <a:srgbClr val="000000">
                      <a:alpha val="43137"/>
                    </a:srgbClr>
                  </a:outerShdw>
                </a:effectLst>
              </a:rPr>
              <a:t>总有一条长度为</a:t>
            </a:r>
            <a:r>
              <a:rPr lang="en-US" altLang="zh-CN" sz="2800" b="1" dirty="0" smtClean="0">
                <a:solidFill>
                  <a:srgbClr val="FF0000"/>
                </a:solidFill>
                <a:effectLst>
                  <a:outerShdw blurRad="38100" dist="38100" dir="2700000" algn="tl">
                    <a:srgbClr val="000000">
                      <a:alpha val="43137"/>
                    </a:srgbClr>
                  </a:outerShdw>
                </a:effectLst>
              </a:rPr>
              <a:t>0</a:t>
            </a:r>
            <a:r>
              <a:rPr lang="zh-CN" altLang="zh-CN" sz="2800" b="1" dirty="0" smtClean="0">
                <a:solidFill>
                  <a:srgbClr val="7030A0"/>
                </a:solidFill>
                <a:effectLst>
                  <a:outerShdw blurRad="38100" dist="38100" dir="2700000" algn="tl">
                    <a:srgbClr val="000000">
                      <a:alpha val="43137"/>
                    </a:srgbClr>
                  </a:outerShdw>
                </a:effectLst>
              </a:rPr>
              <a:t>的路径，因此</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30000" dirty="0" smtClean="0">
                <a:solidFill>
                  <a:srgbClr val="FF0000"/>
                </a:solidFill>
                <a:effectLst>
                  <a:outerShdw blurRad="38100" dist="38100" dir="2700000" algn="tl">
                    <a:srgbClr val="000000">
                      <a:alpha val="43137"/>
                    </a:srgbClr>
                  </a:outerShdw>
                </a:effectLst>
              </a:rPr>
              <a:t>*</a:t>
            </a:r>
            <a:r>
              <a:rPr lang="en-US" altLang="zh-CN" sz="2800" b="1" dirty="0" smtClean="0">
                <a:solidFill>
                  <a:srgbClr val="FF0000"/>
                </a:solidFill>
                <a:effectLst>
                  <a:outerShdw blurRad="38100" dist="38100" dir="2700000" algn="tl">
                    <a:srgbClr val="000000">
                      <a:alpha val="43137"/>
                    </a:srgbClr>
                  </a:outerShdw>
                </a:effectLst>
              </a:rPr>
              <a:t>(</a:t>
            </a:r>
            <a:r>
              <a:rPr lang="en-US" altLang="zh-CN" sz="2800" b="1" dirty="0" err="1" smtClean="0">
                <a:solidFill>
                  <a:srgbClr val="FF0000"/>
                </a:solidFill>
                <a:effectLst>
                  <a:outerShdw blurRad="38100" dist="38100" dir="2700000" algn="tl">
                    <a:srgbClr val="000000">
                      <a:alpha val="43137"/>
                    </a:srgbClr>
                  </a:outerShdw>
                </a:effectLst>
              </a:rPr>
              <a:t>i</a:t>
            </a:r>
            <a:r>
              <a:rPr lang="en-US" altLang="zh-CN" sz="2800" b="1" dirty="0" smtClean="0">
                <a:solidFill>
                  <a:srgbClr val="FF0000"/>
                </a:solidFill>
                <a:effectLst>
                  <a:outerShdw blurRad="38100" dist="38100" dir="2700000" algn="tl">
                    <a:srgbClr val="000000">
                      <a:alpha val="43137"/>
                    </a:srgbClr>
                  </a:outerShdw>
                </a:effectLst>
              </a:rPr>
              <a:t>, </a:t>
            </a:r>
            <a:r>
              <a:rPr lang="en-US" altLang="zh-CN" sz="2800" b="1" dirty="0" err="1" smtClean="0">
                <a:solidFill>
                  <a:srgbClr val="FF0000"/>
                </a:solidFill>
                <a:effectLst>
                  <a:outerShdw blurRad="38100" dist="38100" dir="2700000" algn="tl">
                    <a:srgbClr val="000000">
                      <a:alpha val="43137"/>
                    </a:srgbClr>
                  </a:outerShdw>
                </a:effectLst>
              </a:rPr>
              <a:t>i</a:t>
            </a:r>
            <a:r>
              <a:rPr lang="en-US" altLang="zh-CN" sz="2800" b="1" dirty="0" smtClean="0">
                <a:solidFill>
                  <a:srgbClr val="FF0000"/>
                </a:solidFill>
                <a:effectLst>
                  <a:outerShdw blurRad="38100" dist="38100" dir="2700000" algn="tl">
                    <a:srgbClr val="000000">
                      <a:alpha val="43137"/>
                    </a:srgbClr>
                  </a:outerShdw>
                </a:effectLst>
              </a:rPr>
              <a:t>)=1</a:t>
            </a:r>
            <a:r>
              <a:rPr lang="zh-CN" altLang="zh-CN" sz="2800" b="1" dirty="0" smtClean="0">
                <a:solidFill>
                  <a:srgbClr val="7030A0"/>
                </a:solidFill>
                <a:effectLst>
                  <a:outerShdw blurRad="38100" dist="38100" dir="2700000" algn="tl">
                    <a:srgbClr val="000000">
                      <a:alpha val="43137"/>
                    </a:srgbClr>
                  </a:outerShdw>
                </a:effectLst>
              </a:rPr>
              <a:t>总成立。</a:t>
            </a:r>
          </a:p>
        </p:txBody>
      </p:sp>
      <p:sp>
        <p:nvSpPr>
          <p:cNvPr id="996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96353" name="Object 1"/>
          <p:cNvGraphicFramePr>
            <a:graphicFrameLocks noChangeAspect="1"/>
          </p:cNvGraphicFramePr>
          <p:nvPr/>
        </p:nvGraphicFramePr>
        <p:xfrm>
          <a:off x="1661375" y="2150770"/>
          <a:ext cx="6380011" cy="914399"/>
        </p:xfrm>
        <a:graphic>
          <a:graphicData uri="http://schemas.openxmlformats.org/presentationml/2006/ole">
            <p:oleObj spid="_x0000_s996353" name="公式" r:id="rId3" imgW="2921000" imgH="419100" progId="Equation.3">
              <p:embed/>
            </p:oleObj>
          </a:graphicData>
        </a:graphic>
      </p:graphicFrame>
      <p:sp>
        <p:nvSpPr>
          <p:cNvPr id="9963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96355" name="Object 3"/>
          <p:cNvGraphicFramePr>
            <a:graphicFrameLocks noChangeAspect="1"/>
          </p:cNvGraphicFramePr>
          <p:nvPr/>
        </p:nvGraphicFramePr>
        <p:xfrm>
          <a:off x="1712889" y="3477295"/>
          <a:ext cx="6899571" cy="914401"/>
        </p:xfrm>
        <a:graphic>
          <a:graphicData uri="http://schemas.openxmlformats.org/presentationml/2006/ole">
            <p:oleObj spid="_x0000_s996355" name="公式" r:id="rId4" imgW="3162300" imgH="41910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6353"/>
                                        </p:tgtEl>
                                        <p:attrNameLst>
                                          <p:attrName>style.visibility</p:attrName>
                                        </p:attrNameLst>
                                      </p:cBhvr>
                                      <p:to>
                                        <p:strVal val="visible"/>
                                      </p:to>
                                    </p:set>
                                    <p:anim calcmode="lin" valueType="num">
                                      <p:cBhvr additive="base">
                                        <p:cTn id="11" dur="500" fill="hold"/>
                                        <p:tgtEl>
                                          <p:spTgt spid="996353"/>
                                        </p:tgtEl>
                                        <p:attrNameLst>
                                          <p:attrName>ppt_x</p:attrName>
                                        </p:attrNameLst>
                                      </p:cBhvr>
                                      <p:tavLst>
                                        <p:tav tm="0">
                                          <p:val>
                                            <p:strVal val="#ppt_x"/>
                                          </p:val>
                                        </p:tav>
                                        <p:tav tm="100000">
                                          <p:val>
                                            <p:strVal val="#ppt_x"/>
                                          </p:val>
                                        </p:tav>
                                      </p:tavLst>
                                    </p:anim>
                                    <p:anim calcmode="lin" valueType="num">
                                      <p:cBhvr additive="base">
                                        <p:cTn id="12" dur="500" fill="hold"/>
                                        <p:tgtEl>
                                          <p:spTgt spid="9963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96355"/>
                                        </p:tgtEl>
                                        <p:attrNameLst>
                                          <p:attrName>style.visibility</p:attrName>
                                        </p:attrNameLst>
                                      </p:cBhvr>
                                      <p:to>
                                        <p:strVal val="visible"/>
                                      </p:to>
                                    </p:set>
                                    <p:animEffect transition="in" filter="box(in)">
                                      <p:cBhvr>
                                        <p:cTn id="22" dur="500"/>
                                        <p:tgtEl>
                                          <p:spTgt spid="99635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167</a:t>
            </a:fld>
            <a:endParaRPr lang="en-US" altLang="zh-CN" dirty="0"/>
          </a:p>
        </p:txBody>
      </p:sp>
      <p:graphicFrame>
        <p:nvGraphicFramePr>
          <p:cNvPr id="998404" name="Object 4"/>
          <p:cNvGraphicFramePr>
            <a:graphicFrameLocks noChangeAspect="1"/>
          </p:cNvGraphicFramePr>
          <p:nvPr/>
        </p:nvGraphicFramePr>
        <p:xfrm>
          <a:off x="2756078" y="804929"/>
          <a:ext cx="3421523" cy="895082"/>
        </p:xfrm>
        <a:graphic>
          <a:graphicData uri="http://schemas.openxmlformats.org/presentationml/2006/ole">
            <p:oleObj spid="_x0000_s998404" name="Visio" r:id="rId3" imgW="1399946" imgH="371246" progId="Visio.Drawing.11">
              <p:embed/>
            </p:oleObj>
          </a:graphicData>
        </a:graphic>
      </p:graphicFrame>
      <p:graphicFrame>
        <p:nvGraphicFramePr>
          <p:cNvPr id="998403" name="Object 3"/>
          <p:cNvGraphicFramePr>
            <a:graphicFrameLocks noChangeAspect="1"/>
          </p:cNvGraphicFramePr>
          <p:nvPr/>
        </p:nvGraphicFramePr>
        <p:xfrm>
          <a:off x="1313645" y="2498502"/>
          <a:ext cx="2837604" cy="1922399"/>
        </p:xfrm>
        <a:graphic>
          <a:graphicData uri="http://schemas.openxmlformats.org/presentationml/2006/ole">
            <p:oleObj spid="_x0000_s998403" name="公式" r:id="rId4" imgW="990170" imgH="774364" progId="Equation.3">
              <p:embed/>
            </p:oleObj>
          </a:graphicData>
        </a:graphic>
      </p:graphicFrame>
      <p:graphicFrame>
        <p:nvGraphicFramePr>
          <p:cNvPr id="998402" name="Object 2"/>
          <p:cNvGraphicFramePr>
            <a:graphicFrameLocks noChangeAspect="1"/>
          </p:cNvGraphicFramePr>
          <p:nvPr/>
        </p:nvGraphicFramePr>
        <p:xfrm>
          <a:off x="4971244" y="1708885"/>
          <a:ext cx="2408350" cy="1741753"/>
        </p:xfrm>
        <a:graphic>
          <a:graphicData uri="http://schemas.openxmlformats.org/presentationml/2006/ole">
            <p:oleObj spid="_x0000_s998402" name="公式" r:id="rId5" imgW="1066337" imgH="774364" progId="Equation.3">
              <p:embed/>
            </p:oleObj>
          </a:graphicData>
        </a:graphic>
      </p:graphicFrame>
      <p:graphicFrame>
        <p:nvGraphicFramePr>
          <p:cNvPr id="998401" name="Object 1"/>
          <p:cNvGraphicFramePr>
            <a:graphicFrameLocks noChangeAspect="1"/>
          </p:cNvGraphicFramePr>
          <p:nvPr/>
        </p:nvGraphicFramePr>
        <p:xfrm>
          <a:off x="4905418" y="3608229"/>
          <a:ext cx="2487056" cy="1865291"/>
        </p:xfrm>
        <a:graphic>
          <a:graphicData uri="http://schemas.openxmlformats.org/presentationml/2006/ole">
            <p:oleObj spid="_x0000_s998401" name="公式" r:id="rId6" imgW="1028254" imgH="774364" progId="Equation.3">
              <p:embed/>
            </p:oleObj>
          </a:graphicData>
        </a:graphic>
      </p:graphicFrame>
      <p:sp>
        <p:nvSpPr>
          <p:cNvPr id="998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8406" name="Rectangle 6"/>
          <p:cNvSpPr>
            <a:spLocks noChangeArrowheads="1"/>
          </p:cNvSpPr>
          <p:nvPr/>
        </p:nvSpPr>
        <p:spPr bwMode="auto">
          <a:xfrm>
            <a:off x="0" y="1047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8407" name="Rectangle 7"/>
          <p:cNvSpPr>
            <a:spLocks noChangeArrowheads="1"/>
          </p:cNvSpPr>
          <p:nvPr/>
        </p:nvSpPr>
        <p:spPr bwMode="auto">
          <a:xfrm>
            <a:off x="0" y="22764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98408" name="Rectangle 8"/>
          <p:cNvSpPr>
            <a:spLocks noChangeArrowheads="1"/>
          </p:cNvSpPr>
          <p:nvPr/>
        </p:nvSpPr>
        <p:spPr bwMode="auto">
          <a:xfrm>
            <a:off x="0" y="350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Text Box 7"/>
          <p:cNvSpPr txBox="1">
            <a:spLocks noChangeArrowheads="1"/>
          </p:cNvSpPr>
          <p:nvPr/>
        </p:nvSpPr>
        <p:spPr bwMode="auto">
          <a:xfrm>
            <a:off x="2979043" y="5576888"/>
            <a:ext cx="3009632" cy="461665"/>
          </a:xfrm>
          <a:prstGeom prst="rect">
            <a:avLst/>
          </a:prstGeom>
          <a:noFill/>
          <a:ln w="9525">
            <a:noFill/>
            <a:miter lim="800000"/>
            <a:headEnd/>
            <a:tailEnd/>
          </a:ln>
        </p:spPr>
        <p:txBody>
          <a:bodyPr wrap="square">
            <a:spAutoFit/>
          </a:bodyPr>
          <a:lstStyle/>
          <a:p>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8-26  G, A, A</a:t>
            </a:r>
            <a:r>
              <a:rPr lang="en-US" altLang="zh-CN" b="1" baseline="30000" dirty="0" smtClean="0">
                <a:solidFill>
                  <a:srgbClr val="C00000"/>
                </a:solidFill>
                <a:effectLst>
                  <a:outerShdw blurRad="38100" dist="38100" dir="2700000" algn="tl">
                    <a:srgbClr val="000000">
                      <a:alpha val="43137"/>
                    </a:srgbClr>
                  </a:outerShdw>
                </a:effectLst>
                <a:latin typeface="+mn-lt"/>
                <a:ea typeface="隶书" pitchFamily="49" charset="-122"/>
              </a:rPr>
              <a:t>+</a:t>
            </a:r>
            <a:r>
              <a:rPr lang="zh-CN" altLang="zh-CN" b="1" dirty="0" smtClean="0">
                <a:solidFill>
                  <a:srgbClr val="C00000"/>
                </a:solidFill>
                <a:effectLst>
                  <a:outerShdw blurRad="38100" dist="38100" dir="2700000" algn="tl">
                    <a:srgbClr val="000000">
                      <a:alpha val="43137"/>
                    </a:srgbClr>
                  </a:outerShdw>
                </a:effectLst>
                <a:latin typeface="+mn-lt"/>
                <a:ea typeface="隶书" pitchFamily="49" charset="-122"/>
              </a:rPr>
              <a:t>和</a:t>
            </a:r>
            <a:r>
              <a:rPr lang="en-US" altLang="zh-CN" b="1" dirty="0" smtClean="0">
                <a:solidFill>
                  <a:srgbClr val="C00000"/>
                </a:solidFill>
                <a:effectLst>
                  <a:outerShdw blurRad="38100" dist="38100" dir="2700000" algn="tl">
                    <a:srgbClr val="000000">
                      <a:alpha val="43137"/>
                    </a:srgbClr>
                  </a:outerShdw>
                </a:effectLst>
                <a:latin typeface="+mn-lt"/>
                <a:ea typeface="隶书" pitchFamily="49" charset="-122"/>
              </a:rPr>
              <a:t>A</a:t>
            </a:r>
            <a:r>
              <a:rPr lang="en-US" altLang="zh-CN" b="1" baseline="30000" dirty="0" smtClean="0">
                <a:solidFill>
                  <a:srgbClr val="C00000"/>
                </a:solidFill>
                <a:effectLst>
                  <a:outerShdw blurRad="38100" dist="38100" dir="2700000" algn="tl">
                    <a:srgbClr val="000000">
                      <a:alpha val="43137"/>
                    </a:srgbClr>
                  </a:outerShdw>
                </a:effectLst>
                <a:latin typeface="+mn-lt"/>
                <a:ea typeface="隶书" pitchFamily="49" charset="-122"/>
              </a:rPr>
              <a:t>*</a:t>
            </a:r>
            <a:endParaRPr lang="zh-CN" altLang="en-US"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168</a:t>
            </a:fld>
            <a:endParaRPr lang="en-US" altLang="zh-CN"/>
          </a:p>
        </p:txBody>
      </p:sp>
      <p:sp>
        <p:nvSpPr>
          <p:cNvPr id="3" name="Rectangle 3"/>
          <p:cNvSpPr txBox="1">
            <a:spLocks noChangeArrowheads="1"/>
          </p:cNvSpPr>
          <p:nvPr/>
        </p:nvSpPr>
        <p:spPr>
          <a:xfrm>
            <a:off x="547351" y="677571"/>
            <a:ext cx="8223160" cy="5297488"/>
          </a:xfrm>
          <a:prstGeom prst="rect">
            <a:avLst/>
          </a:prstGeom>
        </p:spPr>
        <p:txBody>
          <a:bodyPr/>
          <a:lstStyle/>
          <a:p>
            <a:pPr marL="342900" lvl="0" indent="-342900" algn="just">
              <a:spcBef>
                <a:spcPct val="20000"/>
              </a:spcBef>
              <a:buClr>
                <a:srgbClr val="800080"/>
              </a:buClr>
              <a:buFont typeface="Wingdings" pitchFamily="2" charset="2"/>
              <a:buChar char="§"/>
            </a:pPr>
            <a:r>
              <a:rPr lang="zh-CN" altLang="zh-CN" sz="2800" b="1" dirty="0" smtClean="0">
                <a:solidFill>
                  <a:srgbClr val="FF0000"/>
                </a:solidFill>
                <a:effectLst>
                  <a:outerShdw blurRad="38100" dist="38100" dir="2700000" algn="tl">
                    <a:srgbClr val="000000">
                      <a:alpha val="43137"/>
                    </a:srgbClr>
                  </a:outerShdw>
                </a:effectLst>
              </a:rPr>
              <a:t>只要对</a:t>
            </a:r>
            <a:r>
              <a:rPr lang="en-US" altLang="zh-CN" sz="2800" b="1" dirty="0" smtClean="0">
                <a:solidFill>
                  <a:srgbClr val="7030A0"/>
                </a:solidFill>
                <a:effectLst>
                  <a:outerShdw blurRad="38100" dist="38100" dir="2700000" algn="tl">
                    <a:srgbClr val="000000">
                      <a:alpha val="43137"/>
                    </a:srgbClr>
                  </a:outerShdw>
                </a:effectLst>
              </a:rPr>
              <a:t>Floyd</a:t>
            </a:r>
            <a:r>
              <a:rPr lang="zh-CN" altLang="zh-CN" sz="2800" b="1" dirty="0" smtClean="0">
                <a:solidFill>
                  <a:srgbClr val="FF0000"/>
                </a:solidFill>
                <a:effectLst>
                  <a:outerShdw blurRad="38100" dist="38100" dir="2700000" algn="tl">
                    <a:srgbClr val="000000">
                      <a:alpha val="43137"/>
                    </a:srgbClr>
                  </a:outerShdw>
                </a:effectLst>
              </a:rPr>
              <a:t>作些修改就能求出邻接矩阵</a:t>
            </a:r>
            <a:r>
              <a:rPr lang="en-US" altLang="zh-CN" sz="2800" b="1" dirty="0" smtClean="0">
                <a:solidFill>
                  <a:srgbClr val="C00000"/>
                </a:solidFill>
                <a:effectLst>
                  <a:outerShdw blurRad="38100" dist="38100" dir="2700000" algn="tl">
                    <a:srgbClr val="000000">
                      <a:alpha val="43137"/>
                    </a:srgbClr>
                  </a:outerShdw>
                </a:effectLst>
              </a:rPr>
              <a:t>A</a:t>
            </a:r>
            <a:r>
              <a:rPr lang="zh-CN" altLang="zh-CN" sz="2800" b="1" dirty="0" smtClean="0">
                <a:solidFill>
                  <a:srgbClr val="FF0000"/>
                </a:solidFill>
                <a:effectLst>
                  <a:outerShdw blurRad="38100" dist="38100" dir="2700000" algn="tl">
                    <a:srgbClr val="000000">
                      <a:alpha val="43137"/>
                    </a:srgbClr>
                  </a:outerShdw>
                </a:effectLst>
              </a:rPr>
              <a:t>的传递闭包矩阵</a:t>
            </a:r>
            <a:r>
              <a:rPr lang="en-US" altLang="zh-CN" sz="2800" b="1" dirty="0" smtClean="0">
                <a:solidFill>
                  <a:srgbClr val="7030A0"/>
                </a:solidFill>
                <a:effectLst>
                  <a:outerShdw blurRad="38100" dist="38100" dir="2700000" algn="tl">
                    <a:srgbClr val="000000">
                      <a:alpha val="43137"/>
                    </a:srgbClr>
                  </a:outerShdw>
                </a:effectLst>
              </a:rPr>
              <a:t>A</a:t>
            </a:r>
            <a:r>
              <a:rPr lang="en-US" altLang="zh-CN" sz="2800" b="1" baseline="30000" dirty="0" smtClean="0">
                <a:solidFill>
                  <a:srgbClr val="7030A0"/>
                </a:solidFill>
                <a:effectLst>
                  <a:outerShdw blurRad="38100" dist="38100" dir="2700000" algn="tl">
                    <a:srgbClr val="000000">
                      <a:alpha val="43137"/>
                    </a:srgbClr>
                  </a:outerShdw>
                </a:effectLst>
              </a:rPr>
              <a:t>+</a:t>
            </a:r>
            <a:r>
              <a:rPr lang="zh-CN" altLang="en-US" sz="2800" b="1" dirty="0" smtClean="0">
                <a:solidFill>
                  <a:srgbClr val="FF0000"/>
                </a:solidFill>
                <a:effectLst>
                  <a:outerShdw blurRad="38100" dist="38100" dir="2700000" algn="tl">
                    <a:srgbClr val="000000">
                      <a:alpha val="43137"/>
                    </a:srgbClr>
                  </a:outerShdw>
                </a:effectLst>
              </a:rPr>
              <a:t>。</a:t>
            </a:r>
            <a:endParaRPr kumimoji="1" lang="en-US" altLang="zh-CN" sz="2800" b="1" i="0" u="sng" strike="noStrike" kern="0" cap="none" spc="0" normalizeH="0" noProof="0" dirty="0" smtClean="0">
              <a:ln>
                <a:noFill/>
              </a:ln>
              <a:solidFill>
                <a:srgbClr val="FF0000"/>
              </a:solidFill>
              <a:effectLst>
                <a:outerShdw blurRad="38100" dist="38100" dir="2700000" algn="tl">
                  <a:srgbClr val="000000">
                    <a:alpha val="43137"/>
                  </a:srgbClr>
                </a:outerShdw>
              </a:effectLst>
              <a:uLnTx/>
              <a:uFillTx/>
              <a:latin typeface="+mn-lt"/>
              <a:ea typeface="仿宋_GB2312" pitchFamily="49" charset="-122"/>
              <a:cs typeface="+mn-cs"/>
            </a:endParaRPr>
          </a:p>
          <a:p>
            <a:pPr marL="800100" lvl="1" indent="-342900" algn="just">
              <a:spcBef>
                <a:spcPts val="1800"/>
              </a:spcBef>
              <a:buClr>
                <a:srgbClr val="800080"/>
              </a:buClr>
              <a:buFont typeface="Wingdings" pitchFamily="2" charset="2"/>
              <a:buChar char="§"/>
            </a:pPr>
            <a:r>
              <a:rPr lang="en-US" altLang="zh-CN" b="1" dirty="0" smtClean="0">
                <a:solidFill>
                  <a:srgbClr val="7030A0"/>
                </a:solidFill>
              </a:rPr>
              <a:t>A</a:t>
            </a:r>
            <a:r>
              <a:rPr lang="zh-CN" altLang="zh-CN" b="1" dirty="0" smtClean="0">
                <a:solidFill>
                  <a:srgbClr val="0000FF"/>
                </a:solidFill>
              </a:rPr>
              <a:t>的元素定义</a:t>
            </a:r>
            <a:r>
              <a:rPr lang="zh-CN" altLang="en-US" b="1" dirty="0" smtClean="0">
                <a:solidFill>
                  <a:srgbClr val="0000FF"/>
                </a:solidFill>
              </a:rPr>
              <a:t>： </a:t>
            </a:r>
            <a:endParaRPr lang="en-US" altLang="zh-CN" b="1" dirty="0" smtClean="0">
              <a:solidFill>
                <a:srgbClr val="0000FF"/>
              </a:solidFill>
            </a:endParaRPr>
          </a:p>
          <a:p>
            <a:pPr marL="800100" lvl="1" indent="-342900" algn="just">
              <a:spcBef>
                <a:spcPts val="1800"/>
              </a:spcBef>
              <a:buClr>
                <a:srgbClr val="800080"/>
              </a:buClr>
              <a:buFont typeface="Wingdings" pitchFamily="2" charset="2"/>
              <a:buChar char="§"/>
            </a:pPr>
            <a:r>
              <a:rPr lang="zh-CN" altLang="zh-CN" b="1" dirty="0" smtClean="0">
                <a:solidFill>
                  <a:srgbClr val="0000FF"/>
                </a:solidFill>
              </a:rPr>
              <a:t>在函数</a:t>
            </a:r>
            <a:r>
              <a:rPr lang="en-US" altLang="zh-CN" b="1" dirty="0" smtClean="0">
                <a:solidFill>
                  <a:srgbClr val="7030A0"/>
                </a:solidFill>
              </a:rPr>
              <a:t>Floyd</a:t>
            </a:r>
            <a:r>
              <a:rPr lang="zh-CN" altLang="zh-CN" b="1" dirty="0" smtClean="0">
                <a:solidFill>
                  <a:srgbClr val="0000FF"/>
                </a:solidFill>
              </a:rPr>
              <a:t>中</a:t>
            </a:r>
            <a:r>
              <a:rPr lang="zh-CN" altLang="en-US" b="1" dirty="0" smtClean="0">
                <a:solidFill>
                  <a:srgbClr val="0000FF"/>
                </a:solidFill>
              </a:rPr>
              <a:t>，</a:t>
            </a:r>
            <a:r>
              <a:rPr lang="zh-CN" altLang="zh-CN" b="1" dirty="0" smtClean="0">
                <a:solidFill>
                  <a:srgbClr val="0000FF"/>
                </a:solidFill>
              </a:rPr>
              <a:t>除了删去使用数组</a:t>
            </a:r>
            <a:r>
              <a:rPr lang="en-US" altLang="zh-CN" b="1" dirty="0" smtClean="0">
                <a:solidFill>
                  <a:srgbClr val="7030A0"/>
                </a:solidFill>
              </a:rPr>
              <a:t>Path</a:t>
            </a:r>
            <a:r>
              <a:rPr lang="zh-CN" altLang="zh-CN" b="1" dirty="0" smtClean="0">
                <a:solidFill>
                  <a:srgbClr val="0000FF"/>
                </a:solidFill>
              </a:rPr>
              <a:t>的元素的语句之外，还需把下面的语句：</a:t>
            </a:r>
            <a:endParaRPr lang="en-US" altLang="zh-CN" b="1" dirty="0" smtClean="0">
              <a:solidFill>
                <a:srgbClr val="0000FF"/>
              </a:solidFill>
            </a:endParaRPr>
          </a:p>
          <a:p>
            <a:r>
              <a:rPr lang="zh-CN" altLang="en-US" dirty="0" smtClean="0"/>
              <a:t> </a:t>
            </a:r>
            <a:r>
              <a:rPr lang="en-US" altLang="zh-CN" dirty="0" smtClean="0"/>
              <a:t>	</a:t>
            </a:r>
            <a:r>
              <a:rPr lang="zh-CN" altLang="en-US" dirty="0" smtClean="0"/>
              <a:t>    </a:t>
            </a:r>
            <a:r>
              <a:rPr lang="en-US" altLang="zh-CN" b="1" dirty="0" smtClean="0">
                <a:solidFill>
                  <a:srgbClr val="C00000"/>
                </a:solidFill>
              </a:rPr>
              <a:t>if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A</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]&lt;</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endParaRPr lang="zh-CN" altLang="zh-CN" b="1" dirty="0" smtClean="0">
              <a:solidFill>
                <a:srgbClr val="C00000"/>
              </a:solidFill>
            </a:endParaRPr>
          </a:p>
          <a:p>
            <a:r>
              <a:rPr lang="en-US" altLang="zh-CN" b="1" dirty="0" smtClean="0">
                <a:solidFill>
                  <a:srgbClr val="C00000"/>
                </a:solidFill>
              </a:rPr>
              <a:t>	</a:t>
            </a:r>
            <a:r>
              <a:rPr lang="zh-CN" altLang="en-US" b="1" dirty="0" smtClean="0">
                <a:solidFill>
                  <a:srgbClr val="C00000"/>
                </a:solidFill>
              </a:rPr>
              <a:t>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A</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endParaRPr lang="zh-CN" altLang="zh-CN" b="1" dirty="0" smtClean="0">
              <a:solidFill>
                <a:srgbClr val="C00000"/>
              </a:solidFill>
            </a:endParaRPr>
          </a:p>
          <a:p>
            <a:r>
              <a:rPr lang="zh-CN" altLang="en-US" dirty="0" smtClean="0"/>
              <a:t>          </a:t>
            </a:r>
            <a:r>
              <a:rPr lang="zh-CN" altLang="zh-CN" b="1" dirty="0" smtClean="0">
                <a:solidFill>
                  <a:srgbClr val="0000FF"/>
                </a:solidFill>
              </a:rPr>
              <a:t>改为：</a:t>
            </a:r>
          </a:p>
          <a:p>
            <a:r>
              <a:rPr lang="en-US" altLang="zh-CN" dirty="0" smtClean="0"/>
              <a:t>	</a:t>
            </a:r>
            <a:r>
              <a:rPr lang="zh-CN" altLang="en-US" dirty="0" smtClean="0"/>
              <a:t>    </a:t>
            </a:r>
            <a:r>
              <a:rPr lang="en-US" altLang="zh-CN" b="1" dirty="0" smtClean="0">
                <a:solidFill>
                  <a:srgbClr val="C00000"/>
                </a:solidFill>
              </a:rPr>
              <a:t>if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0</a:t>
            </a:r>
            <a:r>
              <a:rPr lang="en-US" altLang="zh-CN" b="1" dirty="0" smtClean="0">
                <a:solidFill>
                  <a:srgbClr val="C00000"/>
                </a:solidFill>
              </a:rPr>
              <a:t>)</a:t>
            </a:r>
            <a:endParaRPr lang="zh-CN" altLang="zh-CN" b="1" dirty="0" smtClean="0">
              <a:solidFill>
                <a:srgbClr val="C00000"/>
              </a:solidFill>
            </a:endParaRPr>
          </a:p>
          <a:p>
            <a:r>
              <a:rPr lang="zh-CN" altLang="en-US" b="1" dirty="0" smtClean="0">
                <a:solidFill>
                  <a:srgbClr val="C00000"/>
                </a:solidFill>
              </a:rPr>
              <a:t>      </a:t>
            </a:r>
            <a:r>
              <a:rPr lang="en-US" altLang="zh-CN" b="1" dirty="0" smtClean="0">
                <a:solidFill>
                  <a:srgbClr val="C00000"/>
                </a:solidFill>
              </a:rPr>
              <a:t>	</a:t>
            </a:r>
            <a:r>
              <a:rPr lang="zh-CN" altLang="en-US" b="1" dirty="0" smtClean="0">
                <a:solidFill>
                  <a:srgbClr val="C00000"/>
                </a:solidFill>
              </a:rPr>
              <a:t>        </a:t>
            </a:r>
            <a:r>
              <a:rPr lang="en-US" altLang="zh-CN" b="1" dirty="0" smtClean="0">
                <a:solidFill>
                  <a:srgbClr val="C00000"/>
                </a:solidFill>
              </a:rPr>
              <a:t>if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A</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2</a:t>
            </a:r>
            <a:r>
              <a:rPr lang="en-US" altLang="zh-CN" b="1" dirty="0" smtClean="0">
                <a:solidFill>
                  <a:srgbClr val="C00000"/>
                </a:solidFill>
              </a:rPr>
              <a:t>)</a:t>
            </a:r>
            <a:endParaRPr lang="zh-CN" altLang="zh-CN" b="1" dirty="0" smtClean="0">
              <a:solidFill>
                <a:srgbClr val="C00000"/>
              </a:solidFill>
            </a:endParaRPr>
          </a:p>
          <a:p>
            <a:r>
              <a:rPr lang="en-US" altLang="zh-CN" b="1" dirty="0" smtClean="0">
                <a:solidFill>
                  <a:srgbClr val="C00000"/>
                </a:solidFill>
              </a:rPr>
              <a:t>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a:t>
            </a:r>
            <a:endParaRPr lang="zh-CN" altLang="zh-CN" b="1" dirty="0" smtClean="0">
              <a:solidFill>
                <a:srgbClr val="C00000"/>
              </a:solidFill>
            </a:endParaRPr>
          </a:p>
          <a:p>
            <a:r>
              <a:rPr lang="en-US" altLang="zh-CN" b="1" dirty="0" smtClean="0">
                <a:solidFill>
                  <a:srgbClr val="0000FF"/>
                </a:solidFill>
              </a:rPr>
              <a:t>          </a:t>
            </a:r>
            <a:r>
              <a:rPr lang="zh-CN" altLang="zh-CN" b="1" dirty="0" smtClean="0">
                <a:solidFill>
                  <a:srgbClr val="0000FF"/>
                </a:solidFill>
              </a:rPr>
              <a:t>如果顶点</a:t>
            </a:r>
            <a:r>
              <a:rPr lang="en-US" altLang="zh-CN" b="1" dirty="0" err="1" smtClean="0">
                <a:solidFill>
                  <a:srgbClr val="7030A0"/>
                </a:solidFill>
              </a:rPr>
              <a:t>i</a:t>
            </a:r>
            <a:r>
              <a:rPr lang="zh-CN" altLang="zh-CN" b="1" dirty="0" smtClean="0">
                <a:solidFill>
                  <a:srgbClr val="0000FF"/>
                </a:solidFill>
              </a:rPr>
              <a:t>到顶点</a:t>
            </a:r>
            <a:r>
              <a:rPr lang="en-US" altLang="zh-CN" b="1" dirty="0" smtClean="0">
                <a:solidFill>
                  <a:srgbClr val="7030A0"/>
                </a:solidFill>
              </a:rPr>
              <a:t>j</a:t>
            </a:r>
            <a:r>
              <a:rPr lang="zh-CN" altLang="zh-CN" b="1" dirty="0" smtClean="0">
                <a:solidFill>
                  <a:srgbClr val="0000FF"/>
                </a:solidFill>
              </a:rPr>
              <a:t>还没有路径，那么顶点</a:t>
            </a:r>
            <a:r>
              <a:rPr lang="en-US" altLang="zh-CN" b="1" dirty="0" err="1" smtClean="0">
                <a:solidFill>
                  <a:srgbClr val="7030A0"/>
                </a:solidFill>
              </a:rPr>
              <a:t>i</a:t>
            </a:r>
            <a:r>
              <a:rPr lang="zh-CN" altLang="zh-CN" b="1" dirty="0" smtClean="0">
                <a:solidFill>
                  <a:srgbClr val="0000FF"/>
                </a:solidFill>
              </a:rPr>
              <a:t>到顶点</a:t>
            </a:r>
            <a:r>
              <a:rPr lang="en-US" altLang="zh-CN" b="1" dirty="0" smtClean="0">
                <a:solidFill>
                  <a:srgbClr val="7030A0"/>
                </a:solidFill>
              </a:rPr>
              <a:t>k</a:t>
            </a:r>
            <a:r>
              <a:rPr lang="zh-CN" altLang="zh-CN" b="1" dirty="0" smtClean="0">
                <a:solidFill>
                  <a:srgbClr val="0000FF"/>
                </a:solidFill>
              </a:rPr>
              <a:t>有路</a:t>
            </a:r>
            <a:endParaRPr lang="en-US" altLang="zh-CN" b="1" dirty="0" smtClean="0">
              <a:solidFill>
                <a:srgbClr val="0000FF"/>
              </a:solidFill>
            </a:endParaRPr>
          </a:p>
          <a:p>
            <a:r>
              <a:rPr lang="en-US" altLang="zh-CN" b="1" dirty="0" smtClean="0">
                <a:solidFill>
                  <a:srgbClr val="0000FF"/>
                </a:solidFill>
              </a:rPr>
              <a:t>          </a:t>
            </a:r>
            <a:r>
              <a:rPr lang="zh-CN" altLang="zh-CN" b="1" dirty="0" smtClean="0">
                <a:solidFill>
                  <a:srgbClr val="0000FF"/>
                </a:solidFill>
              </a:rPr>
              <a:t>径，且顶点</a:t>
            </a:r>
            <a:r>
              <a:rPr lang="en-US" altLang="zh-CN" b="1" dirty="0" smtClean="0">
                <a:solidFill>
                  <a:srgbClr val="7030A0"/>
                </a:solidFill>
              </a:rPr>
              <a:t>k</a:t>
            </a:r>
            <a:r>
              <a:rPr lang="zh-CN" altLang="zh-CN" b="1" dirty="0" smtClean="0">
                <a:solidFill>
                  <a:srgbClr val="0000FF"/>
                </a:solidFill>
              </a:rPr>
              <a:t>到顶点</a:t>
            </a:r>
            <a:r>
              <a:rPr lang="en-US" altLang="zh-CN" b="1" dirty="0" smtClean="0">
                <a:solidFill>
                  <a:srgbClr val="7030A0"/>
                </a:solidFill>
              </a:rPr>
              <a:t>j</a:t>
            </a:r>
            <a:r>
              <a:rPr lang="zh-CN" altLang="zh-CN" b="1" dirty="0" smtClean="0">
                <a:solidFill>
                  <a:srgbClr val="0000FF"/>
                </a:solidFill>
              </a:rPr>
              <a:t>有路径，则顶点</a:t>
            </a:r>
            <a:r>
              <a:rPr lang="en-US" altLang="zh-CN" b="1" dirty="0" err="1" smtClean="0">
                <a:solidFill>
                  <a:srgbClr val="7030A0"/>
                </a:solidFill>
              </a:rPr>
              <a:t>i</a:t>
            </a:r>
            <a:r>
              <a:rPr lang="zh-CN" altLang="zh-CN" b="1" dirty="0" smtClean="0">
                <a:solidFill>
                  <a:srgbClr val="0000FF"/>
                </a:solidFill>
              </a:rPr>
              <a:t>到顶点</a:t>
            </a:r>
            <a:r>
              <a:rPr lang="en-US" altLang="zh-CN" b="1" dirty="0" smtClean="0">
                <a:solidFill>
                  <a:srgbClr val="7030A0"/>
                </a:solidFill>
              </a:rPr>
              <a:t>j</a:t>
            </a:r>
            <a:r>
              <a:rPr lang="zh-CN" altLang="zh-CN" b="1" dirty="0" smtClean="0">
                <a:solidFill>
                  <a:srgbClr val="0000FF"/>
                </a:solidFill>
              </a:rPr>
              <a:t>有路径。</a:t>
            </a:r>
            <a:endParaRPr lang="zh-CN" altLang="zh-CN" b="1" dirty="0">
              <a:solidFill>
                <a:srgbClr val="0000FF"/>
              </a:solidFill>
            </a:endParaRPr>
          </a:p>
        </p:txBody>
      </p:sp>
      <p:sp>
        <p:nvSpPr>
          <p:cNvPr id="9994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99425" name="Object 1"/>
          <p:cNvGraphicFramePr>
            <a:graphicFrameLocks noChangeAspect="1"/>
          </p:cNvGraphicFramePr>
          <p:nvPr/>
        </p:nvGraphicFramePr>
        <p:xfrm>
          <a:off x="3490174" y="1493948"/>
          <a:ext cx="4314423" cy="916535"/>
        </p:xfrm>
        <a:graphic>
          <a:graphicData uri="http://schemas.openxmlformats.org/presentationml/2006/ole">
            <p:oleObj spid="_x0000_s999425" name="公式" r:id="rId3" imgW="1841500" imgH="39370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9425"/>
                                        </p:tgtEl>
                                        <p:attrNameLst>
                                          <p:attrName>style.visibility</p:attrName>
                                        </p:attrNameLst>
                                      </p:cBhvr>
                                      <p:to>
                                        <p:strVal val="visible"/>
                                      </p:to>
                                    </p:set>
                                    <p:anim calcmode="lin" valueType="num">
                                      <p:cBhvr additive="base">
                                        <p:cTn id="11" dur="500" fill="hold"/>
                                        <p:tgtEl>
                                          <p:spTgt spid="999425"/>
                                        </p:tgtEl>
                                        <p:attrNameLst>
                                          <p:attrName>ppt_x</p:attrName>
                                        </p:attrNameLst>
                                      </p:cBhvr>
                                      <p:tavLst>
                                        <p:tav tm="0">
                                          <p:val>
                                            <p:strVal val="#ppt_x"/>
                                          </p:val>
                                        </p:tav>
                                        <p:tav tm="100000">
                                          <p:val>
                                            <p:strVal val="#ppt_x"/>
                                          </p:val>
                                        </p:tav>
                                      </p:tavLst>
                                    </p:anim>
                                    <p:anim calcmode="lin" valueType="num">
                                      <p:cBhvr additive="base">
                                        <p:cTn id="12" dur="500" fill="hold"/>
                                        <p:tgtEl>
                                          <p:spTgt spid="9994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500"/>
                                        <p:tgtEl>
                                          <p:spTgt spid="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500"/>
                                        <p:tgtEl>
                                          <p:spTgt spid="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ox(in)">
                                      <p:cBhvr>
                                        <p:cTn id="31" dur="500"/>
                                        <p:tgtEl>
                                          <p:spTgt spid="3">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500"/>
                                        <p:tgtEl>
                                          <p:spTgt spid="3">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169</a:t>
            </a:fld>
            <a:endParaRPr lang="en-US" altLang="zh-CN"/>
          </a:p>
        </p:txBody>
      </p:sp>
      <p:sp>
        <p:nvSpPr>
          <p:cNvPr id="3" name="Text Box 2"/>
          <p:cNvSpPr txBox="1">
            <a:spLocks noChangeArrowheads="1"/>
          </p:cNvSpPr>
          <p:nvPr/>
        </p:nvSpPr>
        <p:spPr bwMode="auto">
          <a:xfrm>
            <a:off x="446777" y="576909"/>
            <a:ext cx="8401005" cy="5186035"/>
          </a:xfrm>
          <a:prstGeom prst="rect">
            <a:avLst/>
          </a:prstGeom>
          <a:noFill/>
          <a:ln w="9525">
            <a:noFill/>
            <a:miter lim="800000"/>
            <a:headEnd/>
            <a:tailEnd/>
          </a:ln>
        </p:spPr>
        <p:txBody>
          <a:bodyPr wrap="square">
            <a:spAutoFit/>
          </a:bodyPr>
          <a:lstStyle/>
          <a:p>
            <a:pPr algn="ctr"/>
            <a:r>
              <a:rPr lang="zh-CN" altLang="zh-CN" sz="2800" b="1" u="sng" dirty="0" smtClean="0">
                <a:solidFill>
                  <a:srgbClr val="006600"/>
                </a:solidFill>
                <a:effectLst>
                  <a:outerShdw blurRad="38100" dist="38100" dir="2700000" algn="tl">
                    <a:srgbClr val="000000">
                      <a:alpha val="43137"/>
                    </a:srgbClr>
                  </a:outerShdw>
                </a:effectLst>
              </a:rPr>
              <a:t>程序</a:t>
            </a:r>
            <a:r>
              <a:rPr lang="en-US" altLang="zh-CN" sz="2800" b="1" u="sng" dirty="0" smtClean="0">
                <a:solidFill>
                  <a:srgbClr val="006600"/>
                </a:solidFill>
                <a:effectLst>
                  <a:outerShdw blurRad="38100" dist="38100" dir="2700000" algn="tl">
                    <a:srgbClr val="000000">
                      <a:alpha val="43137"/>
                    </a:srgbClr>
                  </a:outerShdw>
                </a:effectLst>
              </a:rPr>
              <a:t>8-8  </a:t>
            </a:r>
            <a:r>
              <a:rPr lang="zh-CN" altLang="zh-CN" sz="2800" b="1" u="sng" dirty="0" smtClean="0">
                <a:solidFill>
                  <a:srgbClr val="006600"/>
                </a:solidFill>
                <a:effectLst>
                  <a:outerShdw blurRad="38100" dist="38100" dir="2700000" algn="tl">
                    <a:srgbClr val="000000">
                      <a:alpha val="43137"/>
                    </a:srgbClr>
                  </a:outerShdw>
                </a:effectLst>
              </a:rPr>
              <a:t>传递闭包矩阵</a:t>
            </a:r>
            <a:r>
              <a:rPr lang="en-US" altLang="zh-CN" sz="2800" b="1" u="sng" dirty="0" smtClean="0">
                <a:solidFill>
                  <a:srgbClr val="006600"/>
                </a:solidFill>
                <a:effectLst>
                  <a:outerShdw blurRad="38100" dist="38100" dir="2700000" algn="tl">
                    <a:srgbClr val="000000">
                      <a:alpha val="43137"/>
                    </a:srgbClr>
                  </a:outerShdw>
                </a:effectLst>
              </a:rPr>
              <a:t>A</a:t>
            </a:r>
            <a:r>
              <a:rPr lang="en-US" altLang="zh-CN" sz="2800" b="1" u="sng" baseline="30000" dirty="0" smtClean="0">
                <a:solidFill>
                  <a:srgbClr val="006600"/>
                </a:solidFill>
                <a:effectLst>
                  <a:outerShdw blurRad="38100" dist="38100" dir="2700000" algn="tl">
                    <a:srgbClr val="000000">
                      <a:alpha val="43137"/>
                    </a:srgbClr>
                  </a:outerShdw>
                </a:effectLst>
              </a:rPr>
              <a:t>+</a:t>
            </a:r>
            <a:r>
              <a:rPr lang="zh-CN" altLang="zh-CN" sz="2800" b="1" u="sng" dirty="0" smtClean="0">
                <a:solidFill>
                  <a:srgbClr val="006600"/>
                </a:solidFill>
                <a:effectLst>
                  <a:outerShdw blurRad="38100" dist="38100" dir="2700000" algn="tl">
                    <a:srgbClr val="000000">
                      <a:alpha val="43137"/>
                    </a:srgbClr>
                  </a:outerShdw>
                </a:effectLst>
              </a:rPr>
              <a:t>和自反传递闭包矩阵</a:t>
            </a:r>
            <a:r>
              <a:rPr lang="en-US" altLang="zh-CN" sz="2800" b="1" u="sng" dirty="0" smtClean="0">
                <a:solidFill>
                  <a:srgbClr val="006600"/>
                </a:solidFill>
                <a:effectLst>
                  <a:outerShdw blurRad="38100" dist="38100" dir="2700000" algn="tl">
                    <a:srgbClr val="000000">
                      <a:alpha val="43137"/>
                    </a:srgbClr>
                  </a:outerShdw>
                </a:effectLst>
              </a:rPr>
              <a:t>A</a:t>
            </a:r>
            <a:r>
              <a:rPr lang="en-US" altLang="zh-CN" sz="2800" b="1" u="sng" baseline="30000" dirty="0" smtClean="0">
                <a:solidFill>
                  <a:srgbClr val="006600"/>
                </a:solidFill>
                <a:effectLst>
                  <a:outerShdw blurRad="38100" dist="38100" dir="2700000" algn="tl">
                    <a:srgbClr val="000000">
                      <a:alpha val="43137"/>
                    </a:srgbClr>
                  </a:outerShdw>
                </a:effectLst>
              </a:rPr>
              <a:t>*</a:t>
            </a:r>
            <a:endParaRPr lang="zh-CN" altLang="en-US" sz="2800" b="1" u="sng" dirty="0">
              <a:solidFill>
                <a:srgbClr val="006600"/>
              </a:solidFill>
              <a:effectLst>
                <a:outerShdw blurRad="38100" dist="38100" dir="2700000" algn="tl">
                  <a:srgbClr val="000000">
                    <a:alpha val="43137"/>
                  </a:srgbClr>
                </a:outerShdw>
              </a:effectLst>
              <a:ea typeface="仿宋_GB2312" pitchFamily="49" charset="-122"/>
            </a:endParaRPr>
          </a:p>
          <a:p>
            <a:pPr>
              <a:spcBef>
                <a:spcPts val="1800"/>
              </a:spcBef>
            </a:pP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求</a:t>
            </a:r>
            <a:r>
              <a:rPr lang="en-US" altLang="zh-CN" b="1" dirty="0" smtClean="0">
                <a:solidFill>
                  <a:srgbClr val="FF0000"/>
                </a:solidFill>
                <a:latin typeface="+mn-lt"/>
                <a:ea typeface="隶书" pitchFamily="49" charset="-122"/>
              </a:rPr>
              <a:t>A</a:t>
            </a:r>
            <a:r>
              <a:rPr lang="en-US" altLang="zh-CN" b="1" baseline="30000" dirty="0" smtClean="0">
                <a:solidFill>
                  <a:srgbClr val="FF0000"/>
                </a:solidFill>
                <a:latin typeface="+mn-lt"/>
                <a:ea typeface="隶书" pitchFamily="49" charset="-122"/>
              </a:rPr>
              <a:t>+</a:t>
            </a:r>
            <a:r>
              <a:rPr lang="zh-CN" altLang="zh-CN" dirty="0" smtClean="0">
                <a:solidFill>
                  <a:srgbClr val="0000FF"/>
                </a:solidFill>
                <a:latin typeface="+mn-lt"/>
                <a:ea typeface="隶书" pitchFamily="49" charset="-122"/>
              </a:rPr>
              <a:t>的时间仍然为</a:t>
            </a:r>
            <a:r>
              <a:rPr lang="en-US" altLang="zh-CN" b="1" dirty="0" smtClean="0">
                <a:solidFill>
                  <a:srgbClr val="FF0000"/>
                </a:solidFill>
                <a:latin typeface="+mn-lt"/>
                <a:ea typeface="隶书" pitchFamily="49" charset="-122"/>
              </a:rPr>
              <a:t>O(n</a:t>
            </a:r>
            <a:r>
              <a:rPr lang="en-US" altLang="zh-CN" b="1" baseline="30000" dirty="0" smtClean="0">
                <a:solidFill>
                  <a:srgbClr val="FF0000"/>
                </a:solidFill>
                <a:latin typeface="+mn-lt"/>
                <a:ea typeface="隶书" pitchFamily="49" charset="-122"/>
              </a:rPr>
              <a:t>3</a:t>
            </a:r>
            <a:r>
              <a:rPr lang="en-US" altLang="zh-CN" b="1" dirty="0" smtClean="0">
                <a:solidFill>
                  <a:srgbClr val="FF0000"/>
                </a:solidFill>
                <a:latin typeface="+mn-lt"/>
                <a:ea typeface="隶书" pitchFamily="49" charset="-122"/>
              </a:rPr>
              <a:t>)</a:t>
            </a:r>
          </a:p>
          <a:p>
            <a:pPr>
              <a:spcBef>
                <a:spcPts val="0"/>
              </a:spcBef>
            </a:pP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由</a:t>
            </a:r>
            <a:r>
              <a:rPr lang="en-US" altLang="zh-CN" b="1" dirty="0" smtClean="0">
                <a:solidFill>
                  <a:srgbClr val="FF0000"/>
                </a:solidFill>
                <a:latin typeface="+mn-lt"/>
                <a:ea typeface="隶书" pitchFamily="49" charset="-122"/>
              </a:rPr>
              <a:t>A</a:t>
            </a:r>
            <a:r>
              <a:rPr lang="en-US" altLang="zh-CN" b="1" baseline="30000" dirty="0" smtClean="0">
                <a:solidFill>
                  <a:srgbClr val="FF0000"/>
                </a:solidFill>
                <a:latin typeface="+mn-lt"/>
                <a:ea typeface="隶书" pitchFamily="49" charset="-122"/>
              </a:rPr>
              <a:t>+</a:t>
            </a:r>
            <a:r>
              <a:rPr lang="zh-CN" altLang="zh-CN" dirty="0" smtClean="0">
                <a:solidFill>
                  <a:srgbClr val="0000FF"/>
                </a:solidFill>
                <a:latin typeface="+mn-lt"/>
                <a:ea typeface="隶书" pitchFamily="49" charset="-122"/>
              </a:rPr>
              <a:t>容易得到</a:t>
            </a:r>
            <a:r>
              <a:rPr lang="en-US" altLang="zh-CN" dirty="0" smtClean="0">
                <a:solidFill>
                  <a:srgbClr val="0000FF"/>
                </a:solidFill>
                <a:latin typeface="+mn-lt"/>
                <a:ea typeface="隶书" pitchFamily="49" charset="-122"/>
              </a:rPr>
              <a:t>A</a:t>
            </a:r>
            <a:r>
              <a:rPr lang="en-US" altLang="zh-CN" baseline="30000"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，只要在</a:t>
            </a:r>
            <a:r>
              <a:rPr lang="en-US" altLang="zh-CN" b="1" dirty="0" smtClean="0">
                <a:solidFill>
                  <a:srgbClr val="FF0000"/>
                </a:solidFill>
                <a:latin typeface="+mn-lt"/>
                <a:ea typeface="隶书" pitchFamily="49" charset="-122"/>
              </a:rPr>
              <a:t>A</a:t>
            </a:r>
            <a:r>
              <a:rPr lang="en-US" altLang="zh-CN" b="1" baseline="30000" dirty="0" smtClean="0">
                <a:solidFill>
                  <a:srgbClr val="FF0000"/>
                </a:solidFill>
                <a:latin typeface="+mn-lt"/>
                <a:ea typeface="隶书" pitchFamily="49" charset="-122"/>
              </a:rPr>
              <a:t>+</a:t>
            </a:r>
            <a:r>
              <a:rPr lang="zh-CN" altLang="zh-CN" dirty="0" smtClean="0">
                <a:solidFill>
                  <a:srgbClr val="0000FF"/>
                </a:solidFill>
                <a:latin typeface="+mn-lt"/>
                <a:ea typeface="隶书" pitchFamily="49" charset="-122"/>
              </a:rPr>
              <a:t>的对角线上都置成</a:t>
            </a:r>
            <a:r>
              <a:rPr lang="en-US" altLang="zh-CN" b="1" dirty="0" smtClean="0">
                <a:solidFill>
                  <a:srgbClr val="FF0000"/>
                </a:solidFill>
                <a:latin typeface="+mn-lt"/>
                <a:ea typeface="隶书" pitchFamily="49" charset="-122"/>
              </a:rPr>
              <a:t>1</a:t>
            </a:r>
            <a:r>
              <a:rPr lang="zh-CN" altLang="zh-CN" dirty="0" smtClean="0">
                <a:solidFill>
                  <a:srgbClr val="0000FF"/>
                </a:solidFill>
                <a:latin typeface="+mn-lt"/>
                <a:ea typeface="隶书" pitchFamily="49" charset="-122"/>
              </a:rPr>
              <a:t>，即得到</a:t>
            </a:r>
            <a:r>
              <a:rPr lang="en-US" altLang="zh-CN" b="1" dirty="0" smtClean="0">
                <a:solidFill>
                  <a:srgbClr val="FF0000"/>
                </a:solidFill>
                <a:latin typeface="+mn-lt"/>
                <a:ea typeface="隶书" pitchFamily="49" charset="-122"/>
              </a:rPr>
              <a:t>A</a:t>
            </a:r>
            <a:r>
              <a:rPr lang="en-US" altLang="zh-CN" b="1" baseline="30000" dirty="0" smtClean="0">
                <a:solidFill>
                  <a:srgbClr val="FF0000"/>
                </a:solidFill>
                <a:latin typeface="+mn-lt"/>
                <a:ea typeface="隶书" pitchFamily="49" charset="-122"/>
              </a:rPr>
              <a:t>*</a:t>
            </a:r>
            <a:endParaRPr lang="en-US"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10</a:t>
            </a:r>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图中最大顶点个数</a:t>
            </a:r>
          </a:p>
          <a:p>
            <a:r>
              <a:rPr lang="en-US" altLang="zh-CN" b="1" dirty="0" smtClean="0">
                <a:solidFill>
                  <a:srgbClr val="C00000"/>
                </a:solidFill>
                <a:latin typeface="+mn-lt"/>
                <a:ea typeface="隶书" pitchFamily="49" charset="-122"/>
              </a:rPr>
              <a:t>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图的类定义</a:t>
            </a:r>
          </a:p>
          <a:p>
            <a:r>
              <a:rPr lang="en-US" altLang="zh-CN" b="1" dirty="0" smtClean="0">
                <a:solidFill>
                  <a:srgbClr val="C00000"/>
                </a:solidFill>
                <a:latin typeface="+mn-lt"/>
                <a:ea typeface="隶书" pitchFamily="49" charset="-122"/>
              </a:rPr>
              <a:t>      private:</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float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VerticesMaxNumber</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图的邻接矩阵</a:t>
            </a:r>
          </a:p>
          <a:p>
            <a:r>
              <a:rPr lang="en-US" altLang="zh-CN" b="1" dirty="0" smtClean="0">
                <a:solidFill>
                  <a:srgbClr val="C00000"/>
                </a:solidFill>
                <a:latin typeface="+mn-lt"/>
                <a:ea typeface="隶书" pitchFamily="49" charset="-122"/>
              </a:rPr>
              <a:t>      public:</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void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_</a:t>
            </a:r>
            <a:r>
              <a:rPr lang="en-US" altLang="zh-CN" dirty="0" smtClean="0">
                <a:solidFill>
                  <a:srgbClr val="C00000"/>
                </a:solidFill>
                <a:latin typeface="+mn-lt"/>
                <a:ea typeface="隶书" pitchFamily="49" charset="-122"/>
              </a:rPr>
              <a:t>A</a:t>
            </a:r>
            <a:r>
              <a:rPr lang="en-US" altLang="zh-CN" b="1" baseline="30000"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void </a:t>
            </a:r>
            <a:r>
              <a:rPr lang="en-US" altLang="zh-CN" dirty="0" smtClean="0">
                <a:solidFill>
                  <a:srgbClr val="C00000"/>
                </a:solidFill>
                <a:latin typeface="+mn-lt"/>
                <a:ea typeface="隶书" pitchFamily="49" charset="-122"/>
              </a:rPr>
              <a:t>A</a:t>
            </a:r>
            <a:r>
              <a:rPr lang="en-US" altLang="zh-CN" b="1" baseline="30000"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_</a:t>
            </a:r>
            <a:r>
              <a:rPr lang="en-US" altLang="zh-CN" dirty="0" smtClean="0">
                <a:solidFill>
                  <a:srgbClr val="C00000"/>
                </a:solidFill>
                <a:latin typeface="+mn-lt"/>
                <a:ea typeface="隶书" pitchFamily="49" charset="-122"/>
              </a:rPr>
              <a:t>A</a:t>
            </a:r>
            <a:r>
              <a:rPr lang="en-US" altLang="zh-CN" b="1" baseline="30000"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灯片编号占位符 29"/>
          <p:cNvSpPr>
            <a:spLocks noGrp="1"/>
          </p:cNvSpPr>
          <p:nvPr>
            <p:ph type="sldNum" sz="quarter" idx="12"/>
          </p:nvPr>
        </p:nvSpPr>
        <p:spPr/>
        <p:txBody>
          <a:bodyPr/>
          <a:lstStyle/>
          <a:p>
            <a:fld id="{EB19EAB4-AE1B-4E29-9BB5-042721FF4900}" type="slidenum">
              <a:rPr lang="en-US" altLang="zh-CN" smtClean="0"/>
              <a:pPr/>
              <a:t>17</a:t>
            </a:fld>
            <a:endParaRPr lang="en-US" altLang="zh-CN"/>
          </a:p>
        </p:txBody>
      </p:sp>
      <p:sp>
        <p:nvSpPr>
          <p:cNvPr id="31" name="Text Box 2"/>
          <p:cNvSpPr txBox="1">
            <a:spLocks noChangeArrowheads="1"/>
          </p:cNvSpPr>
          <p:nvPr/>
        </p:nvSpPr>
        <p:spPr bwMode="auto">
          <a:xfrm>
            <a:off x="495300" y="454438"/>
            <a:ext cx="8343900" cy="5847755"/>
          </a:xfrm>
          <a:prstGeom prst="rect">
            <a:avLst/>
          </a:prstGeom>
          <a:noFill/>
          <a:ln w="9525">
            <a:noFill/>
            <a:miter lim="800000"/>
            <a:headEnd/>
            <a:tailEnd/>
          </a:ln>
        </p:spPr>
        <p:txBody>
          <a:bodyPr wrap="square">
            <a:spAutoFit/>
          </a:bodyPr>
          <a:lstStyle/>
          <a:p>
            <a:r>
              <a:rPr lang="zh-CN" altLang="en-US" sz="2800" b="1" u="sng" dirty="0" smtClean="0">
                <a:solidFill>
                  <a:srgbClr val="002060"/>
                </a:solidFill>
                <a:effectLst>
                  <a:outerShdw blurRad="38100" dist="38100" dir="2700000" algn="tl">
                    <a:srgbClr val="C0C0C0"/>
                  </a:outerShdw>
                </a:effectLst>
                <a:ea typeface="仿宋_GB2312" pitchFamily="49" charset="-122"/>
              </a:rPr>
              <a:t>程序</a:t>
            </a:r>
            <a:r>
              <a:rPr lang="en-US" altLang="zh-CN" sz="2800" b="1" u="sng" dirty="0" smtClean="0">
                <a:solidFill>
                  <a:srgbClr val="002060"/>
                </a:solidFill>
                <a:effectLst>
                  <a:outerShdw blurRad="38100" dist="38100" dir="2700000" algn="tl">
                    <a:srgbClr val="C0C0C0"/>
                  </a:outerShdw>
                </a:effectLst>
                <a:ea typeface="仿宋_GB2312" pitchFamily="49" charset="-122"/>
              </a:rPr>
              <a:t>8-1</a:t>
            </a:r>
            <a:r>
              <a:rPr lang="zh-CN" altLang="en-US" sz="2800" b="1" u="sng" dirty="0" smtClean="0">
                <a:solidFill>
                  <a:srgbClr val="002060"/>
                </a:solidFill>
                <a:effectLst>
                  <a:outerShdw blurRad="38100" dist="38100" dir="2700000" algn="tl">
                    <a:srgbClr val="C0C0C0"/>
                  </a:outerShdw>
                </a:effectLst>
                <a:ea typeface="仿宋_GB2312" pitchFamily="49" charset="-122"/>
              </a:rPr>
              <a:t> 用邻接矩阵表示的图的类的定义</a:t>
            </a:r>
            <a:endParaRPr lang="zh-CN" altLang="en-US" sz="2800" b="1" u="sng" dirty="0" smtClean="0">
              <a:solidFill>
                <a:srgbClr val="002060"/>
              </a:solidFill>
            </a:endParaRPr>
          </a:p>
          <a:p>
            <a:pPr>
              <a:spcBef>
                <a:spcPts val="1200"/>
              </a:spcBef>
            </a:pP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EdgesMaxNum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100</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最大边数</a:t>
            </a:r>
          </a:p>
          <a:p>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20</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最大顶点数</a:t>
            </a:r>
          </a:p>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class </a:t>
            </a:r>
            <a:r>
              <a:rPr lang="en-US" altLang="zh-CN" dirty="0" smtClean="0">
                <a:solidFill>
                  <a:srgbClr val="C00000"/>
                </a:solidFill>
                <a:latin typeface="+mn-lt"/>
                <a:ea typeface="隶书" pitchFamily="49" charset="-122"/>
              </a:rPr>
              <a:t>Graph</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图的类定义</a:t>
            </a:r>
          </a:p>
          <a:p>
            <a:r>
              <a:rPr lang="en-US" altLang="zh-CN" b="1" dirty="0" smtClean="0">
                <a:solidFill>
                  <a:srgbClr val="C00000"/>
                </a:solidFill>
                <a:latin typeface="+mn-lt"/>
                <a:ea typeface="隶书" pitchFamily="49" charset="-122"/>
              </a:rPr>
              <a:t>    private:</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SeqList</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&gt; </a:t>
            </a:r>
            <a:r>
              <a:rPr lang="en-US" altLang="zh-CN" dirty="0" err="1" smtClean="0">
                <a:solidFill>
                  <a:srgbClr val="C00000"/>
                </a:solidFill>
                <a:latin typeface="+mn-lt"/>
                <a:ea typeface="隶书" pitchFamily="49" charset="-122"/>
              </a:rPr>
              <a:t>VerticesList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a:t>
            </a:r>
          </a:p>
          <a:p>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顶点表</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邻接矩阵</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EdgesCurrentNum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当前边数</a:t>
            </a:r>
          </a:p>
          <a:p>
            <a:r>
              <a:rPr lang="en-US" altLang="zh-CN" b="1" dirty="0" smtClean="0">
                <a:solidFill>
                  <a:srgbClr val="C00000"/>
                </a:solidFill>
                <a:latin typeface="+mn-lt"/>
                <a:ea typeface="隶书" pitchFamily="49" charset="-122"/>
              </a:rPr>
              <a:t>    public:</a:t>
            </a:r>
            <a:endParaRPr lang="zh-CN" altLang="zh-CN" dirty="0" smtClean="0">
              <a:solidFill>
                <a:srgbClr val="C00000"/>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Graph(</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size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构造函数</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GraphEmpty</a:t>
            </a:r>
            <a:r>
              <a:rPr lang="en-US" altLang="zh-CN" b="1" dirty="0" smtClean="0">
                <a:solidFill>
                  <a:srgbClr val="C00000"/>
                </a:solidFill>
                <a:latin typeface="+mn-lt"/>
                <a:ea typeface="隶书" pitchFamily="49" charset="-122"/>
              </a:rPr>
              <a:t>( ) const { return </a:t>
            </a:r>
            <a:r>
              <a:rPr lang="en-US" altLang="zh-CN" dirty="0" err="1" smtClean="0">
                <a:solidFill>
                  <a:srgbClr val="C00000"/>
                </a:solidFill>
                <a:latin typeface="+mn-lt"/>
                <a:ea typeface="隶书" pitchFamily="49" charset="-122"/>
              </a:rPr>
              <a:t>VerticesList</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IsEmpty</a:t>
            </a:r>
            <a:r>
              <a:rPr lang="en-US" altLang="zh-CN" b="1" dirty="0" smtClean="0">
                <a:solidFill>
                  <a:srgbClr val="C00000"/>
                </a:solidFill>
                <a:latin typeface="+mn-lt"/>
                <a:ea typeface="隶书" pitchFamily="49" charset="-122"/>
              </a:rPr>
              <a:t>( ); }         </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判断图为空否</a:t>
            </a:r>
          </a:p>
        </p:txBody>
      </p:sp>
    </p:spTree>
  </p:cSld>
  <p:clrMapOvr>
    <a:masterClrMapping/>
  </p:clrMapOvr>
  <p:transition>
    <p:zoom/>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42995" y="463639"/>
            <a:ext cx="7190391" cy="5863144"/>
          </a:xfrm>
          <a:prstGeom prst="rect">
            <a:avLst/>
          </a:prstGeom>
          <a:noFill/>
          <a:ln w="9525">
            <a:noFill/>
            <a:miter lim="800000"/>
            <a:headEnd/>
            <a:tailEnd/>
          </a:ln>
        </p:spPr>
        <p:txBody>
          <a:bodyPr wrap="square">
            <a:spAutoFit/>
          </a:bodyPr>
          <a:lstStyle/>
          <a:p>
            <a:pPr>
              <a:lnSpc>
                <a:spcPts val="2400"/>
              </a:lnSpc>
            </a:pPr>
            <a:r>
              <a:rPr lang="en-US" altLang="zh-CN" b="1" dirty="0" smtClean="0">
                <a:solidFill>
                  <a:srgbClr val="C00000"/>
                </a:solidFill>
              </a:rPr>
              <a:t>void G</a:t>
            </a:r>
            <a:r>
              <a:rPr lang="en-US" altLang="zh-CN" dirty="0" smtClean="0">
                <a:solidFill>
                  <a:srgbClr val="C00000"/>
                </a:solidFill>
              </a:rPr>
              <a:t>raph</a:t>
            </a:r>
            <a:r>
              <a:rPr lang="en-US" altLang="zh-CN" b="1" dirty="0" smtClean="0">
                <a:solidFill>
                  <a:srgbClr val="C00000"/>
                </a:solidFill>
              </a:rPr>
              <a:t> :: </a:t>
            </a:r>
            <a:r>
              <a:rPr lang="en-US" altLang="zh-CN" dirty="0" smtClean="0">
                <a:solidFill>
                  <a:srgbClr val="C00000"/>
                </a:solidFill>
              </a:rPr>
              <a:t>A</a:t>
            </a:r>
            <a:r>
              <a:rPr lang="en-US" altLang="zh-CN" b="1" dirty="0" smtClean="0">
                <a:solidFill>
                  <a:srgbClr val="C00000"/>
                </a:solidFill>
              </a:rPr>
              <a:t>_</a:t>
            </a:r>
            <a:r>
              <a:rPr lang="en-US" altLang="zh-CN" dirty="0" smtClean="0">
                <a:solidFill>
                  <a:srgbClr val="C00000"/>
                </a:solidFill>
              </a:rPr>
              <a:t>A</a:t>
            </a:r>
            <a:r>
              <a:rPr lang="en-US" altLang="zh-CN" b="1" baseline="30000" dirty="0" smtClean="0">
                <a:solidFill>
                  <a:srgbClr val="C00000"/>
                </a:solidFill>
              </a:rPr>
              <a:t>+</a:t>
            </a:r>
            <a:r>
              <a:rPr lang="en-US" altLang="zh-CN" b="1" dirty="0" smtClean="0">
                <a:solidFill>
                  <a:srgbClr val="C00000"/>
                </a:solidFill>
              </a:rPr>
              <a:t>(</a:t>
            </a:r>
            <a:r>
              <a:rPr lang="en-US" altLang="zh-CN" b="1" dirty="0" err="1" smtClean="0">
                <a:solidFill>
                  <a:srgbClr val="C00000"/>
                </a:solidFill>
              </a:rPr>
              <a:t>int</a:t>
            </a:r>
            <a:r>
              <a:rPr lang="en-US" altLang="zh-CN" b="1" dirty="0" smtClean="0">
                <a:solidFill>
                  <a:srgbClr val="C00000"/>
                </a:solidFill>
              </a:rPr>
              <a:t> </a:t>
            </a:r>
            <a:r>
              <a:rPr lang="en-US" altLang="zh-CN" dirty="0" smtClean="0">
                <a:solidFill>
                  <a:srgbClr val="C00000"/>
                </a:solidFill>
              </a:rPr>
              <a:t>n</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a:t>
            </a:r>
            <a:r>
              <a:rPr lang="en-US" altLang="zh-CN" b="1" dirty="0" smtClean="0">
                <a:solidFill>
                  <a:srgbClr val="0000FF"/>
                </a:solidFill>
              </a:rPr>
              <a:t>//</a:t>
            </a:r>
            <a:r>
              <a:rPr lang="en-US" altLang="zh-CN" b="1" dirty="0" smtClean="0">
                <a:solidFill>
                  <a:srgbClr val="FF0000"/>
                </a:solidFill>
              </a:rPr>
              <a:t>A--&gt;A</a:t>
            </a:r>
            <a:r>
              <a:rPr lang="en-US" altLang="zh-CN" b="1" baseline="30000" dirty="0" smtClean="0">
                <a:solidFill>
                  <a:srgbClr val="FF0000"/>
                </a:solidFill>
              </a:rPr>
              <a:t>+</a:t>
            </a:r>
            <a:endParaRPr lang="zh-CN" altLang="zh-CN" b="1" dirty="0" smtClean="0">
              <a:solidFill>
                <a:srgbClr val="FF0000"/>
              </a:solidFill>
            </a:endParaRPr>
          </a:p>
          <a:p>
            <a:pPr>
              <a:lnSpc>
                <a:spcPts val="2400"/>
              </a:lnSpc>
            </a:pPr>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 </a:t>
            </a:r>
            <a:r>
              <a:rPr lang="en-US" altLang="zh-CN" dirty="0" smtClean="0">
                <a:solidFill>
                  <a:srgbClr val="C00000"/>
                </a:solidFill>
              </a:rPr>
              <a:t>k</a:t>
            </a:r>
            <a:r>
              <a:rPr lang="en-US" altLang="zh-CN" b="1" dirty="0" smtClean="0">
                <a:solidFill>
                  <a:srgbClr val="C00000"/>
                </a:solidFill>
              </a:rPr>
              <a:t>;</a:t>
            </a:r>
            <a:endParaRPr lang="zh-CN" altLang="zh-CN" b="1" dirty="0" smtClean="0">
              <a:solidFill>
                <a:srgbClr val="C00000"/>
              </a:solidFill>
            </a:endParaRPr>
          </a:p>
          <a:p>
            <a:pPr>
              <a:lnSpc>
                <a:spcPts val="2400"/>
              </a:lnSpc>
            </a:pPr>
            <a:r>
              <a:rPr lang="zh-CN" altLang="en-US" b="1" dirty="0" smtClean="0">
                <a:solidFill>
                  <a:srgbClr val="C00000"/>
                </a:solidFill>
              </a:rPr>
              <a:t>      </a:t>
            </a:r>
            <a:r>
              <a:rPr lang="en-US" altLang="zh-CN" b="1" dirty="0" smtClean="0">
                <a:solidFill>
                  <a:srgbClr val="C00000"/>
                </a:solidFill>
              </a:rPr>
              <a:t>for</a:t>
            </a:r>
            <a:r>
              <a:rPr lang="zh-CN" altLang="en-US" b="1" dirty="0" smtClean="0">
                <a:solidFill>
                  <a:srgbClr val="C00000"/>
                </a:solidFill>
              </a:rPr>
              <a:t> </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 </a:t>
            </a:r>
            <a:r>
              <a:rPr lang="en-US" altLang="zh-CN" dirty="0" smtClean="0">
                <a:solidFill>
                  <a:srgbClr val="C00000"/>
                </a:solidFill>
              </a:rPr>
              <a:t>k</a:t>
            </a:r>
            <a:r>
              <a:rPr lang="en-US" altLang="zh-CN" b="1" dirty="0" smtClean="0">
                <a:solidFill>
                  <a:srgbClr val="C00000"/>
                </a:solidFill>
              </a:rPr>
              <a:t>&lt;=</a:t>
            </a:r>
            <a:r>
              <a:rPr lang="en-US" altLang="zh-CN" dirty="0" smtClean="0">
                <a:solidFill>
                  <a:srgbClr val="C00000"/>
                </a:solidFill>
              </a:rPr>
              <a:t>n</a:t>
            </a:r>
            <a:r>
              <a:rPr lang="en-US" altLang="zh-CN" b="1" dirty="0" smtClean="0">
                <a:solidFill>
                  <a:srgbClr val="C00000"/>
                </a:solidFill>
              </a:rPr>
              <a:t>; </a:t>
            </a:r>
            <a:r>
              <a:rPr lang="en-US" altLang="zh-CN" dirty="0" smtClean="0">
                <a:solidFill>
                  <a:srgbClr val="C00000"/>
                </a:solidFill>
              </a:rPr>
              <a:t>k</a:t>
            </a:r>
            <a:r>
              <a:rPr lang="en-US" altLang="zh-CN" b="1" dirty="0" smtClean="0">
                <a:solidFill>
                  <a:srgbClr val="C00000"/>
                </a:solidFill>
              </a:rPr>
              <a:t>++)</a:t>
            </a:r>
            <a:endParaRPr lang="zh-CN" altLang="zh-CN" b="1" dirty="0" smtClean="0">
              <a:solidFill>
                <a:srgbClr val="C00000"/>
              </a:solidFill>
            </a:endParaRPr>
          </a:p>
          <a:p>
            <a:pPr>
              <a:lnSpc>
                <a:spcPts val="2400"/>
              </a:lnSpc>
            </a:pPr>
            <a:r>
              <a:rPr lang="zh-CN" altLang="en-US" b="1" dirty="0" smtClean="0">
                <a:solidFill>
                  <a:srgbClr val="C00000"/>
                </a:solidFill>
              </a:rPr>
              <a:t>           </a:t>
            </a:r>
            <a:r>
              <a:rPr lang="en-US" altLang="zh-CN" b="1" dirty="0" smtClean="0">
                <a:solidFill>
                  <a:srgbClr val="C00000"/>
                </a:solidFill>
              </a:rPr>
              <a:t>for(</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&lt;=</a:t>
            </a:r>
            <a:r>
              <a:rPr lang="en-US" altLang="zh-CN" dirty="0" smtClean="0">
                <a:solidFill>
                  <a:srgbClr val="C00000"/>
                </a:solidFill>
              </a:rPr>
              <a:t>n</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a:t>
            </a:r>
            <a:endParaRPr lang="zh-CN" altLang="zh-CN" b="1" dirty="0" smtClean="0">
              <a:solidFill>
                <a:srgbClr val="C00000"/>
              </a:solidFill>
            </a:endParaRPr>
          </a:p>
          <a:p>
            <a:pPr>
              <a:lnSpc>
                <a:spcPts val="2400"/>
              </a:lnSpc>
            </a:pPr>
            <a:r>
              <a:rPr lang="zh-CN" altLang="en-US" b="1" dirty="0" smtClean="0">
                <a:solidFill>
                  <a:srgbClr val="C00000"/>
                </a:solidFill>
              </a:rPr>
              <a:t>                </a:t>
            </a:r>
            <a:r>
              <a:rPr lang="en-US" altLang="zh-CN" b="1" dirty="0" smtClean="0">
                <a:solidFill>
                  <a:srgbClr val="C00000"/>
                </a:solidFill>
              </a:rPr>
              <a:t>for</a:t>
            </a:r>
            <a:r>
              <a:rPr lang="zh-CN" altLang="en-US" b="1" dirty="0" smtClean="0">
                <a:solidFill>
                  <a:srgbClr val="C00000"/>
                </a:solidFill>
              </a:rPr>
              <a:t> </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&lt;=</a:t>
            </a:r>
            <a:r>
              <a:rPr lang="en-US" altLang="zh-CN" dirty="0" smtClean="0">
                <a:solidFill>
                  <a:srgbClr val="C00000"/>
                </a:solidFill>
              </a:rPr>
              <a:t>n</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a:t>
            </a:r>
            <a:r>
              <a:rPr lang="zh-CN" altLang="en-US" b="1" dirty="0" smtClean="0">
                <a:solidFill>
                  <a:srgbClr val="C00000"/>
                </a:solidFill>
              </a:rPr>
              <a:t>         </a:t>
            </a:r>
            <a:r>
              <a:rPr lang="en-US" altLang="zh-CN" b="1" dirty="0" smtClean="0">
                <a:solidFill>
                  <a:srgbClr val="C00000"/>
                </a:solidFill>
              </a:rPr>
              <a:t>if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0</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if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A</a:t>
            </a:r>
            <a:r>
              <a:rPr lang="en-US" altLang="zh-CN" b="1" dirty="0" smtClean="0">
                <a:solidFill>
                  <a:srgbClr val="C00000"/>
                </a:solidFill>
              </a:rPr>
              <a:t>[</a:t>
            </a:r>
            <a:r>
              <a:rPr lang="en-US" altLang="zh-CN" dirty="0" smtClean="0">
                <a:solidFill>
                  <a:srgbClr val="C00000"/>
                </a:solidFill>
              </a:rPr>
              <a:t>k</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2</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a:t>
            </a:r>
          </a:p>
          <a:p>
            <a:pPr>
              <a:lnSpc>
                <a:spcPts val="2400"/>
              </a:lnSpc>
              <a:spcBef>
                <a:spcPts val="1800"/>
              </a:spcBef>
            </a:pPr>
            <a:r>
              <a:rPr lang="en-US" altLang="zh-CN" b="1" dirty="0" smtClean="0">
                <a:solidFill>
                  <a:srgbClr val="C00000"/>
                </a:solidFill>
              </a:rPr>
              <a:t>void </a:t>
            </a:r>
            <a:r>
              <a:rPr lang="en-US" altLang="zh-CN" dirty="0" smtClean="0">
                <a:solidFill>
                  <a:srgbClr val="C00000"/>
                </a:solidFill>
              </a:rPr>
              <a:t>Graph</a:t>
            </a:r>
            <a:r>
              <a:rPr lang="en-US" altLang="zh-CN" b="1" dirty="0" smtClean="0">
                <a:solidFill>
                  <a:srgbClr val="C00000"/>
                </a:solidFill>
              </a:rPr>
              <a:t> :: </a:t>
            </a:r>
            <a:r>
              <a:rPr lang="en-US" altLang="zh-CN" dirty="0" smtClean="0">
                <a:solidFill>
                  <a:srgbClr val="C00000"/>
                </a:solidFill>
              </a:rPr>
              <a:t>A</a:t>
            </a:r>
            <a:r>
              <a:rPr lang="en-US" altLang="zh-CN" b="1" baseline="30000" dirty="0" smtClean="0">
                <a:solidFill>
                  <a:srgbClr val="C00000"/>
                </a:solidFill>
              </a:rPr>
              <a:t>+</a:t>
            </a:r>
            <a:r>
              <a:rPr lang="en-US" altLang="zh-CN" b="1" dirty="0" smtClean="0">
                <a:solidFill>
                  <a:srgbClr val="C00000"/>
                </a:solidFill>
              </a:rPr>
              <a:t>_</a:t>
            </a:r>
            <a:r>
              <a:rPr lang="en-US" altLang="zh-CN" dirty="0" smtClean="0">
                <a:solidFill>
                  <a:srgbClr val="C00000"/>
                </a:solidFill>
              </a:rPr>
              <a:t>A</a:t>
            </a:r>
            <a:r>
              <a:rPr lang="en-US" altLang="zh-CN" b="1" baseline="30000" dirty="0" smtClean="0">
                <a:solidFill>
                  <a:srgbClr val="C00000"/>
                </a:solidFill>
              </a:rPr>
              <a:t>*</a:t>
            </a:r>
            <a:r>
              <a:rPr lang="en-US" altLang="zh-CN" b="1" dirty="0" smtClean="0">
                <a:solidFill>
                  <a:srgbClr val="C00000"/>
                </a:solidFill>
              </a:rPr>
              <a:t>(</a:t>
            </a:r>
            <a:r>
              <a:rPr lang="en-US" altLang="zh-CN" b="1" dirty="0" err="1" smtClean="0">
                <a:solidFill>
                  <a:srgbClr val="C00000"/>
                </a:solidFill>
              </a:rPr>
              <a:t>int</a:t>
            </a:r>
            <a:r>
              <a:rPr lang="en-US" altLang="zh-CN" b="1" dirty="0" smtClean="0">
                <a:solidFill>
                  <a:srgbClr val="C00000"/>
                </a:solidFill>
              </a:rPr>
              <a:t> </a:t>
            </a:r>
            <a:r>
              <a:rPr lang="en-US" altLang="zh-CN" dirty="0" smtClean="0">
                <a:solidFill>
                  <a:srgbClr val="C00000"/>
                </a:solidFill>
              </a:rPr>
              <a:t>n</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a:t>
            </a:r>
            <a:r>
              <a:rPr lang="en-US" altLang="zh-CN" b="1" dirty="0" smtClean="0">
                <a:solidFill>
                  <a:srgbClr val="0000FF"/>
                </a:solidFill>
              </a:rPr>
              <a:t>//</a:t>
            </a:r>
            <a:r>
              <a:rPr lang="en-US" altLang="zh-CN" b="1" dirty="0" smtClean="0">
                <a:solidFill>
                  <a:srgbClr val="FF0000"/>
                </a:solidFill>
              </a:rPr>
              <a:t>A</a:t>
            </a:r>
            <a:r>
              <a:rPr lang="en-US" altLang="zh-CN" b="1" baseline="30000" dirty="0" smtClean="0">
                <a:solidFill>
                  <a:srgbClr val="FF0000"/>
                </a:solidFill>
              </a:rPr>
              <a:t>+</a:t>
            </a:r>
            <a:r>
              <a:rPr lang="en-US" altLang="zh-CN" b="1" dirty="0" smtClean="0">
                <a:solidFill>
                  <a:srgbClr val="FF0000"/>
                </a:solidFill>
              </a:rPr>
              <a:t>--&gt;A</a:t>
            </a:r>
            <a:r>
              <a:rPr lang="en-US" altLang="zh-CN" b="1" baseline="30000" dirty="0" smtClean="0">
                <a:solidFill>
                  <a:srgbClr val="FF0000"/>
                </a:solidFill>
              </a:rPr>
              <a:t>*</a:t>
            </a:r>
            <a:endParaRPr lang="zh-CN" altLang="zh-CN" b="1" dirty="0" smtClean="0">
              <a:solidFill>
                <a:srgbClr val="FF0000"/>
              </a:solidFill>
            </a:endParaRPr>
          </a:p>
          <a:p>
            <a:pPr>
              <a:lnSpc>
                <a:spcPts val="2400"/>
              </a:lnSpc>
            </a:pPr>
            <a:r>
              <a:rPr lang="zh-CN" altLang="en-US"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a:t>
            </a:r>
            <a:endParaRPr lang="zh-CN" altLang="zh-CN" b="1" dirty="0" smtClean="0">
              <a:solidFill>
                <a:srgbClr val="C00000"/>
              </a:solidFill>
            </a:endParaRPr>
          </a:p>
          <a:p>
            <a:pPr>
              <a:lnSpc>
                <a:spcPts val="2400"/>
              </a:lnSpc>
            </a:pPr>
            <a:r>
              <a:rPr lang="zh-CN" altLang="en-US" b="1" dirty="0" smtClean="0">
                <a:solidFill>
                  <a:srgbClr val="C00000"/>
                </a:solidFill>
              </a:rPr>
              <a:t>       </a:t>
            </a:r>
            <a:r>
              <a:rPr lang="en-US" altLang="zh-CN" b="1" dirty="0" smtClean="0">
                <a:solidFill>
                  <a:srgbClr val="C00000"/>
                </a:solidFill>
              </a:rPr>
              <a:t>for</a:t>
            </a:r>
            <a:r>
              <a:rPr lang="zh-CN" altLang="en-US" b="1" dirty="0" smtClean="0">
                <a:solidFill>
                  <a:srgbClr val="C00000"/>
                </a:solidFill>
              </a:rPr>
              <a:t> </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&lt;=</a:t>
            </a:r>
            <a:r>
              <a:rPr lang="en-US" altLang="zh-CN" dirty="0" smtClean="0">
                <a:solidFill>
                  <a:srgbClr val="C00000"/>
                </a:solidFill>
              </a:rPr>
              <a:t>n</a:t>
            </a:r>
            <a:r>
              <a:rPr lang="en-US" altLang="zh-CN" b="1" dirty="0" smtClean="0">
                <a:solidFill>
                  <a:srgbClr val="C00000"/>
                </a:solidFill>
              </a:rPr>
              <a:t>; </a:t>
            </a:r>
            <a:r>
              <a:rPr lang="en-US" altLang="zh-CN" dirty="0" err="1" smtClean="0">
                <a:solidFill>
                  <a:srgbClr val="C00000"/>
                </a:solidFill>
              </a:rPr>
              <a:t>i</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for</a:t>
            </a:r>
            <a:r>
              <a:rPr lang="zh-CN" altLang="en-US" b="1" dirty="0" smtClean="0">
                <a:solidFill>
                  <a:srgbClr val="C00000"/>
                </a:solidFill>
              </a:rPr>
              <a:t> </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&lt;=</a:t>
            </a:r>
            <a:r>
              <a:rPr lang="en-US" altLang="zh-CN" dirty="0" smtClean="0">
                <a:solidFill>
                  <a:srgbClr val="C00000"/>
                </a:solidFill>
              </a:rPr>
              <a:t>n</a:t>
            </a:r>
            <a:r>
              <a:rPr lang="en-US" altLang="zh-CN" b="1" dirty="0" smtClean="0">
                <a:solidFill>
                  <a:srgbClr val="C00000"/>
                </a:solidFill>
              </a:rPr>
              <a:t>; </a:t>
            </a:r>
            <a:r>
              <a:rPr lang="en-US" altLang="zh-CN" dirty="0" smtClean="0">
                <a:solidFill>
                  <a:srgbClr val="C00000"/>
                </a:solidFill>
              </a:rPr>
              <a:t>j</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	     if (</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 &amp;&amp;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0</a:t>
            </a:r>
            <a:r>
              <a:rPr lang="en-US" altLang="zh-CN" b="1" dirty="0" smtClean="0">
                <a:solidFill>
                  <a:srgbClr val="C00000"/>
                </a:solidFill>
              </a:rPr>
              <a:t>)</a:t>
            </a:r>
            <a:endParaRPr lang="zh-CN" altLang="zh-CN" b="1" dirty="0" smtClean="0">
              <a:solidFill>
                <a:srgbClr val="C00000"/>
              </a:solidFill>
            </a:endParaRPr>
          </a:p>
          <a:p>
            <a:pPr>
              <a:lnSpc>
                <a:spcPts val="2400"/>
              </a:lnSpc>
            </a:pPr>
            <a:r>
              <a:rPr lang="zh-CN" altLang="en-US" b="1" dirty="0" smtClean="0">
                <a:solidFill>
                  <a:srgbClr val="C00000"/>
                </a:solidFill>
              </a:rPr>
              <a:t>                     </a:t>
            </a:r>
            <a:r>
              <a:rPr lang="en-US" altLang="zh-CN" dirty="0" smtClean="0">
                <a:solidFill>
                  <a:srgbClr val="C00000"/>
                </a:solidFill>
              </a:rPr>
              <a:t>A</a:t>
            </a:r>
            <a:r>
              <a:rPr lang="en-US" altLang="zh-CN" b="1" dirty="0" smtClean="0">
                <a:solidFill>
                  <a:srgbClr val="C00000"/>
                </a:solidFill>
              </a:rPr>
              <a:t>[</a:t>
            </a:r>
            <a:r>
              <a:rPr lang="en-US" altLang="zh-CN" dirty="0" err="1" smtClean="0">
                <a:solidFill>
                  <a:srgbClr val="C00000"/>
                </a:solidFill>
              </a:rPr>
              <a:t>i</a:t>
            </a:r>
            <a:r>
              <a:rPr lang="en-US" altLang="zh-CN" b="1" dirty="0" smtClean="0">
                <a:solidFill>
                  <a:srgbClr val="C00000"/>
                </a:solidFill>
              </a:rPr>
              <a:t>][</a:t>
            </a:r>
            <a:r>
              <a:rPr lang="en-US" altLang="zh-CN" dirty="0" smtClean="0">
                <a:solidFill>
                  <a:srgbClr val="C00000"/>
                </a:solidFill>
              </a:rPr>
              <a:t>j</a:t>
            </a:r>
            <a:r>
              <a:rPr lang="en-US" altLang="zh-CN" b="1" dirty="0" smtClean="0">
                <a:solidFill>
                  <a:srgbClr val="C00000"/>
                </a:solidFill>
              </a:rPr>
              <a:t>]=</a:t>
            </a:r>
            <a:r>
              <a:rPr lang="en-US" altLang="zh-CN" dirty="0" smtClean="0">
                <a:solidFill>
                  <a:srgbClr val="C00000"/>
                </a:solidFill>
              </a:rPr>
              <a:t>1</a:t>
            </a:r>
            <a:r>
              <a:rPr lang="en-US" altLang="zh-CN" b="1" dirty="0" smtClean="0">
                <a:solidFill>
                  <a:srgbClr val="C00000"/>
                </a:solidFill>
              </a:rPr>
              <a:t>;</a:t>
            </a:r>
            <a:endParaRPr lang="zh-CN" altLang="zh-CN" b="1" dirty="0" smtClean="0">
              <a:solidFill>
                <a:srgbClr val="C00000"/>
              </a:solidFill>
            </a:endParaRPr>
          </a:p>
          <a:p>
            <a:pPr>
              <a:lnSpc>
                <a:spcPts val="2400"/>
              </a:lnSpc>
            </a:pPr>
            <a:r>
              <a:rPr lang="en-US" altLang="zh-CN" b="1" dirty="0" smtClean="0">
                <a:solidFill>
                  <a:srgbClr val="C00000"/>
                </a:solidFill>
              </a:rPr>
              <a:t>}</a:t>
            </a:r>
            <a:endParaRPr lang="zh-CN" altLang="zh-CN" b="1" dirty="0">
              <a:solidFill>
                <a:srgbClr val="C00000"/>
              </a:solidFill>
            </a:endParaRPr>
          </a:p>
        </p:txBody>
      </p:sp>
      <p:sp>
        <p:nvSpPr>
          <p:cNvPr id="4" name="AutoShape 7">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627743" y="1669143"/>
            <a:ext cx="8008257" cy="4165600"/>
          </a:xfrm>
        </p:spPr>
        <p:txBody>
          <a:bodyPr/>
          <a:lstStyle/>
          <a:p>
            <a:pPr algn="just">
              <a:buClr>
                <a:srgbClr val="FF7C80"/>
              </a:buClr>
              <a:buSzPct val="50000"/>
              <a:buFont typeface="Wingdings" pitchFamily="2" charset="2"/>
              <a:buChar char="n"/>
            </a:pPr>
            <a:r>
              <a:rPr lang="zh-CN" altLang="en-US" sz="2800" b="1" dirty="0">
                <a:solidFill>
                  <a:srgbClr val="3333CC"/>
                </a:solidFill>
                <a:effectLst>
                  <a:outerShdw blurRad="38100" dist="38100" dir="2700000" algn="tl">
                    <a:srgbClr val="C0C0C0"/>
                  </a:outerShdw>
                </a:effectLst>
                <a:ea typeface="仿宋_GB2312" pitchFamily="49" charset="-122"/>
              </a:rPr>
              <a:t>计划、施工过程、生产流程、程序流程等都是“</a:t>
            </a:r>
            <a:r>
              <a:rPr lang="zh-CN" altLang="en-US" sz="2800" b="1" dirty="0">
                <a:solidFill>
                  <a:schemeClr val="tx2"/>
                </a:solidFill>
                <a:effectLst>
                  <a:outerShdw blurRad="38100" dist="38100" dir="2700000" algn="tl">
                    <a:srgbClr val="C0C0C0"/>
                  </a:outerShdw>
                </a:effectLst>
                <a:ea typeface="仿宋_GB2312" pitchFamily="49" charset="-122"/>
              </a:rPr>
              <a:t>工程</a:t>
            </a:r>
            <a:r>
              <a:rPr lang="zh-CN" altLang="en-US" sz="2800" b="1" dirty="0">
                <a:solidFill>
                  <a:srgbClr val="3333CC"/>
                </a:solidFill>
                <a:effectLst>
                  <a:outerShdw blurRad="38100" dist="38100" dir="2700000" algn="tl">
                    <a:srgbClr val="C0C0C0"/>
                  </a:outerShdw>
                </a:effectLst>
                <a:ea typeface="仿宋_GB2312" pitchFamily="49" charset="-122"/>
              </a:rPr>
              <a:t>”。除很小的工程外，一般都把工程分为若干个叫做“</a:t>
            </a:r>
            <a:r>
              <a:rPr lang="zh-CN" altLang="en-US" sz="2800" b="1" dirty="0">
                <a:solidFill>
                  <a:schemeClr val="tx2"/>
                </a:solidFill>
                <a:effectLst>
                  <a:outerShdw blurRad="38100" dist="38100" dir="2700000" algn="tl">
                    <a:srgbClr val="C0C0C0"/>
                  </a:outerShdw>
                </a:effectLst>
                <a:ea typeface="仿宋_GB2312" pitchFamily="49" charset="-122"/>
              </a:rPr>
              <a:t>活动</a:t>
            </a:r>
            <a:r>
              <a:rPr lang="zh-CN" altLang="en-US" sz="2800" b="1" dirty="0">
                <a:solidFill>
                  <a:srgbClr val="3333CC"/>
                </a:solidFill>
                <a:effectLst>
                  <a:outerShdw blurRad="38100" dist="38100" dir="2700000" algn="tl">
                    <a:srgbClr val="C0C0C0"/>
                  </a:outerShdw>
                </a:effectLst>
                <a:ea typeface="仿宋_GB2312" pitchFamily="49" charset="-122"/>
              </a:rPr>
              <a:t>”的子工程。完成这些活动，这个工程就可以完成。</a:t>
            </a:r>
          </a:p>
          <a:p>
            <a:pPr algn="just">
              <a:buClr>
                <a:srgbClr val="FF7C80"/>
              </a:buClr>
              <a:buSzPct val="50000"/>
              <a:buFont typeface="Wingdings" pitchFamily="2" charset="2"/>
              <a:buChar char="n"/>
            </a:pPr>
            <a:r>
              <a:rPr lang="zh-CN" altLang="en-US" sz="2800" b="1" dirty="0">
                <a:solidFill>
                  <a:srgbClr val="3333CC"/>
                </a:solidFill>
                <a:effectLst>
                  <a:outerShdw blurRad="38100" dist="38100" dir="2700000" algn="tl">
                    <a:srgbClr val="C0C0C0"/>
                  </a:outerShdw>
                </a:effectLst>
                <a:ea typeface="仿宋_GB2312" pitchFamily="49" charset="-122"/>
              </a:rPr>
              <a:t>例如，计算机专业学生的学习就是一个工程，每一门课程的学习就是整个工程的一些活动。其中，有些课程要求先修课程，有些则不要求。这样，在有的课程之间有领先关系，有的课程可以并行地学习。</a:t>
            </a:r>
          </a:p>
        </p:txBody>
      </p:sp>
      <p:sp>
        <p:nvSpPr>
          <p:cNvPr id="222212" name="Rectangle 4"/>
          <p:cNvSpPr>
            <a:spLocks noChangeArrowheads="1"/>
          </p:cNvSpPr>
          <p:nvPr/>
        </p:nvSpPr>
        <p:spPr bwMode="auto">
          <a:xfrm>
            <a:off x="2947135" y="836660"/>
            <a:ext cx="2845651" cy="646331"/>
          </a:xfrm>
          <a:prstGeom prst="rect">
            <a:avLst/>
          </a:prstGeom>
          <a:noFill/>
          <a:ln w="9525">
            <a:noFill/>
            <a:miter lim="800000"/>
            <a:headEnd/>
            <a:tailEnd/>
          </a:ln>
        </p:spPr>
        <p:txBody>
          <a:bodyPr wrap="none">
            <a:spAutoFit/>
          </a:bodyPr>
          <a:lstStyle/>
          <a:p>
            <a:r>
              <a:rPr lang="en-US" altLang="zh-CN" sz="3600" b="1" dirty="0" smtClean="0">
                <a:solidFill>
                  <a:srgbClr val="C00000"/>
                </a:solidFill>
                <a:effectLst>
                  <a:outerShdw blurRad="38100" dist="38100" dir="2700000" algn="tl">
                    <a:srgbClr val="C0C0C0"/>
                  </a:outerShdw>
                </a:effectLst>
                <a:ea typeface="仿宋_GB2312" pitchFamily="49" charset="-122"/>
              </a:rPr>
              <a:t>8.6  </a:t>
            </a:r>
            <a:r>
              <a:rPr lang="zh-CN" altLang="en-US" sz="3600" b="1" dirty="0" smtClean="0">
                <a:solidFill>
                  <a:srgbClr val="C00000"/>
                </a:solidFill>
                <a:effectLst>
                  <a:outerShdw blurRad="38100" dist="38100" dir="2700000" algn="tl">
                    <a:srgbClr val="C0C0C0"/>
                  </a:outerShdw>
                </a:effectLst>
                <a:ea typeface="仿宋_GB2312" pitchFamily="49" charset="-122"/>
              </a:rPr>
              <a:t>拓扑排序</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171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checkerboard(across)">
                                      <p:cBhvr>
                                        <p:cTn id="7" dur="500"/>
                                        <p:tgtEl>
                                          <p:spTgt spid="222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checkerboard(across)">
                                      <p:cBhvr>
                                        <p:cTn id="12" dur="500"/>
                                        <p:tgtEl>
                                          <p:spTgt spid="222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474663" y="1543050"/>
            <a:ext cx="8272462" cy="4478338"/>
          </a:xfrm>
          <a:prstGeom prst="rect">
            <a:avLst/>
          </a:prstGeom>
          <a:noFill/>
          <a:ln w="9525">
            <a:noFill/>
            <a:miter lim="800000"/>
            <a:headEnd/>
            <a:tailEnd/>
          </a:ln>
        </p:spPr>
        <p:txBody>
          <a:bodyPr wrap="none">
            <a:spAutoFit/>
          </a:bodyPr>
          <a:lstStyle/>
          <a:p>
            <a:r>
              <a:rPr lang="en-US" altLang="en-US" sz="3200" b="1" dirty="0">
                <a:effectLst>
                  <a:outerShdw blurRad="38100" dist="38100" dir="2700000" algn="tl">
                    <a:srgbClr val="C0C0C0"/>
                  </a:outerShdw>
                </a:effectLst>
                <a:ea typeface="楷体_GB2312" pitchFamily="49" charset="-122"/>
              </a:rPr>
              <a:t>    </a:t>
            </a:r>
            <a:r>
              <a:rPr lang="en-US" altLang="zh-CN" sz="3200" b="1" dirty="0">
                <a:effectLst>
                  <a:outerShdw blurRad="38100" dist="38100" dir="2700000" algn="tl">
                    <a:srgbClr val="C0C0C0"/>
                  </a:outerShdw>
                </a:effectLst>
                <a:ea typeface="楷体_GB2312" pitchFamily="49" charset="-122"/>
              </a:rPr>
              <a:t>C</a:t>
            </a:r>
            <a:r>
              <a:rPr lang="en-US" altLang="zh-CN" sz="3200" b="1" baseline="-25000" dirty="0">
                <a:effectLst>
                  <a:outerShdw blurRad="38100" dist="38100" dir="2700000" algn="tl">
                    <a:srgbClr val="C0C0C0"/>
                  </a:outerShdw>
                </a:effectLst>
                <a:ea typeface="楷体_GB2312" pitchFamily="49" charset="-122"/>
              </a:rPr>
              <a:t>1</a:t>
            </a:r>
            <a:r>
              <a:rPr lang="en-US" altLang="zh-CN" sz="3200" b="1" dirty="0">
                <a:effectLst>
                  <a:outerShdw blurRad="38100" dist="38100" dir="2700000" algn="tl">
                    <a:srgbClr val="C0C0C0"/>
                  </a:outerShdw>
                </a:effectLst>
                <a:ea typeface="楷体_GB2312" pitchFamily="49" charset="-122"/>
              </a:rPr>
              <a:t>                       </a:t>
            </a:r>
            <a:r>
              <a:rPr lang="zh-CN" altLang="en-US" sz="3200" b="1" dirty="0">
                <a:effectLst>
                  <a:outerShdw blurRad="38100" dist="38100" dir="2700000" algn="tl">
                    <a:srgbClr val="C0C0C0"/>
                  </a:outerShdw>
                </a:effectLst>
                <a:ea typeface="仿宋_GB2312" pitchFamily="49" charset="-122"/>
              </a:rPr>
              <a:t>高等数学</a:t>
            </a:r>
          </a:p>
          <a:p>
            <a:r>
              <a:rPr lang="zh-CN" altLang="en-US" sz="3200" b="1" dirty="0">
                <a:effectLst>
                  <a:outerShdw blurRad="38100" dist="38100" dir="2700000" algn="tl">
                    <a:srgbClr val="C0C0C0"/>
                  </a:outerShdw>
                </a:effectLst>
                <a:ea typeface="仿宋_GB2312" pitchFamily="49" charset="-122"/>
              </a:rPr>
              <a:t>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2</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程序设计基础</a:t>
            </a:r>
          </a:p>
          <a:p>
            <a:r>
              <a:rPr lang="zh-CN" altLang="en-US" sz="3200" b="1" dirty="0">
                <a:effectLst>
                  <a:outerShdw blurRad="38100" dist="38100" dir="2700000" algn="tl">
                    <a:srgbClr val="C0C0C0"/>
                  </a:outerShdw>
                </a:effectLst>
                <a:ea typeface="仿宋_GB2312" pitchFamily="49" charset="-122"/>
              </a:rPr>
              <a:t>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3</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离散数学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1</a:t>
            </a:r>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2</a:t>
            </a:r>
            <a:r>
              <a:rPr lang="en-US" altLang="zh-CN" sz="3200" b="1" dirty="0">
                <a:effectLst>
                  <a:outerShdw blurRad="38100" dist="38100" dir="2700000" algn="tl">
                    <a:srgbClr val="C0C0C0"/>
                  </a:outerShdw>
                </a:effectLst>
                <a:ea typeface="仿宋_GB2312" pitchFamily="49" charset="-122"/>
              </a:rPr>
              <a:t>  </a:t>
            </a: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4</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数据结构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3</a:t>
            </a:r>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2</a:t>
            </a:r>
            <a:endParaRPr lang="en-US" altLang="zh-CN" sz="3200" b="1" dirty="0">
              <a:effectLst>
                <a:outerShdw blurRad="38100" dist="38100" dir="2700000" algn="tl">
                  <a:srgbClr val="C0C0C0"/>
                </a:outerShdw>
              </a:effectLst>
              <a:ea typeface="仿宋_GB2312" pitchFamily="49" charset="-122"/>
            </a:endParaRP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5</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高级语言程序设计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2</a:t>
            </a:r>
            <a:endParaRPr lang="en-US" altLang="zh-CN" sz="3200" b="1" dirty="0">
              <a:effectLst>
                <a:outerShdw blurRad="38100" dist="38100" dir="2700000" algn="tl">
                  <a:srgbClr val="C0C0C0"/>
                </a:outerShdw>
              </a:effectLst>
              <a:ea typeface="仿宋_GB2312" pitchFamily="49" charset="-122"/>
            </a:endParaRP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6</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编译方法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5</a:t>
            </a:r>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4</a:t>
            </a:r>
            <a:endParaRPr lang="en-US" altLang="zh-CN" sz="3200" b="1" dirty="0">
              <a:effectLst>
                <a:outerShdw blurRad="38100" dist="38100" dir="2700000" algn="tl">
                  <a:srgbClr val="C0C0C0"/>
                </a:outerShdw>
              </a:effectLst>
              <a:ea typeface="仿宋_GB2312" pitchFamily="49" charset="-122"/>
            </a:endParaRP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7</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操作系统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4</a:t>
            </a:r>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9</a:t>
            </a:r>
            <a:endParaRPr lang="en-US" altLang="zh-CN" sz="3200" b="1" dirty="0">
              <a:effectLst>
                <a:outerShdw blurRad="38100" dist="38100" dir="2700000" algn="tl">
                  <a:srgbClr val="C0C0C0"/>
                </a:outerShdw>
              </a:effectLst>
              <a:ea typeface="仿宋_GB2312" pitchFamily="49" charset="-122"/>
            </a:endParaRP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8</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普通物理                   </a:t>
            </a:r>
            <a:r>
              <a:rPr lang="en-US" altLang="zh-CN" sz="3200" b="1" dirty="0">
                <a:effectLst>
                  <a:outerShdw blurRad="38100" dist="38100" dir="2700000" algn="tl">
                    <a:srgbClr val="C0C0C0"/>
                  </a:outerShdw>
                </a:effectLst>
                <a:ea typeface="仿宋_GB2312" pitchFamily="49" charset="-122"/>
              </a:rPr>
              <a:t>C</a:t>
            </a:r>
            <a:r>
              <a:rPr lang="en-US" altLang="zh-CN" sz="3200" b="1" baseline="-25000" dirty="0">
                <a:effectLst>
                  <a:outerShdw blurRad="38100" dist="38100" dir="2700000" algn="tl">
                    <a:srgbClr val="C0C0C0"/>
                  </a:outerShdw>
                </a:effectLst>
                <a:ea typeface="仿宋_GB2312" pitchFamily="49" charset="-122"/>
              </a:rPr>
              <a:t>1</a:t>
            </a:r>
            <a:endParaRPr lang="en-US" altLang="zh-CN" sz="3200" b="1" dirty="0">
              <a:effectLst>
                <a:outerShdw blurRad="38100" dist="38100" dir="2700000" algn="tl">
                  <a:srgbClr val="C0C0C0"/>
                </a:outerShdw>
              </a:effectLst>
              <a:ea typeface="仿宋_GB2312" pitchFamily="49" charset="-122"/>
            </a:endParaRPr>
          </a:p>
          <a:p>
            <a:r>
              <a:rPr lang="en-US" altLang="zh-CN" sz="3200" b="1" dirty="0">
                <a:effectLst>
                  <a:outerShdw blurRad="38100" dist="38100" dir="2700000" algn="tl">
                    <a:srgbClr val="C0C0C0"/>
                  </a:outerShdw>
                </a:effectLst>
                <a:ea typeface="仿宋_GB2312" pitchFamily="49" charset="-122"/>
              </a:rPr>
              <a:t>    C</a:t>
            </a:r>
            <a:r>
              <a:rPr lang="en-US" altLang="zh-CN" sz="3200" b="1" baseline="-25000" dirty="0">
                <a:effectLst>
                  <a:outerShdw blurRad="38100" dist="38100" dir="2700000" algn="tl">
                    <a:srgbClr val="C0C0C0"/>
                  </a:outerShdw>
                </a:effectLst>
                <a:ea typeface="仿宋_GB2312" pitchFamily="49" charset="-122"/>
              </a:rPr>
              <a:t>9</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计算机原理</a:t>
            </a:r>
            <a:r>
              <a:rPr lang="zh-CN" altLang="en-US" sz="3200" b="1" dirty="0">
                <a:effectLst>
                  <a:outerShdw blurRad="38100" dist="38100" dir="2700000" algn="tl">
                    <a:srgbClr val="C0C0C0"/>
                  </a:outerShdw>
                </a:effectLst>
                <a:ea typeface="楷体_GB2312" pitchFamily="49" charset="-122"/>
              </a:rPr>
              <a:t>                </a:t>
            </a:r>
            <a:r>
              <a:rPr lang="en-US" altLang="zh-CN" sz="3200" b="1" dirty="0">
                <a:effectLst>
                  <a:outerShdw blurRad="38100" dist="38100" dir="2700000" algn="tl">
                    <a:srgbClr val="C0C0C0"/>
                  </a:outerShdw>
                </a:effectLst>
                <a:ea typeface="楷体_GB2312" pitchFamily="49" charset="-122"/>
              </a:rPr>
              <a:t>C</a:t>
            </a:r>
            <a:r>
              <a:rPr lang="en-US" altLang="zh-CN" sz="3200" b="1" baseline="-25000" dirty="0">
                <a:effectLst>
                  <a:outerShdw blurRad="38100" dist="38100" dir="2700000" algn="tl">
                    <a:srgbClr val="C0C0C0"/>
                  </a:outerShdw>
                </a:effectLst>
                <a:ea typeface="楷体_GB2312" pitchFamily="49" charset="-122"/>
              </a:rPr>
              <a:t>8</a:t>
            </a:r>
            <a:r>
              <a:rPr lang="en-US" altLang="zh-CN" sz="3200" b="1" dirty="0">
                <a:effectLst>
                  <a:outerShdw blurRad="38100" dist="38100" dir="2700000" algn="tl">
                    <a:srgbClr val="C0C0C0"/>
                  </a:outerShdw>
                </a:effectLst>
                <a:ea typeface="楷体_GB2312" pitchFamily="49" charset="-122"/>
              </a:rPr>
              <a:t>     </a:t>
            </a:r>
          </a:p>
        </p:txBody>
      </p:sp>
      <p:sp>
        <p:nvSpPr>
          <p:cNvPr id="223235" name="WordArt 3"/>
          <p:cNvSpPr>
            <a:spLocks noChangeArrowheads="1" noChangeShapeType="1" noTextEdit="1"/>
          </p:cNvSpPr>
          <p:nvPr/>
        </p:nvSpPr>
        <p:spPr bwMode="auto">
          <a:xfrm>
            <a:off x="479425" y="965200"/>
            <a:ext cx="1828800" cy="381000"/>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a typeface="仿宋_GB2312"/>
              </a:rPr>
              <a:t>课程代号</a:t>
            </a:r>
          </a:p>
        </p:txBody>
      </p:sp>
      <p:sp>
        <p:nvSpPr>
          <p:cNvPr id="223236" name="WordArt 4"/>
          <p:cNvSpPr>
            <a:spLocks noChangeArrowheads="1" noChangeShapeType="1" noTextEdit="1"/>
          </p:cNvSpPr>
          <p:nvPr/>
        </p:nvSpPr>
        <p:spPr bwMode="auto">
          <a:xfrm>
            <a:off x="3579813" y="936625"/>
            <a:ext cx="1724025" cy="409575"/>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a typeface="仿宋_GB2312"/>
              </a:rPr>
              <a:t>课程名称</a:t>
            </a:r>
          </a:p>
        </p:txBody>
      </p:sp>
      <p:sp>
        <p:nvSpPr>
          <p:cNvPr id="223237" name="WordArt 5"/>
          <p:cNvSpPr>
            <a:spLocks noChangeArrowheads="1" noChangeShapeType="1" noTextEdit="1"/>
          </p:cNvSpPr>
          <p:nvPr/>
        </p:nvSpPr>
        <p:spPr bwMode="auto">
          <a:xfrm>
            <a:off x="6956425" y="936625"/>
            <a:ext cx="1724025" cy="409575"/>
          </a:xfrm>
          <a:prstGeom prst="rect">
            <a:avLst/>
          </a:prstGeom>
        </p:spPr>
        <p:txBody>
          <a:bodyPr wrap="none" fromWordArt="1">
            <a:prstTxWarp prst="textPlain">
              <a:avLst>
                <a:gd name="adj" fmla="val 50000"/>
              </a:avLst>
            </a:prstTxWarp>
          </a:bodyPr>
          <a:lstStyle/>
          <a:p>
            <a:pPr algn="ctr"/>
            <a:r>
              <a:rPr lang="zh-CN" altLang="en-US" sz="3200" b="1" kern="10">
                <a:ln w="19050">
                  <a:solidFill>
                    <a:srgbClr val="99CCFF"/>
                  </a:solidFill>
                  <a:round/>
                  <a:headEnd/>
                  <a:tailEnd/>
                </a:ln>
                <a:solidFill>
                  <a:srgbClr val="0066CC"/>
                </a:solidFill>
                <a:effectLst>
                  <a:outerShdw dist="35921" dir="2700000" algn="ctr" rotWithShape="0">
                    <a:srgbClr val="990000"/>
                  </a:outerShdw>
                </a:effectLst>
                <a:latin typeface="仿宋_GB2312"/>
                <a:ea typeface="仿宋_GB2312"/>
              </a:rPr>
              <a:t>先修课程</a:t>
            </a:r>
          </a:p>
        </p:txBody>
      </p:sp>
      <p:sp>
        <p:nvSpPr>
          <p:cNvPr id="223238" name="Line 6"/>
          <p:cNvSpPr>
            <a:spLocks noChangeShapeType="1"/>
          </p:cNvSpPr>
          <p:nvPr/>
        </p:nvSpPr>
        <p:spPr bwMode="auto">
          <a:xfrm>
            <a:off x="3603625" y="14224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23239" name="Line 7"/>
          <p:cNvSpPr>
            <a:spLocks noChangeShapeType="1"/>
          </p:cNvSpPr>
          <p:nvPr/>
        </p:nvSpPr>
        <p:spPr bwMode="auto">
          <a:xfrm>
            <a:off x="555625" y="14224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23240" name="Line 8"/>
          <p:cNvSpPr>
            <a:spLocks noChangeShapeType="1"/>
          </p:cNvSpPr>
          <p:nvPr/>
        </p:nvSpPr>
        <p:spPr bwMode="auto">
          <a:xfrm>
            <a:off x="6956425" y="14224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9" name="灯片编号占位符 8"/>
          <p:cNvSpPr>
            <a:spLocks noGrp="1"/>
          </p:cNvSpPr>
          <p:nvPr>
            <p:ph type="sldNum" sz="quarter" idx="12"/>
          </p:nvPr>
        </p:nvSpPr>
        <p:spPr/>
        <p:txBody>
          <a:bodyPr/>
          <a:lstStyle/>
          <a:p>
            <a:fld id="{86F69F03-7E5B-48C0-A38A-F337664282DB}" type="slidenum">
              <a:rPr lang="en-US" altLang="zh-CN" smtClean="0"/>
              <a:pPr/>
              <a:t>172</a:t>
            </a:fld>
            <a:endParaRPr lang="en-US" altLang="zh-CN"/>
          </a:p>
        </p:txBody>
      </p:sp>
    </p:spTree>
  </p:cSld>
  <p:clrMapOvr>
    <a:masterClrMapping/>
  </p:clrMapOvr>
  <p:transition>
    <p:zoom/>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79" name="Line 23"/>
          <p:cNvSpPr>
            <a:spLocks noChangeShapeType="1"/>
          </p:cNvSpPr>
          <p:nvPr/>
        </p:nvSpPr>
        <p:spPr bwMode="auto">
          <a:xfrm>
            <a:off x="5867400" y="3124200"/>
            <a:ext cx="1371600" cy="762000"/>
          </a:xfrm>
          <a:prstGeom prst="line">
            <a:avLst/>
          </a:prstGeom>
          <a:noFill/>
          <a:ln w="34925">
            <a:solidFill>
              <a:schemeClr val="accent2"/>
            </a:solidFill>
            <a:round/>
            <a:headEnd/>
            <a:tailEnd type="triangle" w="sm" len="lg"/>
          </a:ln>
          <a:effectLst/>
        </p:spPr>
        <p:txBody>
          <a:bodyPr wrap="none" anchor="ctr"/>
          <a:lstStyle/>
          <a:p>
            <a:endParaRPr lang="zh-CN" altLang="en-US"/>
          </a:p>
        </p:txBody>
      </p:sp>
      <p:sp>
        <p:nvSpPr>
          <p:cNvPr id="224278" name="Line 22"/>
          <p:cNvSpPr>
            <a:spLocks noChangeShapeType="1"/>
          </p:cNvSpPr>
          <p:nvPr/>
        </p:nvSpPr>
        <p:spPr bwMode="auto">
          <a:xfrm>
            <a:off x="1447800" y="3810000"/>
            <a:ext cx="2971800" cy="8382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3" name="Line 17"/>
          <p:cNvSpPr>
            <a:spLocks noChangeShapeType="1"/>
          </p:cNvSpPr>
          <p:nvPr/>
        </p:nvSpPr>
        <p:spPr bwMode="auto">
          <a:xfrm flipV="1">
            <a:off x="1600200" y="2590800"/>
            <a:ext cx="1676400" cy="9906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2" name="Line 16"/>
          <p:cNvSpPr>
            <a:spLocks noChangeShapeType="1"/>
          </p:cNvSpPr>
          <p:nvPr/>
        </p:nvSpPr>
        <p:spPr bwMode="auto">
          <a:xfrm>
            <a:off x="1524000" y="2057400"/>
            <a:ext cx="1752600" cy="3048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0" name="Line 14"/>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a:effectLst/>
        </p:spPr>
        <p:txBody>
          <a:bodyPr wrap="none" anchor="ctr"/>
          <a:lstStyle/>
          <a:p>
            <a:endParaRPr lang="zh-CN" altLang="en-US"/>
          </a:p>
        </p:txBody>
      </p:sp>
      <p:sp>
        <p:nvSpPr>
          <p:cNvPr id="224259" name="Rectangle 3"/>
          <p:cNvSpPr>
            <a:spLocks noChangeArrowheads="1"/>
          </p:cNvSpPr>
          <p:nvPr/>
        </p:nvSpPr>
        <p:spPr bwMode="auto">
          <a:xfrm>
            <a:off x="2514600" y="5181600"/>
            <a:ext cx="4298950" cy="641350"/>
          </a:xfrm>
          <a:prstGeom prst="rect">
            <a:avLst/>
          </a:prstGeom>
          <a:noFill/>
          <a:ln w="9525">
            <a:noFill/>
            <a:miter lim="800000"/>
            <a:headEnd/>
            <a:tailEnd/>
          </a:ln>
        </p:spPr>
        <p:txBody>
          <a:bodyPr wrap="none">
            <a:spAutoFit/>
          </a:bodyPr>
          <a:lstStyle/>
          <a:p>
            <a:r>
              <a:rPr lang="zh-CN" altLang="en-US" sz="3600" b="1" u="sng">
                <a:solidFill>
                  <a:srgbClr val="008080"/>
                </a:solidFill>
                <a:ea typeface="隶书" pitchFamily="49" charset="-122"/>
              </a:rPr>
              <a:t>学生课程学习工程图</a:t>
            </a:r>
            <a:endParaRPr lang="zh-CN" altLang="en-US" u="sng"/>
          </a:p>
        </p:txBody>
      </p:sp>
      <p:sp>
        <p:nvSpPr>
          <p:cNvPr id="224260" name="Oval 4"/>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8</a:t>
            </a:r>
            <a:endParaRPr lang="en-US" altLang="zh-CN"/>
          </a:p>
        </p:txBody>
      </p:sp>
      <p:sp>
        <p:nvSpPr>
          <p:cNvPr id="224262" name="Oval 6"/>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3</a:t>
            </a:r>
            <a:endParaRPr lang="en-US" altLang="zh-CN"/>
          </a:p>
        </p:txBody>
      </p:sp>
      <p:sp>
        <p:nvSpPr>
          <p:cNvPr id="224263" name="Oval 7"/>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5</a:t>
            </a:r>
            <a:endParaRPr lang="en-US" altLang="zh-CN"/>
          </a:p>
        </p:txBody>
      </p:sp>
      <p:sp>
        <p:nvSpPr>
          <p:cNvPr id="224264" name="Oval 8"/>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4</a:t>
            </a:r>
            <a:endParaRPr lang="en-US" altLang="zh-CN"/>
          </a:p>
        </p:txBody>
      </p:sp>
      <p:sp>
        <p:nvSpPr>
          <p:cNvPr id="224265" name="Oval 9"/>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9</a:t>
            </a:r>
            <a:endParaRPr lang="en-US" altLang="zh-CN"/>
          </a:p>
        </p:txBody>
      </p:sp>
      <p:sp>
        <p:nvSpPr>
          <p:cNvPr id="224266" name="Oval 10"/>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6</a:t>
            </a:r>
            <a:endParaRPr lang="en-US" altLang="zh-CN"/>
          </a:p>
        </p:txBody>
      </p:sp>
      <p:sp>
        <p:nvSpPr>
          <p:cNvPr id="224267" name="Oval 11"/>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7</a:t>
            </a:r>
            <a:endParaRPr lang="en-US" altLang="zh-CN"/>
          </a:p>
        </p:txBody>
      </p:sp>
      <p:sp>
        <p:nvSpPr>
          <p:cNvPr id="224268" name="Oval 12"/>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1</a:t>
            </a:r>
            <a:endParaRPr lang="en-US" altLang="zh-CN"/>
          </a:p>
        </p:txBody>
      </p:sp>
      <p:sp>
        <p:nvSpPr>
          <p:cNvPr id="224269" name="Oval 13"/>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2</a:t>
            </a:r>
            <a:endParaRPr lang="en-US" altLang="zh-CN"/>
          </a:p>
        </p:txBody>
      </p:sp>
      <p:sp>
        <p:nvSpPr>
          <p:cNvPr id="224271" name="Line 15"/>
          <p:cNvSpPr>
            <a:spLocks noChangeShapeType="1"/>
          </p:cNvSpPr>
          <p:nvPr/>
        </p:nvSpPr>
        <p:spPr bwMode="auto">
          <a:xfrm>
            <a:off x="3581400" y="1219200"/>
            <a:ext cx="1600200" cy="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4" name="Line 18"/>
          <p:cNvSpPr>
            <a:spLocks noChangeShapeType="1"/>
          </p:cNvSpPr>
          <p:nvPr/>
        </p:nvSpPr>
        <p:spPr bwMode="auto">
          <a:xfrm>
            <a:off x="3810000" y="2514600"/>
            <a:ext cx="16764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5" name="Line 19"/>
          <p:cNvSpPr>
            <a:spLocks noChangeShapeType="1"/>
          </p:cNvSpPr>
          <p:nvPr/>
        </p:nvSpPr>
        <p:spPr bwMode="auto">
          <a:xfrm flipV="1">
            <a:off x="1600200" y="3124200"/>
            <a:ext cx="3810000" cy="6096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6" name="Line 20"/>
          <p:cNvSpPr>
            <a:spLocks noChangeShapeType="1"/>
          </p:cNvSpPr>
          <p:nvPr/>
        </p:nvSpPr>
        <p:spPr bwMode="auto">
          <a:xfrm>
            <a:off x="5715000" y="1295400"/>
            <a:ext cx="1676400" cy="6858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77" name="Line 21"/>
          <p:cNvSpPr>
            <a:spLocks noChangeShapeType="1"/>
          </p:cNvSpPr>
          <p:nvPr/>
        </p:nvSpPr>
        <p:spPr bwMode="auto">
          <a:xfrm flipV="1">
            <a:off x="5943600" y="2209800"/>
            <a:ext cx="1447800" cy="762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4280" name="Line 24"/>
          <p:cNvSpPr>
            <a:spLocks noChangeShapeType="1"/>
          </p:cNvSpPr>
          <p:nvPr/>
        </p:nvSpPr>
        <p:spPr bwMode="auto">
          <a:xfrm flipV="1">
            <a:off x="4953000" y="4114800"/>
            <a:ext cx="2286000" cy="6096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3" name="灯片编号占位符 22"/>
          <p:cNvSpPr>
            <a:spLocks noGrp="1"/>
          </p:cNvSpPr>
          <p:nvPr>
            <p:ph type="sldNum" sz="quarter" idx="12"/>
          </p:nvPr>
        </p:nvSpPr>
        <p:spPr/>
        <p:txBody>
          <a:bodyPr/>
          <a:lstStyle/>
          <a:p>
            <a:fld id="{86F69F03-7E5B-48C0-A38A-F337664282DB}" type="slidenum">
              <a:rPr lang="en-US" altLang="zh-CN" smtClean="0"/>
              <a:pPr/>
              <a:t>173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79"/>
                                        </p:tgtEl>
                                        <p:attrNameLst>
                                          <p:attrName>style.visibility</p:attrName>
                                        </p:attrNameLst>
                                      </p:cBhvr>
                                      <p:to>
                                        <p:strVal val="visible"/>
                                      </p:to>
                                    </p:set>
                                    <p:anim calcmode="lin" valueType="num">
                                      <p:cBhvr additive="base">
                                        <p:cTn id="7" dur="500" fill="hold"/>
                                        <p:tgtEl>
                                          <p:spTgt spid="224279"/>
                                        </p:tgtEl>
                                        <p:attrNameLst>
                                          <p:attrName>ppt_x</p:attrName>
                                        </p:attrNameLst>
                                      </p:cBhvr>
                                      <p:tavLst>
                                        <p:tav tm="0">
                                          <p:val>
                                            <p:strVal val="0-#ppt_w/2"/>
                                          </p:val>
                                        </p:tav>
                                        <p:tav tm="100000">
                                          <p:val>
                                            <p:strVal val="#ppt_x"/>
                                          </p:val>
                                        </p:tav>
                                      </p:tavLst>
                                    </p:anim>
                                    <p:anim calcmode="lin" valueType="num">
                                      <p:cBhvr additive="base">
                                        <p:cTn id="8" dur="500" fill="hold"/>
                                        <p:tgtEl>
                                          <p:spTgt spid="22427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4278"/>
                                        </p:tgtEl>
                                        <p:attrNameLst>
                                          <p:attrName>style.visibility</p:attrName>
                                        </p:attrNameLst>
                                      </p:cBhvr>
                                      <p:to>
                                        <p:strVal val="visible"/>
                                      </p:to>
                                    </p:set>
                                    <p:anim calcmode="lin" valueType="num">
                                      <p:cBhvr additive="base">
                                        <p:cTn id="11" dur="500" fill="hold"/>
                                        <p:tgtEl>
                                          <p:spTgt spid="224278"/>
                                        </p:tgtEl>
                                        <p:attrNameLst>
                                          <p:attrName>ppt_x</p:attrName>
                                        </p:attrNameLst>
                                      </p:cBhvr>
                                      <p:tavLst>
                                        <p:tav tm="0">
                                          <p:val>
                                            <p:strVal val="0-#ppt_w/2"/>
                                          </p:val>
                                        </p:tav>
                                        <p:tav tm="100000">
                                          <p:val>
                                            <p:strVal val="#ppt_x"/>
                                          </p:val>
                                        </p:tav>
                                      </p:tavLst>
                                    </p:anim>
                                    <p:anim calcmode="lin" valueType="num">
                                      <p:cBhvr additive="base">
                                        <p:cTn id="12" dur="500" fill="hold"/>
                                        <p:tgtEl>
                                          <p:spTgt spid="22427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4273"/>
                                        </p:tgtEl>
                                        <p:attrNameLst>
                                          <p:attrName>style.visibility</p:attrName>
                                        </p:attrNameLst>
                                      </p:cBhvr>
                                      <p:to>
                                        <p:strVal val="visible"/>
                                      </p:to>
                                    </p:set>
                                    <p:anim calcmode="lin" valueType="num">
                                      <p:cBhvr additive="base">
                                        <p:cTn id="15" dur="500" fill="hold"/>
                                        <p:tgtEl>
                                          <p:spTgt spid="224273"/>
                                        </p:tgtEl>
                                        <p:attrNameLst>
                                          <p:attrName>ppt_x</p:attrName>
                                        </p:attrNameLst>
                                      </p:cBhvr>
                                      <p:tavLst>
                                        <p:tav tm="0">
                                          <p:val>
                                            <p:strVal val="0-#ppt_w/2"/>
                                          </p:val>
                                        </p:tav>
                                        <p:tav tm="100000">
                                          <p:val>
                                            <p:strVal val="#ppt_x"/>
                                          </p:val>
                                        </p:tav>
                                      </p:tavLst>
                                    </p:anim>
                                    <p:anim calcmode="lin" valueType="num">
                                      <p:cBhvr additive="base">
                                        <p:cTn id="16" dur="500" fill="hold"/>
                                        <p:tgtEl>
                                          <p:spTgt spid="22427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4272"/>
                                        </p:tgtEl>
                                        <p:attrNameLst>
                                          <p:attrName>style.visibility</p:attrName>
                                        </p:attrNameLst>
                                      </p:cBhvr>
                                      <p:to>
                                        <p:strVal val="visible"/>
                                      </p:to>
                                    </p:set>
                                    <p:anim calcmode="lin" valueType="num">
                                      <p:cBhvr additive="base">
                                        <p:cTn id="19" dur="500" fill="hold"/>
                                        <p:tgtEl>
                                          <p:spTgt spid="224272"/>
                                        </p:tgtEl>
                                        <p:attrNameLst>
                                          <p:attrName>ppt_x</p:attrName>
                                        </p:attrNameLst>
                                      </p:cBhvr>
                                      <p:tavLst>
                                        <p:tav tm="0">
                                          <p:val>
                                            <p:strVal val="0-#ppt_w/2"/>
                                          </p:val>
                                        </p:tav>
                                        <p:tav tm="100000">
                                          <p:val>
                                            <p:strVal val="#ppt_x"/>
                                          </p:val>
                                        </p:tav>
                                      </p:tavLst>
                                    </p:anim>
                                    <p:anim calcmode="lin" valueType="num">
                                      <p:cBhvr additive="base">
                                        <p:cTn id="20" dur="500" fill="hold"/>
                                        <p:tgtEl>
                                          <p:spTgt spid="22427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4270"/>
                                        </p:tgtEl>
                                        <p:attrNameLst>
                                          <p:attrName>style.visibility</p:attrName>
                                        </p:attrNameLst>
                                      </p:cBhvr>
                                      <p:to>
                                        <p:strVal val="visible"/>
                                      </p:to>
                                    </p:set>
                                    <p:anim calcmode="lin" valueType="num">
                                      <p:cBhvr additive="base">
                                        <p:cTn id="23" dur="500" fill="hold"/>
                                        <p:tgtEl>
                                          <p:spTgt spid="224270"/>
                                        </p:tgtEl>
                                        <p:attrNameLst>
                                          <p:attrName>ppt_x</p:attrName>
                                        </p:attrNameLst>
                                      </p:cBhvr>
                                      <p:tavLst>
                                        <p:tav tm="0">
                                          <p:val>
                                            <p:strVal val="0-#ppt_w/2"/>
                                          </p:val>
                                        </p:tav>
                                        <p:tav tm="100000">
                                          <p:val>
                                            <p:strVal val="#ppt_x"/>
                                          </p:val>
                                        </p:tav>
                                      </p:tavLst>
                                    </p:anim>
                                    <p:anim calcmode="lin" valueType="num">
                                      <p:cBhvr additive="base">
                                        <p:cTn id="24" dur="500" fill="hold"/>
                                        <p:tgtEl>
                                          <p:spTgt spid="22427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4260"/>
                                        </p:tgtEl>
                                        <p:attrNameLst>
                                          <p:attrName>style.visibility</p:attrName>
                                        </p:attrNameLst>
                                      </p:cBhvr>
                                      <p:to>
                                        <p:strVal val="visible"/>
                                      </p:to>
                                    </p:set>
                                    <p:anim calcmode="lin" valueType="num">
                                      <p:cBhvr additive="base">
                                        <p:cTn id="27" dur="500" fill="hold"/>
                                        <p:tgtEl>
                                          <p:spTgt spid="224260"/>
                                        </p:tgtEl>
                                        <p:attrNameLst>
                                          <p:attrName>ppt_x</p:attrName>
                                        </p:attrNameLst>
                                      </p:cBhvr>
                                      <p:tavLst>
                                        <p:tav tm="0">
                                          <p:val>
                                            <p:strVal val="0-#ppt_w/2"/>
                                          </p:val>
                                        </p:tav>
                                        <p:tav tm="100000">
                                          <p:val>
                                            <p:strVal val="#ppt_x"/>
                                          </p:val>
                                        </p:tav>
                                      </p:tavLst>
                                    </p:anim>
                                    <p:anim calcmode="lin" valueType="num">
                                      <p:cBhvr additive="base">
                                        <p:cTn id="28" dur="500" fill="hold"/>
                                        <p:tgtEl>
                                          <p:spTgt spid="22426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4262"/>
                                        </p:tgtEl>
                                        <p:attrNameLst>
                                          <p:attrName>style.visibility</p:attrName>
                                        </p:attrNameLst>
                                      </p:cBhvr>
                                      <p:to>
                                        <p:strVal val="visible"/>
                                      </p:to>
                                    </p:set>
                                    <p:anim calcmode="lin" valueType="num">
                                      <p:cBhvr additive="base">
                                        <p:cTn id="31" dur="500" fill="hold"/>
                                        <p:tgtEl>
                                          <p:spTgt spid="224262"/>
                                        </p:tgtEl>
                                        <p:attrNameLst>
                                          <p:attrName>ppt_x</p:attrName>
                                        </p:attrNameLst>
                                      </p:cBhvr>
                                      <p:tavLst>
                                        <p:tav tm="0">
                                          <p:val>
                                            <p:strVal val="0-#ppt_w/2"/>
                                          </p:val>
                                        </p:tav>
                                        <p:tav tm="100000">
                                          <p:val>
                                            <p:strVal val="#ppt_x"/>
                                          </p:val>
                                        </p:tav>
                                      </p:tavLst>
                                    </p:anim>
                                    <p:anim calcmode="lin" valueType="num">
                                      <p:cBhvr additive="base">
                                        <p:cTn id="32" dur="500" fill="hold"/>
                                        <p:tgtEl>
                                          <p:spTgt spid="22426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24263"/>
                                        </p:tgtEl>
                                        <p:attrNameLst>
                                          <p:attrName>style.visibility</p:attrName>
                                        </p:attrNameLst>
                                      </p:cBhvr>
                                      <p:to>
                                        <p:strVal val="visible"/>
                                      </p:to>
                                    </p:set>
                                    <p:anim calcmode="lin" valueType="num">
                                      <p:cBhvr additive="base">
                                        <p:cTn id="35" dur="500" fill="hold"/>
                                        <p:tgtEl>
                                          <p:spTgt spid="224263"/>
                                        </p:tgtEl>
                                        <p:attrNameLst>
                                          <p:attrName>ppt_x</p:attrName>
                                        </p:attrNameLst>
                                      </p:cBhvr>
                                      <p:tavLst>
                                        <p:tav tm="0">
                                          <p:val>
                                            <p:strVal val="0-#ppt_w/2"/>
                                          </p:val>
                                        </p:tav>
                                        <p:tav tm="100000">
                                          <p:val>
                                            <p:strVal val="#ppt_x"/>
                                          </p:val>
                                        </p:tav>
                                      </p:tavLst>
                                    </p:anim>
                                    <p:anim calcmode="lin" valueType="num">
                                      <p:cBhvr additive="base">
                                        <p:cTn id="36" dur="500" fill="hold"/>
                                        <p:tgtEl>
                                          <p:spTgt spid="22426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24264"/>
                                        </p:tgtEl>
                                        <p:attrNameLst>
                                          <p:attrName>style.visibility</p:attrName>
                                        </p:attrNameLst>
                                      </p:cBhvr>
                                      <p:to>
                                        <p:strVal val="visible"/>
                                      </p:to>
                                    </p:set>
                                    <p:anim calcmode="lin" valueType="num">
                                      <p:cBhvr additive="base">
                                        <p:cTn id="39" dur="500" fill="hold"/>
                                        <p:tgtEl>
                                          <p:spTgt spid="224264"/>
                                        </p:tgtEl>
                                        <p:attrNameLst>
                                          <p:attrName>ppt_x</p:attrName>
                                        </p:attrNameLst>
                                      </p:cBhvr>
                                      <p:tavLst>
                                        <p:tav tm="0">
                                          <p:val>
                                            <p:strVal val="0-#ppt_w/2"/>
                                          </p:val>
                                        </p:tav>
                                        <p:tav tm="100000">
                                          <p:val>
                                            <p:strVal val="#ppt_x"/>
                                          </p:val>
                                        </p:tav>
                                      </p:tavLst>
                                    </p:anim>
                                    <p:anim calcmode="lin" valueType="num">
                                      <p:cBhvr additive="base">
                                        <p:cTn id="40" dur="500" fill="hold"/>
                                        <p:tgtEl>
                                          <p:spTgt spid="22426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24265"/>
                                        </p:tgtEl>
                                        <p:attrNameLst>
                                          <p:attrName>style.visibility</p:attrName>
                                        </p:attrNameLst>
                                      </p:cBhvr>
                                      <p:to>
                                        <p:strVal val="visible"/>
                                      </p:to>
                                    </p:set>
                                    <p:anim calcmode="lin" valueType="num">
                                      <p:cBhvr additive="base">
                                        <p:cTn id="43" dur="500" fill="hold"/>
                                        <p:tgtEl>
                                          <p:spTgt spid="224265"/>
                                        </p:tgtEl>
                                        <p:attrNameLst>
                                          <p:attrName>ppt_x</p:attrName>
                                        </p:attrNameLst>
                                      </p:cBhvr>
                                      <p:tavLst>
                                        <p:tav tm="0">
                                          <p:val>
                                            <p:strVal val="0-#ppt_w/2"/>
                                          </p:val>
                                        </p:tav>
                                        <p:tav tm="100000">
                                          <p:val>
                                            <p:strVal val="#ppt_x"/>
                                          </p:val>
                                        </p:tav>
                                      </p:tavLst>
                                    </p:anim>
                                    <p:anim calcmode="lin" valueType="num">
                                      <p:cBhvr additive="base">
                                        <p:cTn id="44" dur="500" fill="hold"/>
                                        <p:tgtEl>
                                          <p:spTgt spid="22426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24266"/>
                                        </p:tgtEl>
                                        <p:attrNameLst>
                                          <p:attrName>style.visibility</p:attrName>
                                        </p:attrNameLst>
                                      </p:cBhvr>
                                      <p:to>
                                        <p:strVal val="visible"/>
                                      </p:to>
                                    </p:set>
                                    <p:anim calcmode="lin" valueType="num">
                                      <p:cBhvr additive="base">
                                        <p:cTn id="47" dur="500" fill="hold"/>
                                        <p:tgtEl>
                                          <p:spTgt spid="224266"/>
                                        </p:tgtEl>
                                        <p:attrNameLst>
                                          <p:attrName>ppt_x</p:attrName>
                                        </p:attrNameLst>
                                      </p:cBhvr>
                                      <p:tavLst>
                                        <p:tav tm="0">
                                          <p:val>
                                            <p:strVal val="0-#ppt_w/2"/>
                                          </p:val>
                                        </p:tav>
                                        <p:tav tm="100000">
                                          <p:val>
                                            <p:strVal val="#ppt_x"/>
                                          </p:val>
                                        </p:tav>
                                      </p:tavLst>
                                    </p:anim>
                                    <p:anim calcmode="lin" valueType="num">
                                      <p:cBhvr additive="base">
                                        <p:cTn id="48" dur="500" fill="hold"/>
                                        <p:tgtEl>
                                          <p:spTgt spid="22426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24267"/>
                                        </p:tgtEl>
                                        <p:attrNameLst>
                                          <p:attrName>style.visibility</p:attrName>
                                        </p:attrNameLst>
                                      </p:cBhvr>
                                      <p:to>
                                        <p:strVal val="visible"/>
                                      </p:to>
                                    </p:set>
                                    <p:anim calcmode="lin" valueType="num">
                                      <p:cBhvr additive="base">
                                        <p:cTn id="51" dur="500" fill="hold"/>
                                        <p:tgtEl>
                                          <p:spTgt spid="224267"/>
                                        </p:tgtEl>
                                        <p:attrNameLst>
                                          <p:attrName>ppt_x</p:attrName>
                                        </p:attrNameLst>
                                      </p:cBhvr>
                                      <p:tavLst>
                                        <p:tav tm="0">
                                          <p:val>
                                            <p:strVal val="0-#ppt_w/2"/>
                                          </p:val>
                                        </p:tav>
                                        <p:tav tm="100000">
                                          <p:val>
                                            <p:strVal val="#ppt_x"/>
                                          </p:val>
                                        </p:tav>
                                      </p:tavLst>
                                    </p:anim>
                                    <p:anim calcmode="lin" valueType="num">
                                      <p:cBhvr additive="base">
                                        <p:cTn id="52" dur="500" fill="hold"/>
                                        <p:tgtEl>
                                          <p:spTgt spid="22426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4268"/>
                                        </p:tgtEl>
                                        <p:attrNameLst>
                                          <p:attrName>style.visibility</p:attrName>
                                        </p:attrNameLst>
                                      </p:cBhvr>
                                      <p:to>
                                        <p:strVal val="visible"/>
                                      </p:to>
                                    </p:set>
                                    <p:anim calcmode="lin" valueType="num">
                                      <p:cBhvr additive="base">
                                        <p:cTn id="55" dur="500" fill="hold"/>
                                        <p:tgtEl>
                                          <p:spTgt spid="224268"/>
                                        </p:tgtEl>
                                        <p:attrNameLst>
                                          <p:attrName>ppt_x</p:attrName>
                                        </p:attrNameLst>
                                      </p:cBhvr>
                                      <p:tavLst>
                                        <p:tav tm="0">
                                          <p:val>
                                            <p:strVal val="0-#ppt_w/2"/>
                                          </p:val>
                                        </p:tav>
                                        <p:tav tm="100000">
                                          <p:val>
                                            <p:strVal val="#ppt_x"/>
                                          </p:val>
                                        </p:tav>
                                      </p:tavLst>
                                    </p:anim>
                                    <p:anim calcmode="lin" valueType="num">
                                      <p:cBhvr additive="base">
                                        <p:cTn id="56" dur="500" fill="hold"/>
                                        <p:tgtEl>
                                          <p:spTgt spid="22426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4269"/>
                                        </p:tgtEl>
                                        <p:attrNameLst>
                                          <p:attrName>style.visibility</p:attrName>
                                        </p:attrNameLst>
                                      </p:cBhvr>
                                      <p:to>
                                        <p:strVal val="visible"/>
                                      </p:to>
                                    </p:set>
                                    <p:anim calcmode="lin" valueType="num">
                                      <p:cBhvr additive="base">
                                        <p:cTn id="59" dur="500" fill="hold"/>
                                        <p:tgtEl>
                                          <p:spTgt spid="224269"/>
                                        </p:tgtEl>
                                        <p:attrNameLst>
                                          <p:attrName>ppt_x</p:attrName>
                                        </p:attrNameLst>
                                      </p:cBhvr>
                                      <p:tavLst>
                                        <p:tav tm="0">
                                          <p:val>
                                            <p:strVal val="0-#ppt_w/2"/>
                                          </p:val>
                                        </p:tav>
                                        <p:tav tm="100000">
                                          <p:val>
                                            <p:strVal val="#ppt_x"/>
                                          </p:val>
                                        </p:tav>
                                      </p:tavLst>
                                    </p:anim>
                                    <p:anim calcmode="lin" valueType="num">
                                      <p:cBhvr additive="base">
                                        <p:cTn id="60" dur="500" fill="hold"/>
                                        <p:tgtEl>
                                          <p:spTgt spid="22426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4271"/>
                                        </p:tgtEl>
                                        <p:attrNameLst>
                                          <p:attrName>style.visibility</p:attrName>
                                        </p:attrNameLst>
                                      </p:cBhvr>
                                      <p:to>
                                        <p:strVal val="visible"/>
                                      </p:to>
                                    </p:set>
                                    <p:anim calcmode="lin" valueType="num">
                                      <p:cBhvr additive="base">
                                        <p:cTn id="63" dur="500" fill="hold"/>
                                        <p:tgtEl>
                                          <p:spTgt spid="224271"/>
                                        </p:tgtEl>
                                        <p:attrNameLst>
                                          <p:attrName>ppt_x</p:attrName>
                                        </p:attrNameLst>
                                      </p:cBhvr>
                                      <p:tavLst>
                                        <p:tav tm="0">
                                          <p:val>
                                            <p:strVal val="0-#ppt_w/2"/>
                                          </p:val>
                                        </p:tav>
                                        <p:tav tm="100000">
                                          <p:val>
                                            <p:strVal val="#ppt_x"/>
                                          </p:val>
                                        </p:tav>
                                      </p:tavLst>
                                    </p:anim>
                                    <p:anim calcmode="lin" valueType="num">
                                      <p:cBhvr additive="base">
                                        <p:cTn id="64" dur="500" fill="hold"/>
                                        <p:tgtEl>
                                          <p:spTgt spid="224271"/>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4274"/>
                                        </p:tgtEl>
                                        <p:attrNameLst>
                                          <p:attrName>style.visibility</p:attrName>
                                        </p:attrNameLst>
                                      </p:cBhvr>
                                      <p:to>
                                        <p:strVal val="visible"/>
                                      </p:to>
                                    </p:set>
                                    <p:anim calcmode="lin" valueType="num">
                                      <p:cBhvr additive="base">
                                        <p:cTn id="67" dur="500" fill="hold"/>
                                        <p:tgtEl>
                                          <p:spTgt spid="224274"/>
                                        </p:tgtEl>
                                        <p:attrNameLst>
                                          <p:attrName>ppt_x</p:attrName>
                                        </p:attrNameLst>
                                      </p:cBhvr>
                                      <p:tavLst>
                                        <p:tav tm="0">
                                          <p:val>
                                            <p:strVal val="0-#ppt_w/2"/>
                                          </p:val>
                                        </p:tav>
                                        <p:tav tm="100000">
                                          <p:val>
                                            <p:strVal val="#ppt_x"/>
                                          </p:val>
                                        </p:tav>
                                      </p:tavLst>
                                    </p:anim>
                                    <p:anim calcmode="lin" valueType="num">
                                      <p:cBhvr additive="base">
                                        <p:cTn id="68" dur="500" fill="hold"/>
                                        <p:tgtEl>
                                          <p:spTgt spid="22427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4275"/>
                                        </p:tgtEl>
                                        <p:attrNameLst>
                                          <p:attrName>style.visibility</p:attrName>
                                        </p:attrNameLst>
                                      </p:cBhvr>
                                      <p:to>
                                        <p:strVal val="visible"/>
                                      </p:to>
                                    </p:set>
                                    <p:anim calcmode="lin" valueType="num">
                                      <p:cBhvr additive="base">
                                        <p:cTn id="71" dur="500" fill="hold"/>
                                        <p:tgtEl>
                                          <p:spTgt spid="224275"/>
                                        </p:tgtEl>
                                        <p:attrNameLst>
                                          <p:attrName>ppt_x</p:attrName>
                                        </p:attrNameLst>
                                      </p:cBhvr>
                                      <p:tavLst>
                                        <p:tav tm="0">
                                          <p:val>
                                            <p:strVal val="0-#ppt_w/2"/>
                                          </p:val>
                                        </p:tav>
                                        <p:tav tm="100000">
                                          <p:val>
                                            <p:strVal val="#ppt_x"/>
                                          </p:val>
                                        </p:tav>
                                      </p:tavLst>
                                    </p:anim>
                                    <p:anim calcmode="lin" valueType="num">
                                      <p:cBhvr additive="base">
                                        <p:cTn id="72" dur="500" fill="hold"/>
                                        <p:tgtEl>
                                          <p:spTgt spid="22427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24276"/>
                                        </p:tgtEl>
                                        <p:attrNameLst>
                                          <p:attrName>style.visibility</p:attrName>
                                        </p:attrNameLst>
                                      </p:cBhvr>
                                      <p:to>
                                        <p:strVal val="visible"/>
                                      </p:to>
                                    </p:set>
                                    <p:anim calcmode="lin" valueType="num">
                                      <p:cBhvr additive="base">
                                        <p:cTn id="75" dur="500" fill="hold"/>
                                        <p:tgtEl>
                                          <p:spTgt spid="224276"/>
                                        </p:tgtEl>
                                        <p:attrNameLst>
                                          <p:attrName>ppt_x</p:attrName>
                                        </p:attrNameLst>
                                      </p:cBhvr>
                                      <p:tavLst>
                                        <p:tav tm="0">
                                          <p:val>
                                            <p:strVal val="0-#ppt_w/2"/>
                                          </p:val>
                                        </p:tav>
                                        <p:tav tm="100000">
                                          <p:val>
                                            <p:strVal val="#ppt_x"/>
                                          </p:val>
                                        </p:tav>
                                      </p:tavLst>
                                    </p:anim>
                                    <p:anim calcmode="lin" valueType="num">
                                      <p:cBhvr additive="base">
                                        <p:cTn id="76" dur="500" fill="hold"/>
                                        <p:tgtEl>
                                          <p:spTgt spid="224276"/>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4277"/>
                                        </p:tgtEl>
                                        <p:attrNameLst>
                                          <p:attrName>style.visibility</p:attrName>
                                        </p:attrNameLst>
                                      </p:cBhvr>
                                      <p:to>
                                        <p:strVal val="visible"/>
                                      </p:to>
                                    </p:set>
                                    <p:anim calcmode="lin" valueType="num">
                                      <p:cBhvr additive="base">
                                        <p:cTn id="79" dur="500" fill="hold"/>
                                        <p:tgtEl>
                                          <p:spTgt spid="224277"/>
                                        </p:tgtEl>
                                        <p:attrNameLst>
                                          <p:attrName>ppt_x</p:attrName>
                                        </p:attrNameLst>
                                      </p:cBhvr>
                                      <p:tavLst>
                                        <p:tav tm="0">
                                          <p:val>
                                            <p:strVal val="0-#ppt_w/2"/>
                                          </p:val>
                                        </p:tav>
                                        <p:tav tm="100000">
                                          <p:val>
                                            <p:strVal val="#ppt_x"/>
                                          </p:val>
                                        </p:tav>
                                      </p:tavLst>
                                    </p:anim>
                                    <p:anim calcmode="lin" valueType="num">
                                      <p:cBhvr additive="base">
                                        <p:cTn id="80" dur="500" fill="hold"/>
                                        <p:tgtEl>
                                          <p:spTgt spid="224277"/>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24280"/>
                                        </p:tgtEl>
                                        <p:attrNameLst>
                                          <p:attrName>style.visibility</p:attrName>
                                        </p:attrNameLst>
                                      </p:cBhvr>
                                      <p:to>
                                        <p:strVal val="visible"/>
                                      </p:to>
                                    </p:set>
                                    <p:anim calcmode="lin" valueType="num">
                                      <p:cBhvr additive="base">
                                        <p:cTn id="83" dur="500" fill="hold"/>
                                        <p:tgtEl>
                                          <p:spTgt spid="224280"/>
                                        </p:tgtEl>
                                        <p:attrNameLst>
                                          <p:attrName>ppt_x</p:attrName>
                                        </p:attrNameLst>
                                      </p:cBhvr>
                                      <p:tavLst>
                                        <p:tav tm="0">
                                          <p:val>
                                            <p:strVal val="0-#ppt_w/2"/>
                                          </p:val>
                                        </p:tav>
                                        <p:tav tm="100000">
                                          <p:val>
                                            <p:strVal val="#ppt_x"/>
                                          </p:val>
                                        </p:tav>
                                      </p:tavLst>
                                    </p:anim>
                                    <p:anim calcmode="lin" valueType="num">
                                      <p:cBhvr additive="base">
                                        <p:cTn id="84" dur="500" fill="hold"/>
                                        <p:tgtEl>
                                          <p:spTgt spid="224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9" grpId="0" animBg="1"/>
      <p:bldP spid="224278" grpId="0" animBg="1"/>
      <p:bldP spid="224273" grpId="0" animBg="1"/>
      <p:bldP spid="224272" grpId="0" animBg="1"/>
      <p:bldP spid="224270" grpId="0" animBg="1"/>
      <p:bldP spid="224260" grpId="0" animBg="1"/>
      <p:bldP spid="224262" grpId="0" animBg="1"/>
      <p:bldP spid="224263" grpId="0" animBg="1"/>
      <p:bldP spid="224264" grpId="0" animBg="1"/>
      <p:bldP spid="224265" grpId="0" animBg="1"/>
      <p:bldP spid="224266" grpId="0" animBg="1"/>
      <p:bldP spid="224267" grpId="0" animBg="1"/>
      <p:bldP spid="224268" grpId="0" animBg="1"/>
      <p:bldP spid="224269" grpId="0" animBg="1"/>
      <p:bldP spid="224271" grpId="0" animBg="1"/>
      <p:bldP spid="224274" grpId="0" animBg="1"/>
      <p:bldP spid="224275" grpId="0" animBg="1"/>
      <p:bldP spid="224276" grpId="0" animBg="1"/>
      <p:bldP spid="224277" grpId="0" animBg="1"/>
      <p:bldP spid="224280" grpId="0" animBg="1"/>
    </p:bld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564815" y="793416"/>
            <a:ext cx="8038272" cy="5353050"/>
          </a:xfrm>
        </p:spPr>
        <p:txBody>
          <a:bodyPr/>
          <a:lstStyle/>
          <a:p>
            <a:pPr algn="just">
              <a:spcBef>
                <a:spcPct val="3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可以用</a:t>
            </a:r>
            <a:r>
              <a:rPr lang="zh-CN" altLang="en-US" b="1" dirty="0">
                <a:solidFill>
                  <a:schemeClr val="tx2"/>
                </a:solidFill>
                <a:effectLst>
                  <a:outerShdw blurRad="38100" dist="38100" dir="2700000" algn="tl">
                    <a:srgbClr val="C0C0C0"/>
                  </a:outerShdw>
                </a:effectLst>
                <a:ea typeface="仿宋_GB2312" pitchFamily="49" charset="-122"/>
              </a:rPr>
              <a:t>有向图</a:t>
            </a:r>
            <a:r>
              <a:rPr lang="zh-CN" altLang="en-US" b="1" dirty="0">
                <a:effectLst>
                  <a:outerShdw blurRad="38100" dist="38100" dir="2700000" algn="tl">
                    <a:srgbClr val="C0C0C0"/>
                  </a:outerShdw>
                </a:effectLst>
                <a:ea typeface="仿宋_GB2312" pitchFamily="49" charset="-122"/>
              </a:rPr>
              <a:t>表示一个工程，在这种有向图中，</a:t>
            </a:r>
            <a:r>
              <a:rPr lang="zh-CN" altLang="en-US" b="1" dirty="0">
                <a:solidFill>
                  <a:srgbClr val="FF3300"/>
                </a:solidFill>
                <a:effectLst>
                  <a:outerShdw blurRad="38100" dist="38100" dir="2700000" algn="tl">
                    <a:srgbClr val="C0C0C0"/>
                  </a:outerShdw>
                </a:effectLst>
                <a:ea typeface="仿宋_GB2312" pitchFamily="49" charset="-122"/>
              </a:rPr>
              <a:t>用顶点表示活动</a:t>
            </a:r>
            <a:r>
              <a:rPr lang="zh-CN" altLang="en-US" b="1" dirty="0">
                <a:effectLst>
                  <a:outerShdw blurRad="38100" dist="38100" dir="2700000" algn="tl">
                    <a:srgbClr val="C0C0C0"/>
                  </a:outerShdw>
                </a:effectLst>
                <a:ea typeface="仿宋_GB2312" pitchFamily="49" charset="-122"/>
              </a:rPr>
              <a:t>，</a:t>
            </a:r>
            <a:r>
              <a:rPr lang="zh-CN" altLang="en-US" b="1" dirty="0">
                <a:solidFill>
                  <a:srgbClr val="FF3300"/>
                </a:solidFill>
                <a:effectLst>
                  <a:outerShdw blurRad="38100" dist="38100" dir="2700000" algn="tl">
                    <a:srgbClr val="C0C0C0"/>
                  </a:outerShdw>
                </a:effectLst>
                <a:ea typeface="仿宋_GB2312" pitchFamily="49" charset="-122"/>
              </a:rPr>
              <a:t>用有向</a:t>
            </a:r>
            <a:r>
              <a:rPr lang="zh-CN" altLang="en-US" b="1" dirty="0" smtClean="0">
                <a:solidFill>
                  <a:srgbClr val="FF3300"/>
                </a:solidFill>
                <a:effectLst>
                  <a:outerShdw blurRad="38100" dist="38100" dir="2700000" algn="tl">
                    <a:srgbClr val="C0C0C0"/>
                  </a:outerShdw>
                </a:effectLst>
                <a:ea typeface="仿宋_GB2312" pitchFamily="49" charset="-122"/>
              </a:rPr>
              <a:t>边</a:t>
            </a:r>
            <a:r>
              <a:rPr lang="en-US" altLang="zh-CN" b="1" dirty="0" smtClean="0">
                <a:solidFill>
                  <a:srgbClr val="FF3300"/>
                </a:solidFill>
                <a:effectLst>
                  <a:outerShdw blurRad="38100" dist="38100" dir="2700000" algn="tl">
                    <a:srgbClr val="C0C0C0"/>
                  </a:outerShdw>
                </a:effectLst>
                <a:ea typeface="仿宋_GB2312" pitchFamily="49" charset="-122"/>
              </a:rPr>
              <a:t>&lt;</a:t>
            </a:r>
            <a:r>
              <a:rPr lang="en-US" altLang="zh-CN" b="1" dirty="0">
                <a:solidFill>
                  <a:srgbClr val="FF3300"/>
                </a:solidFill>
                <a:effectLst>
                  <a:outerShdw blurRad="38100" dist="38100" dir="2700000" algn="tl">
                    <a:srgbClr val="C0C0C0"/>
                  </a:outerShdw>
                </a:effectLst>
                <a:ea typeface="仿宋_GB2312" pitchFamily="49" charset="-122"/>
              </a:rPr>
              <a:t>V</a:t>
            </a:r>
            <a:r>
              <a:rPr lang="en-US" altLang="zh-CN" b="1" baseline="-25000" dirty="0">
                <a:solidFill>
                  <a:srgbClr val="FF3300"/>
                </a:solidFill>
                <a:effectLst>
                  <a:outerShdw blurRad="38100" dist="38100" dir="2700000" algn="tl">
                    <a:srgbClr val="C0C0C0"/>
                  </a:outerShdw>
                </a:effectLst>
                <a:ea typeface="仿宋_GB2312" pitchFamily="49" charset="-122"/>
              </a:rPr>
              <a:t>i</a:t>
            </a:r>
            <a:r>
              <a:rPr lang="en-US" altLang="zh-CN" b="1" dirty="0">
                <a:solidFill>
                  <a:srgbClr val="FF3300"/>
                </a:solidFill>
                <a:effectLst>
                  <a:outerShdw blurRad="38100" dist="38100" dir="2700000" algn="tl">
                    <a:srgbClr val="C0C0C0"/>
                  </a:outerShdw>
                </a:effectLst>
                <a:ea typeface="仿宋_GB2312" pitchFamily="49" charset="-122"/>
              </a:rPr>
              <a:t>, </a:t>
            </a:r>
            <a:r>
              <a:rPr lang="en-US" altLang="zh-CN" b="1" dirty="0" err="1">
                <a:solidFill>
                  <a:srgbClr val="FF3300"/>
                </a:solidFill>
                <a:effectLst>
                  <a:outerShdw blurRad="38100" dist="38100" dir="2700000" algn="tl">
                    <a:srgbClr val="C0C0C0"/>
                  </a:outerShdw>
                </a:effectLst>
                <a:ea typeface="仿宋_GB2312" pitchFamily="49" charset="-122"/>
              </a:rPr>
              <a:t>V</a:t>
            </a:r>
            <a:r>
              <a:rPr lang="en-US" altLang="zh-CN" b="1" baseline="-25000" dirty="0" err="1">
                <a:solidFill>
                  <a:srgbClr val="FF3300"/>
                </a:solidFill>
                <a:effectLst>
                  <a:outerShdw blurRad="38100" dist="38100" dir="2700000" algn="tl">
                    <a:srgbClr val="C0C0C0"/>
                  </a:outerShdw>
                </a:effectLst>
                <a:ea typeface="仿宋_GB2312" pitchFamily="49" charset="-122"/>
              </a:rPr>
              <a:t>j</a:t>
            </a:r>
            <a:r>
              <a:rPr lang="en-US" altLang="zh-CN" b="1" dirty="0">
                <a:solidFill>
                  <a:srgbClr val="FF3300"/>
                </a:solidFill>
                <a:effectLst>
                  <a:outerShdw blurRad="38100" dist="38100" dir="2700000" algn="tl">
                    <a:srgbClr val="C0C0C0"/>
                  </a:outerShdw>
                </a:effectLst>
                <a:ea typeface="仿宋_GB2312" pitchFamily="49" charset="-122"/>
              </a:rPr>
              <a:t>&gt;</a:t>
            </a:r>
            <a:r>
              <a:rPr lang="zh-CN" altLang="en-US" b="1" dirty="0">
                <a:solidFill>
                  <a:schemeClr val="tx2"/>
                </a:solidFill>
                <a:effectLst>
                  <a:outerShdw blurRad="38100" dist="38100" dir="2700000" algn="tl">
                    <a:srgbClr val="C0C0C0"/>
                  </a:outerShdw>
                </a:effectLst>
                <a:ea typeface="仿宋_GB2312" pitchFamily="49" charset="-122"/>
              </a:rPr>
              <a:t>表示</a:t>
            </a:r>
            <a:r>
              <a:rPr lang="zh-CN" altLang="en-US" b="1" dirty="0" smtClean="0">
                <a:solidFill>
                  <a:srgbClr val="3333CC"/>
                </a:solidFill>
                <a:effectLst>
                  <a:outerShdw blurRad="38100" dist="38100" dir="2700000" algn="tl">
                    <a:srgbClr val="C0C0C0"/>
                  </a:outerShdw>
                </a:effectLst>
                <a:ea typeface="仿宋_GB2312" pitchFamily="49" charset="-122"/>
              </a:rPr>
              <a:t>活动</a:t>
            </a:r>
            <a:r>
              <a:rPr lang="en-US" altLang="zh-CN" b="1" dirty="0" smtClean="0">
                <a:solidFill>
                  <a:srgbClr val="FF0000"/>
                </a:solidFill>
                <a:effectLst>
                  <a:outerShdw blurRad="38100" dist="38100" dir="2700000" algn="tl">
                    <a:srgbClr val="C0C0C0"/>
                  </a:outerShdw>
                </a:effectLst>
                <a:ea typeface="仿宋_GB2312" pitchFamily="49" charset="-122"/>
              </a:rPr>
              <a:t>V</a:t>
            </a:r>
            <a:r>
              <a:rPr lang="en-US" altLang="zh-CN" b="1" baseline="-25000" dirty="0" smtClean="0">
                <a:solidFill>
                  <a:srgbClr val="FF0000"/>
                </a:solidFill>
                <a:effectLst>
                  <a:outerShdw blurRad="38100" dist="38100" dir="2700000" algn="tl">
                    <a:srgbClr val="C0C0C0"/>
                  </a:outerShdw>
                </a:effectLst>
                <a:ea typeface="仿宋_GB2312" pitchFamily="49" charset="-122"/>
              </a:rPr>
              <a:t>i</a:t>
            </a:r>
            <a:r>
              <a:rPr lang="zh-CN" altLang="en-US" b="1" dirty="0" smtClean="0">
                <a:solidFill>
                  <a:srgbClr val="3333CC"/>
                </a:solidFill>
                <a:effectLst>
                  <a:outerShdw blurRad="38100" dist="38100" dir="2700000" algn="tl">
                    <a:srgbClr val="C0C0C0"/>
                  </a:outerShdw>
                </a:effectLst>
                <a:ea typeface="仿宋_GB2312" pitchFamily="49" charset="-122"/>
              </a:rPr>
              <a:t>必须</a:t>
            </a:r>
            <a:r>
              <a:rPr lang="zh-CN" altLang="en-US" b="1" dirty="0">
                <a:solidFill>
                  <a:srgbClr val="3333CC"/>
                </a:solidFill>
                <a:effectLst>
                  <a:outerShdw blurRad="38100" dist="38100" dir="2700000" algn="tl">
                    <a:srgbClr val="C0C0C0"/>
                  </a:outerShdw>
                </a:effectLst>
                <a:ea typeface="仿宋_GB2312" pitchFamily="49" charset="-122"/>
              </a:rPr>
              <a:t>先于</a:t>
            </a:r>
            <a:r>
              <a:rPr lang="zh-CN" altLang="en-US" b="1" dirty="0" smtClean="0">
                <a:solidFill>
                  <a:srgbClr val="3333CC"/>
                </a:solidFill>
                <a:effectLst>
                  <a:outerShdw blurRad="38100" dist="38100" dir="2700000" algn="tl">
                    <a:srgbClr val="C0C0C0"/>
                  </a:outerShdw>
                </a:effectLst>
                <a:ea typeface="仿宋_GB2312" pitchFamily="49" charset="-122"/>
              </a:rPr>
              <a:t>活动</a:t>
            </a:r>
            <a:r>
              <a:rPr lang="en-US" altLang="zh-CN" b="1" dirty="0" err="1" smtClean="0">
                <a:solidFill>
                  <a:srgbClr val="FF0000"/>
                </a:solidFill>
                <a:effectLst>
                  <a:outerShdw blurRad="38100" dist="38100" dir="2700000" algn="tl">
                    <a:srgbClr val="C0C0C0"/>
                  </a:outerShdw>
                </a:effectLst>
                <a:ea typeface="仿宋_GB2312" pitchFamily="49" charset="-122"/>
              </a:rPr>
              <a:t>V</a:t>
            </a:r>
            <a:r>
              <a:rPr lang="en-US" altLang="zh-CN" b="1" baseline="-25000" dirty="0" err="1" smtClean="0">
                <a:solidFill>
                  <a:srgbClr val="FF0000"/>
                </a:solidFill>
                <a:effectLst>
                  <a:outerShdw blurRad="38100" dist="38100" dir="2700000" algn="tl">
                    <a:srgbClr val="C0C0C0"/>
                  </a:outerShdw>
                </a:effectLst>
                <a:ea typeface="仿宋_GB2312" pitchFamily="49" charset="-122"/>
              </a:rPr>
              <a:t>j</a:t>
            </a:r>
            <a:r>
              <a:rPr lang="zh-CN" altLang="en-US" b="1" dirty="0" smtClean="0">
                <a:solidFill>
                  <a:srgbClr val="3333CC"/>
                </a:solidFill>
                <a:effectLst>
                  <a:outerShdw blurRad="38100" dist="38100" dir="2700000" algn="tl">
                    <a:srgbClr val="C0C0C0"/>
                  </a:outerShdw>
                </a:effectLst>
                <a:ea typeface="仿宋_GB2312" pitchFamily="49" charset="-122"/>
              </a:rPr>
              <a:t>进行</a:t>
            </a:r>
            <a:r>
              <a:rPr lang="zh-CN" altLang="en-US" b="1" dirty="0">
                <a:effectLst>
                  <a:outerShdw blurRad="38100" dist="38100" dir="2700000" algn="tl">
                    <a:srgbClr val="C0C0C0"/>
                  </a:outerShdw>
                </a:effectLst>
                <a:ea typeface="仿宋_GB2312" pitchFamily="49" charset="-122"/>
              </a:rPr>
              <a:t>。这种有向图叫做顶点表示活动的</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smtClean="0">
                <a:effectLst>
                  <a:outerShdw blurRad="38100" dist="38100" dir="2700000" algn="tl">
                    <a:srgbClr val="C0C0C0"/>
                  </a:outerShdw>
                </a:effectLst>
                <a:ea typeface="仿宋_GB2312" pitchFamily="49" charset="-122"/>
              </a:rPr>
              <a:t>网络</a:t>
            </a:r>
            <a:r>
              <a:rPr lang="en-US" altLang="zh-CN" b="1" dirty="0" smtClean="0">
                <a:solidFill>
                  <a:schemeClr val="tx2"/>
                </a:solidFill>
                <a:effectLst>
                  <a:outerShdw blurRad="38100" dist="38100" dir="2700000" algn="tl">
                    <a:srgbClr val="C0C0C0"/>
                  </a:outerShdw>
                </a:effectLst>
                <a:ea typeface="仿宋_GB2312" pitchFamily="49" charset="-122"/>
              </a:rPr>
              <a:t>(</a:t>
            </a:r>
            <a:r>
              <a:rPr lang="en-US" altLang="zh-CN" b="1" dirty="0">
                <a:solidFill>
                  <a:schemeClr val="tx2"/>
                </a:solidFill>
                <a:effectLst>
                  <a:outerShdw blurRad="38100" dist="38100" dir="2700000" algn="tl">
                    <a:srgbClr val="C0C0C0"/>
                  </a:outerShdw>
                </a:effectLst>
                <a:ea typeface="仿宋_GB2312" pitchFamily="49" charset="-122"/>
              </a:rPr>
              <a:t>Activity </a:t>
            </a:r>
            <a:r>
              <a:rPr lang="en-US" altLang="zh-CN" b="1" dirty="0" smtClean="0">
                <a:solidFill>
                  <a:schemeClr val="tx2"/>
                </a:solidFill>
                <a:effectLst>
                  <a:outerShdw blurRad="38100" dist="38100" dir="2700000" algn="tl">
                    <a:srgbClr val="C0C0C0"/>
                  </a:outerShdw>
                </a:effectLst>
                <a:ea typeface="仿宋_GB2312" pitchFamily="49" charset="-122"/>
              </a:rPr>
              <a:t>On </a:t>
            </a:r>
            <a:r>
              <a:rPr lang="en-US" altLang="zh-CN" b="1" dirty="0">
                <a:solidFill>
                  <a:schemeClr val="tx2"/>
                </a:solidFill>
                <a:effectLst>
                  <a:outerShdw blurRad="38100" dist="38100" dir="2700000" algn="tl">
                    <a:srgbClr val="C0C0C0"/>
                  </a:outerShdw>
                </a:effectLst>
                <a:ea typeface="仿宋_GB2312" pitchFamily="49" charset="-122"/>
              </a:rPr>
              <a:t>Vertices)</a:t>
            </a:r>
            <a:r>
              <a:rPr lang="zh-CN" altLang="en-US" b="1" dirty="0">
                <a:effectLst>
                  <a:outerShdw blurRad="38100" dist="38100" dir="2700000" algn="tl">
                    <a:srgbClr val="C0C0C0"/>
                  </a:outerShdw>
                </a:effectLst>
                <a:ea typeface="仿宋_GB2312" pitchFamily="49" charset="-122"/>
              </a:rPr>
              <a:t>。  </a:t>
            </a:r>
          </a:p>
          <a:p>
            <a:pPr algn="just">
              <a:spcBef>
                <a:spcPct val="3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在</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网络中不能出现有向回路，即有向环。如果出现了有向环，则意味着某项活动应以自己作为先决条件。</a:t>
            </a:r>
          </a:p>
          <a:p>
            <a:pPr algn="just">
              <a:spcBef>
                <a:spcPct val="3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因此，对给定的</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网络，必须先判断它是否存在有向环。</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174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282">
                                            <p:txEl>
                                              <p:pRg st="1" end="1"/>
                                            </p:txEl>
                                          </p:spTgt>
                                        </p:tgtEl>
                                        <p:attrNameLst>
                                          <p:attrName>style.visibility</p:attrName>
                                        </p:attrNameLst>
                                      </p:cBhvr>
                                      <p:to>
                                        <p:strVal val="visible"/>
                                      </p:to>
                                    </p:set>
                                    <p:animEffect transition="in" filter="checkerboard(across)">
                                      <p:cBhvr>
                                        <p:cTn id="7" dur="500"/>
                                        <p:tgtEl>
                                          <p:spTgt spid="2252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282">
                                            <p:txEl>
                                              <p:pRg st="2" end="2"/>
                                            </p:txEl>
                                          </p:spTgt>
                                        </p:tgtEl>
                                        <p:attrNameLst>
                                          <p:attrName>style.visibility</p:attrName>
                                        </p:attrNameLst>
                                      </p:cBhvr>
                                      <p:to>
                                        <p:strVal val="visible"/>
                                      </p:to>
                                    </p:set>
                                    <p:animEffect transition="in" filter="checkerboard(across)">
                                      <p:cBhvr>
                                        <p:cTn id="12" dur="500"/>
                                        <p:tgtEl>
                                          <p:spTgt spid="2252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457200" y="719138"/>
            <a:ext cx="8153400" cy="2522537"/>
          </a:xfrm>
        </p:spPr>
        <p:txBody>
          <a:bodyPr/>
          <a:lstStyle/>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检测有向环的一种方法是对</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网络构造它的拓扑有序序列。即将各个顶点（代表各个活动）排列成一个线性有序的序列，使得</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网络中所有应存在的前驱和后继关系都能得到满足。   </a:t>
            </a:r>
          </a:p>
        </p:txBody>
      </p:sp>
      <p:grpSp>
        <p:nvGrpSpPr>
          <p:cNvPr id="226319" name="Group 15"/>
          <p:cNvGrpSpPr>
            <a:grpSpLocks/>
          </p:cNvGrpSpPr>
          <p:nvPr/>
        </p:nvGrpSpPr>
        <p:grpSpPr bwMode="auto">
          <a:xfrm>
            <a:off x="1270000" y="3468688"/>
            <a:ext cx="2590800" cy="1455737"/>
            <a:chOff x="560" y="2305"/>
            <a:chExt cx="1632" cy="917"/>
          </a:xfrm>
        </p:grpSpPr>
        <p:sp>
          <p:nvSpPr>
            <p:cNvPr id="226308" name="Line 4"/>
            <p:cNvSpPr>
              <a:spLocks noChangeShapeType="1"/>
            </p:cNvSpPr>
            <p:nvPr/>
          </p:nvSpPr>
          <p:spPr bwMode="auto">
            <a:xfrm flipV="1">
              <a:off x="776" y="2480"/>
              <a:ext cx="464" cy="232"/>
            </a:xfrm>
            <a:prstGeom prst="line">
              <a:avLst/>
            </a:prstGeom>
            <a:noFill/>
            <a:ln w="25400">
              <a:solidFill>
                <a:srgbClr val="0000FF"/>
              </a:solidFill>
              <a:round/>
              <a:headEnd/>
              <a:tailEnd type="triangle" w="sm" len="lg"/>
            </a:ln>
            <a:effectLst/>
          </p:spPr>
          <p:txBody>
            <a:bodyPr/>
            <a:lstStyle/>
            <a:p>
              <a:endParaRPr lang="zh-CN" altLang="en-US"/>
            </a:p>
          </p:txBody>
        </p:sp>
        <p:sp>
          <p:nvSpPr>
            <p:cNvPr id="226309" name="Oval 5"/>
            <p:cNvSpPr>
              <a:spLocks noChangeArrowheads="1"/>
            </p:cNvSpPr>
            <p:nvPr/>
          </p:nvSpPr>
          <p:spPr bwMode="auto">
            <a:xfrm>
              <a:off x="1232" y="2320"/>
              <a:ext cx="256" cy="248"/>
            </a:xfrm>
            <a:prstGeom prst="ellipse">
              <a:avLst/>
            </a:prstGeom>
            <a:gradFill rotWithShape="0">
              <a:gsLst>
                <a:gs pos="0">
                  <a:schemeClr val="folHlink"/>
                </a:gs>
                <a:gs pos="100000">
                  <a:schemeClr val="folHlink">
                    <a:gamma/>
                    <a:shade val="46275"/>
                    <a:invGamma/>
                  </a:schemeClr>
                </a:gs>
              </a:gsLst>
              <a:lin ang="2700000" scaled="1"/>
            </a:gradFill>
            <a:ln w="9525">
              <a:solidFill>
                <a:schemeClr val="folHlink"/>
              </a:solidFill>
              <a:round/>
              <a:headEnd/>
              <a:tailEnd/>
            </a:ln>
            <a:effectLst/>
          </p:spPr>
          <p:txBody>
            <a:bodyPr wrap="none" anchor="ctr"/>
            <a:lstStyle/>
            <a:p>
              <a:endParaRPr lang="zh-CN" altLang="en-US"/>
            </a:p>
          </p:txBody>
        </p:sp>
        <p:sp>
          <p:nvSpPr>
            <p:cNvPr id="226310" name="Line 6"/>
            <p:cNvSpPr>
              <a:spLocks noChangeShapeType="1"/>
            </p:cNvSpPr>
            <p:nvPr/>
          </p:nvSpPr>
          <p:spPr bwMode="auto">
            <a:xfrm>
              <a:off x="792" y="2832"/>
              <a:ext cx="456" cy="248"/>
            </a:xfrm>
            <a:prstGeom prst="line">
              <a:avLst/>
            </a:prstGeom>
            <a:noFill/>
            <a:ln w="25400">
              <a:solidFill>
                <a:srgbClr val="0000FF"/>
              </a:solidFill>
              <a:round/>
              <a:headEnd/>
              <a:tailEnd type="triangle" w="sm" len="lg"/>
            </a:ln>
            <a:effectLst/>
          </p:spPr>
          <p:txBody>
            <a:bodyPr/>
            <a:lstStyle/>
            <a:p>
              <a:endParaRPr lang="zh-CN" altLang="en-US"/>
            </a:p>
          </p:txBody>
        </p:sp>
        <p:sp>
          <p:nvSpPr>
            <p:cNvPr id="226311" name="Oval 7"/>
            <p:cNvSpPr>
              <a:spLocks noChangeArrowheads="1"/>
            </p:cNvSpPr>
            <p:nvPr/>
          </p:nvSpPr>
          <p:spPr bwMode="auto">
            <a:xfrm flipV="1">
              <a:off x="1232" y="2968"/>
              <a:ext cx="256" cy="248"/>
            </a:xfrm>
            <a:prstGeom prst="ellipse">
              <a:avLst/>
            </a:prstGeom>
            <a:gradFill rotWithShape="0">
              <a:gsLst>
                <a:gs pos="0">
                  <a:schemeClr val="folHlink"/>
                </a:gs>
                <a:gs pos="100000">
                  <a:schemeClr val="folHlink">
                    <a:gamma/>
                    <a:shade val="46275"/>
                    <a:invGamma/>
                  </a:schemeClr>
                </a:gs>
              </a:gsLst>
              <a:lin ang="2700000" scaled="1"/>
            </a:gradFill>
            <a:ln w="9525">
              <a:solidFill>
                <a:schemeClr val="folHlink"/>
              </a:solidFill>
              <a:round/>
              <a:headEnd/>
              <a:tailEnd/>
            </a:ln>
            <a:effectLst/>
          </p:spPr>
          <p:txBody>
            <a:bodyPr wrap="none" anchor="ctr"/>
            <a:lstStyle/>
            <a:p>
              <a:endParaRPr lang="zh-CN" altLang="en-US"/>
            </a:p>
          </p:txBody>
        </p:sp>
        <p:sp>
          <p:nvSpPr>
            <p:cNvPr id="226312" name="Line 8"/>
            <p:cNvSpPr>
              <a:spLocks noChangeShapeType="1"/>
            </p:cNvSpPr>
            <p:nvPr/>
          </p:nvSpPr>
          <p:spPr bwMode="auto">
            <a:xfrm flipV="1">
              <a:off x="1488" y="2840"/>
              <a:ext cx="464" cy="232"/>
            </a:xfrm>
            <a:prstGeom prst="line">
              <a:avLst/>
            </a:prstGeom>
            <a:noFill/>
            <a:ln w="25400">
              <a:solidFill>
                <a:srgbClr val="0000FF"/>
              </a:solidFill>
              <a:round/>
              <a:headEnd/>
              <a:tailEnd type="triangle" w="sm" len="lg"/>
            </a:ln>
            <a:effectLst/>
          </p:spPr>
          <p:txBody>
            <a:bodyPr/>
            <a:lstStyle/>
            <a:p>
              <a:endParaRPr lang="zh-CN" altLang="en-US"/>
            </a:p>
          </p:txBody>
        </p:sp>
        <p:sp>
          <p:nvSpPr>
            <p:cNvPr id="226313" name="Line 9"/>
            <p:cNvSpPr>
              <a:spLocks noChangeShapeType="1"/>
            </p:cNvSpPr>
            <p:nvPr/>
          </p:nvSpPr>
          <p:spPr bwMode="auto">
            <a:xfrm>
              <a:off x="1488" y="2496"/>
              <a:ext cx="456" cy="248"/>
            </a:xfrm>
            <a:prstGeom prst="line">
              <a:avLst/>
            </a:prstGeom>
            <a:noFill/>
            <a:ln w="25400">
              <a:solidFill>
                <a:srgbClr val="0000FF"/>
              </a:solidFill>
              <a:round/>
              <a:headEnd/>
              <a:tailEnd type="triangle" w="sm" len="lg"/>
            </a:ln>
            <a:effectLst/>
          </p:spPr>
          <p:txBody>
            <a:bodyPr/>
            <a:lstStyle/>
            <a:p>
              <a:endParaRPr lang="zh-CN" altLang="en-US"/>
            </a:p>
          </p:txBody>
        </p:sp>
        <p:sp>
          <p:nvSpPr>
            <p:cNvPr id="226314" name="Oval 10"/>
            <p:cNvSpPr>
              <a:spLocks noChangeArrowheads="1"/>
            </p:cNvSpPr>
            <p:nvPr/>
          </p:nvSpPr>
          <p:spPr bwMode="auto">
            <a:xfrm flipV="1">
              <a:off x="1936" y="2680"/>
              <a:ext cx="256" cy="248"/>
            </a:xfrm>
            <a:prstGeom prst="ellipse">
              <a:avLst/>
            </a:prstGeom>
            <a:gradFill rotWithShape="0">
              <a:gsLst>
                <a:gs pos="0">
                  <a:schemeClr val="folHlink"/>
                </a:gs>
                <a:gs pos="100000">
                  <a:schemeClr val="folHlink">
                    <a:gamma/>
                    <a:shade val="46275"/>
                    <a:invGamma/>
                  </a:schemeClr>
                </a:gs>
              </a:gsLst>
              <a:lin ang="2700000" scaled="1"/>
            </a:gradFill>
            <a:ln w="9525">
              <a:solidFill>
                <a:schemeClr val="folHlink"/>
              </a:solidFill>
              <a:round/>
              <a:headEnd/>
              <a:tailEnd/>
            </a:ln>
            <a:effectLst/>
          </p:spPr>
          <p:txBody>
            <a:bodyPr wrap="none" anchor="ctr"/>
            <a:lstStyle/>
            <a:p>
              <a:endParaRPr lang="zh-CN" altLang="en-US"/>
            </a:p>
          </p:txBody>
        </p:sp>
        <p:sp>
          <p:nvSpPr>
            <p:cNvPr id="226307" name="Oval 3"/>
            <p:cNvSpPr>
              <a:spLocks noChangeArrowheads="1"/>
            </p:cNvSpPr>
            <p:nvPr/>
          </p:nvSpPr>
          <p:spPr bwMode="auto">
            <a:xfrm>
              <a:off x="560" y="2656"/>
              <a:ext cx="256" cy="248"/>
            </a:xfrm>
            <a:prstGeom prst="ellipse">
              <a:avLst/>
            </a:prstGeom>
            <a:gradFill rotWithShape="0">
              <a:gsLst>
                <a:gs pos="0">
                  <a:schemeClr val="folHlink"/>
                </a:gs>
                <a:gs pos="100000">
                  <a:schemeClr val="folHlink">
                    <a:gamma/>
                    <a:shade val="46275"/>
                    <a:invGamma/>
                  </a:schemeClr>
                </a:gs>
              </a:gsLst>
              <a:lin ang="2700000" scaled="1"/>
            </a:gradFill>
            <a:ln w="9525">
              <a:solidFill>
                <a:schemeClr val="folHlink"/>
              </a:solidFill>
              <a:round/>
              <a:headEnd/>
              <a:tailEnd/>
            </a:ln>
            <a:effectLst/>
          </p:spPr>
          <p:txBody>
            <a:bodyPr wrap="none" anchor="ctr"/>
            <a:lstStyle/>
            <a:p>
              <a:endParaRPr lang="zh-CN" altLang="en-US"/>
            </a:p>
          </p:txBody>
        </p:sp>
        <p:sp>
          <p:nvSpPr>
            <p:cNvPr id="226315" name="Text Box 11"/>
            <p:cNvSpPr txBox="1">
              <a:spLocks noChangeArrowheads="1"/>
            </p:cNvSpPr>
            <p:nvPr/>
          </p:nvSpPr>
          <p:spPr bwMode="auto">
            <a:xfrm>
              <a:off x="582" y="2641"/>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1</a:t>
              </a:r>
            </a:p>
          </p:txBody>
        </p:sp>
        <p:sp>
          <p:nvSpPr>
            <p:cNvPr id="226316" name="Text Box 12"/>
            <p:cNvSpPr txBox="1">
              <a:spLocks noChangeArrowheads="1"/>
            </p:cNvSpPr>
            <p:nvPr/>
          </p:nvSpPr>
          <p:spPr bwMode="auto">
            <a:xfrm>
              <a:off x="1262" y="2953"/>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2</a:t>
              </a:r>
            </a:p>
          </p:txBody>
        </p:sp>
        <p:sp>
          <p:nvSpPr>
            <p:cNvPr id="226317" name="Text Box 13"/>
            <p:cNvSpPr txBox="1">
              <a:spLocks noChangeArrowheads="1"/>
            </p:cNvSpPr>
            <p:nvPr/>
          </p:nvSpPr>
          <p:spPr bwMode="auto">
            <a:xfrm>
              <a:off x="1262" y="2305"/>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3</a:t>
              </a:r>
            </a:p>
          </p:txBody>
        </p:sp>
        <p:sp>
          <p:nvSpPr>
            <p:cNvPr id="226318" name="Text Box 14"/>
            <p:cNvSpPr txBox="1">
              <a:spLocks noChangeArrowheads="1"/>
            </p:cNvSpPr>
            <p:nvPr/>
          </p:nvSpPr>
          <p:spPr bwMode="auto">
            <a:xfrm>
              <a:off x="1950" y="2665"/>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4</a:t>
              </a:r>
            </a:p>
          </p:txBody>
        </p:sp>
      </p:grpSp>
      <p:sp>
        <p:nvSpPr>
          <p:cNvPr id="226335" name="AutoShape 31"/>
          <p:cNvSpPr>
            <a:spLocks noChangeArrowheads="1"/>
          </p:cNvSpPr>
          <p:nvPr/>
        </p:nvSpPr>
        <p:spPr bwMode="auto">
          <a:xfrm>
            <a:off x="3886200" y="4089400"/>
            <a:ext cx="1257300" cy="266700"/>
          </a:xfrm>
          <a:prstGeom prst="rightArrow">
            <a:avLst>
              <a:gd name="adj1" fmla="val 50000"/>
              <a:gd name="adj2" fmla="val 117857"/>
            </a:avLst>
          </a:prstGeom>
          <a:gradFill rotWithShape="0">
            <a:gsLst>
              <a:gs pos="0">
                <a:schemeClr val="bg1"/>
              </a:gs>
              <a:gs pos="100000">
                <a:schemeClr val="bg1">
                  <a:gamma/>
                  <a:shade val="46275"/>
                  <a:invGamma/>
                </a:schemeClr>
              </a:gs>
            </a:gsLst>
            <a:lin ang="0" scaled="1"/>
          </a:gradFill>
          <a:ln w="9525">
            <a:noFill/>
            <a:miter lim="800000"/>
            <a:headEnd/>
            <a:tailEnd/>
          </a:ln>
          <a:effectLst/>
        </p:spPr>
        <p:txBody>
          <a:bodyPr wrap="none" anchor="ctr"/>
          <a:lstStyle/>
          <a:p>
            <a:endParaRPr lang="zh-CN" altLang="en-US"/>
          </a:p>
        </p:txBody>
      </p:sp>
      <p:sp>
        <p:nvSpPr>
          <p:cNvPr id="226336" name="Text Box 32"/>
          <p:cNvSpPr txBox="1">
            <a:spLocks noChangeArrowheads="1"/>
          </p:cNvSpPr>
          <p:nvPr/>
        </p:nvSpPr>
        <p:spPr bwMode="auto">
          <a:xfrm>
            <a:off x="3819525" y="3486150"/>
            <a:ext cx="1612900" cy="519113"/>
          </a:xfrm>
          <a:prstGeom prst="rect">
            <a:avLst/>
          </a:prstGeom>
          <a:noFill/>
          <a:ln w="9525">
            <a:noFill/>
            <a:miter lim="800000"/>
            <a:headEnd/>
            <a:tailEnd/>
          </a:ln>
          <a:effectLst/>
        </p:spPr>
        <p:txBody>
          <a:bodyPr wrap="none">
            <a:spAutoFit/>
          </a:bodyPr>
          <a:lstStyle/>
          <a:p>
            <a:r>
              <a:rPr lang="zh-CN" altLang="en-US" sz="2800" b="1" u="sng">
                <a:solidFill>
                  <a:schemeClr val="accent2"/>
                </a:solidFill>
                <a:effectLst>
                  <a:outerShdw blurRad="38100" dist="38100" dir="2700000" algn="tl">
                    <a:srgbClr val="C0C0C0"/>
                  </a:outerShdw>
                </a:effectLst>
                <a:ea typeface="隶书" pitchFamily="49" charset="-122"/>
              </a:rPr>
              <a:t>拓扑排序</a:t>
            </a:r>
          </a:p>
        </p:txBody>
      </p:sp>
      <p:grpSp>
        <p:nvGrpSpPr>
          <p:cNvPr id="226337" name="Group 33"/>
          <p:cNvGrpSpPr>
            <a:grpSpLocks/>
          </p:cNvGrpSpPr>
          <p:nvPr/>
        </p:nvGrpSpPr>
        <p:grpSpPr bwMode="auto">
          <a:xfrm>
            <a:off x="5372100" y="3494088"/>
            <a:ext cx="2590800" cy="1455737"/>
            <a:chOff x="3376" y="2201"/>
            <a:chExt cx="1632" cy="917"/>
          </a:xfrm>
        </p:grpSpPr>
        <p:sp>
          <p:nvSpPr>
            <p:cNvPr id="226321" name="Line 17"/>
            <p:cNvSpPr>
              <a:spLocks noChangeShapeType="1"/>
            </p:cNvSpPr>
            <p:nvPr/>
          </p:nvSpPr>
          <p:spPr bwMode="auto">
            <a:xfrm flipV="1">
              <a:off x="3592" y="2376"/>
              <a:ext cx="464" cy="232"/>
            </a:xfrm>
            <a:prstGeom prst="line">
              <a:avLst/>
            </a:prstGeom>
            <a:noFill/>
            <a:ln w="25400">
              <a:solidFill>
                <a:srgbClr val="0000FF"/>
              </a:solidFill>
              <a:round/>
              <a:headEnd/>
              <a:tailEnd type="triangle" w="sm" len="lg"/>
            </a:ln>
            <a:effectLst/>
          </p:spPr>
          <p:txBody>
            <a:bodyPr/>
            <a:lstStyle/>
            <a:p>
              <a:endParaRPr lang="zh-CN" altLang="en-US"/>
            </a:p>
          </p:txBody>
        </p:sp>
        <p:sp>
          <p:nvSpPr>
            <p:cNvPr id="226322" name="Oval 18"/>
            <p:cNvSpPr>
              <a:spLocks noChangeArrowheads="1"/>
            </p:cNvSpPr>
            <p:nvPr/>
          </p:nvSpPr>
          <p:spPr bwMode="auto">
            <a:xfrm>
              <a:off x="4048" y="2216"/>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23" name="Line 19"/>
            <p:cNvSpPr>
              <a:spLocks noChangeShapeType="1"/>
            </p:cNvSpPr>
            <p:nvPr/>
          </p:nvSpPr>
          <p:spPr bwMode="auto">
            <a:xfrm>
              <a:off x="3608" y="2728"/>
              <a:ext cx="456" cy="248"/>
            </a:xfrm>
            <a:prstGeom prst="line">
              <a:avLst/>
            </a:prstGeom>
            <a:noFill/>
            <a:ln w="25400">
              <a:solidFill>
                <a:srgbClr val="0000FF"/>
              </a:solidFill>
              <a:round/>
              <a:headEnd/>
              <a:tailEnd type="triangle" w="sm" len="lg"/>
            </a:ln>
            <a:effectLst/>
          </p:spPr>
          <p:txBody>
            <a:bodyPr/>
            <a:lstStyle/>
            <a:p>
              <a:endParaRPr lang="zh-CN" altLang="en-US"/>
            </a:p>
          </p:txBody>
        </p:sp>
        <p:sp>
          <p:nvSpPr>
            <p:cNvPr id="226324" name="Oval 20"/>
            <p:cNvSpPr>
              <a:spLocks noChangeArrowheads="1"/>
            </p:cNvSpPr>
            <p:nvPr/>
          </p:nvSpPr>
          <p:spPr bwMode="auto">
            <a:xfrm flipV="1">
              <a:off x="4048" y="2864"/>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25" name="Line 21"/>
            <p:cNvSpPr>
              <a:spLocks noChangeShapeType="1"/>
            </p:cNvSpPr>
            <p:nvPr/>
          </p:nvSpPr>
          <p:spPr bwMode="auto">
            <a:xfrm flipV="1">
              <a:off x="4304" y="2736"/>
              <a:ext cx="464" cy="232"/>
            </a:xfrm>
            <a:prstGeom prst="line">
              <a:avLst/>
            </a:prstGeom>
            <a:noFill/>
            <a:ln w="25400">
              <a:solidFill>
                <a:srgbClr val="0000FF"/>
              </a:solidFill>
              <a:round/>
              <a:headEnd/>
              <a:tailEnd type="triangle" w="sm" len="lg"/>
            </a:ln>
            <a:effectLst/>
          </p:spPr>
          <p:txBody>
            <a:bodyPr/>
            <a:lstStyle/>
            <a:p>
              <a:endParaRPr lang="zh-CN" altLang="en-US"/>
            </a:p>
          </p:txBody>
        </p:sp>
        <p:sp>
          <p:nvSpPr>
            <p:cNvPr id="226326" name="Line 22"/>
            <p:cNvSpPr>
              <a:spLocks noChangeShapeType="1"/>
            </p:cNvSpPr>
            <p:nvPr/>
          </p:nvSpPr>
          <p:spPr bwMode="auto">
            <a:xfrm>
              <a:off x="4304" y="2392"/>
              <a:ext cx="456" cy="248"/>
            </a:xfrm>
            <a:prstGeom prst="line">
              <a:avLst/>
            </a:prstGeom>
            <a:noFill/>
            <a:ln w="25400">
              <a:solidFill>
                <a:srgbClr val="0000FF"/>
              </a:solidFill>
              <a:round/>
              <a:headEnd/>
              <a:tailEnd type="triangle" w="sm" len="lg"/>
            </a:ln>
            <a:effectLst/>
          </p:spPr>
          <p:txBody>
            <a:bodyPr/>
            <a:lstStyle/>
            <a:p>
              <a:endParaRPr lang="zh-CN" altLang="en-US"/>
            </a:p>
          </p:txBody>
        </p:sp>
        <p:sp>
          <p:nvSpPr>
            <p:cNvPr id="226327" name="Oval 23"/>
            <p:cNvSpPr>
              <a:spLocks noChangeArrowheads="1"/>
            </p:cNvSpPr>
            <p:nvPr/>
          </p:nvSpPr>
          <p:spPr bwMode="auto">
            <a:xfrm flipV="1">
              <a:off x="4752" y="2576"/>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28" name="Oval 24"/>
            <p:cNvSpPr>
              <a:spLocks noChangeArrowheads="1"/>
            </p:cNvSpPr>
            <p:nvPr/>
          </p:nvSpPr>
          <p:spPr bwMode="auto">
            <a:xfrm>
              <a:off x="3376" y="2552"/>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32" name="Text Box 28"/>
            <p:cNvSpPr txBox="1">
              <a:spLocks noChangeArrowheads="1"/>
            </p:cNvSpPr>
            <p:nvPr/>
          </p:nvSpPr>
          <p:spPr bwMode="auto">
            <a:xfrm>
              <a:off x="4766" y="2561"/>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4</a:t>
              </a:r>
            </a:p>
          </p:txBody>
        </p:sp>
        <p:sp>
          <p:nvSpPr>
            <p:cNvPr id="226333" name="Line 29"/>
            <p:cNvSpPr>
              <a:spLocks noChangeShapeType="1"/>
            </p:cNvSpPr>
            <p:nvPr/>
          </p:nvSpPr>
          <p:spPr bwMode="auto">
            <a:xfrm flipH="1" flipV="1">
              <a:off x="4176" y="2464"/>
              <a:ext cx="0" cy="392"/>
            </a:xfrm>
            <a:prstGeom prst="line">
              <a:avLst/>
            </a:prstGeom>
            <a:noFill/>
            <a:ln w="25400">
              <a:solidFill>
                <a:srgbClr val="008000"/>
              </a:solidFill>
              <a:prstDash val="dash"/>
              <a:round/>
              <a:headEnd/>
              <a:tailEnd type="triangle" w="sm" len="lg"/>
            </a:ln>
            <a:effectLst/>
          </p:spPr>
          <p:txBody>
            <a:bodyPr/>
            <a:lstStyle/>
            <a:p>
              <a:endParaRPr lang="zh-CN" altLang="en-US"/>
            </a:p>
          </p:txBody>
        </p:sp>
        <p:sp>
          <p:nvSpPr>
            <p:cNvPr id="226329" name="Text Box 25"/>
            <p:cNvSpPr txBox="1">
              <a:spLocks noChangeArrowheads="1"/>
            </p:cNvSpPr>
            <p:nvPr/>
          </p:nvSpPr>
          <p:spPr bwMode="auto">
            <a:xfrm>
              <a:off x="3398" y="2537"/>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1</a:t>
              </a:r>
            </a:p>
          </p:txBody>
        </p:sp>
        <p:sp>
          <p:nvSpPr>
            <p:cNvPr id="226330" name="Text Box 26"/>
            <p:cNvSpPr txBox="1">
              <a:spLocks noChangeArrowheads="1"/>
            </p:cNvSpPr>
            <p:nvPr/>
          </p:nvSpPr>
          <p:spPr bwMode="auto">
            <a:xfrm>
              <a:off x="4078" y="2849"/>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2</a:t>
              </a:r>
            </a:p>
          </p:txBody>
        </p:sp>
        <p:sp>
          <p:nvSpPr>
            <p:cNvPr id="226331" name="Text Box 27"/>
            <p:cNvSpPr txBox="1">
              <a:spLocks noChangeArrowheads="1"/>
            </p:cNvSpPr>
            <p:nvPr/>
          </p:nvSpPr>
          <p:spPr bwMode="auto">
            <a:xfrm>
              <a:off x="4078" y="2201"/>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3</a:t>
              </a:r>
            </a:p>
          </p:txBody>
        </p:sp>
      </p:grpSp>
      <p:grpSp>
        <p:nvGrpSpPr>
          <p:cNvPr id="226372" name="Group 68"/>
          <p:cNvGrpSpPr>
            <a:grpSpLocks/>
          </p:cNvGrpSpPr>
          <p:nvPr/>
        </p:nvGrpSpPr>
        <p:grpSpPr bwMode="auto">
          <a:xfrm>
            <a:off x="3975100" y="5143500"/>
            <a:ext cx="4064000" cy="1003300"/>
            <a:chOff x="1912" y="3264"/>
            <a:chExt cx="2560" cy="632"/>
          </a:xfrm>
        </p:grpSpPr>
        <p:sp>
          <p:nvSpPr>
            <p:cNvPr id="226371" name="Freeform 67"/>
            <p:cNvSpPr>
              <a:spLocks/>
            </p:cNvSpPr>
            <p:nvPr/>
          </p:nvSpPr>
          <p:spPr bwMode="auto">
            <a:xfrm flipV="1">
              <a:off x="2872" y="3648"/>
              <a:ext cx="1360" cy="248"/>
            </a:xfrm>
            <a:custGeom>
              <a:avLst/>
              <a:gdLst/>
              <a:ahLst/>
              <a:cxnLst>
                <a:cxn ang="0">
                  <a:pos x="0" y="224"/>
                </a:cxn>
                <a:cxn ang="0">
                  <a:pos x="152" y="112"/>
                </a:cxn>
                <a:cxn ang="0">
                  <a:pos x="320" y="40"/>
                </a:cxn>
                <a:cxn ang="0">
                  <a:pos x="584" y="0"/>
                </a:cxn>
                <a:cxn ang="0">
                  <a:pos x="864" y="40"/>
                </a:cxn>
                <a:cxn ang="0">
                  <a:pos x="1168" y="160"/>
                </a:cxn>
                <a:cxn ang="0">
                  <a:pos x="1360" y="248"/>
                </a:cxn>
              </a:cxnLst>
              <a:rect l="0" t="0" r="r" b="b"/>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type="none" w="med" len="med"/>
              <a:tailEnd type="triangle" w="sm" len="lg"/>
            </a:ln>
            <a:effectLst/>
          </p:spPr>
          <p:txBody>
            <a:bodyPr/>
            <a:lstStyle/>
            <a:p>
              <a:endParaRPr lang="zh-CN" altLang="en-US"/>
            </a:p>
          </p:txBody>
        </p:sp>
        <p:sp>
          <p:nvSpPr>
            <p:cNvPr id="226352" name="Line 48"/>
            <p:cNvSpPr>
              <a:spLocks noChangeShapeType="1"/>
            </p:cNvSpPr>
            <p:nvPr/>
          </p:nvSpPr>
          <p:spPr bwMode="auto">
            <a:xfrm>
              <a:off x="2160" y="3592"/>
              <a:ext cx="536" cy="8"/>
            </a:xfrm>
            <a:prstGeom prst="line">
              <a:avLst/>
            </a:prstGeom>
            <a:noFill/>
            <a:ln w="25400">
              <a:solidFill>
                <a:srgbClr val="0000FF"/>
              </a:solidFill>
              <a:round/>
              <a:headEnd/>
              <a:tailEnd type="triangle" w="sm" len="lg"/>
            </a:ln>
            <a:effectLst/>
          </p:spPr>
          <p:txBody>
            <a:bodyPr/>
            <a:lstStyle/>
            <a:p>
              <a:endParaRPr lang="zh-CN" altLang="en-US"/>
            </a:p>
          </p:txBody>
        </p:sp>
        <p:sp>
          <p:nvSpPr>
            <p:cNvPr id="226353" name="Oval 49"/>
            <p:cNvSpPr>
              <a:spLocks noChangeArrowheads="1"/>
            </p:cNvSpPr>
            <p:nvPr/>
          </p:nvSpPr>
          <p:spPr bwMode="auto">
            <a:xfrm>
              <a:off x="3464" y="3472"/>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55" name="Oval 51"/>
            <p:cNvSpPr>
              <a:spLocks noChangeArrowheads="1"/>
            </p:cNvSpPr>
            <p:nvPr/>
          </p:nvSpPr>
          <p:spPr bwMode="auto">
            <a:xfrm flipV="1">
              <a:off x="2696" y="3472"/>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57" name="Line 53"/>
            <p:cNvSpPr>
              <a:spLocks noChangeShapeType="1"/>
            </p:cNvSpPr>
            <p:nvPr/>
          </p:nvSpPr>
          <p:spPr bwMode="auto">
            <a:xfrm flipV="1">
              <a:off x="3736" y="3600"/>
              <a:ext cx="472" cy="0"/>
            </a:xfrm>
            <a:prstGeom prst="line">
              <a:avLst/>
            </a:prstGeom>
            <a:noFill/>
            <a:ln w="25400">
              <a:solidFill>
                <a:srgbClr val="0000FF"/>
              </a:solidFill>
              <a:round/>
              <a:headEnd/>
              <a:tailEnd type="triangle" w="sm" len="lg"/>
            </a:ln>
            <a:effectLst/>
          </p:spPr>
          <p:txBody>
            <a:bodyPr/>
            <a:lstStyle/>
            <a:p>
              <a:endParaRPr lang="zh-CN" altLang="en-US"/>
            </a:p>
          </p:txBody>
        </p:sp>
        <p:sp>
          <p:nvSpPr>
            <p:cNvPr id="226358" name="Oval 54"/>
            <p:cNvSpPr>
              <a:spLocks noChangeArrowheads="1"/>
            </p:cNvSpPr>
            <p:nvPr/>
          </p:nvSpPr>
          <p:spPr bwMode="auto">
            <a:xfrm flipV="1">
              <a:off x="4216" y="3464"/>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59" name="Oval 55"/>
            <p:cNvSpPr>
              <a:spLocks noChangeArrowheads="1"/>
            </p:cNvSpPr>
            <p:nvPr/>
          </p:nvSpPr>
          <p:spPr bwMode="auto">
            <a:xfrm>
              <a:off x="1912" y="3472"/>
              <a:ext cx="256" cy="248"/>
            </a:xfrm>
            <a:prstGeom prst="ellipse">
              <a:avLst/>
            </a:prstGeom>
            <a:gradFill rotWithShape="0">
              <a:gsLst>
                <a:gs pos="0">
                  <a:schemeClr val="tx2"/>
                </a:gs>
                <a:gs pos="100000">
                  <a:schemeClr val="tx2">
                    <a:gamma/>
                    <a:shade val="46275"/>
                    <a:invGamma/>
                  </a:schemeClr>
                </a:gs>
              </a:gsLst>
              <a:lin ang="2700000" scaled="1"/>
            </a:gradFill>
            <a:ln w="9525">
              <a:solidFill>
                <a:schemeClr val="tx2"/>
              </a:solidFill>
              <a:round/>
              <a:headEnd/>
              <a:tailEnd/>
            </a:ln>
            <a:effectLst/>
          </p:spPr>
          <p:txBody>
            <a:bodyPr wrap="none" anchor="ctr"/>
            <a:lstStyle/>
            <a:p>
              <a:endParaRPr lang="zh-CN" altLang="en-US"/>
            </a:p>
          </p:txBody>
        </p:sp>
        <p:sp>
          <p:nvSpPr>
            <p:cNvPr id="226360" name="Text Box 56"/>
            <p:cNvSpPr txBox="1">
              <a:spLocks noChangeArrowheads="1"/>
            </p:cNvSpPr>
            <p:nvPr/>
          </p:nvSpPr>
          <p:spPr bwMode="auto">
            <a:xfrm>
              <a:off x="4230" y="3449"/>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4</a:t>
              </a:r>
            </a:p>
          </p:txBody>
        </p:sp>
        <p:sp>
          <p:nvSpPr>
            <p:cNvPr id="226361" name="Line 57"/>
            <p:cNvSpPr>
              <a:spLocks noChangeShapeType="1"/>
            </p:cNvSpPr>
            <p:nvPr/>
          </p:nvSpPr>
          <p:spPr bwMode="auto">
            <a:xfrm>
              <a:off x="2960" y="3592"/>
              <a:ext cx="496" cy="8"/>
            </a:xfrm>
            <a:prstGeom prst="line">
              <a:avLst/>
            </a:prstGeom>
            <a:noFill/>
            <a:ln w="25400">
              <a:solidFill>
                <a:srgbClr val="008000"/>
              </a:solidFill>
              <a:prstDash val="dash"/>
              <a:round/>
              <a:headEnd/>
              <a:tailEnd type="triangle" w="sm" len="lg"/>
            </a:ln>
            <a:effectLst/>
          </p:spPr>
          <p:txBody>
            <a:bodyPr/>
            <a:lstStyle/>
            <a:p>
              <a:endParaRPr lang="zh-CN" altLang="en-US"/>
            </a:p>
          </p:txBody>
        </p:sp>
        <p:sp>
          <p:nvSpPr>
            <p:cNvPr id="226362" name="Text Box 58"/>
            <p:cNvSpPr txBox="1">
              <a:spLocks noChangeArrowheads="1"/>
            </p:cNvSpPr>
            <p:nvPr/>
          </p:nvSpPr>
          <p:spPr bwMode="auto">
            <a:xfrm>
              <a:off x="1934" y="3457"/>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1</a:t>
              </a:r>
            </a:p>
          </p:txBody>
        </p:sp>
        <p:sp>
          <p:nvSpPr>
            <p:cNvPr id="226363" name="Text Box 59"/>
            <p:cNvSpPr txBox="1">
              <a:spLocks noChangeArrowheads="1"/>
            </p:cNvSpPr>
            <p:nvPr/>
          </p:nvSpPr>
          <p:spPr bwMode="auto">
            <a:xfrm>
              <a:off x="2734" y="3457"/>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2</a:t>
              </a:r>
            </a:p>
          </p:txBody>
        </p:sp>
        <p:sp>
          <p:nvSpPr>
            <p:cNvPr id="226364" name="Text Box 60"/>
            <p:cNvSpPr txBox="1">
              <a:spLocks noChangeArrowheads="1"/>
            </p:cNvSpPr>
            <p:nvPr/>
          </p:nvSpPr>
          <p:spPr bwMode="auto">
            <a:xfrm>
              <a:off x="3494" y="3457"/>
              <a:ext cx="204" cy="269"/>
            </a:xfrm>
            <a:prstGeom prst="rect">
              <a:avLst/>
            </a:prstGeom>
            <a:noFill/>
            <a:ln w="9525">
              <a:noFill/>
              <a:miter lim="800000"/>
              <a:headEnd/>
              <a:tailEnd/>
            </a:ln>
            <a:effectLst/>
          </p:spPr>
          <p:txBody>
            <a:bodyPr wrap="none">
              <a:spAutoFit/>
            </a:bodyPr>
            <a:lstStyle/>
            <a:p>
              <a:r>
                <a:rPr lang="en-US" altLang="zh-CN" sz="2200" b="1">
                  <a:solidFill>
                    <a:srgbClr val="FFFF00"/>
                  </a:solidFill>
                </a:rPr>
                <a:t>3</a:t>
              </a:r>
            </a:p>
          </p:txBody>
        </p:sp>
        <p:sp>
          <p:nvSpPr>
            <p:cNvPr id="226370" name="Freeform 66"/>
            <p:cNvSpPr>
              <a:spLocks/>
            </p:cNvSpPr>
            <p:nvPr/>
          </p:nvSpPr>
          <p:spPr bwMode="auto">
            <a:xfrm>
              <a:off x="2120" y="3264"/>
              <a:ext cx="1360" cy="248"/>
            </a:xfrm>
            <a:custGeom>
              <a:avLst/>
              <a:gdLst/>
              <a:ahLst/>
              <a:cxnLst>
                <a:cxn ang="0">
                  <a:pos x="0" y="224"/>
                </a:cxn>
                <a:cxn ang="0">
                  <a:pos x="152" y="112"/>
                </a:cxn>
                <a:cxn ang="0">
                  <a:pos x="320" y="40"/>
                </a:cxn>
                <a:cxn ang="0">
                  <a:pos x="584" y="0"/>
                </a:cxn>
                <a:cxn ang="0">
                  <a:pos x="864" y="40"/>
                </a:cxn>
                <a:cxn ang="0">
                  <a:pos x="1168" y="160"/>
                </a:cxn>
                <a:cxn ang="0">
                  <a:pos x="1360" y="248"/>
                </a:cxn>
              </a:cxnLst>
              <a:rect l="0" t="0" r="r" b="b"/>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type="none" w="med" len="med"/>
              <a:tailEnd type="triangle" w="sm" len="lg"/>
            </a:ln>
            <a:effectLst/>
          </p:spPr>
          <p:txBody>
            <a:bodyPr/>
            <a:lstStyle/>
            <a:p>
              <a:endParaRPr lang="zh-CN" altLang="en-US"/>
            </a:p>
          </p:txBody>
        </p:sp>
      </p:grpSp>
      <p:sp>
        <p:nvSpPr>
          <p:cNvPr id="226373" name="Text Box 69"/>
          <p:cNvSpPr txBox="1">
            <a:spLocks noChangeArrowheads="1"/>
          </p:cNvSpPr>
          <p:nvPr/>
        </p:nvSpPr>
        <p:spPr bwMode="auto">
          <a:xfrm>
            <a:off x="720725" y="4705350"/>
            <a:ext cx="1612900" cy="519113"/>
          </a:xfrm>
          <a:prstGeom prst="rect">
            <a:avLst/>
          </a:prstGeom>
          <a:noFill/>
          <a:ln w="9525">
            <a:noFill/>
            <a:miter lim="800000"/>
            <a:headEnd/>
            <a:tailEnd/>
          </a:ln>
          <a:effectLst/>
        </p:spPr>
        <p:txBody>
          <a:bodyPr wrap="none">
            <a:spAutoFit/>
          </a:bodyPr>
          <a:lstStyle/>
          <a:p>
            <a:r>
              <a:rPr lang="zh-CN" altLang="en-US" sz="2800" b="1" u="sng">
                <a:solidFill>
                  <a:srgbClr val="006600"/>
                </a:solidFill>
                <a:effectLst>
                  <a:outerShdw blurRad="38100" dist="38100" dir="2700000" algn="tl">
                    <a:srgbClr val="C0C0C0"/>
                  </a:outerShdw>
                </a:effectLst>
                <a:ea typeface="隶书" pitchFamily="49" charset="-122"/>
              </a:rPr>
              <a:t>偏序关系</a:t>
            </a:r>
          </a:p>
        </p:txBody>
      </p:sp>
      <p:sp>
        <p:nvSpPr>
          <p:cNvPr id="226374" name="Text Box 70"/>
          <p:cNvSpPr txBox="1">
            <a:spLocks noChangeArrowheads="1"/>
          </p:cNvSpPr>
          <p:nvPr/>
        </p:nvSpPr>
        <p:spPr bwMode="auto">
          <a:xfrm>
            <a:off x="7058025" y="4616450"/>
            <a:ext cx="1612900" cy="519113"/>
          </a:xfrm>
          <a:prstGeom prst="rect">
            <a:avLst/>
          </a:prstGeom>
          <a:noFill/>
          <a:ln w="9525">
            <a:noFill/>
            <a:miter lim="800000"/>
            <a:headEnd/>
            <a:tailEnd/>
          </a:ln>
          <a:effectLst/>
        </p:spPr>
        <p:txBody>
          <a:bodyPr wrap="none">
            <a:spAutoFit/>
          </a:bodyPr>
          <a:lstStyle/>
          <a:p>
            <a:r>
              <a:rPr lang="zh-CN" altLang="en-US" sz="2800" b="1" u="sng">
                <a:solidFill>
                  <a:schemeClr val="tx2"/>
                </a:solidFill>
                <a:effectLst>
                  <a:outerShdw blurRad="38100" dist="38100" dir="2700000" algn="tl">
                    <a:srgbClr val="C0C0C0"/>
                  </a:outerShdw>
                </a:effectLst>
                <a:ea typeface="隶书" pitchFamily="49" charset="-122"/>
              </a:rPr>
              <a:t>全序关系</a:t>
            </a:r>
          </a:p>
        </p:txBody>
      </p:sp>
      <p:sp>
        <p:nvSpPr>
          <p:cNvPr id="48" name="灯片编号占位符 47"/>
          <p:cNvSpPr>
            <a:spLocks noGrp="1"/>
          </p:cNvSpPr>
          <p:nvPr>
            <p:ph type="sldNum" sz="quarter" idx="12"/>
          </p:nvPr>
        </p:nvSpPr>
        <p:spPr/>
        <p:txBody>
          <a:bodyPr/>
          <a:lstStyle/>
          <a:p>
            <a:fld id="{EB19EAB4-AE1B-4E29-9BB5-042721FF4900}" type="slidenum">
              <a:rPr lang="en-US" altLang="zh-CN" smtClean="0"/>
              <a:pPr/>
              <a:t>175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6319"/>
                                        </p:tgtEl>
                                        <p:attrNameLst>
                                          <p:attrName>style.visibility</p:attrName>
                                        </p:attrNameLst>
                                      </p:cBhvr>
                                      <p:to>
                                        <p:strVal val="visible"/>
                                      </p:to>
                                    </p:set>
                                    <p:anim calcmode="lin" valueType="num">
                                      <p:cBhvr additive="base">
                                        <p:cTn id="7" dur="500" fill="hold"/>
                                        <p:tgtEl>
                                          <p:spTgt spid="226319"/>
                                        </p:tgtEl>
                                        <p:attrNameLst>
                                          <p:attrName>ppt_x</p:attrName>
                                        </p:attrNameLst>
                                      </p:cBhvr>
                                      <p:tavLst>
                                        <p:tav tm="0">
                                          <p:val>
                                            <p:strVal val="#ppt_x"/>
                                          </p:val>
                                        </p:tav>
                                        <p:tav tm="100000">
                                          <p:val>
                                            <p:strVal val="#ppt_x"/>
                                          </p:val>
                                        </p:tav>
                                      </p:tavLst>
                                    </p:anim>
                                    <p:anim calcmode="lin" valueType="num">
                                      <p:cBhvr additive="base">
                                        <p:cTn id="8" dur="500" fill="hold"/>
                                        <p:tgtEl>
                                          <p:spTgt spid="2263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6335"/>
                                        </p:tgtEl>
                                        <p:attrNameLst>
                                          <p:attrName>style.visibility</p:attrName>
                                        </p:attrNameLst>
                                      </p:cBhvr>
                                      <p:to>
                                        <p:strVal val="visible"/>
                                      </p:to>
                                    </p:set>
                                    <p:anim calcmode="lin" valueType="num">
                                      <p:cBhvr additive="base">
                                        <p:cTn id="11" dur="500" fill="hold"/>
                                        <p:tgtEl>
                                          <p:spTgt spid="226335"/>
                                        </p:tgtEl>
                                        <p:attrNameLst>
                                          <p:attrName>ppt_x</p:attrName>
                                        </p:attrNameLst>
                                      </p:cBhvr>
                                      <p:tavLst>
                                        <p:tav tm="0">
                                          <p:val>
                                            <p:strVal val="#ppt_x"/>
                                          </p:val>
                                        </p:tav>
                                        <p:tav tm="100000">
                                          <p:val>
                                            <p:strVal val="#ppt_x"/>
                                          </p:val>
                                        </p:tav>
                                      </p:tavLst>
                                    </p:anim>
                                    <p:anim calcmode="lin" valueType="num">
                                      <p:cBhvr additive="base">
                                        <p:cTn id="12" dur="500" fill="hold"/>
                                        <p:tgtEl>
                                          <p:spTgt spid="2263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6336"/>
                                        </p:tgtEl>
                                        <p:attrNameLst>
                                          <p:attrName>style.visibility</p:attrName>
                                        </p:attrNameLst>
                                      </p:cBhvr>
                                      <p:to>
                                        <p:strVal val="visible"/>
                                      </p:to>
                                    </p:set>
                                    <p:anim calcmode="lin" valueType="num">
                                      <p:cBhvr additive="base">
                                        <p:cTn id="15" dur="500" fill="hold"/>
                                        <p:tgtEl>
                                          <p:spTgt spid="226336"/>
                                        </p:tgtEl>
                                        <p:attrNameLst>
                                          <p:attrName>ppt_x</p:attrName>
                                        </p:attrNameLst>
                                      </p:cBhvr>
                                      <p:tavLst>
                                        <p:tav tm="0">
                                          <p:val>
                                            <p:strVal val="#ppt_x"/>
                                          </p:val>
                                        </p:tav>
                                        <p:tav tm="100000">
                                          <p:val>
                                            <p:strVal val="#ppt_x"/>
                                          </p:val>
                                        </p:tav>
                                      </p:tavLst>
                                    </p:anim>
                                    <p:anim calcmode="lin" valueType="num">
                                      <p:cBhvr additive="base">
                                        <p:cTn id="16" dur="500" fill="hold"/>
                                        <p:tgtEl>
                                          <p:spTgt spid="2263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6337"/>
                                        </p:tgtEl>
                                        <p:attrNameLst>
                                          <p:attrName>style.visibility</p:attrName>
                                        </p:attrNameLst>
                                      </p:cBhvr>
                                      <p:to>
                                        <p:strVal val="visible"/>
                                      </p:to>
                                    </p:set>
                                    <p:anim calcmode="lin" valueType="num">
                                      <p:cBhvr additive="base">
                                        <p:cTn id="19" dur="500" fill="hold"/>
                                        <p:tgtEl>
                                          <p:spTgt spid="226337"/>
                                        </p:tgtEl>
                                        <p:attrNameLst>
                                          <p:attrName>ppt_x</p:attrName>
                                        </p:attrNameLst>
                                      </p:cBhvr>
                                      <p:tavLst>
                                        <p:tav tm="0">
                                          <p:val>
                                            <p:strVal val="#ppt_x"/>
                                          </p:val>
                                        </p:tav>
                                        <p:tav tm="100000">
                                          <p:val>
                                            <p:strVal val="#ppt_x"/>
                                          </p:val>
                                        </p:tav>
                                      </p:tavLst>
                                    </p:anim>
                                    <p:anim calcmode="lin" valueType="num">
                                      <p:cBhvr additive="base">
                                        <p:cTn id="20" dur="500" fill="hold"/>
                                        <p:tgtEl>
                                          <p:spTgt spid="2263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6372"/>
                                        </p:tgtEl>
                                        <p:attrNameLst>
                                          <p:attrName>style.visibility</p:attrName>
                                        </p:attrNameLst>
                                      </p:cBhvr>
                                      <p:to>
                                        <p:strVal val="visible"/>
                                      </p:to>
                                    </p:set>
                                    <p:anim calcmode="lin" valueType="num">
                                      <p:cBhvr additive="base">
                                        <p:cTn id="23" dur="500" fill="hold"/>
                                        <p:tgtEl>
                                          <p:spTgt spid="226372"/>
                                        </p:tgtEl>
                                        <p:attrNameLst>
                                          <p:attrName>ppt_x</p:attrName>
                                        </p:attrNameLst>
                                      </p:cBhvr>
                                      <p:tavLst>
                                        <p:tav tm="0">
                                          <p:val>
                                            <p:strVal val="#ppt_x"/>
                                          </p:val>
                                        </p:tav>
                                        <p:tav tm="100000">
                                          <p:val>
                                            <p:strVal val="#ppt_x"/>
                                          </p:val>
                                        </p:tav>
                                      </p:tavLst>
                                    </p:anim>
                                    <p:anim calcmode="lin" valueType="num">
                                      <p:cBhvr additive="base">
                                        <p:cTn id="24" dur="500" fill="hold"/>
                                        <p:tgtEl>
                                          <p:spTgt spid="22637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6373"/>
                                        </p:tgtEl>
                                        <p:attrNameLst>
                                          <p:attrName>style.visibility</p:attrName>
                                        </p:attrNameLst>
                                      </p:cBhvr>
                                      <p:to>
                                        <p:strVal val="visible"/>
                                      </p:to>
                                    </p:set>
                                    <p:anim calcmode="lin" valueType="num">
                                      <p:cBhvr additive="base">
                                        <p:cTn id="27" dur="500" fill="hold"/>
                                        <p:tgtEl>
                                          <p:spTgt spid="226373"/>
                                        </p:tgtEl>
                                        <p:attrNameLst>
                                          <p:attrName>ppt_x</p:attrName>
                                        </p:attrNameLst>
                                      </p:cBhvr>
                                      <p:tavLst>
                                        <p:tav tm="0">
                                          <p:val>
                                            <p:strVal val="#ppt_x"/>
                                          </p:val>
                                        </p:tav>
                                        <p:tav tm="100000">
                                          <p:val>
                                            <p:strVal val="#ppt_x"/>
                                          </p:val>
                                        </p:tav>
                                      </p:tavLst>
                                    </p:anim>
                                    <p:anim calcmode="lin" valueType="num">
                                      <p:cBhvr additive="base">
                                        <p:cTn id="28" dur="500" fill="hold"/>
                                        <p:tgtEl>
                                          <p:spTgt spid="22637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6374"/>
                                        </p:tgtEl>
                                        <p:attrNameLst>
                                          <p:attrName>style.visibility</p:attrName>
                                        </p:attrNameLst>
                                      </p:cBhvr>
                                      <p:to>
                                        <p:strVal val="visible"/>
                                      </p:to>
                                    </p:set>
                                    <p:anim calcmode="lin" valueType="num">
                                      <p:cBhvr additive="base">
                                        <p:cTn id="31" dur="500" fill="hold"/>
                                        <p:tgtEl>
                                          <p:spTgt spid="226374"/>
                                        </p:tgtEl>
                                        <p:attrNameLst>
                                          <p:attrName>ppt_x</p:attrName>
                                        </p:attrNameLst>
                                      </p:cBhvr>
                                      <p:tavLst>
                                        <p:tav tm="0">
                                          <p:val>
                                            <p:strVal val="#ppt_x"/>
                                          </p:val>
                                        </p:tav>
                                        <p:tav tm="100000">
                                          <p:val>
                                            <p:strVal val="#ppt_x"/>
                                          </p:val>
                                        </p:tav>
                                      </p:tavLst>
                                    </p:anim>
                                    <p:anim calcmode="lin" valueType="num">
                                      <p:cBhvr additive="base">
                                        <p:cTn id="32" dur="500" fill="hold"/>
                                        <p:tgtEl>
                                          <p:spTgt spid="226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5" grpId="0" animBg="1"/>
      <p:bldP spid="226336" grpId="0"/>
      <p:bldP spid="226373" grpId="0"/>
      <p:bldP spid="226374" grpId="0"/>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Rectangle 2"/>
          <p:cNvSpPr>
            <a:spLocks noGrp="1" noChangeArrowheads="1"/>
          </p:cNvSpPr>
          <p:nvPr>
            <p:ph type="body" idx="1"/>
          </p:nvPr>
        </p:nvSpPr>
        <p:spPr>
          <a:xfrm>
            <a:off x="487363" y="1327150"/>
            <a:ext cx="8153400" cy="3800475"/>
          </a:xfrm>
        </p:spPr>
        <p:txBody>
          <a:bodyPr/>
          <a:lstStyle/>
          <a:p>
            <a:pPr algn="just">
              <a:spcBef>
                <a:spcPct val="5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这种</a:t>
            </a:r>
            <a:r>
              <a:rPr lang="zh-CN" altLang="en-US" b="1" dirty="0">
                <a:solidFill>
                  <a:srgbClr val="FF3300"/>
                </a:solidFill>
                <a:effectLst>
                  <a:outerShdw blurRad="38100" dist="38100" dir="2700000" algn="tl">
                    <a:srgbClr val="C0C0C0"/>
                  </a:outerShdw>
                </a:effectLst>
                <a:ea typeface="仿宋_GB2312" pitchFamily="49" charset="-122"/>
              </a:rPr>
              <a:t>构造</a:t>
            </a:r>
            <a:r>
              <a:rPr lang="en-US" altLang="zh-CN" b="1" dirty="0">
                <a:solidFill>
                  <a:srgbClr val="FF3300"/>
                </a:solidFill>
                <a:effectLst>
                  <a:outerShdw blurRad="38100" dist="38100" dir="2700000" algn="tl">
                    <a:srgbClr val="C0C0C0"/>
                  </a:outerShdw>
                </a:effectLst>
                <a:ea typeface="仿宋_GB2312" pitchFamily="49" charset="-122"/>
              </a:rPr>
              <a:t>AOV</a:t>
            </a:r>
            <a:r>
              <a:rPr lang="zh-CN" altLang="en-US" b="1" dirty="0">
                <a:solidFill>
                  <a:srgbClr val="FF3300"/>
                </a:solidFill>
                <a:effectLst>
                  <a:outerShdw blurRad="38100" dist="38100" dir="2700000" algn="tl">
                    <a:srgbClr val="C0C0C0"/>
                  </a:outerShdw>
                </a:effectLst>
                <a:ea typeface="仿宋_GB2312" pitchFamily="49" charset="-122"/>
              </a:rPr>
              <a:t>网络全部顶点的拓扑有序序列的运算就叫做拓扑排序。</a:t>
            </a:r>
            <a:endParaRPr lang="zh-CN" altLang="en-US" b="1" dirty="0">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如果通过拓扑排序能将</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网络的所有顶点都排入一个拓扑有序的序列中，则该网络中必定不会出现有向环。</a:t>
            </a:r>
          </a:p>
          <a:p>
            <a:pPr algn="just">
              <a:spcBef>
                <a:spcPct val="5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如果</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网络中存在有向环，此</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effectLst>
                  <a:outerShdw blurRad="38100" dist="38100" dir="2700000" algn="tl">
                    <a:srgbClr val="C0C0C0"/>
                  </a:outerShdw>
                </a:effectLst>
                <a:ea typeface="仿宋_GB2312" pitchFamily="49" charset="-122"/>
              </a:rPr>
              <a:t>网络所代表的工程是不可行的。</a:t>
            </a:r>
            <a:endParaRPr lang="zh-CN" altLang="en-US" dirty="0">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176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5154">
                                            <p:txEl>
                                              <p:pRg st="1" end="1"/>
                                            </p:txEl>
                                          </p:spTgt>
                                        </p:tgtEl>
                                        <p:attrNameLst>
                                          <p:attrName>style.visibility</p:attrName>
                                        </p:attrNameLst>
                                      </p:cBhvr>
                                      <p:to>
                                        <p:strVal val="visible"/>
                                      </p:to>
                                    </p:set>
                                    <p:animEffect transition="in" filter="checkerboard(across)">
                                      <p:cBhvr>
                                        <p:cTn id="7" dur="500"/>
                                        <p:tgtEl>
                                          <p:spTgt spid="3051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5154">
                                            <p:txEl>
                                              <p:pRg st="2" end="2"/>
                                            </p:txEl>
                                          </p:spTgt>
                                        </p:tgtEl>
                                        <p:attrNameLst>
                                          <p:attrName>style.visibility</p:attrName>
                                        </p:attrNameLst>
                                      </p:cBhvr>
                                      <p:to>
                                        <p:strVal val="visible"/>
                                      </p:to>
                                    </p:set>
                                    <p:animEffect transition="in" filter="checkerboard(across)">
                                      <p:cBhvr>
                                        <p:cTn id="12" dur="500"/>
                                        <p:tgtEl>
                                          <p:spTgt spid="305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457200" y="1527175"/>
            <a:ext cx="8229600" cy="1244600"/>
          </a:xfrm>
        </p:spPr>
        <p:txBody>
          <a:bodyPr/>
          <a:lstStyle/>
          <a:p>
            <a:pPr>
              <a:buClr>
                <a:srgbClr val="FF7C80"/>
              </a:buClr>
              <a:buSzPct val="50000"/>
              <a:buFont typeface="Wingdings" pitchFamily="2" charset="2"/>
              <a:buNone/>
            </a:pPr>
            <a:r>
              <a:rPr lang="en-US" altLang="zh-CN" b="1" dirty="0">
                <a:solidFill>
                  <a:schemeClr val="bg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C</a:t>
            </a:r>
            <a:r>
              <a:rPr lang="en-US" altLang="zh-CN" sz="2800" b="1" baseline="-25000" dirty="0">
                <a:solidFill>
                  <a:schemeClr val="tx2"/>
                </a:solidFill>
                <a:effectLst>
                  <a:outerShdw blurRad="38100" dist="38100" dir="2700000" algn="tl">
                    <a:srgbClr val="C0C0C0"/>
                  </a:outerShdw>
                </a:effectLst>
                <a:ea typeface="仿宋_GB2312" pitchFamily="49" charset="-122"/>
              </a:rPr>
              <a:t>1</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2</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3</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4</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5</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6</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8</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9</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7</a:t>
            </a:r>
            <a:r>
              <a:rPr lang="en-US" altLang="zh-CN" sz="2800" b="1" baseline="-25000" dirty="0">
                <a:effectLst>
                  <a:outerShdw blurRad="38100" dist="38100" dir="2700000" algn="tl">
                    <a:srgbClr val="C0C0C0"/>
                  </a:outerShdw>
                </a:effectLst>
                <a:ea typeface="仿宋_GB2312" pitchFamily="49" charset="-122"/>
              </a:rPr>
              <a:t/>
            </a:r>
            <a:br>
              <a:rPr lang="en-US" altLang="zh-CN" sz="2800" b="1" baseline="-25000" dirty="0">
                <a:effectLst>
                  <a:outerShdw blurRad="38100" dist="38100" dir="2700000" algn="tl">
                    <a:srgbClr val="C0C0C0"/>
                  </a:outerShdw>
                </a:effectLst>
                <a:ea typeface="仿宋_GB2312" pitchFamily="49" charset="-122"/>
              </a:rPr>
            </a:br>
            <a:r>
              <a:rPr lang="zh-CN" altLang="en-US" sz="2800" b="1" dirty="0">
                <a:effectLst>
                  <a:outerShdw blurRad="38100" dist="38100" dir="2700000" algn="tl">
                    <a:srgbClr val="C0C0C0"/>
                  </a:outerShdw>
                </a:effectLst>
                <a:ea typeface="隶书" pitchFamily="49" charset="-122"/>
              </a:rPr>
              <a:t>或</a:t>
            </a:r>
            <a:r>
              <a:rPr lang="zh-CN" altLang="en-US" sz="2800" b="1" dirty="0">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C</a:t>
            </a:r>
            <a:r>
              <a:rPr lang="en-US" altLang="zh-CN" sz="2800" b="1" baseline="-25000" dirty="0">
                <a:solidFill>
                  <a:schemeClr val="tx2"/>
                </a:solidFill>
                <a:effectLst>
                  <a:outerShdw blurRad="38100" dist="38100" dir="2700000" algn="tl">
                    <a:srgbClr val="C0C0C0"/>
                  </a:outerShdw>
                </a:effectLst>
                <a:ea typeface="仿宋_GB2312" pitchFamily="49" charset="-122"/>
              </a:rPr>
              <a:t>1</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8</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9</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2</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5</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3</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4</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7</a:t>
            </a:r>
            <a:r>
              <a:rPr lang="en-US" altLang="zh-CN" sz="2800" b="1" dirty="0">
                <a:solidFill>
                  <a:schemeClr val="tx2"/>
                </a:solidFill>
                <a:effectLst>
                  <a:outerShdw blurRad="38100" dist="38100" dir="2700000" algn="tl">
                    <a:srgbClr val="C0C0C0"/>
                  </a:outerShdw>
                </a:effectLst>
                <a:ea typeface="仿宋_GB2312" pitchFamily="49" charset="-122"/>
              </a:rPr>
              <a:t>, C</a:t>
            </a:r>
            <a:r>
              <a:rPr lang="en-US" altLang="zh-CN" sz="2800" b="1" baseline="-25000" dirty="0">
                <a:solidFill>
                  <a:schemeClr val="tx2"/>
                </a:solidFill>
                <a:effectLst>
                  <a:outerShdw blurRad="38100" dist="38100" dir="2700000" algn="tl">
                    <a:srgbClr val="C0C0C0"/>
                  </a:outerShdw>
                </a:effectLst>
                <a:ea typeface="仿宋_GB2312" pitchFamily="49" charset="-122"/>
              </a:rPr>
              <a:t>6</a:t>
            </a:r>
            <a:endParaRPr lang="en-US" altLang="zh-CN" sz="2800" dirty="0">
              <a:ea typeface="仿宋_GB2312" pitchFamily="49" charset="-122"/>
            </a:endParaRPr>
          </a:p>
        </p:txBody>
      </p:sp>
      <p:grpSp>
        <p:nvGrpSpPr>
          <p:cNvPr id="227352" name="Group 24"/>
          <p:cNvGrpSpPr>
            <a:grpSpLocks/>
          </p:cNvGrpSpPr>
          <p:nvPr/>
        </p:nvGrpSpPr>
        <p:grpSpPr bwMode="auto">
          <a:xfrm>
            <a:off x="1804988" y="2708275"/>
            <a:ext cx="5867400" cy="3810000"/>
            <a:chOff x="1152" y="1584"/>
            <a:chExt cx="3696" cy="2400"/>
          </a:xfrm>
        </p:grpSpPr>
        <p:sp>
          <p:nvSpPr>
            <p:cNvPr id="227348" name="Line 20"/>
            <p:cNvSpPr>
              <a:spLocks noChangeShapeType="1"/>
            </p:cNvSpPr>
            <p:nvPr/>
          </p:nvSpPr>
          <p:spPr bwMode="auto">
            <a:xfrm flipV="1">
              <a:off x="1400" y="2824"/>
              <a:ext cx="1896" cy="312"/>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47" name="Line 19"/>
            <p:cNvSpPr>
              <a:spLocks noChangeShapeType="1"/>
            </p:cNvSpPr>
            <p:nvPr/>
          </p:nvSpPr>
          <p:spPr bwMode="auto">
            <a:xfrm>
              <a:off x="2736" y="2456"/>
              <a:ext cx="576" cy="192"/>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49" name="Line 21"/>
            <p:cNvSpPr>
              <a:spLocks noChangeShapeType="1"/>
            </p:cNvSpPr>
            <p:nvPr/>
          </p:nvSpPr>
          <p:spPr bwMode="auto">
            <a:xfrm>
              <a:off x="3552" y="1760"/>
              <a:ext cx="992" cy="288"/>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50" name="Line 22"/>
            <p:cNvSpPr>
              <a:spLocks noChangeShapeType="1"/>
            </p:cNvSpPr>
            <p:nvPr/>
          </p:nvSpPr>
          <p:spPr bwMode="auto">
            <a:xfrm flipV="1">
              <a:off x="3512" y="2256"/>
              <a:ext cx="1040" cy="424"/>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46" name="Line 18"/>
            <p:cNvSpPr>
              <a:spLocks noChangeShapeType="1"/>
            </p:cNvSpPr>
            <p:nvPr/>
          </p:nvSpPr>
          <p:spPr bwMode="auto">
            <a:xfrm>
              <a:off x="2256" y="1744"/>
              <a:ext cx="1008" cy="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32" name="Line 4"/>
            <p:cNvSpPr>
              <a:spLocks noChangeShapeType="1"/>
            </p:cNvSpPr>
            <p:nvPr/>
          </p:nvSpPr>
          <p:spPr bwMode="auto">
            <a:xfrm>
              <a:off x="3576" y="2808"/>
              <a:ext cx="952" cy="256"/>
            </a:xfrm>
            <a:prstGeom prst="line">
              <a:avLst/>
            </a:prstGeom>
            <a:noFill/>
            <a:ln w="34925">
              <a:solidFill>
                <a:schemeClr val="accent2"/>
              </a:solidFill>
              <a:round/>
              <a:headEnd/>
              <a:tailEnd type="triangle" w="sm" len="lg"/>
            </a:ln>
            <a:effectLst/>
          </p:spPr>
          <p:txBody>
            <a:bodyPr wrap="none" anchor="ctr"/>
            <a:lstStyle/>
            <a:p>
              <a:endParaRPr lang="zh-CN" altLang="en-US"/>
            </a:p>
          </p:txBody>
        </p:sp>
        <p:sp>
          <p:nvSpPr>
            <p:cNvPr id="227333" name="Line 5"/>
            <p:cNvSpPr>
              <a:spLocks noChangeShapeType="1"/>
            </p:cNvSpPr>
            <p:nvPr/>
          </p:nvSpPr>
          <p:spPr bwMode="auto">
            <a:xfrm>
              <a:off x="1392" y="3200"/>
              <a:ext cx="1416" cy="552"/>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34" name="Line 6"/>
            <p:cNvSpPr>
              <a:spLocks noChangeShapeType="1"/>
            </p:cNvSpPr>
            <p:nvPr/>
          </p:nvSpPr>
          <p:spPr bwMode="auto">
            <a:xfrm flipV="1">
              <a:off x="1384" y="2560"/>
              <a:ext cx="1072" cy="504"/>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35" name="Line 7"/>
            <p:cNvSpPr>
              <a:spLocks noChangeShapeType="1"/>
            </p:cNvSpPr>
            <p:nvPr/>
          </p:nvSpPr>
          <p:spPr bwMode="auto">
            <a:xfrm>
              <a:off x="1240" y="2176"/>
              <a:ext cx="1208" cy="232"/>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27336" name="Line 8"/>
            <p:cNvSpPr>
              <a:spLocks noChangeShapeType="1"/>
            </p:cNvSpPr>
            <p:nvPr/>
          </p:nvSpPr>
          <p:spPr bwMode="auto">
            <a:xfrm flipV="1">
              <a:off x="1392" y="1768"/>
              <a:ext cx="672" cy="344"/>
            </a:xfrm>
            <a:prstGeom prst="line">
              <a:avLst/>
            </a:prstGeom>
            <a:noFill/>
            <a:ln w="28575">
              <a:solidFill>
                <a:srgbClr val="3333CC"/>
              </a:solidFill>
              <a:round/>
              <a:headEnd/>
              <a:tailEnd type="triangle" w="sm" len="lg"/>
            </a:ln>
            <a:effectLst/>
          </p:spPr>
          <p:txBody>
            <a:bodyPr wrap="none" anchor="ctr"/>
            <a:lstStyle/>
            <a:p>
              <a:endParaRPr lang="zh-CN" altLang="en-US"/>
            </a:p>
          </p:txBody>
        </p:sp>
        <p:sp>
          <p:nvSpPr>
            <p:cNvPr id="227337" name="Oval 9"/>
            <p:cNvSpPr>
              <a:spLocks noChangeArrowheads="1"/>
            </p:cNvSpPr>
            <p:nvPr/>
          </p:nvSpPr>
          <p:spPr bwMode="auto">
            <a:xfrm>
              <a:off x="2064" y="158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8</a:t>
              </a:r>
              <a:endParaRPr lang="en-US" altLang="zh-CN"/>
            </a:p>
          </p:txBody>
        </p:sp>
        <p:sp>
          <p:nvSpPr>
            <p:cNvPr id="227338" name="Oval 10"/>
            <p:cNvSpPr>
              <a:spLocks noChangeArrowheads="1"/>
            </p:cNvSpPr>
            <p:nvPr/>
          </p:nvSpPr>
          <p:spPr bwMode="auto">
            <a:xfrm>
              <a:off x="2440" y="230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3</a:t>
              </a:r>
              <a:endParaRPr lang="en-US" altLang="zh-CN"/>
            </a:p>
          </p:txBody>
        </p:sp>
        <p:sp>
          <p:nvSpPr>
            <p:cNvPr id="227339" name="Oval 11"/>
            <p:cNvSpPr>
              <a:spLocks noChangeArrowheads="1"/>
            </p:cNvSpPr>
            <p:nvPr/>
          </p:nvSpPr>
          <p:spPr bwMode="auto">
            <a:xfrm>
              <a:off x="2784" y="3648"/>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5</a:t>
              </a:r>
              <a:endParaRPr lang="en-US" altLang="zh-CN"/>
            </a:p>
          </p:txBody>
        </p:sp>
        <p:sp>
          <p:nvSpPr>
            <p:cNvPr id="227340" name="Oval 12"/>
            <p:cNvSpPr>
              <a:spLocks noChangeArrowheads="1"/>
            </p:cNvSpPr>
            <p:nvPr/>
          </p:nvSpPr>
          <p:spPr bwMode="auto">
            <a:xfrm>
              <a:off x="3280" y="2576"/>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4</a:t>
              </a:r>
              <a:endParaRPr lang="en-US" altLang="zh-CN"/>
            </a:p>
          </p:txBody>
        </p:sp>
        <p:sp>
          <p:nvSpPr>
            <p:cNvPr id="227341" name="Oval 13"/>
            <p:cNvSpPr>
              <a:spLocks noChangeArrowheads="1"/>
            </p:cNvSpPr>
            <p:nvPr/>
          </p:nvSpPr>
          <p:spPr bwMode="auto">
            <a:xfrm>
              <a:off x="3264" y="158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9</a:t>
              </a:r>
              <a:endParaRPr lang="en-US" altLang="zh-CN"/>
            </a:p>
          </p:txBody>
        </p:sp>
        <p:sp>
          <p:nvSpPr>
            <p:cNvPr id="227342" name="Oval 14"/>
            <p:cNvSpPr>
              <a:spLocks noChangeArrowheads="1"/>
            </p:cNvSpPr>
            <p:nvPr/>
          </p:nvSpPr>
          <p:spPr bwMode="auto">
            <a:xfrm>
              <a:off x="451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6</a:t>
              </a:r>
              <a:endParaRPr lang="en-US" altLang="zh-CN"/>
            </a:p>
          </p:txBody>
        </p:sp>
        <p:sp>
          <p:nvSpPr>
            <p:cNvPr id="227343" name="Oval 15"/>
            <p:cNvSpPr>
              <a:spLocks noChangeArrowheads="1"/>
            </p:cNvSpPr>
            <p:nvPr/>
          </p:nvSpPr>
          <p:spPr bwMode="auto">
            <a:xfrm>
              <a:off x="4512" y="1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7</a:t>
              </a:r>
              <a:endParaRPr lang="en-US" altLang="zh-CN"/>
            </a:p>
          </p:txBody>
        </p:sp>
        <p:sp>
          <p:nvSpPr>
            <p:cNvPr id="227344" name="Oval 16"/>
            <p:cNvSpPr>
              <a:spLocks noChangeArrowheads="1"/>
            </p:cNvSpPr>
            <p:nvPr/>
          </p:nvSpPr>
          <p:spPr bwMode="auto">
            <a:xfrm>
              <a:off x="1152" y="2024"/>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1</a:t>
              </a:r>
              <a:endParaRPr lang="en-US" altLang="zh-CN"/>
            </a:p>
          </p:txBody>
        </p:sp>
        <p:sp>
          <p:nvSpPr>
            <p:cNvPr id="227345" name="Oval 17"/>
            <p:cNvSpPr>
              <a:spLocks noChangeArrowheads="1"/>
            </p:cNvSpPr>
            <p:nvPr/>
          </p:nvSpPr>
          <p:spPr bwMode="auto">
            <a:xfrm>
              <a:off x="1152" y="2992"/>
              <a:ext cx="336" cy="336"/>
            </a:xfrm>
            <a:prstGeom prst="ellipse">
              <a:avLst/>
            </a:prstGeom>
            <a:solidFill>
              <a:srgbClr val="FFFF00"/>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t>C</a:t>
              </a:r>
              <a:r>
                <a:rPr lang="en-US" altLang="zh-CN" b="1"/>
                <a:t>2</a:t>
              </a:r>
              <a:endParaRPr lang="en-US" altLang="zh-CN"/>
            </a:p>
          </p:txBody>
        </p:sp>
        <p:sp>
          <p:nvSpPr>
            <p:cNvPr id="227351" name="Line 23"/>
            <p:cNvSpPr>
              <a:spLocks noChangeShapeType="1"/>
            </p:cNvSpPr>
            <p:nvPr/>
          </p:nvSpPr>
          <p:spPr bwMode="auto">
            <a:xfrm flipV="1">
              <a:off x="3088" y="3248"/>
              <a:ext cx="1456" cy="504"/>
            </a:xfrm>
            <a:prstGeom prst="line">
              <a:avLst/>
            </a:prstGeom>
            <a:noFill/>
            <a:ln w="28575">
              <a:solidFill>
                <a:schemeClr val="accent2"/>
              </a:solidFill>
              <a:round/>
              <a:headEnd/>
              <a:tailEnd type="triangle" w="sm" len="lg"/>
            </a:ln>
            <a:effectLst/>
          </p:spPr>
          <p:txBody>
            <a:bodyPr wrap="none" anchor="ctr"/>
            <a:lstStyle/>
            <a:p>
              <a:endParaRPr lang="zh-CN" altLang="en-US"/>
            </a:p>
          </p:txBody>
        </p:sp>
      </p:grpSp>
      <p:sp>
        <p:nvSpPr>
          <p:cNvPr id="227353" name="Rectangle 25"/>
          <p:cNvSpPr>
            <a:spLocks noChangeArrowheads="1"/>
          </p:cNvSpPr>
          <p:nvPr/>
        </p:nvSpPr>
        <p:spPr bwMode="auto">
          <a:xfrm>
            <a:off x="515938" y="469900"/>
            <a:ext cx="8153400" cy="1084263"/>
          </a:xfrm>
          <a:prstGeom prst="rect">
            <a:avLst/>
          </a:prstGeom>
          <a:noFill/>
          <a:ln w="9525">
            <a:noFill/>
            <a:miter lim="800000"/>
            <a:headEnd/>
            <a:tailEnd/>
          </a:ln>
          <a:effectLst/>
        </p:spPr>
        <p:txBody>
          <a:bodyPr/>
          <a:lstStyle/>
          <a:p>
            <a:pPr marL="342900" indent="-342900">
              <a:spcBef>
                <a:spcPct val="20000"/>
              </a:spcBef>
              <a:buClr>
                <a:srgbClr val="FF7C80"/>
              </a:buClr>
              <a:buSzPct val="50000"/>
              <a:buFont typeface="Wingdings" pitchFamily="2" charset="2"/>
              <a:buChar char="n"/>
            </a:pPr>
            <a:r>
              <a:rPr lang="zh-CN" altLang="en-US" sz="3200" b="1" dirty="0">
                <a:effectLst>
                  <a:outerShdw blurRad="38100" dist="38100" dir="2700000" algn="tl">
                    <a:srgbClr val="C0C0C0"/>
                  </a:outerShdw>
                </a:effectLst>
                <a:ea typeface="仿宋_GB2312" pitchFamily="49" charset="-122"/>
              </a:rPr>
              <a:t>例如</a:t>
            </a:r>
            <a:r>
              <a:rPr lang="en-US" altLang="zh-CN" sz="3200" b="1" dirty="0">
                <a:effectLst>
                  <a:outerShdw blurRad="38100" dist="38100" dir="2700000" algn="tl">
                    <a:srgbClr val="C0C0C0"/>
                  </a:outerShdw>
                </a:effectLst>
                <a:ea typeface="仿宋_GB2312" pitchFamily="49" charset="-122"/>
              </a:rPr>
              <a:t>,  </a:t>
            </a:r>
            <a:r>
              <a:rPr lang="zh-CN" altLang="en-US" sz="3200" b="1" dirty="0">
                <a:effectLst>
                  <a:outerShdw blurRad="38100" dist="38100" dir="2700000" algn="tl">
                    <a:srgbClr val="C0C0C0"/>
                  </a:outerShdw>
                </a:effectLst>
                <a:ea typeface="仿宋_GB2312" pitchFamily="49" charset="-122"/>
              </a:rPr>
              <a:t>对学生选课工程图进行拓扑排序，</a:t>
            </a:r>
          </a:p>
          <a:p>
            <a:pPr marL="342900" indent="-342900">
              <a:spcBef>
                <a:spcPct val="20000"/>
              </a:spcBef>
              <a:buClr>
                <a:srgbClr val="FF7C80"/>
              </a:buClr>
              <a:buSzPct val="50000"/>
              <a:buFont typeface="Wingdings" pitchFamily="2" charset="2"/>
              <a:buNone/>
            </a:pPr>
            <a:r>
              <a:rPr lang="zh-CN" altLang="en-US" sz="3200" b="1" dirty="0">
                <a:effectLst>
                  <a:outerShdw blurRad="38100" dist="38100" dir="2700000" algn="tl">
                    <a:srgbClr val="C0C0C0"/>
                  </a:outerShdw>
                </a:effectLst>
                <a:ea typeface="仿宋_GB2312" pitchFamily="49" charset="-122"/>
              </a:rPr>
              <a:t>   得到的拓扑有序序列为：</a:t>
            </a:r>
          </a:p>
        </p:txBody>
      </p:sp>
      <p:sp>
        <p:nvSpPr>
          <p:cNvPr id="25" name="灯片编号占位符 24"/>
          <p:cNvSpPr>
            <a:spLocks noGrp="1"/>
          </p:cNvSpPr>
          <p:nvPr>
            <p:ph type="sldNum" sz="quarter" idx="12"/>
          </p:nvPr>
        </p:nvSpPr>
        <p:spPr/>
        <p:txBody>
          <a:bodyPr/>
          <a:lstStyle/>
          <a:p>
            <a:fld id="{EB19EAB4-AE1B-4E29-9BB5-042721FF4900}" type="slidenum">
              <a:rPr lang="en-US" altLang="zh-CN" smtClean="0"/>
              <a:pPr/>
              <a:t>177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7353">
                                            <p:txEl>
                                              <p:pRg st="1" end="1"/>
                                            </p:txEl>
                                          </p:spTgt>
                                        </p:tgtEl>
                                        <p:attrNameLst>
                                          <p:attrName>style.visibility</p:attrName>
                                        </p:attrNameLst>
                                      </p:cBhvr>
                                      <p:to>
                                        <p:strVal val="visible"/>
                                      </p:to>
                                    </p:set>
                                    <p:animEffect transition="in" filter="box(in)">
                                      <p:cBhvr>
                                        <p:cTn id="7" dur="500"/>
                                        <p:tgtEl>
                                          <p:spTgt spid="2273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7330">
                                            <p:txEl>
                                              <p:pRg st="0" end="0"/>
                                            </p:txEl>
                                          </p:spTgt>
                                        </p:tgtEl>
                                        <p:attrNameLst>
                                          <p:attrName>style.visibility</p:attrName>
                                        </p:attrNameLst>
                                      </p:cBhvr>
                                      <p:to>
                                        <p:strVal val="visible"/>
                                      </p:to>
                                    </p:set>
                                    <p:animEffect transition="in" filter="checkerboard(across)">
                                      <p:cBhvr>
                                        <p:cTn id="12" dur="500"/>
                                        <p:tgtEl>
                                          <p:spTgt spid="227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build="p"/>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533400" y="449263"/>
            <a:ext cx="4495800" cy="609600"/>
          </a:xfrm>
        </p:spPr>
        <p:txBody>
          <a:bodyPr/>
          <a:lstStyle/>
          <a:p>
            <a:pPr algn="l"/>
            <a:r>
              <a:rPr lang="zh-CN" altLang="en-US" sz="3200" b="1" u="sng">
                <a:solidFill>
                  <a:srgbClr val="CC3300"/>
                </a:solidFill>
                <a:effectLst>
                  <a:outerShdw blurRad="38100" dist="38100" dir="2700000" algn="tl">
                    <a:srgbClr val="C0C0C0"/>
                  </a:outerShdw>
                </a:effectLst>
                <a:ea typeface="仿宋_GB2312" pitchFamily="49" charset="-122"/>
              </a:rPr>
              <a:t>进行拓扑排序的方法</a:t>
            </a:r>
            <a:endParaRPr lang="zh-CN" altLang="en-US" sz="3200" b="1" u="sng">
              <a:effectLst>
                <a:outerShdw blurRad="38100" dist="38100" dir="2700000" algn="tl">
                  <a:srgbClr val="C0C0C0"/>
                </a:outerShdw>
              </a:effectLst>
              <a:ea typeface="仿宋_GB2312" pitchFamily="49" charset="-122"/>
            </a:endParaRPr>
          </a:p>
        </p:txBody>
      </p:sp>
      <p:sp>
        <p:nvSpPr>
          <p:cNvPr id="228355" name="Rectangle 3"/>
          <p:cNvSpPr>
            <a:spLocks noGrp="1" noChangeArrowheads="1"/>
          </p:cNvSpPr>
          <p:nvPr>
            <p:ph type="body" idx="1"/>
          </p:nvPr>
        </p:nvSpPr>
        <p:spPr>
          <a:xfrm>
            <a:off x="577850" y="1192213"/>
            <a:ext cx="7964488" cy="4572000"/>
          </a:xfrm>
        </p:spPr>
        <p:txBody>
          <a:bodyPr/>
          <a:lstStyle/>
          <a:p>
            <a:pPr algn="just">
              <a:buFont typeface="Monotype Sorts" pitchFamily="2" charset="2"/>
              <a:buNone/>
            </a:pPr>
            <a:r>
              <a:rPr lang="en-US" altLang="zh-CN" sz="2800" b="1" dirty="0">
                <a:solidFill>
                  <a:srgbClr val="996633"/>
                </a:solidFill>
                <a:effectLst>
                  <a:outerShdw blurRad="38100" dist="38100" dir="2700000" algn="tl">
                    <a:srgbClr val="C0C0C0"/>
                  </a:outerShdw>
                </a:effectLst>
              </a:rPr>
              <a:t>①</a:t>
            </a:r>
            <a:r>
              <a:rPr lang="zh-CN" altLang="en-US" sz="2800" b="1" dirty="0">
                <a:solidFill>
                  <a:srgbClr val="006600"/>
                </a:solidFill>
                <a:effectLst>
                  <a:outerShdw blurRad="38100" dist="38100" dir="2700000" algn="tl">
                    <a:srgbClr val="C0C0C0"/>
                  </a:outerShdw>
                </a:effectLst>
                <a:ea typeface="仿宋_GB2312" pitchFamily="49" charset="-122"/>
              </a:rPr>
              <a:t>输入</a:t>
            </a:r>
            <a:r>
              <a:rPr lang="en-US" altLang="zh-CN" sz="2800" b="1" dirty="0">
                <a:solidFill>
                  <a:schemeClr val="tx2"/>
                </a:solidFill>
                <a:effectLst>
                  <a:outerShdw blurRad="38100" dist="38100" dir="2700000" algn="tl">
                    <a:srgbClr val="C0C0C0"/>
                  </a:outerShdw>
                </a:effectLst>
                <a:ea typeface="仿宋_GB2312" pitchFamily="49" charset="-122"/>
              </a:rPr>
              <a:t>AOV</a:t>
            </a:r>
            <a:r>
              <a:rPr lang="zh-CN" altLang="en-US" sz="2800" b="1" dirty="0">
                <a:solidFill>
                  <a:srgbClr val="006600"/>
                </a:solidFill>
                <a:effectLst>
                  <a:outerShdw blurRad="38100" dist="38100" dir="2700000" algn="tl">
                    <a:srgbClr val="C0C0C0"/>
                  </a:outerShdw>
                </a:effectLst>
                <a:ea typeface="仿宋_GB2312" pitchFamily="49" charset="-122"/>
              </a:rPr>
              <a:t>网络，</a:t>
            </a:r>
            <a:r>
              <a:rPr lang="zh-CN" altLang="en-US" sz="2800" b="1" dirty="0" smtClean="0">
                <a:solidFill>
                  <a:srgbClr val="006600"/>
                </a:solidFill>
                <a:effectLst>
                  <a:outerShdw blurRad="38100" dist="38100" dir="2700000" algn="tl">
                    <a:srgbClr val="C0C0C0"/>
                  </a:outerShdw>
                </a:effectLst>
                <a:ea typeface="仿宋_GB2312" pitchFamily="49" charset="-122"/>
              </a:rPr>
              <a:t>令</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6600"/>
                </a:solidFill>
                <a:effectLst>
                  <a:outerShdw blurRad="38100" dist="38100" dir="2700000" algn="tl">
                    <a:srgbClr val="C0C0C0"/>
                  </a:outerShdw>
                </a:effectLst>
                <a:ea typeface="仿宋_GB2312" pitchFamily="49" charset="-122"/>
              </a:rPr>
              <a:t>为</a:t>
            </a:r>
            <a:r>
              <a:rPr lang="zh-CN" altLang="en-US" sz="2800" b="1" dirty="0">
                <a:solidFill>
                  <a:srgbClr val="006600"/>
                </a:solidFill>
                <a:effectLst>
                  <a:outerShdw blurRad="38100" dist="38100" dir="2700000" algn="tl">
                    <a:srgbClr val="C0C0C0"/>
                  </a:outerShdw>
                </a:effectLst>
                <a:ea typeface="仿宋_GB2312" pitchFamily="49" charset="-122"/>
              </a:rPr>
              <a:t>顶点个数。</a:t>
            </a:r>
            <a:r>
              <a:rPr lang="zh-CN" altLang="en-US" sz="2800" b="1" dirty="0">
                <a:solidFill>
                  <a:schemeClr val="accent2"/>
                </a:solidFill>
                <a:ea typeface="仿宋_GB2312" pitchFamily="49" charset="-122"/>
              </a:rPr>
              <a:t>	</a:t>
            </a:r>
          </a:p>
          <a:p>
            <a:pPr algn="just">
              <a:buFont typeface="Monotype Sorts" pitchFamily="2" charset="2"/>
              <a:buNone/>
            </a:pPr>
            <a:r>
              <a:rPr lang="zh-CN" altLang="en-US" sz="2800" b="1" dirty="0">
                <a:solidFill>
                  <a:srgbClr val="996633"/>
                </a:solidFill>
                <a:effectLst>
                  <a:outerShdw blurRad="38100" dist="38100" dir="2700000" algn="tl">
                    <a:srgbClr val="C0C0C0"/>
                  </a:outerShdw>
                </a:effectLst>
              </a:rPr>
              <a:t>②</a:t>
            </a:r>
            <a:r>
              <a:rPr lang="zh-CN" altLang="en-US" sz="2800" b="1" dirty="0">
                <a:solidFill>
                  <a:srgbClr val="006600"/>
                </a:solidFill>
                <a:effectLst>
                  <a:outerShdw blurRad="38100" dist="38100" dir="2700000" algn="tl">
                    <a:srgbClr val="C0C0C0"/>
                  </a:outerShdw>
                </a:effectLst>
                <a:ea typeface="仿宋_GB2312" pitchFamily="49" charset="-122"/>
              </a:rPr>
              <a:t>在</a:t>
            </a:r>
            <a:r>
              <a:rPr lang="en-US" altLang="zh-CN" sz="2800" b="1" dirty="0">
                <a:solidFill>
                  <a:schemeClr val="tx2"/>
                </a:solidFill>
                <a:effectLst>
                  <a:outerShdw blurRad="38100" dist="38100" dir="2700000" algn="tl">
                    <a:srgbClr val="C0C0C0"/>
                  </a:outerShdw>
                </a:effectLst>
                <a:ea typeface="仿宋_GB2312" pitchFamily="49" charset="-122"/>
              </a:rPr>
              <a:t>AOV</a:t>
            </a:r>
            <a:r>
              <a:rPr lang="zh-CN" altLang="en-US" sz="2800" b="1" dirty="0">
                <a:solidFill>
                  <a:srgbClr val="006600"/>
                </a:solidFill>
                <a:effectLst>
                  <a:outerShdw blurRad="38100" dist="38100" dir="2700000" algn="tl">
                    <a:srgbClr val="C0C0C0"/>
                  </a:outerShdw>
                </a:effectLst>
                <a:ea typeface="仿宋_GB2312" pitchFamily="49" charset="-122"/>
              </a:rPr>
              <a:t>网络中选一个</a:t>
            </a:r>
            <a:r>
              <a:rPr lang="zh-CN" altLang="en-US" sz="2800" b="1" dirty="0">
                <a:solidFill>
                  <a:schemeClr val="tx2"/>
                </a:solidFill>
                <a:effectLst>
                  <a:outerShdw blurRad="38100" dist="38100" dir="2700000" algn="tl">
                    <a:srgbClr val="C0C0C0"/>
                  </a:outerShdw>
                </a:effectLst>
                <a:ea typeface="仿宋_GB2312" pitchFamily="49" charset="-122"/>
              </a:rPr>
              <a:t>没有直接前驱</a:t>
            </a:r>
            <a:r>
              <a:rPr lang="zh-CN" altLang="en-US" sz="2800" b="1" dirty="0">
                <a:solidFill>
                  <a:srgbClr val="006600"/>
                </a:solidFill>
                <a:effectLst>
                  <a:outerShdw blurRad="38100" dist="38100" dir="2700000" algn="tl">
                    <a:srgbClr val="C0C0C0"/>
                  </a:outerShdw>
                </a:effectLst>
                <a:ea typeface="仿宋_GB2312" pitchFamily="49" charset="-122"/>
              </a:rPr>
              <a:t>的顶点，并输出</a:t>
            </a:r>
            <a:r>
              <a:rPr lang="zh-CN" altLang="en-US" sz="2800" b="1" dirty="0" smtClean="0">
                <a:solidFill>
                  <a:srgbClr val="006600"/>
                </a:solidFill>
                <a:effectLst>
                  <a:outerShdw blurRad="38100" dist="38100" dir="2700000" algn="tl">
                    <a:srgbClr val="C0C0C0"/>
                  </a:outerShdw>
                </a:effectLst>
                <a:ea typeface="仿宋_GB2312" pitchFamily="49" charset="-122"/>
              </a:rPr>
              <a:t>之；</a:t>
            </a:r>
            <a:endParaRPr lang="en-US" altLang="zh-CN" sz="2800" b="1" dirty="0">
              <a:solidFill>
                <a:schemeClr val="accent2"/>
              </a:solidFill>
              <a:ea typeface="仿宋_GB2312" pitchFamily="49" charset="-122"/>
            </a:endParaRPr>
          </a:p>
          <a:p>
            <a:pPr algn="just">
              <a:buFont typeface="Monotype Sorts" pitchFamily="2" charset="2"/>
              <a:buNone/>
            </a:pPr>
            <a:r>
              <a:rPr lang="en-US" altLang="zh-CN" sz="2800" b="1" dirty="0">
                <a:solidFill>
                  <a:srgbClr val="996633"/>
                </a:solidFill>
                <a:effectLst>
                  <a:outerShdw blurRad="38100" dist="38100" dir="2700000" algn="tl">
                    <a:srgbClr val="C0C0C0"/>
                  </a:outerShdw>
                </a:effectLst>
              </a:rPr>
              <a:t>③</a:t>
            </a:r>
            <a:r>
              <a:rPr lang="zh-CN" altLang="en-US" sz="2800" b="1" dirty="0">
                <a:solidFill>
                  <a:srgbClr val="006600"/>
                </a:solidFill>
                <a:effectLst>
                  <a:outerShdw blurRad="38100" dist="38100" dir="2700000" algn="tl">
                    <a:srgbClr val="C0C0C0"/>
                  </a:outerShdw>
                </a:effectLst>
                <a:ea typeface="仿宋_GB2312" pitchFamily="49" charset="-122"/>
              </a:rPr>
              <a:t>从图中删去该顶点，同时删去所有它发出的有向</a:t>
            </a:r>
            <a:r>
              <a:rPr lang="zh-CN" altLang="en-US" sz="2800" b="1" dirty="0" smtClean="0">
                <a:solidFill>
                  <a:srgbClr val="006600"/>
                </a:solidFill>
                <a:effectLst>
                  <a:outerShdw blurRad="38100" dist="38100" dir="2700000" algn="tl">
                    <a:srgbClr val="C0C0C0"/>
                  </a:outerShdw>
                </a:effectLst>
                <a:ea typeface="仿宋_GB2312" pitchFamily="49" charset="-122"/>
              </a:rPr>
              <a:t>边；</a:t>
            </a:r>
            <a:endParaRPr lang="en-US" altLang="zh-CN" sz="2800" b="1" dirty="0">
              <a:solidFill>
                <a:schemeClr val="accent2"/>
              </a:solidFill>
              <a:ea typeface="仿宋_GB2312" pitchFamily="49" charset="-122"/>
            </a:endParaRPr>
          </a:p>
          <a:p>
            <a:pPr algn="just">
              <a:buFont typeface="Monotype Sorts" pitchFamily="2" charset="2"/>
              <a:buNone/>
            </a:pPr>
            <a:r>
              <a:rPr lang="en-US" altLang="zh-CN" sz="2800" b="1" dirty="0">
                <a:solidFill>
                  <a:srgbClr val="996633"/>
                </a:solidFill>
                <a:effectLst>
                  <a:outerShdw blurRad="38100" dist="38100" dir="2700000" algn="tl">
                    <a:srgbClr val="C0C0C0"/>
                  </a:outerShdw>
                </a:effectLst>
              </a:rPr>
              <a:t>④</a:t>
            </a:r>
            <a:r>
              <a:rPr lang="zh-CN" altLang="en-US" sz="2800" b="1" dirty="0">
                <a:solidFill>
                  <a:srgbClr val="006600"/>
                </a:solidFill>
                <a:effectLst>
                  <a:outerShdw blurRad="38100" dist="38100" dir="2700000" algn="tl">
                    <a:srgbClr val="C0C0C0"/>
                  </a:outerShdw>
                </a:effectLst>
                <a:ea typeface="仿宋_GB2312" pitchFamily="49" charset="-122"/>
              </a:rPr>
              <a:t>重复以上</a:t>
            </a:r>
            <a:r>
              <a:rPr lang="zh-CN" altLang="en-US" sz="2800" b="1" dirty="0">
                <a:solidFill>
                  <a:schemeClr val="accent2"/>
                </a:solidFill>
                <a:effectLst>
                  <a:outerShdw blurRad="38100" dist="38100" dir="2700000" algn="tl">
                    <a:srgbClr val="C0C0C0"/>
                  </a:outerShdw>
                </a:effectLst>
                <a:ea typeface="仿宋_GB2312" pitchFamily="49" charset="-122"/>
              </a:rPr>
              <a:t> </a:t>
            </a:r>
            <a:r>
              <a:rPr lang="zh-CN" altLang="en-US" sz="2800" b="1" dirty="0">
                <a:solidFill>
                  <a:srgbClr val="996633"/>
                </a:solidFill>
                <a:effectLst>
                  <a:outerShdw blurRad="38100" dist="38100" dir="2700000" algn="tl">
                    <a:srgbClr val="C0C0C0"/>
                  </a:outerShdw>
                </a:effectLst>
              </a:rPr>
              <a:t>②</a:t>
            </a:r>
            <a:r>
              <a:rPr lang="zh-CN" altLang="en-US" sz="2800" b="1" dirty="0">
                <a:solidFill>
                  <a:srgbClr val="006600"/>
                </a:solidFill>
                <a:effectLst>
                  <a:outerShdw blurRad="38100" dist="38100" dir="2700000" algn="tl">
                    <a:srgbClr val="C0C0C0"/>
                  </a:outerShdw>
                </a:effectLst>
                <a:ea typeface="仿宋_GB2312" pitchFamily="49" charset="-122"/>
              </a:rPr>
              <a:t>、</a:t>
            </a:r>
            <a:r>
              <a:rPr lang="zh-CN" altLang="en-US" sz="2800" b="1" dirty="0">
                <a:solidFill>
                  <a:srgbClr val="996633"/>
                </a:solidFill>
                <a:effectLst>
                  <a:outerShdw blurRad="38100" dist="38100" dir="2700000" algn="tl">
                    <a:srgbClr val="C0C0C0"/>
                  </a:outerShdw>
                </a:effectLst>
              </a:rPr>
              <a:t>③</a:t>
            </a:r>
            <a:r>
              <a:rPr lang="zh-CN" altLang="en-US" sz="2800" b="1" dirty="0">
                <a:solidFill>
                  <a:srgbClr val="006600"/>
                </a:solidFill>
                <a:effectLst>
                  <a:outerShdw blurRad="38100" dist="38100" dir="2700000" algn="tl">
                    <a:srgbClr val="C0C0C0"/>
                  </a:outerShdw>
                </a:effectLst>
                <a:ea typeface="仿宋_GB2312" pitchFamily="49" charset="-122"/>
              </a:rPr>
              <a:t>步，直到</a:t>
            </a:r>
            <a:endParaRPr lang="zh-CN" altLang="en-US" sz="2800" b="1" dirty="0">
              <a:solidFill>
                <a:schemeClr val="accent2"/>
              </a:solidFill>
              <a:effectLst>
                <a:outerShdw blurRad="38100" dist="38100" dir="2700000" algn="tl">
                  <a:srgbClr val="C0C0C0"/>
                </a:outerShdw>
              </a:effectLst>
              <a:ea typeface="仿宋_GB2312" pitchFamily="49" charset="-122"/>
            </a:endParaRPr>
          </a:p>
          <a:p>
            <a:pPr lvl="1" algn="just">
              <a:buClr>
                <a:srgbClr val="990099"/>
              </a:buClr>
              <a:buFont typeface="Wingdings" pitchFamily="2" charset="2"/>
              <a:buChar char="F"/>
            </a:pPr>
            <a:r>
              <a:rPr lang="zh-CN" altLang="en-US" sz="2600" b="1" dirty="0">
                <a:solidFill>
                  <a:schemeClr val="tx2"/>
                </a:solidFill>
                <a:effectLst>
                  <a:outerShdw blurRad="38100" dist="38100" dir="2700000" algn="tl">
                    <a:srgbClr val="C0C0C0"/>
                  </a:outerShdw>
                </a:effectLst>
                <a:ea typeface="仿宋_GB2312" pitchFamily="49" charset="-122"/>
              </a:rPr>
              <a:t>全部顶点均已输出</a:t>
            </a:r>
            <a:r>
              <a:rPr lang="zh-CN" altLang="en-US" sz="2600" b="1" dirty="0">
                <a:solidFill>
                  <a:schemeClr val="accent2"/>
                </a:solidFill>
                <a:effectLst>
                  <a:outerShdw blurRad="38100" dist="38100" dir="2700000" algn="tl">
                    <a:srgbClr val="C0C0C0"/>
                  </a:outerShdw>
                </a:effectLst>
                <a:ea typeface="仿宋_GB2312" pitchFamily="49" charset="-122"/>
              </a:rPr>
              <a:t>，拓扑有序序列形成，拓扑排序完成；</a:t>
            </a:r>
          </a:p>
          <a:p>
            <a:pPr lvl="1" algn="just">
              <a:buClr>
                <a:srgbClr val="990099"/>
              </a:buClr>
              <a:buFont typeface="Wingdings" pitchFamily="2" charset="2"/>
              <a:buChar char="F"/>
            </a:pPr>
            <a:r>
              <a:rPr lang="zh-CN" altLang="en-US" sz="2600" b="1" dirty="0">
                <a:solidFill>
                  <a:schemeClr val="accent2"/>
                </a:solidFill>
                <a:effectLst>
                  <a:outerShdw blurRad="38100" dist="38100" dir="2700000" algn="tl">
                    <a:srgbClr val="C0C0C0"/>
                  </a:outerShdw>
                </a:effectLst>
                <a:ea typeface="仿宋_GB2312" pitchFamily="49" charset="-122"/>
              </a:rPr>
              <a:t>或</a:t>
            </a:r>
            <a:r>
              <a:rPr lang="zh-CN" altLang="en-US" sz="2600" b="1" dirty="0">
                <a:solidFill>
                  <a:schemeClr val="tx2"/>
                </a:solidFill>
                <a:effectLst>
                  <a:outerShdw blurRad="38100" dist="38100" dir="2700000" algn="tl">
                    <a:srgbClr val="C0C0C0"/>
                  </a:outerShdw>
                </a:effectLst>
                <a:ea typeface="仿宋_GB2312" pitchFamily="49" charset="-122"/>
              </a:rPr>
              <a:t>图中还有未输出的顶点</a:t>
            </a:r>
            <a:r>
              <a:rPr lang="zh-CN" altLang="en-US" sz="2600" b="1" dirty="0">
                <a:solidFill>
                  <a:schemeClr val="accent2"/>
                </a:solidFill>
                <a:effectLst>
                  <a:outerShdw blurRad="38100" dist="38100" dir="2700000" algn="tl">
                    <a:srgbClr val="C0C0C0"/>
                  </a:outerShdw>
                </a:effectLst>
                <a:ea typeface="仿宋_GB2312" pitchFamily="49" charset="-122"/>
              </a:rPr>
              <a:t>，</a:t>
            </a:r>
            <a:r>
              <a:rPr lang="zh-CN" altLang="en-US" sz="2600" b="1" dirty="0">
                <a:solidFill>
                  <a:schemeClr val="tx2"/>
                </a:solidFill>
                <a:effectLst>
                  <a:outerShdw blurRad="38100" dist="38100" dir="2700000" algn="tl">
                    <a:srgbClr val="C0C0C0"/>
                  </a:outerShdw>
                </a:effectLst>
                <a:ea typeface="仿宋_GB2312" pitchFamily="49" charset="-122"/>
              </a:rPr>
              <a:t>但已跳出处理循环</a:t>
            </a:r>
            <a:r>
              <a:rPr lang="zh-CN" altLang="en-US" sz="2600" b="1" dirty="0">
                <a:solidFill>
                  <a:schemeClr val="accent2"/>
                </a:solidFill>
                <a:effectLst>
                  <a:outerShdw blurRad="38100" dist="38100" dir="2700000" algn="tl">
                    <a:srgbClr val="C0C0C0"/>
                  </a:outerShdw>
                </a:effectLst>
                <a:ea typeface="仿宋_GB2312" pitchFamily="49" charset="-122"/>
              </a:rPr>
              <a:t>。说明图中还剩下一些顶点，它们都有直接前驱，这时网络中必存在有向环。</a:t>
            </a: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178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checkerboard(across)">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checkerboard(across)">
                                      <p:cBhvr>
                                        <p:cTn id="12" dur="500"/>
                                        <p:tgtEl>
                                          <p:spTgt spid="228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checkerboard(across)">
                                      <p:cBhvr>
                                        <p:cTn id="17" dur="500"/>
                                        <p:tgtEl>
                                          <p:spTgt spid="228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checkerboard(across)">
                                      <p:cBhvr>
                                        <p:cTn id="22" dur="500"/>
                                        <p:tgtEl>
                                          <p:spTgt spid="228355">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8355">
                                            <p:txEl>
                                              <p:pRg st="4" end="4"/>
                                            </p:txEl>
                                          </p:spTgt>
                                        </p:tgtEl>
                                        <p:attrNameLst>
                                          <p:attrName>style.visibility</p:attrName>
                                        </p:attrNameLst>
                                      </p:cBhvr>
                                      <p:to>
                                        <p:strVal val="visible"/>
                                      </p:to>
                                    </p:set>
                                    <p:animEffect transition="in" filter="checkerboard(across)">
                                      <p:cBhvr>
                                        <p:cTn id="25" dur="500"/>
                                        <p:tgtEl>
                                          <p:spTgt spid="228355">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28355">
                                            <p:txEl>
                                              <p:pRg st="5" end="5"/>
                                            </p:txEl>
                                          </p:spTgt>
                                        </p:tgtEl>
                                        <p:attrNameLst>
                                          <p:attrName>style.visibility</p:attrName>
                                        </p:attrNameLst>
                                      </p:cBhvr>
                                      <p:to>
                                        <p:strVal val="visible"/>
                                      </p:to>
                                    </p:set>
                                    <p:animEffect transition="in" filter="checkerboard(across)">
                                      <p:cBhvr>
                                        <p:cTn id="28"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uiExpand="1" build="p"/>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82" name="Line 6"/>
          <p:cNvSpPr>
            <a:spLocks noChangeShapeType="1"/>
          </p:cNvSpPr>
          <p:nvPr/>
        </p:nvSpPr>
        <p:spPr bwMode="auto">
          <a:xfrm>
            <a:off x="1143000" y="1295400"/>
            <a:ext cx="1066800" cy="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83" name="Line 7"/>
          <p:cNvSpPr>
            <a:spLocks noChangeShapeType="1"/>
          </p:cNvSpPr>
          <p:nvPr/>
        </p:nvSpPr>
        <p:spPr bwMode="auto">
          <a:xfrm>
            <a:off x="2743200" y="1295400"/>
            <a:ext cx="10668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385" name="Line 9"/>
          <p:cNvSpPr>
            <a:spLocks noChangeShapeType="1"/>
          </p:cNvSpPr>
          <p:nvPr/>
        </p:nvSpPr>
        <p:spPr bwMode="auto">
          <a:xfrm>
            <a:off x="838200" y="16002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87" name="Line 11"/>
          <p:cNvSpPr>
            <a:spLocks noChangeShapeType="1"/>
          </p:cNvSpPr>
          <p:nvPr/>
        </p:nvSpPr>
        <p:spPr bwMode="auto">
          <a:xfrm>
            <a:off x="2438400" y="1600200"/>
            <a:ext cx="0" cy="9144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388" name="Line 12"/>
          <p:cNvSpPr>
            <a:spLocks noChangeShapeType="1"/>
          </p:cNvSpPr>
          <p:nvPr/>
        </p:nvSpPr>
        <p:spPr bwMode="auto">
          <a:xfrm flipH="1" flipV="1">
            <a:off x="1066800" y="1524000"/>
            <a:ext cx="1143000" cy="11430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89" name="Line 13"/>
          <p:cNvSpPr>
            <a:spLocks noChangeShapeType="1"/>
          </p:cNvSpPr>
          <p:nvPr/>
        </p:nvSpPr>
        <p:spPr bwMode="auto">
          <a:xfrm>
            <a:off x="2743200" y="2819400"/>
            <a:ext cx="1066800" cy="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91" name="Line 15"/>
          <p:cNvSpPr>
            <a:spLocks noChangeShapeType="1"/>
          </p:cNvSpPr>
          <p:nvPr/>
        </p:nvSpPr>
        <p:spPr bwMode="auto">
          <a:xfrm>
            <a:off x="4038600" y="16002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92" name="Line 16"/>
          <p:cNvSpPr>
            <a:spLocks noChangeShapeType="1"/>
          </p:cNvSpPr>
          <p:nvPr/>
        </p:nvSpPr>
        <p:spPr bwMode="auto">
          <a:xfrm flipH="1" flipV="1">
            <a:off x="2667000" y="1447800"/>
            <a:ext cx="12192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396" name="Line 20"/>
          <p:cNvSpPr>
            <a:spLocks noChangeShapeType="1"/>
          </p:cNvSpPr>
          <p:nvPr/>
        </p:nvSpPr>
        <p:spPr bwMode="auto">
          <a:xfrm>
            <a:off x="8229600" y="16002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398" name="Line 22"/>
          <p:cNvSpPr>
            <a:spLocks noChangeShapeType="1"/>
          </p:cNvSpPr>
          <p:nvPr/>
        </p:nvSpPr>
        <p:spPr bwMode="auto">
          <a:xfrm>
            <a:off x="6934200" y="1295400"/>
            <a:ext cx="10668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400" name="Line 24"/>
          <p:cNvSpPr>
            <a:spLocks noChangeShapeType="1"/>
          </p:cNvSpPr>
          <p:nvPr/>
        </p:nvSpPr>
        <p:spPr bwMode="auto">
          <a:xfrm flipH="1" flipV="1">
            <a:off x="6858000" y="1524000"/>
            <a:ext cx="12192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401" name="Line 25"/>
          <p:cNvSpPr>
            <a:spLocks noChangeShapeType="1"/>
          </p:cNvSpPr>
          <p:nvPr/>
        </p:nvSpPr>
        <p:spPr bwMode="auto">
          <a:xfrm>
            <a:off x="5334000" y="1295400"/>
            <a:ext cx="1066800" cy="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03" name="Line 27"/>
          <p:cNvSpPr>
            <a:spLocks noChangeShapeType="1"/>
          </p:cNvSpPr>
          <p:nvPr/>
        </p:nvSpPr>
        <p:spPr bwMode="auto">
          <a:xfrm>
            <a:off x="5029200" y="16002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14" name="Line 38"/>
          <p:cNvSpPr>
            <a:spLocks noChangeShapeType="1"/>
          </p:cNvSpPr>
          <p:nvPr/>
        </p:nvSpPr>
        <p:spPr bwMode="auto">
          <a:xfrm>
            <a:off x="6629400" y="1600200"/>
            <a:ext cx="0" cy="10668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415" name="Line 39"/>
          <p:cNvSpPr>
            <a:spLocks noChangeShapeType="1"/>
          </p:cNvSpPr>
          <p:nvPr/>
        </p:nvSpPr>
        <p:spPr bwMode="auto">
          <a:xfrm>
            <a:off x="6934200" y="2819400"/>
            <a:ext cx="1066800" cy="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17" name="Line 41"/>
          <p:cNvSpPr>
            <a:spLocks noChangeShapeType="1"/>
          </p:cNvSpPr>
          <p:nvPr/>
        </p:nvSpPr>
        <p:spPr bwMode="auto">
          <a:xfrm flipH="1" flipV="1">
            <a:off x="5257800" y="1524000"/>
            <a:ext cx="1219200" cy="11430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07" name="Line 31"/>
          <p:cNvSpPr>
            <a:spLocks noChangeShapeType="1"/>
          </p:cNvSpPr>
          <p:nvPr/>
        </p:nvSpPr>
        <p:spPr bwMode="auto">
          <a:xfrm>
            <a:off x="2743200" y="4191000"/>
            <a:ext cx="10668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409" name="Line 33"/>
          <p:cNvSpPr>
            <a:spLocks noChangeShapeType="1"/>
          </p:cNvSpPr>
          <p:nvPr/>
        </p:nvSpPr>
        <p:spPr bwMode="auto">
          <a:xfrm>
            <a:off x="4038600" y="44958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10" name="Line 34"/>
          <p:cNvSpPr>
            <a:spLocks noChangeShapeType="1"/>
          </p:cNvSpPr>
          <p:nvPr/>
        </p:nvSpPr>
        <p:spPr bwMode="auto">
          <a:xfrm flipH="1" flipV="1">
            <a:off x="2667000" y="4343400"/>
            <a:ext cx="1219200" cy="1143000"/>
          </a:xfrm>
          <a:prstGeom prst="line">
            <a:avLst/>
          </a:prstGeom>
          <a:noFill/>
          <a:ln w="38100">
            <a:solidFill>
              <a:srgbClr val="FF3300"/>
            </a:solidFill>
            <a:round/>
            <a:headEnd type="triangle" w="med" len="med"/>
            <a:tailEnd type="none" w="sm" len="lg"/>
          </a:ln>
        </p:spPr>
        <p:txBody>
          <a:bodyPr wrap="none" anchor="ctr"/>
          <a:lstStyle/>
          <a:p>
            <a:endParaRPr lang="zh-CN" altLang="en-US"/>
          </a:p>
        </p:txBody>
      </p:sp>
      <p:sp>
        <p:nvSpPr>
          <p:cNvPr id="229418" name="Line 42"/>
          <p:cNvSpPr>
            <a:spLocks noChangeShapeType="1"/>
          </p:cNvSpPr>
          <p:nvPr/>
        </p:nvSpPr>
        <p:spPr bwMode="auto">
          <a:xfrm>
            <a:off x="1143000" y="4191000"/>
            <a:ext cx="1066800" cy="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20" name="Line 44"/>
          <p:cNvSpPr>
            <a:spLocks noChangeShapeType="1"/>
          </p:cNvSpPr>
          <p:nvPr/>
        </p:nvSpPr>
        <p:spPr bwMode="auto">
          <a:xfrm>
            <a:off x="838200" y="44958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22" name="Line 46"/>
          <p:cNvSpPr>
            <a:spLocks noChangeShapeType="1"/>
          </p:cNvSpPr>
          <p:nvPr/>
        </p:nvSpPr>
        <p:spPr bwMode="auto">
          <a:xfrm>
            <a:off x="8229600" y="4495800"/>
            <a:ext cx="0" cy="914400"/>
          </a:xfrm>
          <a:prstGeom prst="line">
            <a:avLst/>
          </a:prstGeom>
          <a:noFill/>
          <a:ln w="38100">
            <a:solidFill>
              <a:srgbClr val="FF3300"/>
            </a:solidFill>
            <a:round/>
            <a:headEnd/>
            <a:tailEnd type="triangle" w="sm" len="lg"/>
          </a:ln>
        </p:spPr>
        <p:txBody>
          <a:bodyPr wrap="none" anchor="ctr"/>
          <a:lstStyle/>
          <a:p>
            <a:endParaRPr lang="zh-CN" altLang="en-US"/>
          </a:p>
        </p:txBody>
      </p:sp>
      <p:sp>
        <p:nvSpPr>
          <p:cNvPr id="229424" name="Line 48"/>
          <p:cNvSpPr>
            <a:spLocks noChangeShapeType="1"/>
          </p:cNvSpPr>
          <p:nvPr/>
        </p:nvSpPr>
        <p:spPr bwMode="auto">
          <a:xfrm>
            <a:off x="6934200" y="4191000"/>
            <a:ext cx="10668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426" name="Line 50"/>
          <p:cNvSpPr>
            <a:spLocks noChangeShapeType="1"/>
          </p:cNvSpPr>
          <p:nvPr/>
        </p:nvSpPr>
        <p:spPr bwMode="auto">
          <a:xfrm flipH="1" flipV="1">
            <a:off x="6858000" y="4343400"/>
            <a:ext cx="12192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29379" name="Oval 3"/>
          <p:cNvSpPr>
            <a:spLocks noChangeArrowheads="1"/>
          </p:cNvSpPr>
          <p:nvPr/>
        </p:nvSpPr>
        <p:spPr bwMode="auto">
          <a:xfrm>
            <a:off x="609600" y="10668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C0</a:t>
            </a:r>
            <a:endParaRPr lang="en-US" altLang="zh-CN">
              <a:solidFill>
                <a:schemeClr val="tx2"/>
              </a:solidFill>
              <a:ea typeface="隶书" pitchFamily="49" charset="-122"/>
            </a:endParaRPr>
          </a:p>
        </p:txBody>
      </p:sp>
      <p:sp>
        <p:nvSpPr>
          <p:cNvPr id="229380" name="Oval 4"/>
          <p:cNvSpPr>
            <a:spLocks noChangeArrowheads="1"/>
          </p:cNvSpPr>
          <p:nvPr/>
        </p:nvSpPr>
        <p:spPr bwMode="auto">
          <a:xfrm>
            <a:off x="2209800" y="1066800"/>
            <a:ext cx="533400" cy="533400"/>
          </a:xfrm>
          <a:prstGeom prst="ellipse">
            <a:avLst/>
          </a:prstGeom>
          <a:solidFill>
            <a:srgbClr val="FFFF00"/>
          </a:solidFill>
          <a:ln w="38100">
            <a:solidFill>
              <a:schemeClr val="tx2"/>
            </a:solidFill>
            <a:round/>
            <a:headEnd/>
            <a:tailEnd/>
          </a:ln>
        </p:spPr>
        <p:txBody>
          <a:bodyPr wrap="none" anchor="ctr"/>
          <a:lstStyle/>
          <a:p>
            <a:pPr algn="ctr"/>
            <a:r>
              <a:rPr lang="en-US" altLang="zh-CN" b="1">
                <a:solidFill>
                  <a:schemeClr val="tx2"/>
                </a:solidFill>
                <a:ea typeface="隶书" pitchFamily="49" charset="-122"/>
              </a:rPr>
              <a:t>C1</a:t>
            </a:r>
            <a:endParaRPr lang="en-US" altLang="zh-CN">
              <a:solidFill>
                <a:schemeClr val="tx2"/>
              </a:solidFill>
              <a:ea typeface="隶书" pitchFamily="49" charset="-122"/>
            </a:endParaRPr>
          </a:p>
        </p:txBody>
      </p:sp>
      <p:sp>
        <p:nvSpPr>
          <p:cNvPr id="229381" name="Oval 5"/>
          <p:cNvSpPr>
            <a:spLocks noChangeArrowheads="1"/>
          </p:cNvSpPr>
          <p:nvPr/>
        </p:nvSpPr>
        <p:spPr bwMode="auto">
          <a:xfrm>
            <a:off x="3810000" y="10668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C2</a:t>
            </a:r>
            <a:endParaRPr lang="en-US" altLang="zh-CN">
              <a:solidFill>
                <a:schemeClr val="tx2"/>
              </a:solidFill>
              <a:ea typeface="隶书" pitchFamily="49" charset="-122"/>
            </a:endParaRPr>
          </a:p>
        </p:txBody>
      </p:sp>
      <p:sp>
        <p:nvSpPr>
          <p:cNvPr id="229384" name="Oval 8"/>
          <p:cNvSpPr>
            <a:spLocks noChangeArrowheads="1"/>
          </p:cNvSpPr>
          <p:nvPr/>
        </p:nvSpPr>
        <p:spPr bwMode="auto">
          <a:xfrm>
            <a:off x="609600" y="25146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C3</a:t>
            </a:r>
            <a:endParaRPr lang="en-US" altLang="zh-CN">
              <a:solidFill>
                <a:schemeClr val="tx2"/>
              </a:solidFill>
              <a:ea typeface="隶书" pitchFamily="49" charset="-122"/>
            </a:endParaRPr>
          </a:p>
        </p:txBody>
      </p:sp>
      <p:sp>
        <p:nvSpPr>
          <p:cNvPr id="229386" name="Oval 10"/>
          <p:cNvSpPr>
            <a:spLocks noChangeArrowheads="1"/>
          </p:cNvSpPr>
          <p:nvPr/>
        </p:nvSpPr>
        <p:spPr bwMode="auto">
          <a:xfrm>
            <a:off x="2209800" y="25146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C4</a:t>
            </a:r>
            <a:endParaRPr lang="en-US" altLang="zh-CN">
              <a:solidFill>
                <a:schemeClr val="tx2"/>
              </a:solidFill>
              <a:ea typeface="隶书" pitchFamily="49" charset="-122"/>
            </a:endParaRPr>
          </a:p>
        </p:txBody>
      </p:sp>
      <p:sp>
        <p:nvSpPr>
          <p:cNvPr id="229390" name="Oval 14"/>
          <p:cNvSpPr>
            <a:spLocks noChangeArrowheads="1"/>
          </p:cNvSpPr>
          <p:nvPr/>
        </p:nvSpPr>
        <p:spPr bwMode="auto">
          <a:xfrm>
            <a:off x="3810000" y="25146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C5</a:t>
            </a:r>
            <a:endParaRPr lang="en-US" altLang="zh-CN">
              <a:solidFill>
                <a:schemeClr val="tx2"/>
              </a:solidFill>
              <a:ea typeface="隶书" pitchFamily="49" charset="-122"/>
            </a:endParaRPr>
          </a:p>
        </p:txBody>
      </p:sp>
      <p:sp>
        <p:nvSpPr>
          <p:cNvPr id="229393" name="Rectangle 17"/>
          <p:cNvSpPr>
            <a:spLocks noChangeArrowheads="1"/>
          </p:cNvSpPr>
          <p:nvPr/>
        </p:nvSpPr>
        <p:spPr bwMode="auto">
          <a:xfrm>
            <a:off x="533400" y="273050"/>
            <a:ext cx="3810000" cy="685800"/>
          </a:xfrm>
          <a:prstGeom prst="rect">
            <a:avLst/>
          </a:prstGeom>
          <a:noFill/>
          <a:ln w="9525">
            <a:noFill/>
            <a:miter lim="800000"/>
            <a:headEnd/>
            <a:tailEnd/>
          </a:ln>
          <a:effectLst/>
        </p:spPr>
        <p:txBody>
          <a:bodyPr lIns="92075" tIns="46038" rIns="92075" bIns="46038" anchor="ctr"/>
          <a:lstStyle/>
          <a:p>
            <a:r>
              <a:rPr lang="zh-CN" altLang="en-US" sz="3200" b="1" u="sng">
                <a:solidFill>
                  <a:srgbClr val="CC3300"/>
                </a:solidFill>
                <a:effectLst>
                  <a:outerShdw blurRad="38100" dist="38100" dir="2700000" algn="tl">
                    <a:srgbClr val="C0C0C0"/>
                  </a:outerShdw>
                </a:effectLst>
                <a:ea typeface="隶书" pitchFamily="49" charset="-122"/>
              </a:rPr>
              <a:t>拓扑排序的过程</a:t>
            </a:r>
            <a:endParaRPr lang="zh-CN" altLang="en-US" sz="3200" u="sng">
              <a:solidFill>
                <a:schemeClr val="tx2"/>
              </a:solidFill>
              <a:ea typeface="隶书" pitchFamily="49" charset="-122"/>
            </a:endParaRPr>
          </a:p>
        </p:txBody>
      </p:sp>
      <p:sp>
        <p:nvSpPr>
          <p:cNvPr id="229394" name="Text Box 18"/>
          <p:cNvSpPr txBox="1">
            <a:spLocks noChangeArrowheads="1"/>
          </p:cNvSpPr>
          <p:nvPr/>
        </p:nvSpPr>
        <p:spPr bwMode="auto">
          <a:xfrm>
            <a:off x="1003300" y="3201988"/>
            <a:ext cx="2474913" cy="519112"/>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(a) </a:t>
            </a:r>
            <a:r>
              <a:rPr lang="zh-CN" altLang="en-US" sz="2800" b="1" u="sng">
                <a:solidFill>
                  <a:srgbClr val="008080"/>
                </a:solidFill>
                <a:ea typeface="隶书" pitchFamily="49" charset="-122"/>
              </a:rPr>
              <a:t>有向无环图</a:t>
            </a:r>
            <a:endParaRPr lang="zh-CN" altLang="en-US" sz="2800" u="sng">
              <a:solidFill>
                <a:srgbClr val="008080"/>
              </a:solidFill>
              <a:ea typeface="隶书" pitchFamily="49" charset="-122"/>
            </a:endParaRPr>
          </a:p>
        </p:txBody>
      </p:sp>
      <p:sp>
        <p:nvSpPr>
          <p:cNvPr id="229395" name="Oval 19"/>
          <p:cNvSpPr>
            <a:spLocks noChangeArrowheads="1"/>
          </p:cNvSpPr>
          <p:nvPr/>
        </p:nvSpPr>
        <p:spPr bwMode="auto">
          <a:xfrm>
            <a:off x="8001000" y="10668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C2</a:t>
            </a:r>
            <a:endParaRPr lang="en-US" altLang="zh-CN">
              <a:solidFill>
                <a:schemeClr val="tx2"/>
              </a:solidFill>
              <a:ea typeface="隶书" pitchFamily="49" charset="-122"/>
            </a:endParaRPr>
          </a:p>
        </p:txBody>
      </p:sp>
      <p:sp>
        <p:nvSpPr>
          <p:cNvPr id="229397" name="Oval 21"/>
          <p:cNvSpPr>
            <a:spLocks noChangeArrowheads="1"/>
          </p:cNvSpPr>
          <p:nvPr/>
        </p:nvSpPr>
        <p:spPr bwMode="auto">
          <a:xfrm>
            <a:off x="8001000" y="25146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C5</a:t>
            </a:r>
            <a:endParaRPr lang="en-US" altLang="zh-CN">
              <a:solidFill>
                <a:schemeClr val="tx2"/>
              </a:solidFill>
              <a:ea typeface="隶书" pitchFamily="49" charset="-122"/>
            </a:endParaRPr>
          </a:p>
        </p:txBody>
      </p:sp>
      <p:sp>
        <p:nvSpPr>
          <p:cNvPr id="229399" name="Oval 23"/>
          <p:cNvSpPr>
            <a:spLocks noChangeArrowheads="1"/>
          </p:cNvSpPr>
          <p:nvPr/>
        </p:nvSpPr>
        <p:spPr bwMode="auto">
          <a:xfrm>
            <a:off x="6400800" y="10668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C1</a:t>
            </a:r>
            <a:endParaRPr lang="en-US" altLang="zh-CN">
              <a:solidFill>
                <a:schemeClr val="tx2"/>
              </a:solidFill>
              <a:ea typeface="隶书" pitchFamily="49" charset="-122"/>
            </a:endParaRPr>
          </a:p>
        </p:txBody>
      </p:sp>
      <p:sp>
        <p:nvSpPr>
          <p:cNvPr id="229402" name="Oval 26"/>
          <p:cNvSpPr>
            <a:spLocks noChangeArrowheads="1"/>
          </p:cNvSpPr>
          <p:nvPr/>
        </p:nvSpPr>
        <p:spPr bwMode="auto">
          <a:xfrm>
            <a:off x="4800600" y="1066800"/>
            <a:ext cx="533400" cy="533400"/>
          </a:xfrm>
          <a:prstGeom prst="ellipse">
            <a:avLst/>
          </a:prstGeom>
          <a:solidFill>
            <a:srgbClr val="FFFF00"/>
          </a:solidFill>
          <a:ln w="38100">
            <a:solidFill>
              <a:schemeClr val="tx2"/>
            </a:solidFill>
            <a:round/>
            <a:headEnd/>
            <a:tailEnd/>
          </a:ln>
        </p:spPr>
        <p:txBody>
          <a:bodyPr wrap="none" anchor="ctr"/>
          <a:lstStyle/>
          <a:p>
            <a:pPr algn="ctr"/>
            <a:r>
              <a:rPr lang="en-US" altLang="zh-CN" b="1">
                <a:solidFill>
                  <a:schemeClr val="tx2"/>
                </a:solidFill>
                <a:ea typeface="隶书" pitchFamily="49" charset="-122"/>
              </a:rPr>
              <a:t>C0</a:t>
            </a:r>
            <a:endParaRPr lang="en-US" altLang="zh-CN">
              <a:solidFill>
                <a:schemeClr val="tx2"/>
              </a:solidFill>
              <a:ea typeface="隶书" pitchFamily="49" charset="-122"/>
            </a:endParaRPr>
          </a:p>
        </p:txBody>
      </p:sp>
      <p:sp>
        <p:nvSpPr>
          <p:cNvPr id="229404" name="Oval 28"/>
          <p:cNvSpPr>
            <a:spLocks noChangeArrowheads="1"/>
          </p:cNvSpPr>
          <p:nvPr/>
        </p:nvSpPr>
        <p:spPr bwMode="auto">
          <a:xfrm>
            <a:off x="4800600" y="25146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C3</a:t>
            </a:r>
            <a:endParaRPr lang="en-US" altLang="zh-CN">
              <a:solidFill>
                <a:schemeClr val="tx2"/>
              </a:solidFill>
              <a:ea typeface="隶书" pitchFamily="49" charset="-122"/>
            </a:endParaRPr>
          </a:p>
        </p:txBody>
      </p:sp>
      <p:sp>
        <p:nvSpPr>
          <p:cNvPr id="229405" name="Text Box 29"/>
          <p:cNvSpPr txBox="1">
            <a:spLocks noChangeArrowheads="1"/>
          </p:cNvSpPr>
          <p:nvPr/>
        </p:nvSpPr>
        <p:spPr bwMode="auto">
          <a:xfrm>
            <a:off x="5089525" y="3125788"/>
            <a:ext cx="2573338" cy="519112"/>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(b)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C4</a:t>
            </a:r>
            <a:endParaRPr lang="en-US" altLang="zh-CN" sz="2800" u="sng">
              <a:solidFill>
                <a:srgbClr val="008080"/>
              </a:solidFill>
              <a:ea typeface="隶书" pitchFamily="49" charset="-122"/>
            </a:endParaRPr>
          </a:p>
        </p:txBody>
      </p:sp>
      <p:sp>
        <p:nvSpPr>
          <p:cNvPr id="229406" name="Oval 30"/>
          <p:cNvSpPr>
            <a:spLocks noChangeArrowheads="1"/>
          </p:cNvSpPr>
          <p:nvPr/>
        </p:nvSpPr>
        <p:spPr bwMode="auto">
          <a:xfrm>
            <a:off x="2209800" y="39624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C1</a:t>
            </a:r>
            <a:endParaRPr lang="en-US" altLang="zh-CN">
              <a:solidFill>
                <a:schemeClr val="tx2"/>
              </a:solidFill>
              <a:ea typeface="隶书" pitchFamily="49" charset="-122"/>
            </a:endParaRPr>
          </a:p>
        </p:txBody>
      </p:sp>
      <p:sp>
        <p:nvSpPr>
          <p:cNvPr id="229408" name="Oval 32"/>
          <p:cNvSpPr>
            <a:spLocks noChangeArrowheads="1"/>
          </p:cNvSpPr>
          <p:nvPr/>
        </p:nvSpPr>
        <p:spPr bwMode="auto">
          <a:xfrm>
            <a:off x="3810000" y="39624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C2</a:t>
            </a:r>
            <a:endParaRPr lang="en-US" altLang="zh-CN">
              <a:solidFill>
                <a:schemeClr val="tx2"/>
              </a:solidFill>
              <a:ea typeface="隶书" pitchFamily="49" charset="-122"/>
            </a:endParaRPr>
          </a:p>
        </p:txBody>
      </p:sp>
      <p:sp>
        <p:nvSpPr>
          <p:cNvPr id="229411" name="Oval 35"/>
          <p:cNvSpPr>
            <a:spLocks noChangeArrowheads="1"/>
          </p:cNvSpPr>
          <p:nvPr/>
        </p:nvSpPr>
        <p:spPr bwMode="auto">
          <a:xfrm>
            <a:off x="3810000" y="54102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C5</a:t>
            </a:r>
            <a:endParaRPr lang="en-US" altLang="zh-CN">
              <a:solidFill>
                <a:schemeClr val="tx2"/>
              </a:solidFill>
              <a:ea typeface="隶书" pitchFamily="49" charset="-122"/>
            </a:endParaRPr>
          </a:p>
        </p:txBody>
      </p:sp>
      <p:sp>
        <p:nvSpPr>
          <p:cNvPr id="229412" name="Oval 36"/>
          <p:cNvSpPr>
            <a:spLocks noChangeArrowheads="1"/>
          </p:cNvSpPr>
          <p:nvPr/>
        </p:nvSpPr>
        <p:spPr bwMode="auto">
          <a:xfrm>
            <a:off x="609600" y="5410200"/>
            <a:ext cx="533400" cy="533400"/>
          </a:xfrm>
          <a:prstGeom prst="ellipse">
            <a:avLst/>
          </a:prstGeom>
          <a:solidFill>
            <a:srgbClr val="FFFF00"/>
          </a:solidFill>
          <a:ln w="38100">
            <a:solidFill>
              <a:schemeClr val="tx2"/>
            </a:solidFill>
            <a:round/>
            <a:headEnd/>
            <a:tailEnd/>
          </a:ln>
        </p:spPr>
        <p:txBody>
          <a:bodyPr wrap="none" anchor="ctr"/>
          <a:lstStyle/>
          <a:p>
            <a:pPr algn="ctr"/>
            <a:r>
              <a:rPr lang="en-US" altLang="zh-CN" b="1">
                <a:solidFill>
                  <a:schemeClr val="tx2"/>
                </a:solidFill>
                <a:ea typeface="隶书" pitchFamily="49" charset="-122"/>
              </a:rPr>
              <a:t>C3</a:t>
            </a:r>
            <a:endParaRPr lang="en-US" altLang="zh-CN">
              <a:solidFill>
                <a:schemeClr val="tx2"/>
              </a:solidFill>
              <a:ea typeface="隶书" pitchFamily="49" charset="-122"/>
            </a:endParaRPr>
          </a:p>
        </p:txBody>
      </p:sp>
      <p:sp>
        <p:nvSpPr>
          <p:cNvPr id="229413" name="Text Box 37"/>
          <p:cNvSpPr txBox="1">
            <a:spLocks noChangeArrowheads="1"/>
          </p:cNvSpPr>
          <p:nvPr/>
        </p:nvSpPr>
        <p:spPr bwMode="auto">
          <a:xfrm>
            <a:off x="1019175" y="6067425"/>
            <a:ext cx="2532063" cy="519113"/>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(c)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C0</a:t>
            </a:r>
            <a:endParaRPr lang="en-US" altLang="zh-CN" sz="2800" u="sng">
              <a:solidFill>
                <a:srgbClr val="008080"/>
              </a:solidFill>
              <a:ea typeface="隶书" pitchFamily="49" charset="-122"/>
            </a:endParaRPr>
          </a:p>
        </p:txBody>
      </p:sp>
      <p:sp>
        <p:nvSpPr>
          <p:cNvPr id="229416" name="Oval 40"/>
          <p:cNvSpPr>
            <a:spLocks noChangeArrowheads="1"/>
          </p:cNvSpPr>
          <p:nvPr/>
        </p:nvSpPr>
        <p:spPr bwMode="auto">
          <a:xfrm>
            <a:off x="6400800" y="2514600"/>
            <a:ext cx="533400" cy="533400"/>
          </a:xfrm>
          <a:prstGeom prst="ellipse">
            <a:avLst/>
          </a:prstGeom>
          <a:solidFill>
            <a:schemeClr val="accent2"/>
          </a:solidFill>
          <a:ln w="38100">
            <a:solidFill>
              <a:srgbClr val="CCECFF"/>
            </a:solidFill>
            <a:round/>
            <a:headEnd/>
            <a:tailEnd/>
          </a:ln>
        </p:spPr>
        <p:txBody>
          <a:bodyPr wrap="none" anchor="ctr"/>
          <a:lstStyle/>
          <a:p>
            <a:pPr algn="ctr"/>
            <a:r>
              <a:rPr lang="en-US" altLang="zh-CN" b="1">
                <a:solidFill>
                  <a:schemeClr val="bg1"/>
                </a:solidFill>
                <a:ea typeface="隶书" pitchFamily="49" charset="-122"/>
              </a:rPr>
              <a:t>C4</a:t>
            </a:r>
            <a:endParaRPr lang="en-US" altLang="zh-CN">
              <a:solidFill>
                <a:schemeClr val="bg1"/>
              </a:solidFill>
              <a:ea typeface="隶书" pitchFamily="49" charset="-122"/>
            </a:endParaRPr>
          </a:p>
        </p:txBody>
      </p:sp>
      <p:sp>
        <p:nvSpPr>
          <p:cNvPr id="229419" name="Oval 43"/>
          <p:cNvSpPr>
            <a:spLocks noChangeArrowheads="1"/>
          </p:cNvSpPr>
          <p:nvPr/>
        </p:nvSpPr>
        <p:spPr bwMode="auto">
          <a:xfrm>
            <a:off x="609600" y="3962400"/>
            <a:ext cx="533400" cy="533400"/>
          </a:xfrm>
          <a:prstGeom prst="ellipse">
            <a:avLst/>
          </a:prstGeom>
          <a:solidFill>
            <a:schemeClr val="accent2"/>
          </a:solidFill>
          <a:ln w="38100">
            <a:solidFill>
              <a:srgbClr val="CCECFF"/>
            </a:solidFill>
            <a:round/>
            <a:headEnd/>
            <a:tailEnd/>
          </a:ln>
        </p:spPr>
        <p:txBody>
          <a:bodyPr wrap="none" anchor="ctr"/>
          <a:lstStyle/>
          <a:p>
            <a:pPr algn="ctr"/>
            <a:r>
              <a:rPr lang="en-US" altLang="zh-CN" b="1">
                <a:solidFill>
                  <a:schemeClr val="bg1"/>
                </a:solidFill>
                <a:ea typeface="隶书" pitchFamily="49" charset="-122"/>
              </a:rPr>
              <a:t>C0</a:t>
            </a:r>
            <a:endParaRPr lang="en-US" altLang="zh-CN">
              <a:solidFill>
                <a:schemeClr val="bg1"/>
              </a:solidFill>
              <a:ea typeface="隶书" pitchFamily="49" charset="-122"/>
            </a:endParaRPr>
          </a:p>
        </p:txBody>
      </p:sp>
      <p:sp>
        <p:nvSpPr>
          <p:cNvPr id="229421" name="Oval 45"/>
          <p:cNvSpPr>
            <a:spLocks noChangeArrowheads="1"/>
          </p:cNvSpPr>
          <p:nvPr/>
        </p:nvSpPr>
        <p:spPr bwMode="auto">
          <a:xfrm>
            <a:off x="8001000" y="39624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C2</a:t>
            </a:r>
            <a:endParaRPr lang="en-US" altLang="zh-CN">
              <a:solidFill>
                <a:schemeClr val="tx2"/>
              </a:solidFill>
              <a:ea typeface="隶书" pitchFamily="49" charset="-122"/>
            </a:endParaRPr>
          </a:p>
        </p:txBody>
      </p:sp>
      <p:sp>
        <p:nvSpPr>
          <p:cNvPr id="229423" name="Oval 47"/>
          <p:cNvSpPr>
            <a:spLocks noChangeArrowheads="1"/>
          </p:cNvSpPr>
          <p:nvPr/>
        </p:nvSpPr>
        <p:spPr bwMode="auto">
          <a:xfrm>
            <a:off x="8001000" y="54102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C5</a:t>
            </a:r>
            <a:endParaRPr lang="en-US" altLang="zh-CN">
              <a:solidFill>
                <a:schemeClr val="tx2"/>
              </a:solidFill>
              <a:ea typeface="隶书" pitchFamily="49" charset="-122"/>
            </a:endParaRPr>
          </a:p>
        </p:txBody>
      </p:sp>
      <p:sp>
        <p:nvSpPr>
          <p:cNvPr id="229425" name="Oval 49"/>
          <p:cNvSpPr>
            <a:spLocks noChangeArrowheads="1"/>
          </p:cNvSpPr>
          <p:nvPr/>
        </p:nvSpPr>
        <p:spPr bwMode="auto">
          <a:xfrm>
            <a:off x="6400800" y="3962400"/>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solidFill>
                  <a:schemeClr val="tx2"/>
                </a:solidFill>
                <a:ea typeface="隶书" pitchFamily="49" charset="-122"/>
              </a:rPr>
              <a:t>C1</a:t>
            </a:r>
            <a:endParaRPr lang="en-US" altLang="zh-CN">
              <a:solidFill>
                <a:schemeClr val="tx2"/>
              </a:solidFill>
              <a:ea typeface="隶书" pitchFamily="49" charset="-122"/>
            </a:endParaRPr>
          </a:p>
        </p:txBody>
      </p:sp>
      <p:sp>
        <p:nvSpPr>
          <p:cNvPr id="229427" name="Oval 51"/>
          <p:cNvSpPr>
            <a:spLocks noChangeArrowheads="1"/>
          </p:cNvSpPr>
          <p:nvPr/>
        </p:nvSpPr>
        <p:spPr bwMode="auto">
          <a:xfrm>
            <a:off x="4800600" y="5410200"/>
            <a:ext cx="533400" cy="533400"/>
          </a:xfrm>
          <a:prstGeom prst="ellipse">
            <a:avLst/>
          </a:prstGeom>
          <a:solidFill>
            <a:schemeClr val="accent2"/>
          </a:solidFill>
          <a:ln w="38100">
            <a:solidFill>
              <a:srgbClr val="CCECFF"/>
            </a:solidFill>
            <a:round/>
            <a:headEnd/>
            <a:tailEnd/>
          </a:ln>
        </p:spPr>
        <p:txBody>
          <a:bodyPr wrap="none" anchor="ctr"/>
          <a:lstStyle/>
          <a:p>
            <a:pPr algn="ctr"/>
            <a:r>
              <a:rPr lang="en-US" altLang="zh-CN" b="1">
                <a:solidFill>
                  <a:schemeClr val="bg1"/>
                </a:solidFill>
                <a:ea typeface="隶书" pitchFamily="49" charset="-122"/>
              </a:rPr>
              <a:t>C3</a:t>
            </a:r>
            <a:endParaRPr lang="en-US" altLang="zh-CN">
              <a:solidFill>
                <a:schemeClr val="bg1"/>
              </a:solidFill>
              <a:ea typeface="隶书" pitchFamily="49" charset="-122"/>
            </a:endParaRPr>
          </a:p>
        </p:txBody>
      </p:sp>
      <p:sp>
        <p:nvSpPr>
          <p:cNvPr id="229428" name="Text Box 52"/>
          <p:cNvSpPr txBox="1">
            <a:spLocks noChangeArrowheads="1"/>
          </p:cNvSpPr>
          <p:nvPr/>
        </p:nvSpPr>
        <p:spPr bwMode="auto">
          <a:xfrm>
            <a:off x="5081588" y="6067425"/>
            <a:ext cx="2573337" cy="519113"/>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(d)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C3</a:t>
            </a:r>
            <a:endParaRPr lang="en-US" altLang="zh-CN" sz="2800" u="sng">
              <a:solidFill>
                <a:srgbClr val="008080"/>
              </a:solidFill>
              <a:ea typeface="隶书" pitchFamily="49" charset="-122"/>
            </a:endParaRPr>
          </a:p>
        </p:txBody>
      </p:sp>
      <p:sp>
        <p:nvSpPr>
          <p:cNvPr id="52" name="灯片编号占位符 51"/>
          <p:cNvSpPr>
            <a:spLocks noGrp="1"/>
          </p:cNvSpPr>
          <p:nvPr>
            <p:ph type="sldNum" sz="quarter" idx="12"/>
          </p:nvPr>
        </p:nvSpPr>
        <p:spPr/>
        <p:txBody>
          <a:bodyPr/>
          <a:lstStyle/>
          <a:p>
            <a:fld id="{86F69F03-7E5B-48C0-A38A-F337664282DB}" type="slidenum">
              <a:rPr lang="en-US" altLang="zh-CN" smtClean="0"/>
              <a:pPr/>
              <a:t>179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82"/>
                                        </p:tgtEl>
                                        <p:attrNameLst>
                                          <p:attrName>style.visibility</p:attrName>
                                        </p:attrNameLst>
                                      </p:cBhvr>
                                      <p:to>
                                        <p:strVal val="visible"/>
                                      </p:to>
                                    </p:set>
                                    <p:anim calcmode="lin" valueType="num">
                                      <p:cBhvr additive="base">
                                        <p:cTn id="7" dur="500" fill="hold"/>
                                        <p:tgtEl>
                                          <p:spTgt spid="229382"/>
                                        </p:tgtEl>
                                        <p:attrNameLst>
                                          <p:attrName>ppt_x</p:attrName>
                                        </p:attrNameLst>
                                      </p:cBhvr>
                                      <p:tavLst>
                                        <p:tav tm="0">
                                          <p:val>
                                            <p:strVal val="0-#ppt_w/2"/>
                                          </p:val>
                                        </p:tav>
                                        <p:tav tm="100000">
                                          <p:val>
                                            <p:strVal val="#ppt_x"/>
                                          </p:val>
                                        </p:tav>
                                      </p:tavLst>
                                    </p:anim>
                                    <p:anim calcmode="lin" valueType="num">
                                      <p:cBhvr additive="base">
                                        <p:cTn id="8" dur="500" fill="hold"/>
                                        <p:tgtEl>
                                          <p:spTgt spid="22938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9383"/>
                                        </p:tgtEl>
                                        <p:attrNameLst>
                                          <p:attrName>style.visibility</p:attrName>
                                        </p:attrNameLst>
                                      </p:cBhvr>
                                      <p:to>
                                        <p:strVal val="visible"/>
                                      </p:to>
                                    </p:set>
                                    <p:anim calcmode="lin" valueType="num">
                                      <p:cBhvr additive="base">
                                        <p:cTn id="11" dur="500" fill="hold"/>
                                        <p:tgtEl>
                                          <p:spTgt spid="229383"/>
                                        </p:tgtEl>
                                        <p:attrNameLst>
                                          <p:attrName>ppt_x</p:attrName>
                                        </p:attrNameLst>
                                      </p:cBhvr>
                                      <p:tavLst>
                                        <p:tav tm="0">
                                          <p:val>
                                            <p:strVal val="0-#ppt_w/2"/>
                                          </p:val>
                                        </p:tav>
                                        <p:tav tm="100000">
                                          <p:val>
                                            <p:strVal val="#ppt_x"/>
                                          </p:val>
                                        </p:tav>
                                      </p:tavLst>
                                    </p:anim>
                                    <p:anim calcmode="lin" valueType="num">
                                      <p:cBhvr additive="base">
                                        <p:cTn id="12" dur="500" fill="hold"/>
                                        <p:tgtEl>
                                          <p:spTgt spid="22938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9385"/>
                                        </p:tgtEl>
                                        <p:attrNameLst>
                                          <p:attrName>style.visibility</p:attrName>
                                        </p:attrNameLst>
                                      </p:cBhvr>
                                      <p:to>
                                        <p:strVal val="visible"/>
                                      </p:to>
                                    </p:set>
                                    <p:anim calcmode="lin" valueType="num">
                                      <p:cBhvr additive="base">
                                        <p:cTn id="15" dur="500" fill="hold"/>
                                        <p:tgtEl>
                                          <p:spTgt spid="229385"/>
                                        </p:tgtEl>
                                        <p:attrNameLst>
                                          <p:attrName>ppt_x</p:attrName>
                                        </p:attrNameLst>
                                      </p:cBhvr>
                                      <p:tavLst>
                                        <p:tav tm="0">
                                          <p:val>
                                            <p:strVal val="0-#ppt_w/2"/>
                                          </p:val>
                                        </p:tav>
                                        <p:tav tm="100000">
                                          <p:val>
                                            <p:strVal val="#ppt_x"/>
                                          </p:val>
                                        </p:tav>
                                      </p:tavLst>
                                    </p:anim>
                                    <p:anim calcmode="lin" valueType="num">
                                      <p:cBhvr additive="base">
                                        <p:cTn id="16" dur="500" fill="hold"/>
                                        <p:tgtEl>
                                          <p:spTgt spid="22938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9387"/>
                                        </p:tgtEl>
                                        <p:attrNameLst>
                                          <p:attrName>style.visibility</p:attrName>
                                        </p:attrNameLst>
                                      </p:cBhvr>
                                      <p:to>
                                        <p:strVal val="visible"/>
                                      </p:to>
                                    </p:set>
                                    <p:anim calcmode="lin" valueType="num">
                                      <p:cBhvr additive="base">
                                        <p:cTn id="19" dur="500" fill="hold"/>
                                        <p:tgtEl>
                                          <p:spTgt spid="229387"/>
                                        </p:tgtEl>
                                        <p:attrNameLst>
                                          <p:attrName>ppt_x</p:attrName>
                                        </p:attrNameLst>
                                      </p:cBhvr>
                                      <p:tavLst>
                                        <p:tav tm="0">
                                          <p:val>
                                            <p:strVal val="0-#ppt_w/2"/>
                                          </p:val>
                                        </p:tav>
                                        <p:tav tm="100000">
                                          <p:val>
                                            <p:strVal val="#ppt_x"/>
                                          </p:val>
                                        </p:tav>
                                      </p:tavLst>
                                    </p:anim>
                                    <p:anim calcmode="lin" valueType="num">
                                      <p:cBhvr additive="base">
                                        <p:cTn id="20" dur="500" fill="hold"/>
                                        <p:tgtEl>
                                          <p:spTgt spid="22938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9388"/>
                                        </p:tgtEl>
                                        <p:attrNameLst>
                                          <p:attrName>style.visibility</p:attrName>
                                        </p:attrNameLst>
                                      </p:cBhvr>
                                      <p:to>
                                        <p:strVal val="visible"/>
                                      </p:to>
                                    </p:set>
                                    <p:anim calcmode="lin" valueType="num">
                                      <p:cBhvr additive="base">
                                        <p:cTn id="23" dur="500" fill="hold"/>
                                        <p:tgtEl>
                                          <p:spTgt spid="229388"/>
                                        </p:tgtEl>
                                        <p:attrNameLst>
                                          <p:attrName>ppt_x</p:attrName>
                                        </p:attrNameLst>
                                      </p:cBhvr>
                                      <p:tavLst>
                                        <p:tav tm="0">
                                          <p:val>
                                            <p:strVal val="0-#ppt_w/2"/>
                                          </p:val>
                                        </p:tav>
                                        <p:tav tm="100000">
                                          <p:val>
                                            <p:strVal val="#ppt_x"/>
                                          </p:val>
                                        </p:tav>
                                      </p:tavLst>
                                    </p:anim>
                                    <p:anim calcmode="lin" valueType="num">
                                      <p:cBhvr additive="base">
                                        <p:cTn id="24" dur="500" fill="hold"/>
                                        <p:tgtEl>
                                          <p:spTgt spid="22938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9389"/>
                                        </p:tgtEl>
                                        <p:attrNameLst>
                                          <p:attrName>style.visibility</p:attrName>
                                        </p:attrNameLst>
                                      </p:cBhvr>
                                      <p:to>
                                        <p:strVal val="visible"/>
                                      </p:to>
                                    </p:set>
                                    <p:anim calcmode="lin" valueType="num">
                                      <p:cBhvr additive="base">
                                        <p:cTn id="27" dur="500" fill="hold"/>
                                        <p:tgtEl>
                                          <p:spTgt spid="229389"/>
                                        </p:tgtEl>
                                        <p:attrNameLst>
                                          <p:attrName>ppt_x</p:attrName>
                                        </p:attrNameLst>
                                      </p:cBhvr>
                                      <p:tavLst>
                                        <p:tav tm="0">
                                          <p:val>
                                            <p:strVal val="0-#ppt_w/2"/>
                                          </p:val>
                                        </p:tav>
                                        <p:tav tm="100000">
                                          <p:val>
                                            <p:strVal val="#ppt_x"/>
                                          </p:val>
                                        </p:tav>
                                      </p:tavLst>
                                    </p:anim>
                                    <p:anim calcmode="lin" valueType="num">
                                      <p:cBhvr additive="base">
                                        <p:cTn id="28" dur="500" fill="hold"/>
                                        <p:tgtEl>
                                          <p:spTgt spid="22938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9391"/>
                                        </p:tgtEl>
                                        <p:attrNameLst>
                                          <p:attrName>style.visibility</p:attrName>
                                        </p:attrNameLst>
                                      </p:cBhvr>
                                      <p:to>
                                        <p:strVal val="visible"/>
                                      </p:to>
                                    </p:set>
                                    <p:anim calcmode="lin" valueType="num">
                                      <p:cBhvr additive="base">
                                        <p:cTn id="31" dur="500" fill="hold"/>
                                        <p:tgtEl>
                                          <p:spTgt spid="229391"/>
                                        </p:tgtEl>
                                        <p:attrNameLst>
                                          <p:attrName>ppt_x</p:attrName>
                                        </p:attrNameLst>
                                      </p:cBhvr>
                                      <p:tavLst>
                                        <p:tav tm="0">
                                          <p:val>
                                            <p:strVal val="0-#ppt_w/2"/>
                                          </p:val>
                                        </p:tav>
                                        <p:tav tm="100000">
                                          <p:val>
                                            <p:strVal val="#ppt_x"/>
                                          </p:val>
                                        </p:tav>
                                      </p:tavLst>
                                    </p:anim>
                                    <p:anim calcmode="lin" valueType="num">
                                      <p:cBhvr additive="base">
                                        <p:cTn id="32" dur="500" fill="hold"/>
                                        <p:tgtEl>
                                          <p:spTgt spid="22939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29392"/>
                                        </p:tgtEl>
                                        <p:attrNameLst>
                                          <p:attrName>style.visibility</p:attrName>
                                        </p:attrNameLst>
                                      </p:cBhvr>
                                      <p:to>
                                        <p:strVal val="visible"/>
                                      </p:to>
                                    </p:set>
                                    <p:anim calcmode="lin" valueType="num">
                                      <p:cBhvr additive="base">
                                        <p:cTn id="35" dur="500" fill="hold"/>
                                        <p:tgtEl>
                                          <p:spTgt spid="229392"/>
                                        </p:tgtEl>
                                        <p:attrNameLst>
                                          <p:attrName>ppt_x</p:attrName>
                                        </p:attrNameLst>
                                      </p:cBhvr>
                                      <p:tavLst>
                                        <p:tav tm="0">
                                          <p:val>
                                            <p:strVal val="0-#ppt_w/2"/>
                                          </p:val>
                                        </p:tav>
                                        <p:tav tm="100000">
                                          <p:val>
                                            <p:strVal val="#ppt_x"/>
                                          </p:val>
                                        </p:tav>
                                      </p:tavLst>
                                    </p:anim>
                                    <p:anim calcmode="lin" valueType="num">
                                      <p:cBhvr additive="base">
                                        <p:cTn id="36" dur="500" fill="hold"/>
                                        <p:tgtEl>
                                          <p:spTgt spid="22939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29379"/>
                                        </p:tgtEl>
                                        <p:attrNameLst>
                                          <p:attrName>style.visibility</p:attrName>
                                        </p:attrNameLst>
                                      </p:cBhvr>
                                      <p:to>
                                        <p:strVal val="visible"/>
                                      </p:to>
                                    </p:set>
                                    <p:anim calcmode="lin" valueType="num">
                                      <p:cBhvr additive="base">
                                        <p:cTn id="39" dur="500" fill="hold"/>
                                        <p:tgtEl>
                                          <p:spTgt spid="229379"/>
                                        </p:tgtEl>
                                        <p:attrNameLst>
                                          <p:attrName>ppt_x</p:attrName>
                                        </p:attrNameLst>
                                      </p:cBhvr>
                                      <p:tavLst>
                                        <p:tav tm="0">
                                          <p:val>
                                            <p:strVal val="0-#ppt_w/2"/>
                                          </p:val>
                                        </p:tav>
                                        <p:tav tm="100000">
                                          <p:val>
                                            <p:strVal val="#ppt_x"/>
                                          </p:val>
                                        </p:tav>
                                      </p:tavLst>
                                    </p:anim>
                                    <p:anim calcmode="lin" valueType="num">
                                      <p:cBhvr additive="base">
                                        <p:cTn id="40" dur="500" fill="hold"/>
                                        <p:tgtEl>
                                          <p:spTgt spid="22937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29380"/>
                                        </p:tgtEl>
                                        <p:attrNameLst>
                                          <p:attrName>style.visibility</p:attrName>
                                        </p:attrNameLst>
                                      </p:cBhvr>
                                      <p:to>
                                        <p:strVal val="visible"/>
                                      </p:to>
                                    </p:set>
                                    <p:anim calcmode="lin" valueType="num">
                                      <p:cBhvr additive="base">
                                        <p:cTn id="43" dur="500" fill="hold"/>
                                        <p:tgtEl>
                                          <p:spTgt spid="229380"/>
                                        </p:tgtEl>
                                        <p:attrNameLst>
                                          <p:attrName>ppt_x</p:attrName>
                                        </p:attrNameLst>
                                      </p:cBhvr>
                                      <p:tavLst>
                                        <p:tav tm="0">
                                          <p:val>
                                            <p:strVal val="0-#ppt_w/2"/>
                                          </p:val>
                                        </p:tav>
                                        <p:tav tm="100000">
                                          <p:val>
                                            <p:strVal val="#ppt_x"/>
                                          </p:val>
                                        </p:tav>
                                      </p:tavLst>
                                    </p:anim>
                                    <p:anim calcmode="lin" valueType="num">
                                      <p:cBhvr additive="base">
                                        <p:cTn id="44" dur="500" fill="hold"/>
                                        <p:tgtEl>
                                          <p:spTgt spid="22938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29381"/>
                                        </p:tgtEl>
                                        <p:attrNameLst>
                                          <p:attrName>style.visibility</p:attrName>
                                        </p:attrNameLst>
                                      </p:cBhvr>
                                      <p:to>
                                        <p:strVal val="visible"/>
                                      </p:to>
                                    </p:set>
                                    <p:anim calcmode="lin" valueType="num">
                                      <p:cBhvr additive="base">
                                        <p:cTn id="47" dur="500" fill="hold"/>
                                        <p:tgtEl>
                                          <p:spTgt spid="229381"/>
                                        </p:tgtEl>
                                        <p:attrNameLst>
                                          <p:attrName>ppt_x</p:attrName>
                                        </p:attrNameLst>
                                      </p:cBhvr>
                                      <p:tavLst>
                                        <p:tav tm="0">
                                          <p:val>
                                            <p:strVal val="0-#ppt_w/2"/>
                                          </p:val>
                                        </p:tav>
                                        <p:tav tm="100000">
                                          <p:val>
                                            <p:strVal val="#ppt_x"/>
                                          </p:val>
                                        </p:tav>
                                      </p:tavLst>
                                    </p:anim>
                                    <p:anim calcmode="lin" valueType="num">
                                      <p:cBhvr additive="base">
                                        <p:cTn id="48" dur="500" fill="hold"/>
                                        <p:tgtEl>
                                          <p:spTgt spid="22938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29384"/>
                                        </p:tgtEl>
                                        <p:attrNameLst>
                                          <p:attrName>style.visibility</p:attrName>
                                        </p:attrNameLst>
                                      </p:cBhvr>
                                      <p:to>
                                        <p:strVal val="visible"/>
                                      </p:to>
                                    </p:set>
                                    <p:anim calcmode="lin" valueType="num">
                                      <p:cBhvr additive="base">
                                        <p:cTn id="51" dur="500" fill="hold"/>
                                        <p:tgtEl>
                                          <p:spTgt spid="229384"/>
                                        </p:tgtEl>
                                        <p:attrNameLst>
                                          <p:attrName>ppt_x</p:attrName>
                                        </p:attrNameLst>
                                      </p:cBhvr>
                                      <p:tavLst>
                                        <p:tav tm="0">
                                          <p:val>
                                            <p:strVal val="0-#ppt_w/2"/>
                                          </p:val>
                                        </p:tav>
                                        <p:tav tm="100000">
                                          <p:val>
                                            <p:strVal val="#ppt_x"/>
                                          </p:val>
                                        </p:tav>
                                      </p:tavLst>
                                    </p:anim>
                                    <p:anim calcmode="lin" valueType="num">
                                      <p:cBhvr additive="base">
                                        <p:cTn id="52" dur="500" fill="hold"/>
                                        <p:tgtEl>
                                          <p:spTgt spid="22938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9386"/>
                                        </p:tgtEl>
                                        <p:attrNameLst>
                                          <p:attrName>style.visibility</p:attrName>
                                        </p:attrNameLst>
                                      </p:cBhvr>
                                      <p:to>
                                        <p:strVal val="visible"/>
                                      </p:to>
                                    </p:set>
                                    <p:anim calcmode="lin" valueType="num">
                                      <p:cBhvr additive="base">
                                        <p:cTn id="55" dur="500" fill="hold"/>
                                        <p:tgtEl>
                                          <p:spTgt spid="229386"/>
                                        </p:tgtEl>
                                        <p:attrNameLst>
                                          <p:attrName>ppt_x</p:attrName>
                                        </p:attrNameLst>
                                      </p:cBhvr>
                                      <p:tavLst>
                                        <p:tav tm="0">
                                          <p:val>
                                            <p:strVal val="0-#ppt_w/2"/>
                                          </p:val>
                                        </p:tav>
                                        <p:tav tm="100000">
                                          <p:val>
                                            <p:strVal val="#ppt_x"/>
                                          </p:val>
                                        </p:tav>
                                      </p:tavLst>
                                    </p:anim>
                                    <p:anim calcmode="lin" valueType="num">
                                      <p:cBhvr additive="base">
                                        <p:cTn id="56" dur="500" fill="hold"/>
                                        <p:tgtEl>
                                          <p:spTgt spid="22938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9390"/>
                                        </p:tgtEl>
                                        <p:attrNameLst>
                                          <p:attrName>style.visibility</p:attrName>
                                        </p:attrNameLst>
                                      </p:cBhvr>
                                      <p:to>
                                        <p:strVal val="visible"/>
                                      </p:to>
                                    </p:set>
                                    <p:anim calcmode="lin" valueType="num">
                                      <p:cBhvr additive="base">
                                        <p:cTn id="59" dur="500" fill="hold"/>
                                        <p:tgtEl>
                                          <p:spTgt spid="229390"/>
                                        </p:tgtEl>
                                        <p:attrNameLst>
                                          <p:attrName>ppt_x</p:attrName>
                                        </p:attrNameLst>
                                      </p:cBhvr>
                                      <p:tavLst>
                                        <p:tav tm="0">
                                          <p:val>
                                            <p:strVal val="0-#ppt_w/2"/>
                                          </p:val>
                                        </p:tav>
                                        <p:tav tm="100000">
                                          <p:val>
                                            <p:strVal val="#ppt_x"/>
                                          </p:val>
                                        </p:tav>
                                      </p:tavLst>
                                    </p:anim>
                                    <p:anim calcmode="lin" valueType="num">
                                      <p:cBhvr additive="base">
                                        <p:cTn id="60" dur="500" fill="hold"/>
                                        <p:tgtEl>
                                          <p:spTgt spid="22939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9394"/>
                                        </p:tgtEl>
                                        <p:attrNameLst>
                                          <p:attrName>style.visibility</p:attrName>
                                        </p:attrNameLst>
                                      </p:cBhvr>
                                      <p:to>
                                        <p:strVal val="visible"/>
                                      </p:to>
                                    </p:set>
                                    <p:anim calcmode="lin" valueType="num">
                                      <p:cBhvr additive="base">
                                        <p:cTn id="63" dur="500" fill="hold"/>
                                        <p:tgtEl>
                                          <p:spTgt spid="229394"/>
                                        </p:tgtEl>
                                        <p:attrNameLst>
                                          <p:attrName>ppt_x</p:attrName>
                                        </p:attrNameLst>
                                      </p:cBhvr>
                                      <p:tavLst>
                                        <p:tav tm="0">
                                          <p:val>
                                            <p:strVal val="0-#ppt_w/2"/>
                                          </p:val>
                                        </p:tav>
                                        <p:tav tm="100000">
                                          <p:val>
                                            <p:strVal val="#ppt_x"/>
                                          </p:val>
                                        </p:tav>
                                      </p:tavLst>
                                    </p:anim>
                                    <p:anim calcmode="lin" valueType="num">
                                      <p:cBhvr additive="base">
                                        <p:cTn id="64" dur="500" fill="hold"/>
                                        <p:tgtEl>
                                          <p:spTgt spid="22939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29396"/>
                                        </p:tgtEl>
                                        <p:attrNameLst>
                                          <p:attrName>style.visibility</p:attrName>
                                        </p:attrNameLst>
                                      </p:cBhvr>
                                      <p:to>
                                        <p:strVal val="visible"/>
                                      </p:to>
                                    </p:set>
                                    <p:anim calcmode="lin" valueType="num">
                                      <p:cBhvr additive="base">
                                        <p:cTn id="69" dur="500" fill="hold"/>
                                        <p:tgtEl>
                                          <p:spTgt spid="229396"/>
                                        </p:tgtEl>
                                        <p:attrNameLst>
                                          <p:attrName>ppt_x</p:attrName>
                                        </p:attrNameLst>
                                      </p:cBhvr>
                                      <p:tavLst>
                                        <p:tav tm="0">
                                          <p:val>
                                            <p:strVal val="1+#ppt_w/2"/>
                                          </p:val>
                                        </p:tav>
                                        <p:tav tm="100000">
                                          <p:val>
                                            <p:strVal val="#ppt_x"/>
                                          </p:val>
                                        </p:tav>
                                      </p:tavLst>
                                    </p:anim>
                                    <p:anim calcmode="lin" valueType="num">
                                      <p:cBhvr additive="base">
                                        <p:cTn id="70" dur="500" fill="hold"/>
                                        <p:tgtEl>
                                          <p:spTgt spid="229396"/>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29398"/>
                                        </p:tgtEl>
                                        <p:attrNameLst>
                                          <p:attrName>style.visibility</p:attrName>
                                        </p:attrNameLst>
                                      </p:cBhvr>
                                      <p:to>
                                        <p:strVal val="visible"/>
                                      </p:to>
                                    </p:set>
                                    <p:anim calcmode="lin" valueType="num">
                                      <p:cBhvr additive="base">
                                        <p:cTn id="73" dur="500" fill="hold"/>
                                        <p:tgtEl>
                                          <p:spTgt spid="229398"/>
                                        </p:tgtEl>
                                        <p:attrNameLst>
                                          <p:attrName>ppt_x</p:attrName>
                                        </p:attrNameLst>
                                      </p:cBhvr>
                                      <p:tavLst>
                                        <p:tav tm="0">
                                          <p:val>
                                            <p:strVal val="1+#ppt_w/2"/>
                                          </p:val>
                                        </p:tav>
                                        <p:tav tm="100000">
                                          <p:val>
                                            <p:strVal val="#ppt_x"/>
                                          </p:val>
                                        </p:tav>
                                      </p:tavLst>
                                    </p:anim>
                                    <p:anim calcmode="lin" valueType="num">
                                      <p:cBhvr additive="base">
                                        <p:cTn id="74" dur="500" fill="hold"/>
                                        <p:tgtEl>
                                          <p:spTgt spid="22939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29400"/>
                                        </p:tgtEl>
                                        <p:attrNameLst>
                                          <p:attrName>style.visibility</p:attrName>
                                        </p:attrNameLst>
                                      </p:cBhvr>
                                      <p:to>
                                        <p:strVal val="visible"/>
                                      </p:to>
                                    </p:set>
                                    <p:anim calcmode="lin" valueType="num">
                                      <p:cBhvr additive="base">
                                        <p:cTn id="77" dur="500" fill="hold"/>
                                        <p:tgtEl>
                                          <p:spTgt spid="229400"/>
                                        </p:tgtEl>
                                        <p:attrNameLst>
                                          <p:attrName>ppt_x</p:attrName>
                                        </p:attrNameLst>
                                      </p:cBhvr>
                                      <p:tavLst>
                                        <p:tav tm="0">
                                          <p:val>
                                            <p:strVal val="1+#ppt_w/2"/>
                                          </p:val>
                                        </p:tav>
                                        <p:tav tm="100000">
                                          <p:val>
                                            <p:strVal val="#ppt_x"/>
                                          </p:val>
                                        </p:tav>
                                      </p:tavLst>
                                    </p:anim>
                                    <p:anim calcmode="lin" valueType="num">
                                      <p:cBhvr additive="base">
                                        <p:cTn id="78" dur="500" fill="hold"/>
                                        <p:tgtEl>
                                          <p:spTgt spid="229400"/>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29401"/>
                                        </p:tgtEl>
                                        <p:attrNameLst>
                                          <p:attrName>style.visibility</p:attrName>
                                        </p:attrNameLst>
                                      </p:cBhvr>
                                      <p:to>
                                        <p:strVal val="visible"/>
                                      </p:to>
                                    </p:set>
                                    <p:anim calcmode="lin" valueType="num">
                                      <p:cBhvr additive="base">
                                        <p:cTn id="81" dur="500" fill="hold"/>
                                        <p:tgtEl>
                                          <p:spTgt spid="229401"/>
                                        </p:tgtEl>
                                        <p:attrNameLst>
                                          <p:attrName>ppt_x</p:attrName>
                                        </p:attrNameLst>
                                      </p:cBhvr>
                                      <p:tavLst>
                                        <p:tav tm="0">
                                          <p:val>
                                            <p:strVal val="1+#ppt_w/2"/>
                                          </p:val>
                                        </p:tav>
                                        <p:tav tm="100000">
                                          <p:val>
                                            <p:strVal val="#ppt_x"/>
                                          </p:val>
                                        </p:tav>
                                      </p:tavLst>
                                    </p:anim>
                                    <p:anim calcmode="lin" valueType="num">
                                      <p:cBhvr additive="base">
                                        <p:cTn id="82" dur="500" fill="hold"/>
                                        <p:tgtEl>
                                          <p:spTgt spid="229401"/>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29403"/>
                                        </p:tgtEl>
                                        <p:attrNameLst>
                                          <p:attrName>style.visibility</p:attrName>
                                        </p:attrNameLst>
                                      </p:cBhvr>
                                      <p:to>
                                        <p:strVal val="visible"/>
                                      </p:to>
                                    </p:set>
                                    <p:anim calcmode="lin" valueType="num">
                                      <p:cBhvr additive="base">
                                        <p:cTn id="85" dur="500" fill="hold"/>
                                        <p:tgtEl>
                                          <p:spTgt spid="229403"/>
                                        </p:tgtEl>
                                        <p:attrNameLst>
                                          <p:attrName>ppt_x</p:attrName>
                                        </p:attrNameLst>
                                      </p:cBhvr>
                                      <p:tavLst>
                                        <p:tav tm="0">
                                          <p:val>
                                            <p:strVal val="1+#ppt_w/2"/>
                                          </p:val>
                                        </p:tav>
                                        <p:tav tm="100000">
                                          <p:val>
                                            <p:strVal val="#ppt_x"/>
                                          </p:val>
                                        </p:tav>
                                      </p:tavLst>
                                    </p:anim>
                                    <p:anim calcmode="lin" valueType="num">
                                      <p:cBhvr additive="base">
                                        <p:cTn id="86" dur="500" fill="hold"/>
                                        <p:tgtEl>
                                          <p:spTgt spid="229403"/>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229414"/>
                                        </p:tgtEl>
                                        <p:attrNameLst>
                                          <p:attrName>style.visibility</p:attrName>
                                        </p:attrNameLst>
                                      </p:cBhvr>
                                      <p:to>
                                        <p:strVal val="visible"/>
                                      </p:to>
                                    </p:set>
                                    <p:anim calcmode="lin" valueType="num">
                                      <p:cBhvr additive="base">
                                        <p:cTn id="89" dur="500" fill="hold"/>
                                        <p:tgtEl>
                                          <p:spTgt spid="229414"/>
                                        </p:tgtEl>
                                        <p:attrNameLst>
                                          <p:attrName>ppt_x</p:attrName>
                                        </p:attrNameLst>
                                      </p:cBhvr>
                                      <p:tavLst>
                                        <p:tav tm="0">
                                          <p:val>
                                            <p:strVal val="1+#ppt_w/2"/>
                                          </p:val>
                                        </p:tav>
                                        <p:tav tm="100000">
                                          <p:val>
                                            <p:strVal val="#ppt_x"/>
                                          </p:val>
                                        </p:tav>
                                      </p:tavLst>
                                    </p:anim>
                                    <p:anim calcmode="lin" valueType="num">
                                      <p:cBhvr additive="base">
                                        <p:cTn id="90" dur="500" fill="hold"/>
                                        <p:tgtEl>
                                          <p:spTgt spid="22941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229415"/>
                                        </p:tgtEl>
                                        <p:attrNameLst>
                                          <p:attrName>style.visibility</p:attrName>
                                        </p:attrNameLst>
                                      </p:cBhvr>
                                      <p:to>
                                        <p:strVal val="visible"/>
                                      </p:to>
                                    </p:set>
                                    <p:anim calcmode="lin" valueType="num">
                                      <p:cBhvr additive="base">
                                        <p:cTn id="93" dur="500" fill="hold"/>
                                        <p:tgtEl>
                                          <p:spTgt spid="229415"/>
                                        </p:tgtEl>
                                        <p:attrNameLst>
                                          <p:attrName>ppt_x</p:attrName>
                                        </p:attrNameLst>
                                      </p:cBhvr>
                                      <p:tavLst>
                                        <p:tav tm="0">
                                          <p:val>
                                            <p:strVal val="1+#ppt_w/2"/>
                                          </p:val>
                                        </p:tav>
                                        <p:tav tm="100000">
                                          <p:val>
                                            <p:strVal val="#ppt_x"/>
                                          </p:val>
                                        </p:tav>
                                      </p:tavLst>
                                    </p:anim>
                                    <p:anim calcmode="lin" valueType="num">
                                      <p:cBhvr additive="base">
                                        <p:cTn id="94" dur="500" fill="hold"/>
                                        <p:tgtEl>
                                          <p:spTgt spid="229415"/>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229417"/>
                                        </p:tgtEl>
                                        <p:attrNameLst>
                                          <p:attrName>style.visibility</p:attrName>
                                        </p:attrNameLst>
                                      </p:cBhvr>
                                      <p:to>
                                        <p:strVal val="visible"/>
                                      </p:to>
                                    </p:set>
                                    <p:anim calcmode="lin" valueType="num">
                                      <p:cBhvr additive="base">
                                        <p:cTn id="97" dur="500" fill="hold"/>
                                        <p:tgtEl>
                                          <p:spTgt spid="229417"/>
                                        </p:tgtEl>
                                        <p:attrNameLst>
                                          <p:attrName>ppt_x</p:attrName>
                                        </p:attrNameLst>
                                      </p:cBhvr>
                                      <p:tavLst>
                                        <p:tav tm="0">
                                          <p:val>
                                            <p:strVal val="1+#ppt_w/2"/>
                                          </p:val>
                                        </p:tav>
                                        <p:tav tm="100000">
                                          <p:val>
                                            <p:strVal val="#ppt_x"/>
                                          </p:val>
                                        </p:tav>
                                      </p:tavLst>
                                    </p:anim>
                                    <p:anim calcmode="lin" valueType="num">
                                      <p:cBhvr additive="base">
                                        <p:cTn id="98" dur="500" fill="hold"/>
                                        <p:tgtEl>
                                          <p:spTgt spid="22941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29395"/>
                                        </p:tgtEl>
                                        <p:attrNameLst>
                                          <p:attrName>style.visibility</p:attrName>
                                        </p:attrNameLst>
                                      </p:cBhvr>
                                      <p:to>
                                        <p:strVal val="visible"/>
                                      </p:to>
                                    </p:set>
                                    <p:anim calcmode="lin" valueType="num">
                                      <p:cBhvr additive="base">
                                        <p:cTn id="101" dur="500" fill="hold"/>
                                        <p:tgtEl>
                                          <p:spTgt spid="229395"/>
                                        </p:tgtEl>
                                        <p:attrNameLst>
                                          <p:attrName>ppt_x</p:attrName>
                                        </p:attrNameLst>
                                      </p:cBhvr>
                                      <p:tavLst>
                                        <p:tav tm="0">
                                          <p:val>
                                            <p:strVal val="1+#ppt_w/2"/>
                                          </p:val>
                                        </p:tav>
                                        <p:tav tm="100000">
                                          <p:val>
                                            <p:strVal val="#ppt_x"/>
                                          </p:val>
                                        </p:tav>
                                      </p:tavLst>
                                    </p:anim>
                                    <p:anim calcmode="lin" valueType="num">
                                      <p:cBhvr additive="base">
                                        <p:cTn id="102" dur="500" fill="hold"/>
                                        <p:tgtEl>
                                          <p:spTgt spid="229395"/>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29397"/>
                                        </p:tgtEl>
                                        <p:attrNameLst>
                                          <p:attrName>style.visibility</p:attrName>
                                        </p:attrNameLst>
                                      </p:cBhvr>
                                      <p:to>
                                        <p:strVal val="visible"/>
                                      </p:to>
                                    </p:set>
                                    <p:anim calcmode="lin" valueType="num">
                                      <p:cBhvr additive="base">
                                        <p:cTn id="105" dur="500" fill="hold"/>
                                        <p:tgtEl>
                                          <p:spTgt spid="229397"/>
                                        </p:tgtEl>
                                        <p:attrNameLst>
                                          <p:attrName>ppt_x</p:attrName>
                                        </p:attrNameLst>
                                      </p:cBhvr>
                                      <p:tavLst>
                                        <p:tav tm="0">
                                          <p:val>
                                            <p:strVal val="1+#ppt_w/2"/>
                                          </p:val>
                                        </p:tav>
                                        <p:tav tm="100000">
                                          <p:val>
                                            <p:strVal val="#ppt_x"/>
                                          </p:val>
                                        </p:tav>
                                      </p:tavLst>
                                    </p:anim>
                                    <p:anim calcmode="lin" valueType="num">
                                      <p:cBhvr additive="base">
                                        <p:cTn id="106" dur="500" fill="hold"/>
                                        <p:tgtEl>
                                          <p:spTgt spid="229397"/>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29399"/>
                                        </p:tgtEl>
                                        <p:attrNameLst>
                                          <p:attrName>style.visibility</p:attrName>
                                        </p:attrNameLst>
                                      </p:cBhvr>
                                      <p:to>
                                        <p:strVal val="visible"/>
                                      </p:to>
                                    </p:set>
                                    <p:anim calcmode="lin" valueType="num">
                                      <p:cBhvr additive="base">
                                        <p:cTn id="109" dur="500" fill="hold"/>
                                        <p:tgtEl>
                                          <p:spTgt spid="229399"/>
                                        </p:tgtEl>
                                        <p:attrNameLst>
                                          <p:attrName>ppt_x</p:attrName>
                                        </p:attrNameLst>
                                      </p:cBhvr>
                                      <p:tavLst>
                                        <p:tav tm="0">
                                          <p:val>
                                            <p:strVal val="1+#ppt_w/2"/>
                                          </p:val>
                                        </p:tav>
                                        <p:tav tm="100000">
                                          <p:val>
                                            <p:strVal val="#ppt_x"/>
                                          </p:val>
                                        </p:tav>
                                      </p:tavLst>
                                    </p:anim>
                                    <p:anim calcmode="lin" valueType="num">
                                      <p:cBhvr additive="base">
                                        <p:cTn id="110" dur="500" fill="hold"/>
                                        <p:tgtEl>
                                          <p:spTgt spid="229399"/>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29402"/>
                                        </p:tgtEl>
                                        <p:attrNameLst>
                                          <p:attrName>style.visibility</p:attrName>
                                        </p:attrNameLst>
                                      </p:cBhvr>
                                      <p:to>
                                        <p:strVal val="visible"/>
                                      </p:to>
                                    </p:set>
                                    <p:anim calcmode="lin" valueType="num">
                                      <p:cBhvr additive="base">
                                        <p:cTn id="113" dur="500" fill="hold"/>
                                        <p:tgtEl>
                                          <p:spTgt spid="229402"/>
                                        </p:tgtEl>
                                        <p:attrNameLst>
                                          <p:attrName>ppt_x</p:attrName>
                                        </p:attrNameLst>
                                      </p:cBhvr>
                                      <p:tavLst>
                                        <p:tav tm="0">
                                          <p:val>
                                            <p:strVal val="1+#ppt_w/2"/>
                                          </p:val>
                                        </p:tav>
                                        <p:tav tm="100000">
                                          <p:val>
                                            <p:strVal val="#ppt_x"/>
                                          </p:val>
                                        </p:tav>
                                      </p:tavLst>
                                    </p:anim>
                                    <p:anim calcmode="lin" valueType="num">
                                      <p:cBhvr additive="base">
                                        <p:cTn id="114" dur="500" fill="hold"/>
                                        <p:tgtEl>
                                          <p:spTgt spid="229402"/>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29404"/>
                                        </p:tgtEl>
                                        <p:attrNameLst>
                                          <p:attrName>style.visibility</p:attrName>
                                        </p:attrNameLst>
                                      </p:cBhvr>
                                      <p:to>
                                        <p:strVal val="visible"/>
                                      </p:to>
                                    </p:set>
                                    <p:anim calcmode="lin" valueType="num">
                                      <p:cBhvr additive="base">
                                        <p:cTn id="117" dur="500" fill="hold"/>
                                        <p:tgtEl>
                                          <p:spTgt spid="229404"/>
                                        </p:tgtEl>
                                        <p:attrNameLst>
                                          <p:attrName>ppt_x</p:attrName>
                                        </p:attrNameLst>
                                      </p:cBhvr>
                                      <p:tavLst>
                                        <p:tav tm="0">
                                          <p:val>
                                            <p:strVal val="1+#ppt_w/2"/>
                                          </p:val>
                                        </p:tav>
                                        <p:tav tm="100000">
                                          <p:val>
                                            <p:strVal val="#ppt_x"/>
                                          </p:val>
                                        </p:tav>
                                      </p:tavLst>
                                    </p:anim>
                                    <p:anim calcmode="lin" valueType="num">
                                      <p:cBhvr additive="base">
                                        <p:cTn id="118" dur="500" fill="hold"/>
                                        <p:tgtEl>
                                          <p:spTgt spid="229404"/>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29405"/>
                                        </p:tgtEl>
                                        <p:attrNameLst>
                                          <p:attrName>style.visibility</p:attrName>
                                        </p:attrNameLst>
                                      </p:cBhvr>
                                      <p:to>
                                        <p:strVal val="visible"/>
                                      </p:to>
                                    </p:set>
                                    <p:anim calcmode="lin" valueType="num">
                                      <p:cBhvr additive="base">
                                        <p:cTn id="121" dur="500" fill="hold"/>
                                        <p:tgtEl>
                                          <p:spTgt spid="229405"/>
                                        </p:tgtEl>
                                        <p:attrNameLst>
                                          <p:attrName>ppt_x</p:attrName>
                                        </p:attrNameLst>
                                      </p:cBhvr>
                                      <p:tavLst>
                                        <p:tav tm="0">
                                          <p:val>
                                            <p:strVal val="1+#ppt_w/2"/>
                                          </p:val>
                                        </p:tav>
                                        <p:tav tm="100000">
                                          <p:val>
                                            <p:strVal val="#ppt_x"/>
                                          </p:val>
                                        </p:tav>
                                      </p:tavLst>
                                    </p:anim>
                                    <p:anim calcmode="lin" valueType="num">
                                      <p:cBhvr additive="base">
                                        <p:cTn id="122" dur="500" fill="hold"/>
                                        <p:tgtEl>
                                          <p:spTgt spid="22940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29416"/>
                                        </p:tgtEl>
                                        <p:attrNameLst>
                                          <p:attrName>style.visibility</p:attrName>
                                        </p:attrNameLst>
                                      </p:cBhvr>
                                      <p:to>
                                        <p:strVal val="visible"/>
                                      </p:to>
                                    </p:set>
                                    <p:anim calcmode="lin" valueType="num">
                                      <p:cBhvr additive="base">
                                        <p:cTn id="125" dur="500" fill="hold"/>
                                        <p:tgtEl>
                                          <p:spTgt spid="229416"/>
                                        </p:tgtEl>
                                        <p:attrNameLst>
                                          <p:attrName>ppt_x</p:attrName>
                                        </p:attrNameLst>
                                      </p:cBhvr>
                                      <p:tavLst>
                                        <p:tav tm="0">
                                          <p:val>
                                            <p:strVal val="1+#ppt_w/2"/>
                                          </p:val>
                                        </p:tav>
                                        <p:tav tm="100000">
                                          <p:val>
                                            <p:strVal val="#ppt_x"/>
                                          </p:val>
                                        </p:tav>
                                      </p:tavLst>
                                    </p:anim>
                                    <p:anim calcmode="lin" valueType="num">
                                      <p:cBhvr additive="base">
                                        <p:cTn id="126" dur="500" fill="hold"/>
                                        <p:tgtEl>
                                          <p:spTgt spid="229416"/>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229407"/>
                                        </p:tgtEl>
                                        <p:attrNameLst>
                                          <p:attrName>style.visibility</p:attrName>
                                        </p:attrNameLst>
                                      </p:cBhvr>
                                      <p:to>
                                        <p:strVal val="visible"/>
                                      </p:to>
                                    </p:set>
                                    <p:anim calcmode="lin" valueType="num">
                                      <p:cBhvr additive="base">
                                        <p:cTn id="131" dur="500" fill="hold"/>
                                        <p:tgtEl>
                                          <p:spTgt spid="229407"/>
                                        </p:tgtEl>
                                        <p:attrNameLst>
                                          <p:attrName>ppt_x</p:attrName>
                                        </p:attrNameLst>
                                      </p:cBhvr>
                                      <p:tavLst>
                                        <p:tav tm="0">
                                          <p:val>
                                            <p:strVal val="0-#ppt_w/2"/>
                                          </p:val>
                                        </p:tav>
                                        <p:tav tm="100000">
                                          <p:val>
                                            <p:strVal val="#ppt_x"/>
                                          </p:val>
                                        </p:tav>
                                      </p:tavLst>
                                    </p:anim>
                                    <p:anim calcmode="lin" valueType="num">
                                      <p:cBhvr additive="base">
                                        <p:cTn id="132" dur="500" fill="hold"/>
                                        <p:tgtEl>
                                          <p:spTgt spid="2294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229409"/>
                                        </p:tgtEl>
                                        <p:attrNameLst>
                                          <p:attrName>style.visibility</p:attrName>
                                        </p:attrNameLst>
                                      </p:cBhvr>
                                      <p:to>
                                        <p:strVal val="visible"/>
                                      </p:to>
                                    </p:set>
                                    <p:anim calcmode="lin" valueType="num">
                                      <p:cBhvr additive="base">
                                        <p:cTn id="135" dur="500" fill="hold"/>
                                        <p:tgtEl>
                                          <p:spTgt spid="229409"/>
                                        </p:tgtEl>
                                        <p:attrNameLst>
                                          <p:attrName>ppt_x</p:attrName>
                                        </p:attrNameLst>
                                      </p:cBhvr>
                                      <p:tavLst>
                                        <p:tav tm="0">
                                          <p:val>
                                            <p:strVal val="0-#ppt_w/2"/>
                                          </p:val>
                                        </p:tav>
                                        <p:tav tm="100000">
                                          <p:val>
                                            <p:strVal val="#ppt_x"/>
                                          </p:val>
                                        </p:tav>
                                      </p:tavLst>
                                    </p:anim>
                                    <p:anim calcmode="lin" valueType="num">
                                      <p:cBhvr additive="base">
                                        <p:cTn id="136" dur="500" fill="hold"/>
                                        <p:tgtEl>
                                          <p:spTgt spid="229409"/>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229410"/>
                                        </p:tgtEl>
                                        <p:attrNameLst>
                                          <p:attrName>style.visibility</p:attrName>
                                        </p:attrNameLst>
                                      </p:cBhvr>
                                      <p:to>
                                        <p:strVal val="visible"/>
                                      </p:to>
                                    </p:set>
                                    <p:anim calcmode="lin" valueType="num">
                                      <p:cBhvr additive="base">
                                        <p:cTn id="139" dur="500" fill="hold"/>
                                        <p:tgtEl>
                                          <p:spTgt spid="229410"/>
                                        </p:tgtEl>
                                        <p:attrNameLst>
                                          <p:attrName>ppt_x</p:attrName>
                                        </p:attrNameLst>
                                      </p:cBhvr>
                                      <p:tavLst>
                                        <p:tav tm="0">
                                          <p:val>
                                            <p:strVal val="0-#ppt_w/2"/>
                                          </p:val>
                                        </p:tav>
                                        <p:tav tm="100000">
                                          <p:val>
                                            <p:strVal val="#ppt_x"/>
                                          </p:val>
                                        </p:tav>
                                      </p:tavLst>
                                    </p:anim>
                                    <p:anim calcmode="lin" valueType="num">
                                      <p:cBhvr additive="base">
                                        <p:cTn id="140" dur="500" fill="hold"/>
                                        <p:tgtEl>
                                          <p:spTgt spid="229410"/>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229418"/>
                                        </p:tgtEl>
                                        <p:attrNameLst>
                                          <p:attrName>style.visibility</p:attrName>
                                        </p:attrNameLst>
                                      </p:cBhvr>
                                      <p:to>
                                        <p:strVal val="visible"/>
                                      </p:to>
                                    </p:set>
                                    <p:anim calcmode="lin" valueType="num">
                                      <p:cBhvr additive="base">
                                        <p:cTn id="143" dur="500" fill="hold"/>
                                        <p:tgtEl>
                                          <p:spTgt spid="229418"/>
                                        </p:tgtEl>
                                        <p:attrNameLst>
                                          <p:attrName>ppt_x</p:attrName>
                                        </p:attrNameLst>
                                      </p:cBhvr>
                                      <p:tavLst>
                                        <p:tav tm="0">
                                          <p:val>
                                            <p:strVal val="0-#ppt_w/2"/>
                                          </p:val>
                                        </p:tav>
                                        <p:tav tm="100000">
                                          <p:val>
                                            <p:strVal val="#ppt_x"/>
                                          </p:val>
                                        </p:tav>
                                      </p:tavLst>
                                    </p:anim>
                                    <p:anim calcmode="lin" valueType="num">
                                      <p:cBhvr additive="base">
                                        <p:cTn id="144" dur="500" fill="hold"/>
                                        <p:tgtEl>
                                          <p:spTgt spid="229418"/>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229420"/>
                                        </p:tgtEl>
                                        <p:attrNameLst>
                                          <p:attrName>style.visibility</p:attrName>
                                        </p:attrNameLst>
                                      </p:cBhvr>
                                      <p:to>
                                        <p:strVal val="visible"/>
                                      </p:to>
                                    </p:set>
                                    <p:anim calcmode="lin" valueType="num">
                                      <p:cBhvr additive="base">
                                        <p:cTn id="147" dur="500" fill="hold"/>
                                        <p:tgtEl>
                                          <p:spTgt spid="229420"/>
                                        </p:tgtEl>
                                        <p:attrNameLst>
                                          <p:attrName>ppt_x</p:attrName>
                                        </p:attrNameLst>
                                      </p:cBhvr>
                                      <p:tavLst>
                                        <p:tav tm="0">
                                          <p:val>
                                            <p:strVal val="0-#ppt_w/2"/>
                                          </p:val>
                                        </p:tav>
                                        <p:tav tm="100000">
                                          <p:val>
                                            <p:strVal val="#ppt_x"/>
                                          </p:val>
                                        </p:tav>
                                      </p:tavLst>
                                    </p:anim>
                                    <p:anim calcmode="lin" valueType="num">
                                      <p:cBhvr additive="base">
                                        <p:cTn id="148" dur="500" fill="hold"/>
                                        <p:tgtEl>
                                          <p:spTgt spid="229420"/>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229406"/>
                                        </p:tgtEl>
                                        <p:attrNameLst>
                                          <p:attrName>style.visibility</p:attrName>
                                        </p:attrNameLst>
                                      </p:cBhvr>
                                      <p:to>
                                        <p:strVal val="visible"/>
                                      </p:to>
                                    </p:set>
                                    <p:anim calcmode="lin" valueType="num">
                                      <p:cBhvr additive="base">
                                        <p:cTn id="151" dur="500" fill="hold"/>
                                        <p:tgtEl>
                                          <p:spTgt spid="229406"/>
                                        </p:tgtEl>
                                        <p:attrNameLst>
                                          <p:attrName>ppt_x</p:attrName>
                                        </p:attrNameLst>
                                      </p:cBhvr>
                                      <p:tavLst>
                                        <p:tav tm="0">
                                          <p:val>
                                            <p:strVal val="0-#ppt_w/2"/>
                                          </p:val>
                                        </p:tav>
                                        <p:tav tm="100000">
                                          <p:val>
                                            <p:strVal val="#ppt_x"/>
                                          </p:val>
                                        </p:tav>
                                      </p:tavLst>
                                    </p:anim>
                                    <p:anim calcmode="lin" valueType="num">
                                      <p:cBhvr additive="base">
                                        <p:cTn id="152" dur="500" fill="hold"/>
                                        <p:tgtEl>
                                          <p:spTgt spid="229406"/>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229408"/>
                                        </p:tgtEl>
                                        <p:attrNameLst>
                                          <p:attrName>style.visibility</p:attrName>
                                        </p:attrNameLst>
                                      </p:cBhvr>
                                      <p:to>
                                        <p:strVal val="visible"/>
                                      </p:to>
                                    </p:set>
                                    <p:anim calcmode="lin" valueType="num">
                                      <p:cBhvr additive="base">
                                        <p:cTn id="155" dur="500" fill="hold"/>
                                        <p:tgtEl>
                                          <p:spTgt spid="229408"/>
                                        </p:tgtEl>
                                        <p:attrNameLst>
                                          <p:attrName>ppt_x</p:attrName>
                                        </p:attrNameLst>
                                      </p:cBhvr>
                                      <p:tavLst>
                                        <p:tav tm="0">
                                          <p:val>
                                            <p:strVal val="0-#ppt_w/2"/>
                                          </p:val>
                                        </p:tav>
                                        <p:tav tm="100000">
                                          <p:val>
                                            <p:strVal val="#ppt_x"/>
                                          </p:val>
                                        </p:tav>
                                      </p:tavLst>
                                    </p:anim>
                                    <p:anim calcmode="lin" valueType="num">
                                      <p:cBhvr additive="base">
                                        <p:cTn id="156" dur="500" fill="hold"/>
                                        <p:tgtEl>
                                          <p:spTgt spid="229408"/>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229411"/>
                                        </p:tgtEl>
                                        <p:attrNameLst>
                                          <p:attrName>style.visibility</p:attrName>
                                        </p:attrNameLst>
                                      </p:cBhvr>
                                      <p:to>
                                        <p:strVal val="visible"/>
                                      </p:to>
                                    </p:set>
                                    <p:anim calcmode="lin" valueType="num">
                                      <p:cBhvr additive="base">
                                        <p:cTn id="159" dur="500" fill="hold"/>
                                        <p:tgtEl>
                                          <p:spTgt spid="229411"/>
                                        </p:tgtEl>
                                        <p:attrNameLst>
                                          <p:attrName>ppt_x</p:attrName>
                                        </p:attrNameLst>
                                      </p:cBhvr>
                                      <p:tavLst>
                                        <p:tav tm="0">
                                          <p:val>
                                            <p:strVal val="0-#ppt_w/2"/>
                                          </p:val>
                                        </p:tav>
                                        <p:tav tm="100000">
                                          <p:val>
                                            <p:strVal val="#ppt_x"/>
                                          </p:val>
                                        </p:tav>
                                      </p:tavLst>
                                    </p:anim>
                                    <p:anim calcmode="lin" valueType="num">
                                      <p:cBhvr additive="base">
                                        <p:cTn id="160" dur="500" fill="hold"/>
                                        <p:tgtEl>
                                          <p:spTgt spid="229411"/>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229412"/>
                                        </p:tgtEl>
                                        <p:attrNameLst>
                                          <p:attrName>style.visibility</p:attrName>
                                        </p:attrNameLst>
                                      </p:cBhvr>
                                      <p:to>
                                        <p:strVal val="visible"/>
                                      </p:to>
                                    </p:set>
                                    <p:anim calcmode="lin" valueType="num">
                                      <p:cBhvr additive="base">
                                        <p:cTn id="163" dur="500" fill="hold"/>
                                        <p:tgtEl>
                                          <p:spTgt spid="229412"/>
                                        </p:tgtEl>
                                        <p:attrNameLst>
                                          <p:attrName>ppt_x</p:attrName>
                                        </p:attrNameLst>
                                      </p:cBhvr>
                                      <p:tavLst>
                                        <p:tav tm="0">
                                          <p:val>
                                            <p:strVal val="0-#ppt_w/2"/>
                                          </p:val>
                                        </p:tav>
                                        <p:tav tm="100000">
                                          <p:val>
                                            <p:strVal val="#ppt_x"/>
                                          </p:val>
                                        </p:tav>
                                      </p:tavLst>
                                    </p:anim>
                                    <p:anim calcmode="lin" valueType="num">
                                      <p:cBhvr additive="base">
                                        <p:cTn id="164" dur="500" fill="hold"/>
                                        <p:tgtEl>
                                          <p:spTgt spid="229412"/>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229413"/>
                                        </p:tgtEl>
                                        <p:attrNameLst>
                                          <p:attrName>style.visibility</p:attrName>
                                        </p:attrNameLst>
                                      </p:cBhvr>
                                      <p:to>
                                        <p:strVal val="visible"/>
                                      </p:to>
                                    </p:set>
                                    <p:anim calcmode="lin" valueType="num">
                                      <p:cBhvr additive="base">
                                        <p:cTn id="167" dur="500" fill="hold"/>
                                        <p:tgtEl>
                                          <p:spTgt spid="229413"/>
                                        </p:tgtEl>
                                        <p:attrNameLst>
                                          <p:attrName>ppt_x</p:attrName>
                                        </p:attrNameLst>
                                      </p:cBhvr>
                                      <p:tavLst>
                                        <p:tav tm="0">
                                          <p:val>
                                            <p:strVal val="0-#ppt_w/2"/>
                                          </p:val>
                                        </p:tav>
                                        <p:tav tm="100000">
                                          <p:val>
                                            <p:strVal val="#ppt_x"/>
                                          </p:val>
                                        </p:tav>
                                      </p:tavLst>
                                    </p:anim>
                                    <p:anim calcmode="lin" valueType="num">
                                      <p:cBhvr additive="base">
                                        <p:cTn id="168" dur="500" fill="hold"/>
                                        <p:tgtEl>
                                          <p:spTgt spid="229413"/>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229419"/>
                                        </p:tgtEl>
                                        <p:attrNameLst>
                                          <p:attrName>style.visibility</p:attrName>
                                        </p:attrNameLst>
                                      </p:cBhvr>
                                      <p:to>
                                        <p:strVal val="visible"/>
                                      </p:to>
                                    </p:set>
                                    <p:anim calcmode="lin" valueType="num">
                                      <p:cBhvr additive="base">
                                        <p:cTn id="171" dur="500" fill="hold"/>
                                        <p:tgtEl>
                                          <p:spTgt spid="229419"/>
                                        </p:tgtEl>
                                        <p:attrNameLst>
                                          <p:attrName>ppt_x</p:attrName>
                                        </p:attrNameLst>
                                      </p:cBhvr>
                                      <p:tavLst>
                                        <p:tav tm="0">
                                          <p:val>
                                            <p:strVal val="0-#ppt_w/2"/>
                                          </p:val>
                                        </p:tav>
                                        <p:tav tm="100000">
                                          <p:val>
                                            <p:strVal val="#ppt_x"/>
                                          </p:val>
                                        </p:tav>
                                      </p:tavLst>
                                    </p:anim>
                                    <p:anim calcmode="lin" valueType="num">
                                      <p:cBhvr additive="base">
                                        <p:cTn id="172" dur="500" fill="hold"/>
                                        <p:tgtEl>
                                          <p:spTgt spid="229419"/>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grpId="0" nodeType="clickEffect">
                                  <p:stCondLst>
                                    <p:cond delay="0"/>
                                  </p:stCondLst>
                                  <p:childTnLst>
                                    <p:set>
                                      <p:cBhvr>
                                        <p:cTn id="176" dur="1" fill="hold">
                                          <p:stCondLst>
                                            <p:cond delay="0"/>
                                          </p:stCondLst>
                                        </p:cTn>
                                        <p:tgtEl>
                                          <p:spTgt spid="229422"/>
                                        </p:tgtEl>
                                        <p:attrNameLst>
                                          <p:attrName>style.visibility</p:attrName>
                                        </p:attrNameLst>
                                      </p:cBhvr>
                                      <p:to>
                                        <p:strVal val="visible"/>
                                      </p:to>
                                    </p:set>
                                    <p:anim calcmode="lin" valueType="num">
                                      <p:cBhvr additive="base">
                                        <p:cTn id="177" dur="500" fill="hold"/>
                                        <p:tgtEl>
                                          <p:spTgt spid="229422"/>
                                        </p:tgtEl>
                                        <p:attrNameLst>
                                          <p:attrName>ppt_x</p:attrName>
                                        </p:attrNameLst>
                                      </p:cBhvr>
                                      <p:tavLst>
                                        <p:tav tm="0">
                                          <p:val>
                                            <p:strVal val="1+#ppt_w/2"/>
                                          </p:val>
                                        </p:tav>
                                        <p:tav tm="100000">
                                          <p:val>
                                            <p:strVal val="#ppt_x"/>
                                          </p:val>
                                        </p:tav>
                                      </p:tavLst>
                                    </p:anim>
                                    <p:anim calcmode="lin" valueType="num">
                                      <p:cBhvr additive="base">
                                        <p:cTn id="178" dur="500" fill="hold"/>
                                        <p:tgtEl>
                                          <p:spTgt spid="229422"/>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229424"/>
                                        </p:tgtEl>
                                        <p:attrNameLst>
                                          <p:attrName>style.visibility</p:attrName>
                                        </p:attrNameLst>
                                      </p:cBhvr>
                                      <p:to>
                                        <p:strVal val="visible"/>
                                      </p:to>
                                    </p:set>
                                    <p:anim calcmode="lin" valueType="num">
                                      <p:cBhvr additive="base">
                                        <p:cTn id="181" dur="500" fill="hold"/>
                                        <p:tgtEl>
                                          <p:spTgt spid="229424"/>
                                        </p:tgtEl>
                                        <p:attrNameLst>
                                          <p:attrName>ppt_x</p:attrName>
                                        </p:attrNameLst>
                                      </p:cBhvr>
                                      <p:tavLst>
                                        <p:tav tm="0">
                                          <p:val>
                                            <p:strVal val="1+#ppt_w/2"/>
                                          </p:val>
                                        </p:tav>
                                        <p:tav tm="100000">
                                          <p:val>
                                            <p:strVal val="#ppt_x"/>
                                          </p:val>
                                        </p:tav>
                                      </p:tavLst>
                                    </p:anim>
                                    <p:anim calcmode="lin" valueType="num">
                                      <p:cBhvr additive="base">
                                        <p:cTn id="182" dur="500" fill="hold"/>
                                        <p:tgtEl>
                                          <p:spTgt spid="229424"/>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229426"/>
                                        </p:tgtEl>
                                        <p:attrNameLst>
                                          <p:attrName>style.visibility</p:attrName>
                                        </p:attrNameLst>
                                      </p:cBhvr>
                                      <p:to>
                                        <p:strVal val="visible"/>
                                      </p:to>
                                    </p:set>
                                    <p:anim calcmode="lin" valueType="num">
                                      <p:cBhvr additive="base">
                                        <p:cTn id="185" dur="500" fill="hold"/>
                                        <p:tgtEl>
                                          <p:spTgt spid="229426"/>
                                        </p:tgtEl>
                                        <p:attrNameLst>
                                          <p:attrName>ppt_x</p:attrName>
                                        </p:attrNameLst>
                                      </p:cBhvr>
                                      <p:tavLst>
                                        <p:tav tm="0">
                                          <p:val>
                                            <p:strVal val="1+#ppt_w/2"/>
                                          </p:val>
                                        </p:tav>
                                        <p:tav tm="100000">
                                          <p:val>
                                            <p:strVal val="#ppt_x"/>
                                          </p:val>
                                        </p:tav>
                                      </p:tavLst>
                                    </p:anim>
                                    <p:anim calcmode="lin" valueType="num">
                                      <p:cBhvr additive="base">
                                        <p:cTn id="186" dur="500" fill="hold"/>
                                        <p:tgtEl>
                                          <p:spTgt spid="229426"/>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229421"/>
                                        </p:tgtEl>
                                        <p:attrNameLst>
                                          <p:attrName>style.visibility</p:attrName>
                                        </p:attrNameLst>
                                      </p:cBhvr>
                                      <p:to>
                                        <p:strVal val="visible"/>
                                      </p:to>
                                    </p:set>
                                    <p:anim calcmode="lin" valueType="num">
                                      <p:cBhvr additive="base">
                                        <p:cTn id="189" dur="500" fill="hold"/>
                                        <p:tgtEl>
                                          <p:spTgt spid="229421"/>
                                        </p:tgtEl>
                                        <p:attrNameLst>
                                          <p:attrName>ppt_x</p:attrName>
                                        </p:attrNameLst>
                                      </p:cBhvr>
                                      <p:tavLst>
                                        <p:tav tm="0">
                                          <p:val>
                                            <p:strVal val="1+#ppt_w/2"/>
                                          </p:val>
                                        </p:tav>
                                        <p:tav tm="100000">
                                          <p:val>
                                            <p:strVal val="#ppt_x"/>
                                          </p:val>
                                        </p:tav>
                                      </p:tavLst>
                                    </p:anim>
                                    <p:anim calcmode="lin" valueType="num">
                                      <p:cBhvr additive="base">
                                        <p:cTn id="190" dur="500" fill="hold"/>
                                        <p:tgtEl>
                                          <p:spTgt spid="229421"/>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229423"/>
                                        </p:tgtEl>
                                        <p:attrNameLst>
                                          <p:attrName>style.visibility</p:attrName>
                                        </p:attrNameLst>
                                      </p:cBhvr>
                                      <p:to>
                                        <p:strVal val="visible"/>
                                      </p:to>
                                    </p:set>
                                    <p:anim calcmode="lin" valueType="num">
                                      <p:cBhvr additive="base">
                                        <p:cTn id="193" dur="500" fill="hold"/>
                                        <p:tgtEl>
                                          <p:spTgt spid="229423"/>
                                        </p:tgtEl>
                                        <p:attrNameLst>
                                          <p:attrName>ppt_x</p:attrName>
                                        </p:attrNameLst>
                                      </p:cBhvr>
                                      <p:tavLst>
                                        <p:tav tm="0">
                                          <p:val>
                                            <p:strVal val="1+#ppt_w/2"/>
                                          </p:val>
                                        </p:tav>
                                        <p:tav tm="100000">
                                          <p:val>
                                            <p:strVal val="#ppt_x"/>
                                          </p:val>
                                        </p:tav>
                                      </p:tavLst>
                                    </p:anim>
                                    <p:anim calcmode="lin" valueType="num">
                                      <p:cBhvr additive="base">
                                        <p:cTn id="194" dur="500" fill="hold"/>
                                        <p:tgtEl>
                                          <p:spTgt spid="229423"/>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229425"/>
                                        </p:tgtEl>
                                        <p:attrNameLst>
                                          <p:attrName>style.visibility</p:attrName>
                                        </p:attrNameLst>
                                      </p:cBhvr>
                                      <p:to>
                                        <p:strVal val="visible"/>
                                      </p:to>
                                    </p:set>
                                    <p:anim calcmode="lin" valueType="num">
                                      <p:cBhvr additive="base">
                                        <p:cTn id="197" dur="500" fill="hold"/>
                                        <p:tgtEl>
                                          <p:spTgt spid="229425"/>
                                        </p:tgtEl>
                                        <p:attrNameLst>
                                          <p:attrName>ppt_x</p:attrName>
                                        </p:attrNameLst>
                                      </p:cBhvr>
                                      <p:tavLst>
                                        <p:tav tm="0">
                                          <p:val>
                                            <p:strVal val="1+#ppt_w/2"/>
                                          </p:val>
                                        </p:tav>
                                        <p:tav tm="100000">
                                          <p:val>
                                            <p:strVal val="#ppt_x"/>
                                          </p:val>
                                        </p:tav>
                                      </p:tavLst>
                                    </p:anim>
                                    <p:anim calcmode="lin" valueType="num">
                                      <p:cBhvr additive="base">
                                        <p:cTn id="198" dur="500" fill="hold"/>
                                        <p:tgtEl>
                                          <p:spTgt spid="229425"/>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229427"/>
                                        </p:tgtEl>
                                        <p:attrNameLst>
                                          <p:attrName>style.visibility</p:attrName>
                                        </p:attrNameLst>
                                      </p:cBhvr>
                                      <p:to>
                                        <p:strVal val="visible"/>
                                      </p:to>
                                    </p:set>
                                    <p:anim calcmode="lin" valueType="num">
                                      <p:cBhvr additive="base">
                                        <p:cTn id="201" dur="500" fill="hold"/>
                                        <p:tgtEl>
                                          <p:spTgt spid="229427"/>
                                        </p:tgtEl>
                                        <p:attrNameLst>
                                          <p:attrName>ppt_x</p:attrName>
                                        </p:attrNameLst>
                                      </p:cBhvr>
                                      <p:tavLst>
                                        <p:tav tm="0">
                                          <p:val>
                                            <p:strVal val="1+#ppt_w/2"/>
                                          </p:val>
                                        </p:tav>
                                        <p:tav tm="100000">
                                          <p:val>
                                            <p:strVal val="#ppt_x"/>
                                          </p:val>
                                        </p:tav>
                                      </p:tavLst>
                                    </p:anim>
                                    <p:anim calcmode="lin" valueType="num">
                                      <p:cBhvr additive="base">
                                        <p:cTn id="202" dur="500" fill="hold"/>
                                        <p:tgtEl>
                                          <p:spTgt spid="229427"/>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229428"/>
                                        </p:tgtEl>
                                        <p:attrNameLst>
                                          <p:attrName>style.visibility</p:attrName>
                                        </p:attrNameLst>
                                      </p:cBhvr>
                                      <p:to>
                                        <p:strVal val="visible"/>
                                      </p:to>
                                    </p:set>
                                    <p:anim calcmode="lin" valueType="num">
                                      <p:cBhvr additive="base">
                                        <p:cTn id="205" dur="500" fill="hold"/>
                                        <p:tgtEl>
                                          <p:spTgt spid="229428"/>
                                        </p:tgtEl>
                                        <p:attrNameLst>
                                          <p:attrName>ppt_x</p:attrName>
                                        </p:attrNameLst>
                                      </p:cBhvr>
                                      <p:tavLst>
                                        <p:tav tm="0">
                                          <p:val>
                                            <p:strVal val="1+#ppt_w/2"/>
                                          </p:val>
                                        </p:tav>
                                        <p:tav tm="100000">
                                          <p:val>
                                            <p:strVal val="#ppt_x"/>
                                          </p:val>
                                        </p:tav>
                                      </p:tavLst>
                                    </p:anim>
                                    <p:anim calcmode="lin" valueType="num">
                                      <p:cBhvr additive="base">
                                        <p:cTn id="206" dur="500" fill="hold"/>
                                        <p:tgtEl>
                                          <p:spTgt spid="22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animBg="1"/>
      <p:bldP spid="229383" grpId="0" animBg="1"/>
      <p:bldP spid="229385" grpId="0" animBg="1"/>
      <p:bldP spid="229387" grpId="0" animBg="1"/>
      <p:bldP spid="229388" grpId="0" animBg="1"/>
      <p:bldP spid="229389" grpId="0" animBg="1"/>
      <p:bldP spid="229391" grpId="0" animBg="1"/>
      <p:bldP spid="229392" grpId="0" animBg="1"/>
      <p:bldP spid="229396" grpId="0" animBg="1"/>
      <p:bldP spid="229398" grpId="0" animBg="1"/>
      <p:bldP spid="229400" grpId="0" animBg="1"/>
      <p:bldP spid="229401" grpId="0" animBg="1"/>
      <p:bldP spid="229403" grpId="0" animBg="1"/>
      <p:bldP spid="229414" grpId="0" animBg="1"/>
      <p:bldP spid="229415" grpId="0" animBg="1"/>
      <p:bldP spid="229417" grpId="0" animBg="1"/>
      <p:bldP spid="229407" grpId="0" animBg="1"/>
      <p:bldP spid="229409" grpId="0" animBg="1"/>
      <p:bldP spid="229410" grpId="0" animBg="1"/>
      <p:bldP spid="229418" grpId="0" animBg="1"/>
      <p:bldP spid="229420" grpId="0" animBg="1"/>
      <p:bldP spid="229422" grpId="0" animBg="1"/>
      <p:bldP spid="229424" grpId="0" animBg="1"/>
      <p:bldP spid="229426" grpId="0" animBg="1"/>
      <p:bldP spid="229379" grpId="0" animBg="1"/>
      <p:bldP spid="229380" grpId="0" animBg="1"/>
      <p:bldP spid="229381" grpId="0" animBg="1"/>
      <p:bldP spid="229384" grpId="0" animBg="1"/>
      <p:bldP spid="229386" grpId="0" animBg="1"/>
      <p:bldP spid="229390" grpId="0" animBg="1"/>
      <p:bldP spid="229394" grpId="0"/>
      <p:bldP spid="229395" grpId="0" animBg="1"/>
      <p:bldP spid="229397" grpId="0" animBg="1"/>
      <p:bldP spid="229399" grpId="0" animBg="1"/>
      <p:bldP spid="229402" grpId="0" animBg="1"/>
      <p:bldP spid="229404" grpId="0" animBg="1"/>
      <p:bldP spid="229405" grpId="0"/>
      <p:bldP spid="229406" grpId="0" animBg="1"/>
      <p:bldP spid="229408" grpId="0" animBg="1"/>
      <p:bldP spid="229411" grpId="0" animBg="1"/>
      <p:bldP spid="229412" grpId="0" animBg="1"/>
      <p:bldP spid="229413" grpId="0"/>
      <p:bldP spid="229416" grpId="0" animBg="1"/>
      <p:bldP spid="229419" grpId="0" animBg="1"/>
      <p:bldP spid="229421" grpId="0" animBg="1"/>
      <p:bldP spid="229423" grpId="0" animBg="1"/>
      <p:bldP spid="229425" grpId="0" animBg="1"/>
      <p:bldP spid="229427" grpId="0" animBg="1"/>
      <p:bldP spid="2294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18</a:t>
            </a:fld>
            <a:endParaRPr lang="en-US" altLang="zh-CN"/>
          </a:p>
        </p:txBody>
      </p:sp>
      <p:sp>
        <p:nvSpPr>
          <p:cNvPr id="3" name="Text Box 2"/>
          <p:cNvSpPr txBox="1">
            <a:spLocks noChangeArrowheads="1"/>
          </p:cNvSpPr>
          <p:nvPr/>
        </p:nvSpPr>
        <p:spPr bwMode="auto">
          <a:xfrm>
            <a:off x="495300" y="683038"/>
            <a:ext cx="8343900" cy="4893647"/>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GraphFull</a:t>
            </a:r>
            <a:r>
              <a:rPr lang="en-US" altLang="zh-CN" b="1" dirty="0" smtClean="0">
                <a:solidFill>
                  <a:srgbClr val="C00000"/>
                </a:solidFill>
                <a:latin typeface="+mn-lt"/>
                <a:ea typeface="隶书" pitchFamily="49" charset="-122"/>
              </a:rPr>
              <a:t>( ) const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判断图为满否</a:t>
            </a:r>
          </a:p>
          <a:p>
            <a:r>
              <a:rPr lang="en-US" altLang="zh-CN" b="1" dirty="0" smtClean="0">
                <a:solidFill>
                  <a:srgbClr val="C00000"/>
                </a:solidFill>
                <a:latin typeface="+mn-lt"/>
                <a:ea typeface="隶书" pitchFamily="49" charset="-122"/>
              </a:rPr>
              <a:t>         { return </a:t>
            </a:r>
            <a:r>
              <a:rPr lang="en-US" altLang="zh-CN" dirty="0" err="1" smtClean="0">
                <a:solidFill>
                  <a:srgbClr val="C00000"/>
                </a:solidFill>
                <a:latin typeface="+mn-lt"/>
                <a:ea typeface="隶书" pitchFamily="49" charset="-122"/>
              </a:rPr>
              <a:t>VerticeList</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IsFull</a:t>
            </a:r>
            <a:r>
              <a:rPr lang="en-US" altLang="zh-CN" b="1" dirty="0" smtClean="0">
                <a:solidFill>
                  <a:srgbClr val="C00000"/>
                </a:solidFill>
                <a:latin typeface="+mn-lt"/>
                <a:ea typeface="隶书" pitchFamily="49" charset="-122"/>
              </a:rPr>
              <a:t>( ) ||</a:t>
            </a:r>
          </a:p>
          <a:p>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EdgesCurrentNum</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EdgesMaxNum</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VerticesNumber</a:t>
            </a:r>
            <a:r>
              <a:rPr lang="en-US" altLang="zh-CN" b="1" dirty="0" smtClean="0">
                <a:solidFill>
                  <a:srgbClr val="C00000"/>
                </a:solidFill>
                <a:latin typeface="+mn-lt"/>
                <a:ea typeface="隶书" pitchFamily="49" charset="-122"/>
              </a:rPr>
              <a:t>( ) { return </a:t>
            </a:r>
            <a:r>
              <a:rPr lang="en-US" altLang="zh-CN" dirty="0" err="1" smtClean="0">
                <a:solidFill>
                  <a:srgbClr val="C00000"/>
                </a:solidFill>
                <a:latin typeface="+mn-lt"/>
                <a:ea typeface="隶书" pitchFamily="49" charset="-122"/>
              </a:rPr>
              <a:t>VerticesList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_</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p>
          <a:p>
            <a:r>
              <a:rPr lang="en-US" altLang="zh-CN"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返回当前顶点数</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EdgesNumber</a:t>
            </a:r>
            <a:r>
              <a:rPr lang="en-US" altLang="zh-CN" b="1" dirty="0" smtClean="0">
                <a:solidFill>
                  <a:srgbClr val="C00000"/>
                </a:solidFill>
                <a:latin typeface="+mn-lt"/>
                <a:ea typeface="隶书" pitchFamily="49" charset="-122"/>
              </a:rPr>
              <a:t>( ) { return </a:t>
            </a:r>
            <a:r>
              <a:rPr lang="en-US" altLang="zh-CN" dirty="0" err="1" smtClean="0">
                <a:solidFill>
                  <a:srgbClr val="C00000"/>
                </a:solidFill>
                <a:latin typeface="+mn-lt"/>
                <a:ea typeface="隶书" pitchFamily="49" charset="-122"/>
              </a:rPr>
              <a:t>EdgesCurrentNumber</a:t>
            </a:r>
            <a:r>
              <a:rPr lang="en-US" altLang="zh-CN" b="1" dirty="0" smtClean="0">
                <a:solidFill>
                  <a:srgbClr val="C00000"/>
                </a:solidFill>
                <a:latin typeface="+mn-lt"/>
                <a:ea typeface="隶书" pitchFamily="49" charset="-122"/>
              </a:rPr>
              <a:t>; }</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返回当前边数</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GetWeight</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给出以顶点</a:t>
            </a:r>
            <a:r>
              <a:rPr lang="en-US" altLang="zh-CN" b="1" dirty="0" smtClean="0">
                <a:solidFill>
                  <a:srgbClr val="FF0000"/>
                </a:solidFill>
                <a:latin typeface="+mn-lt"/>
                <a:ea typeface="隶书" pitchFamily="49" charset="-122"/>
              </a:rPr>
              <a:t>v1</a:t>
            </a:r>
            <a:r>
              <a:rPr lang="zh-CN" altLang="zh-CN"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v2</a:t>
            </a:r>
            <a:r>
              <a:rPr lang="zh-CN" altLang="zh-CN" dirty="0" smtClean="0">
                <a:solidFill>
                  <a:srgbClr val="0000FF"/>
                </a:solidFill>
                <a:latin typeface="+mn-lt"/>
                <a:ea typeface="隶书" pitchFamily="49" charset="-122"/>
              </a:rPr>
              <a:t>为两端点的边上的权值</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GetFirstNeighborVer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给出顶点</a:t>
            </a:r>
            <a:r>
              <a:rPr lang="en-US" altLang="zh-CN" dirty="0" smtClean="0">
                <a:solidFill>
                  <a:srgbClr val="0000FF"/>
                </a:solidFill>
                <a:latin typeface="+mn-lt"/>
                <a:ea typeface="隶书" pitchFamily="49" charset="-122"/>
              </a:rPr>
              <a:t>v</a:t>
            </a:r>
            <a:r>
              <a:rPr lang="zh-CN" altLang="zh-CN" dirty="0" smtClean="0">
                <a:solidFill>
                  <a:srgbClr val="0000FF"/>
                </a:solidFill>
                <a:latin typeface="+mn-lt"/>
                <a:ea typeface="隶书" pitchFamily="49" charset="-122"/>
              </a:rPr>
              <a:t>的第一个邻接顶点的位置</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GetNextNeighborVer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给出顶点</a:t>
            </a:r>
            <a:r>
              <a:rPr lang="en-US" altLang="zh-CN" b="1" dirty="0" smtClean="0">
                <a:solidFill>
                  <a:srgbClr val="FF0000"/>
                </a:solidFill>
                <a:latin typeface="+mn-lt"/>
                <a:ea typeface="隶书" pitchFamily="49" charset="-122"/>
              </a:rPr>
              <a:t>v1</a:t>
            </a:r>
            <a:r>
              <a:rPr lang="zh-CN" altLang="zh-CN" dirty="0" smtClean="0">
                <a:solidFill>
                  <a:srgbClr val="0000FF"/>
                </a:solidFill>
                <a:latin typeface="+mn-lt"/>
                <a:ea typeface="隶书" pitchFamily="49" charset="-122"/>
              </a:rPr>
              <a:t>的某邻接顶点</a:t>
            </a:r>
            <a:r>
              <a:rPr lang="en-US" altLang="zh-CN" b="1" dirty="0" smtClean="0">
                <a:solidFill>
                  <a:srgbClr val="FF0000"/>
                </a:solidFill>
                <a:latin typeface="+mn-lt"/>
                <a:ea typeface="隶书" pitchFamily="49" charset="-122"/>
              </a:rPr>
              <a:t>v2</a:t>
            </a:r>
            <a:r>
              <a:rPr lang="zh-CN" altLang="zh-CN" dirty="0" smtClean="0">
                <a:solidFill>
                  <a:srgbClr val="0000FF"/>
                </a:solidFill>
                <a:latin typeface="+mn-lt"/>
                <a:ea typeface="隶书" pitchFamily="49" charset="-122"/>
              </a:rPr>
              <a:t>的下一个邻接顶点</a:t>
            </a:r>
          </a:p>
        </p:txBody>
      </p:sp>
    </p:spTree>
  </p:cSld>
  <p:clrMapOvr>
    <a:masterClrMapping/>
  </p:clrMapOvr>
  <p:transition>
    <p:zoom/>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Line 2"/>
          <p:cNvSpPr>
            <a:spLocks noChangeShapeType="1"/>
          </p:cNvSpPr>
          <p:nvPr/>
        </p:nvSpPr>
        <p:spPr bwMode="auto">
          <a:xfrm flipH="1" flipV="1">
            <a:off x="6796088" y="950913"/>
            <a:ext cx="12192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0406" name="Line 6"/>
          <p:cNvSpPr>
            <a:spLocks noChangeShapeType="1"/>
          </p:cNvSpPr>
          <p:nvPr/>
        </p:nvSpPr>
        <p:spPr bwMode="auto">
          <a:xfrm>
            <a:off x="2757488" y="798513"/>
            <a:ext cx="10668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0408" name="Line 8"/>
          <p:cNvSpPr>
            <a:spLocks noChangeShapeType="1"/>
          </p:cNvSpPr>
          <p:nvPr/>
        </p:nvSpPr>
        <p:spPr bwMode="auto">
          <a:xfrm>
            <a:off x="4052888" y="1103313"/>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0409" name="Line 9"/>
          <p:cNvSpPr>
            <a:spLocks noChangeShapeType="1"/>
          </p:cNvSpPr>
          <p:nvPr/>
        </p:nvSpPr>
        <p:spPr bwMode="auto">
          <a:xfrm flipH="1" flipV="1">
            <a:off x="2681288" y="950913"/>
            <a:ext cx="12192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0404" name="Oval 4"/>
          <p:cNvSpPr>
            <a:spLocks noChangeArrowheads="1"/>
          </p:cNvSpPr>
          <p:nvPr/>
        </p:nvSpPr>
        <p:spPr bwMode="auto">
          <a:xfrm>
            <a:off x="2224088" y="569913"/>
            <a:ext cx="533400" cy="533400"/>
          </a:xfrm>
          <a:prstGeom prst="ellipse">
            <a:avLst/>
          </a:prstGeom>
          <a:solidFill>
            <a:srgbClr val="FFFF00"/>
          </a:solidFill>
          <a:ln w="38100">
            <a:solidFill>
              <a:schemeClr val="tx2"/>
            </a:solidFill>
            <a:round/>
            <a:headEnd/>
            <a:tailEnd/>
          </a:ln>
        </p:spPr>
        <p:txBody>
          <a:bodyPr wrap="none" anchor="ctr"/>
          <a:lstStyle/>
          <a:p>
            <a:pPr algn="ctr"/>
            <a:r>
              <a:rPr lang="en-US" altLang="zh-CN" b="1"/>
              <a:t>C1</a:t>
            </a:r>
            <a:endParaRPr lang="en-US" altLang="zh-CN"/>
          </a:p>
        </p:txBody>
      </p:sp>
      <p:sp>
        <p:nvSpPr>
          <p:cNvPr id="230405" name="Oval 5"/>
          <p:cNvSpPr>
            <a:spLocks noChangeArrowheads="1"/>
          </p:cNvSpPr>
          <p:nvPr/>
        </p:nvSpPr>
        <p:spPr bwMode="auto">
          <a:xfrm>
            <a:off x="3824288" y="569913"/>
            <a:ext cx="533400" cy="533400"/>
          </a:xfrm>
          <a:prstGeom prst="ellipse">
            <a:avLst/>
          </a:prstGeom>
          <a:solidFill>
            <a:srgbClr val="3333CC"/>
          </a:solidFill>
          <a:ln w="38100">
            <a:solidFill>
              <a:srgbClr val="CCECFF"/>
            </a:solidFill>
            <a:round/>
            <a:headEnd/>
            <a:tailEnd/>
          </a:ln>
        </p:spPr>
        <p:txBody>
          <a:bodyPr wrap="none" anchor="ctr"/>
          <a:lstStyle/>
          <a:p>
            <a:pPr algn="ctr"/>
            <a:r>
              <a:rPr lang="en-US" altLang="zh-CN" b="1">
                <a:solidFill>
                  <a:schemeClr val="bg1"/>
                </a:solidFill>
              </a:rPr>
              <a:t>C2</a:t>
            </a:r>
            <a:endParaRPr lang="en-US" altLang="zh-CN">
              <a:solidFill>
                <a:schemeClr val="bg1"/>
              </a:solidFill>
            </a:endParaRPr>
          </a:p>
        </p:txBody>
      </p:sp>
      <p:sp>
        <p:nvSpPr>
          <p:cNvPr id="230407" name="Oval 7"/>
          <p:cNvSpPr>
            <a:spLocks noChangeArrowheads="1"/>
          </p:cNvSpPr>
          <p:nvPr/>
        </p:nvSpPr>
        <p:spPr bwMode="auto">
          <a:xfrm>
            <a:off x="3824288" y="2017713"/>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t>C5</a:t>
            </a:r>
            <a:endParaRPr lang="en-US" altLang="zh-CN"/>
          </a:p>
        </p:txBody>
      </p:sp>
      <p:sp>
        <p:nvSpPr>
          <p:cNvPr id="230410" name="Text Box 10"/>
          <p:cNvSpPr txBox="1">
            <a:spLocks noChangeArrowheads="1"/>
          </p:cNvSpPr>
          <p:nvPr/>
        </p:nvSpPr>
        <p:spPr bwMode="auto">
          <a:xfrm>
            <a:off x="1017588" y="2674938"/>
            <a:ext cx="2532062" cy="519112"/>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(e)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C2</a:t>
            </a:r>
          </a:p>
        </p:txBody>
      </p:sp>
      <p:sp>
        <p:nvSpPr>
          <p:cNvPr id="230411" name="Oval 11"/>
          <p:cNvSpPr>
            <a:spLocks noChangeArrowheads="1"/>
          </p:cNvSpPr>
          <p:nvPr/>
        </p:nvSpPr>
        <p:spPr bwMode="auto">
          <a:xfrm>
            <a:off x="7939088" y="2017713"/>
            <a:ext cx="533400" cy="533400"/>
          </a:xfrm>
          <a:prstGeom prst="ellipse">
            <a:avLst/>
          </a:prstGeom>
          <a:solidFill>
            <a:srgbClr val="FFFF00"/>
          </a:solidFill>
          <a:ln w="38100">
            <a:solidFill>
              <a:srgbClr val="FF3300"/>
            </a:solidFill>
            <a:round/>
            <a:headEnd/>
            <a:tailEnd/>
          </a:ln>
        </p:spPr>
        <p:txBody>
          <a:bodyPr wrap="none" anchor="ctr"/>
          <a:lstStyle/>
          <a:p>
            <a:pPr algn="ctr"/>
            <a:r>
              <a:rPr lang="en-US" altLang="zh-CN" b="1"/>
              <a:t>C5</a:t>
            </a:r>
            <a:endParaRPr lang="en-US" altLang="zh-CN"/>
          </a:p>
        </p:txBody>
      </p:sp>
      <p:sp>
        <p:nvSpPr>
          <p:cNvPr id="230412" name="Oval 12"/>
          <p:cNvSpPr>
            <a:spLocks noChangeArrowheads="1"/>
          </p:cNvSpPr>
          <p:nvPr/>
        </p:nvSpPr>
        <p:spPr bwMode="auto">
          <a:xfrm>
            <a:off x="6415088" y="569913"/>
            <a:ext cx="533400" cy="533400"/>
          </a:xfrm>
          <a:prstGeom prst="ellipse">
            <a:avLst/>
          </a:prstGeom>
          <a:solidFill>
            <a:srgbClr val="3333CC"/>
          </a:solidFill>
          <a:ln w="38100">
            <a:solidFill>
              <a:srgbClr val="CCECFF"/>
            </a:solidFill>
            <a:round/>
            <a:headEnd/>
            <a:tailEnd/>
          </a:ln>
        </p:spPr>
        <p:txBody>
          <a:bodyPr wrap="none" anchor="ctr"/>
          <a:lstStyle/>
          <a:p>
            <a:pPr algn="ctr"/>
            <a:r>
              <a:rPr lang="en-US" altLang="zh-CN" b="1">
                <a:solidFill>
                  <a:schemeClr val="bg1"/>
                </a:solidFill>
              </a:rPr>
              <a:t>C1</a:t>
            </a:r>
            <a:endParaRPr lang="en-US" altLang="zh-CN">
              <a:solidFill>
                <a:schemeClr val="bg1"/>
              </a:solidFill>
            </a:endParaRPr>
          </a:p>
        </p:txBody>
      </p:sp>
      <p:sp>
        <p:nvSpPr>
          <p:cNvPr id="230413" name="Text Box 13"/>
          <p:cNvSpPr txBox="1">
            <a:spLocks noChangeArrowheads="1"/>
          </p:cNvSpPr>
          <p:nvPr/>
        </p:nvSpPr>
        <p:spPr bwMode="auto">
          <a:xfrm>
            <a:off x="5103813" y="2674938"/>
            <a:ext cx="2493962" cy="519112"/>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(f)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C1</a:t>
            </a:r>
            <a:endParaRPr lang="en-US" altLang="zh-CN" sz="2800" u="sng">
              <a:solidFill>
                <a:srgbClr val="008080"/>
              </a:solidFill>
              <a:ea typeface="隶书" pitchFamily="49" charset="-122"/>
            </a:endParaRPr>
          </a:p>
        </p:txBody>
      </p:sp>
      <p:sp>
        <p:nvSpPr>
          <p:cNvPr id="230414" name="Oval 14"/>
          <p:cNvSpPr>
            <a:spLocks noChangeArrowheads="1"/>
          </p:cNvSpPr>
          <p:nvPr/>
        </p:nvSpPr>
        <p:spPr bwMode="auto">
          <a:xfrm>
            <a:off x="3824288" y="3389313"/>
            <a:ext cx="533400" cy="533400"/>
          </a:xfrm>
          <a:prstGeom prst="ellipse">
            <a:avLst/>
          </a:prstGeom>
          <a:solidFill>
            <a:srgbClr val="3333CC"/>
          </a:solidFill>
          <a:ln w="38100">
            <a:solidFill>
              <a:srgbClr val="CCECFF"/>
            </a:solidFill>
            <a:round/>
            <a:headEnd/>
            <a:tailEnd/>
          </a:ln>
        </p:spPr>
        <p:txBody>
          <a:bodyPr wrap="none" anchor="ctr"/>
          <a:lstStyle/>
          <a:p>
            <a:pPr algn="ctr"/>
            <a:r>
              <a:rPr lang="en-US" altLang="zh-CN" b="1">
                <a:solidFill>
                  <a:schemeClr val="bg1"/>
                </a:solidFill>
                <a:ea typeface="隶书" pitchFamily="49" charset="-122"/>
              </a:rPr>
              <a:t>C5</a:t>
            </a:r>
            <a:endParaRPr lang="en-US" altLang="zh-CN">
              <a:solidFill>
                <a:schemeClr val="bg1"/>
              </a:solidFill>
              <a:ea typeface="隶书" pitchFamily="49" charset="-122"/>
            </a:endParaRPr>
          </a:p>
        </p:txBody>
      </p:sp>
      <p:sp>
        <p:nvSpPr>
          <p:cNvPr id="230415" name="Text Box 15"/>
          <p:cNvSpPr txBox="1">
            <a:spLocks noChangeArrowheads="1"/>
          </p:cNvSpPr>
          <p:nvPr/>
        </p:nvSpPr>
        <p:spPr bwMode="auto">
          <a:xfrm>
            <a:off x="1004888" y="4122738"/>
            <a:ext cx="2552700" cy="519112"/>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(g) </a:t>
            </a:r>
            <a:r>
              <a:rPr lang="zh-CN" altLang="en-US" sz="2800" b="1" u="sng">
                <a:solidFill>
                  <a:srgbClr val="008080"/>
                </a:solidFill>
                <a:ea typeface="隶书" pitchFamily="49" charset="-122"/>
              </a:rPr>
              <a:t>输出顶点</a:t>
            </a:r>
            <a:r>
              <a:rPr lang="en-US" altLang="zh-CN" sz="2800" b="1" u="sng">
                <a:solidFill>
                  <a:srgbClr val="008080"/>
                </a:solidFill>
                <a:ea typeface="隶书" pitchFamily="49" charset="-122"/>
              </a:rPr>
              <a:t>C5</a:t>
            </a:r>
            <a:endParaRPr lang="en-US" altLang="zh-CN" sz="2800" u="sng">
              <a:ea typeface="隶书" pitchFamily="49" charset="-122"/>
            </a:endParaRPr>
          </a:p>
        </p:txBody>
      </p:sp>
      <p:sp>
        <p:nvSpPr>
          <p:cNvPr id="230416" name="Text Box 16"/>
          <p:cNvSpPr txBox="1">
            <a:spLocks noChangeArrowheads="1"/>
          </p:cNvSpPr>
          <p:nvPr/>
        </p:nvSpPr>
        <p:spPr bwMode="auto">
          <a:xfrm>
            <a:off x="611188" y="4757738"/>
            <a:ext cx="8037512" cy="1800225"/>
          </a:xfrm>
          <a:prstGeom prst="rect">
            <a:avLst/>
          </a:prstGeom>
          <a:noFill/>
          <a:ln w="9525">
            <a:noFill/>
            <a:miter lim="800000"/>
            <a:headEnd/>
            <a:tailEnd/>
          </a:ln>
        </p:spPr>
        <p:txBody>
          <a:bodyPr>
            <a:spAutoFit/>
          </a:bodyPr>
          <a:lstStyle/>
          <a:p>
            <a:pPr algn="just"/>
            <a:r>
              <a:rPr lang="en-US" altLang="zh-CN" sz="2800" b="1" dirty="0">
                <a:effectLst>
                  <a:outerShdw blurRad="38100" dist="38100" dir="2700000" algn="tl">
                    <a:srgbClr val="C0C0C0"/>
                  </a:outerShdw>
                </a:effectLst>
                <a:ea typeface="隶书" pitchFamily="49" charset="-122"/>
              </a:rPr>
              <a:t>        </a:t>
            </a:r>
            <a:r>
              <a:rPr lang="zh-CN" altLang="en-US" sz="2800" b="1" dirty="0">
                <a:solidFill>
                  <a:schemeClr val="accent2"/>
                </a:solidFill>
                <a:effectLst>
                  <a:outerShdw blurRad="38100" dist="38100" dir="2700000" algn="tl">
                    <a:srgbClr val="C0C0C0"/>
                  </a:outerShdw>
                </a:effectLst>
                <a:ea typeface="隶书" pitchFamily="49" charset="-122"/>
              </a:rPr>
              <a:t>最后得到的拓扑有序序列</a:t>
            </a:r>
            <a:r>
              <a:rPr lang="zh-CN" altLang="en-US" sz="2800" b="1" dirty="0" smtClean="0">
                <a:solidFill>
                  <a:schemeClr val="accent2"/>
                </a:solidFill>
                <a:effectLst>
                  <a:outerShdw blurRad="38100" dist="38100" dir="2700000" algn="tl">
                    <a:srgbClr val="C0C0C0"/>
                  </a:outerShdw>
                </a:effectLst>
                <a:ea typeface="隶书" pitchFamily="49" charset="-122"/>
              </a:rPr>
              <a:t>为</a:t>
            </a:r>
            <a:r>
              <a:rPr lang="en-US" altLang="zh-CN" sz="2800" b="1" dirty="0" smtClean="0">
                <a:solidFill>
                  <a:schemeClr val="tx2"/>
                </a:solidFill>
                <a:effectLst>
                  <a:outerShdw blurRad="38100" dist="38100" dir="2700000" algn="tl">
                    <a:srgbClr val="C0C0C0"/>
                  </a:outerShdw>
                </a:effectLst>
                <a:ea typeface="隶书" pitchFamily="49" charset="-122"/>
              </a:rPr>
              <a:t>C</a:t>
            </a:r>
            <a:r>
              <a:rPr lang="en-US" altLang="zh-CN" sz="2800" b="1" baseline="-25000" dirty="0" smtClean="0">
                <a:solidFill>
                  <a:schemeClr val="tx2"/>
                </a:solidFill>
                <a:effectLst>
                  <a:outerShdw blurRad="38100" dist="38100" dir="2700000" algn="tl">
                    <a:srgbClr val="C0C0C0"/>
                  </a:outerShdw>
                </a:effectLst>
                <a:ea typeface="隶书" pitchFamily="49" charset="-122"/>
              </a:rPr>
              <a:t>4</a:t>
            </a:r>
            <a:r>
              <a:rPr lang="en-US" altLang="zh-CN" sz="2800" b="1" dirty="0">
                <a:solidFill>
                  <a:schemeClr val="tx2"/>
                </a:solidFill>
                <a:effectLst>
                  <a:outerShdw blurRad="38100" dist="38100" dir="2700000" algn="tl">
                    <a:srgbClr val="C0C0C0"/>
                  </a:outerShdw>
                </a:effectLst>
                <a:ea typeface="隶书" pitchFamily="49" charset="-122"/>
              </a:rPr>
              <a:t>, C</a:t>
            </a:r>
            <a:r>
              <a:rPr lang="en-US" altLang="zh-CN" sz="2800" b="1" baseline="-25000" dirty="0">
                <a:solidFill>
                  <a:schemeClr val="tx2"/>
                </a:solidFill>
                <a:effectLst>
                  <a:outerShdw blurRad="38100" dist="38100" dir="2700000" algn="tl">
                    <a:srgbClr val="C0C0C0"/>
                  </a:outerShdw>
                </a:effectLst>
                <a:ea typeface="隶书" pitchFamily="49" charset="-122"/>
              </a:rPr>
              <a:t>0</a:t>
            </a:r>
            <a:r>
              <a:rPr lang="en-US" altLang="zh-CN" sz="2800" b="1" dirty="0">
                <a:solidFill>
                  <a:schemeClr val="tx2"/>
                </a:solidFill>
                <a:effectLst>
                  <a:outerShdw blurRad="38100" dist="38100" dir="2700000" algn="tl">
                    <a:srgbClr val="C0C0C0"/>
                  </a:outerShdw>
                </a:effectLst>
                <a:ea typeface="隶书" pitchFamily="49" charset="-122"/>
              </a:rPr>
              <a:t>, C</a:t>
            </a:r>
            <a:r>
              <a:rPr lang="en-US" altLang="zh-CN" sz="2800" b="1" baseline="-25000" dirty="0">
                <a:solidFill>
                  <a:schemeClr val="tx2"/>
                </a:solidFill>
                <a:effectLst>
                  <a:outerShdw blurRad="38100" dist="38100" dir="2700000" algn="tl">
                    <a:srgbClr val="C0C0C0"/>
                  </a:outerShdw>
                </a:effectLst>
                <a:ea typeface="隶书" pitchFamily="49" charset="-122"/>
              </a:rPr>
              <a:t>3</a:t>
            </a:r>
            <a:r>
              <a:rPr lang="en-US" altLang="zh-CN" sz="2800" b="1" dirty="0">
                <a:solidFill>
                  <a:schemeClr val="tx2"/>
                </a:solidFill>
                <a:effectLst>
                  <a:outerShdw blurRad="38100" dist="38100" dir="2700000" algn="tl">
                    <a:srgbClr val="C0C0C0"/>
                  </a:outerShdw>
                </a:effectLst>
                <a:ea typeface="隶书" pitchFamily="49" charset="-122"/>
              </a:rPr>
              <a:t>, C</a:t>
            </a:r>
            <a:r>
              <a:rPr lang="en-US" altLang="zh-CN" sz="2800" b="1" baseline="-25000" dirty="0">
                <a:solidFill>
                  <a:schemeClr val="tx2"/>
                </a:solidFill>
                <a:effectLst>
                  <a:outerShdw blurRad="38100" dist="38100" dir="2700000" algn="tl">
                    <a:srgbClr val="C0C0C0"/>
                  </a:outerShdw>
                </a:effectLst>
                <a:ea typeface="隶书" pitchFamily="49" charset="-122"/>
              </a:rPr>
              <a:t>2</a:t>
            </a:r>
            <a:r>
              <a:rPr lang="en-US" altLang="zh-CN" sz="2800" b="1" dirty="0">
                <a:solidFill>
                  <a:schemeClr val="tx2"/>
                </a:solidFill>
                <a:effectLst>
                  <a:outerShdw blurRad="38100" dist="38100" dir="2700000" algn="tl">
                    <a:srgbClr val="C0C0C0"/>
                  </a:outerShdw>
                </a:effectLst>
                <a:ea typeface="隶书" pitchFamily="49" charset="-122"/>
              </a:rPr>
              <a:t>, C</a:t>
            </a:r>
            <a:r>
              <a:rPr lang="en-US" altLang="zh-CN" sz="2800" b="1" baseline="-25000" dirty="0">
                <a:solidFill>
                  <a:schemeClr val="tx2"/>
                </a:solidFill>
                <a:effectLst>
                  <a:outerShdw blurRad="38100" dist="38100" dir="2700000" algn="tl">
                    <a:srgbClr val="C0C0C0"/>
                  </a:outerShdw>
                </a:effectLst>
                <a:ea typeface="隶书" pitchFamily="49" charset="-122"/>
              </a:rPr>
              <a:t>1</a:t>
            </a:r>
            <a:r>
              <a:rPr lang="en-US" altLang="zh-CN" sz="2800" b="1" dirty="0">
                <a:solidFill>
                  <a:schemeClr val="tx2"/>
                </a:solidFill>
                <a:effectLst>
                  <a:outerShdw blurRad="38100" dist="38100" dir="2700000" algn="tl">
                    <a:srgbClr val="C0C0C0"/>
                  </a:outerShdw>
                </a:effectLst>
                <a:ea typeface="隶书" pitchFamily="49" charset="-122"/>
              </a:rPr>
              <a:t>, </a:t>
            </a:r>
            <a:r>
              <a:rPr lang="en-US" altLang="zh-CN" sz="2800" b="1" dirty="0" smtClean="0">
                <a:solidFill>
                  <a:schemeClr val="tx2"/>
                </a:solidFill>
                <a:effectLst>
                  <a:outerShdw blurRad="38100" dist="38100" dir="2700000" algn="tl">
                    <a:srgbClr val="C0C0C0"/>
                  </a:outerShdw>
                </a:effectLst>
                <a:ea typeface="隶书" pitchFamily="49" charset="-122"/>
              </a:rPr>
              <a:t>C</a:t>
            </a:r>
            <a:r>
              <a:rPr lang="en-US" altLang="zh-CN" sz="2800" b="1" baseline="-25000" dirty="0" smtClean="0">
                <a:solidFill>
                  <a:schemeClr val="tx2"/>
                </a:solidFill>
                <a:effectLst>
                  <a:outerShdw blurRad="38100" dist="38100" dir="2700000" algn="tl">
                    <a:srgbClr val="C0C0C0"/>
                  </a:outerShdw>
                </a:effectLst>
                <a:ea typeface="隶书" pitchFamily="49" charset="-122"/>
              </a:rPr>
              <a:t>5</a:t>
            </a:r>
            <a:r>
              <a:rPr lang="zh-CN" altLang="en-US" sz="2800" b="1" dirty="0" smtClean="0">
                <a:solidFill>
                  <a:schemeClr val="accent2"/>
                </a:solidFill>
                <a:effectLst>
                  <a:outerShdw blurRad="38100" dist="38100" dir="2700000" algn="tl">
                    <a:srgbClr val="C0C0C0"/>
                  </a:outerShdw>
                </a:effectLst>
                <a:ea typeface="隶书" pitchFamily="49" charset="-122"/>
              </a:rPr>
              <a:t>，</a:t>
            </a:r>
            <a:r>
              <a:rPr lang="zh-CN" altLang="en-US" sz="2800" b="1" dirty="0">
                <a:solidFill>
                  <a:schemeClr val="accent2"/>
                </a:solidFill>
                <a:effectLst>
                  <a:outerShdw blurRad="38100" dist="38100" dir="2700000" algn="tl">
                    <a:srgbClr val="C0C0C0"/>
                  </a:outerShdw>
                </a:effectLst>
                <a:ea typeface="隶书" pitchFamily="49" charset="-122"/>
              </a:rPr>
              <a:t>它满足图中给出的所有前驱和后继关系。对于本来没有这种关系的顶点，</a:t>
            </a:r>
            <a:r>
              <a:rPr lang="zh-CN" altLang="en-US" sz="2800" b="1" dirty="0" smtClean="0">
                <a:solidFill>
                  <a:schemeClr val="accent2"/>
                </a:solidFill>
                <a:effectLst>
                  <a:outerShdw blurRad="38100" dist="38100" dir="2700000" algn="tl">
                    <a:srgbClr val="C0C0C0"/>
                  </a:outerShdw>
                </a:effectLst>
                <a:ea typeface="隶书" pitchFamily="49" charset="-122"/>
              </a:rPr>
              <a:t>如</a:t>
            </a:r>
            <a:r>
              <a:rPr lang="en-US" altLang="zh-CN" sz="2800" b="1" dirty="0" smtClean="0">
                <a:solidFill>
                  <a:schemeClr val="tx2"/>
                </a:solidFill>
                <a:effectLst>
                  <a:outerShdw blurRad="38100" dist="38100" dir="2700000" algn="tl">
                    <a:srgbClr val="C0C0C0"/>
                  </a:outerShdw>
                </a:effectLst>
                <a:ea typeface="隶书" pitchFamily="49" charset="-122"/>
              </a:rPr>
              <a:t>C</a:t>
            </a:r>
            <a:r>
              <a:rPr lang="en-US" altLang="zh-CN" sz="2800" b="1" baseline="-25000" dirty="0" smtClean="0">
                <a:solidFill>
                  <a:schemeClr val="tx2"/>
                </a:solidFill>
                <a:effectLst>
                  <a:outerShdw blurRad="38100" dist="38100" dir="2700000" algn="tl">
                    <a:srgbClr val="C0C0C0"/>
                  </a:outerShdw>
                </a:effectLst>
                <a:ea typeface="隶书" pitchFamily="49" charset="-122"/>
              </a:rPr>
              <a:t>4</a:t>
            </a:r>
            <a:r>
              <a:rPr lang="zh-CN" altLang="en-US" sz="2800" b="1" dirty="0" smtClean="0">
                <a:solidFill>
                  <a:schemeClr val="accent2"/>
                </a:solidFill>
                <a:effectLst>
                  <a:outerShdw blurRad="38100" dist="38100" dir="2700000" algn="tl">
                    <a:srgbClr val="C0C0C0"/>
                  </a:outerShdw>
                </a:effectLst>
                <a:ea typeface="隶书" pitchFamily="49" charset="-122"/>
              </a:rPr>
              <a:t>和</a:t>
            </a:r>
            <a:r>
              <a:rPr lang="en-US" altLang="zh-CN" sz="2800" b="1" dirty="0" smtClean="0">
                <a:solidFill>
                  <a:schemeClr val="tx2"/>
                </a:solidFill>
                <a:effectLst>
                  <a:outerShdw blurRad="38100" dist="38100" dir="2700000" algn="tl">
                    <a:srgbClr val="C0C0C0"/>
                  </a:outerShdw>
                </a:effectLst>
                <a:ea typeface="隶书" pitchFamily="49" charset="-122"/>
              </a:rPr>
              <a:t>C</a:t>
            </a:r>
            <a:r>
              <a:rPr lang="en-US" altLang="zh-CN" sz="2800" b="1" baseline="-25000" dirty="0" smtClean="0">
                <a:solidFill>
                  <a:schemeClr val="tx2"/>
                </a:solidFill>
                <a:effectLst>
                  <a:outerShdw blurRad="38100" dist="38100" dir="2700000" algn="tl">
                    <a:srgbClr val="C0C0C0"/>
                  </a:outerShdw>
                </a:effectLst>
                <a:ea typeface="隶书" pitchFamily="49" charset="-122"/>
              </a:rPr>
              <a:t>2</a:t>
            </a:r>
            <a:r>
              <a:rPr lang="zh-CN" altLang="en-US" sz="2800" b="1" dirty="0" smtClean="0">
                <a:solidFill>
                  <a:schemeClr val="accent2"/>
                </a:solidFill>
                <a:effectLst>
                  <a:outerShdw blurRad="38100" dist="38100" dir="2700000" algn="tl">
                    <a:srgbClr val="C0C0C0"/>
                  </a:outerShdw>
                </a:effectLst>
                <a:ea typeface="隶书" pitchFamily="49" charset="-122"/>
              </a:rPr>
              <a:t>，</a:t>
            </a:r>
            <a:r>
              <a:rPr lang="zh-CN" altLang="en-US" sz="2800" b="1" dirty="0">
                <a:solidFill>
                  <a:schemeClr val="accent2"/>
                </a:solidFill>
                <a:effectLst>
                  <a:outerShdw blurRad="38100" dist="38100" dir="2700000" algn="tl">
                    <a:srgbClr val="C0C0C0"/>
                  </a:outerShdw>
                </a:effectLst>
                <a:ea typeface="隶书" pitchFamily="49" charset="-122"/>
              </a:rPr>
              <a:t>也排出先后次序关系。</a:t>
            </a:r>
          </a:p>
        </p:txBody>
      </p:sp>
      <p:sp>
        <p:nvSpPr>
          <p:cNvPr id="230417" name="Text Box 17"/>
          <p:cNvSpPr txBox="1">
            <a:spLocks noChangeArrowheads="1"/>
          </p:cNvSpPr>
          <p:nvPr/>
        </p:nvSpPr>
        <p:spPr bwMode="auto">
          <a:xfrm>
            <a:off x="5043488" y="4076700"/>
            <a:ext cx="2852737" cy="519113"/>
          </a:xfrm>
          <a:prstGeom prst="rect">
            <a:avLst/>
          </a:prstGeom>
          <a:noFill/>
          <a:ln w="9525">
            <a:noFill/>
            <a:miter lim="800000"/>
            <a:headEnd/>
            <a:tailEnd/>
          </a:ln>
        </p:spPr>
        <p:txBody>
          <a:bodyPr wrap="none">
            <a:spAutoFit/>
          </a:bodyPr>
          <a:lstStyle/>
          <a:p>
            <a:r>
              <a:rPr lang="en-US" altLang="zh-CN" sz="2800" b="1" u="sng">
                <a:solidFill>
                  <a:srgbClr val="008080"/>
                </a:solidFill>
                <a:ea typeface="隶书" pitchFamily="49" charset="-122"/>
              </a:rPr>
              <a:t>(h) </a:t>
            </a:r>
            <a:r>
              <a:rPr lang="zh-CN" altLang="en-US" sz="2800" b="1" u="sng">
                <a:solidFill>
                  <a:srgbClr val="008080"/>
                </a:solidFill>
                <a:ea typeface="隶书" pitchFamily="49" charset="-122"/>
              </a:rPr>
              <a:t>拓扑排序完成</a:t>
            </a:r>
            <a:endParaRPr lang="zh-CN" altLang="en-US" sz="2800" u="sng">
              <a:ea typeface="隶书" pitchFamily="49" charset="-122"/>
            </a:endParaRPr>
          </a:p>
        </p:txBody>
      </p:sp>
      <p:sp>
        <p:nvSpPr>
          <p:cNvPr id="17" name="灯片编号占位符 16"/>
          <p:cNvSpPr>
            <a:spLocks noGrp="1"/>
          </p:cNvSpPr>
          <p:nvPr>
            <p:ph type="sldNum" sz="quarter" idx="12"/>
          </p:nvPr>
        </p:nvSpPr>
        <p:spPr/>
        <p:txBody>
          <a:bodyPr/>
          <a:lstStyle/>
          <a:p>
            <a:fld id="{86F69F03-7E5B-48C0-A38A-F337664282DB}" type="slidenum">
              <a:rPr lang="en-US" altLang="zh-CN" smtClean="0"/>
              <a:pPr/>
              <a:t>180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6"/>
                                        </p:tgtEl>
                                        <p:attrNameLst>
                                          <p:attrName>style.visibility</p:attrName>
                                        </p:attrNameLst>
                                      </p:cBhvr>
                                      <p:to>
                                        <p:strVal val="visible"/>
                                      </p:to>
                                    </p:set>
                                    <p:anim calcmode="lin" valueType="num">
                                      <p:cBhvr additive="base">
                                        <p:cTn id="7" dur="500" fill="hold"/>
                                        <p:tgtEl>
                                          <p:spTgt spid="230406"/>
                                        </p:tgtEl>
                                        <p:attrNameLst>
                                          <p:attrName>ppt_x</p:attrName>
                                        </p:attrNameLst>
                                      </p:cBhvr>
                                      <p:tavLst>
                                        <p:tav tm="0">
                                          <p:val>
                                            <p:strVal val="0-#ppt_w/2"/>
                                          </p:val>
                                        </p:tav>
                                        <p:tav tm="100000">
                                          <p:val>
                                            <p:strVal val="#ppt_x"/>
                                          </p:val>
                                        </p:tav>
                                      </p:tavLst>
                                    </p:anim>
                                    <p:anim calcmode="lin" valueType="num">
                                      <p:cBhvr additive="base">
                                        <p:cTn id="8" dur="500" fill="hold"/>
                                        <p:tgtEl>
                                          <p:spTgt spid="23040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0408"/>
                                        </p:tgtEl>
                                        <p:attrNameLst>
                                          <p:attrName>style.visibility</p:attrName>
                                        </p:attrNameLst>
                                      </p:cBhvr>
                                      <p:to>
                                        <p:strVal val="visible"/>
                                      </p:to>
                                    </p:set>
                                    <p:anim calcmode="lin" valueType="num">
                                      <p:cBhvr additive="base">
                                        <p:cTn id="11" dur="500" fill="hold"/>
                                        <p:tgtEl>
                                          <p:spTgt spid="230408"/>
                                        </p:tgtEl>
                                        <p:attrNameLst>
                                          <p:attrName>ppt_x</p:attrName>
                                        </p:attrNameLst>
                                      </p:cBhvr>
                                      <p:tavLst>
                                        <p:tav tm="0">
                                          <p:val>
                                            <p:strVal val="0-#ppt_w/2"/>
                                          </p:val>
                                        </p:tav>
                                        <p:tav tm="100000">
                                          <p:val>
                                            <p:strVal val="#ppt_x"/>
                                          </p:val>
                                        </p:tav>
                                      </p:tavLst>
                                    </p:anim>
                                    <p:anim calcmode="lin" valueType="num">
                                      <p:cBhvr additive="base">
                                        <p:cTn id="12" dur="500" fill="hold"/>
                                        <p:tgtEl>
                                          <p:spTgt spid="23040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0409"/>
                                        </p:tgtEl>
                                        <p:attrNameLst>
                                          <p:attrName>style.visibility</p:attrName>
                                        </p:attrNameLst>
                                      </p:cBhvr>
                                      <p:to>
                                        <p:strVal val="visible"/>
                                      </p:to>
                                    </p:set>
                                    <p:anim calcmode="lin" valueType="num">
                                      <p:cBhvr additive="base">
                                        <p:cTn id="15" dur="500" fill="hold"/>
                                        <p:tgtEl>
                                          <p:spTgt spid="230409"/>
                                        </p:tgtEl>
                                        <p:attrNameLst>
                                          <p:attrName>ppt_x</p:attrName>
                                        </p:attrNameLst>
                                      </p:cBhvr>
                                      <p:tavLst>
                                        <p:tav tm="0">
                                          <p:val>
                                            <p:strVal val="0-#ppt_w/2"/>
                                          </p:val>
                                        </p:tav>
                                        <p:tav tm="100000">
                                          <p:val>
                                            <p:strVal val="#ppt_x"/>
                                          </p:val>
                                        </p:tav>
                                      </p:tavLst>
                                    </p:anim>
                                    <p:anim calcmode="lin" valueType="num">
                                      <p:cBhvr additive="base">
                                        <p:cTn id="16" dur="500" fill="hold"/>
                                        <p:tgtEl>
                                          <p:spTgt spid="23040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0404"/>
                                        </p:tgtEl>
                                        <p:attrNameLst>
                                          <p:attrName>style.visibility</p:attrName>
                                        </p:attrNameLst>
                                      </p:cBhvr>
                                      <p:to>
                                        <p:strVal val="visible"/>
                                      </p:to>
                                    </p:set>
                                    <p:anim calcmode="lin" valueType="num">
                                      <p:cBhvr additive="base">
                                        <p:cTn id="19" dur="500" fill="hold"/>
                                        <p:tgtEl>
                                          <p:spTgt spid="230404"/>
                                        </p:tgtEl>
                                        <p:attrNameLst>
                                          <p:attrName>ppt_x</p:attrName>
                                        </p:attrNameLst>
                                      </p:cBhvr>
                                      <p:tavLst>
                                        <p:tav tm="0">
                                          <p:val>
                                            <p:strVal val="0-#ppt_w/2"/>
                                          </p:val>
                                        </p:tav>
                                        <p:tav tm="100000">
                                          <p:val>
                                            <p:strVal val="#ppt_x"/>
                                          </p:val>
                                        </p:tav>
                                      </p:tavLst>
                                    </p:anim>
                                    <p:anim calcmode="lin" valueType="num">
                                      <p:cBhvr additive="base">
                                        <p:cTn id="20" dur="500" fill="hold"/>
                                        <p:tgtEl>
                                          <p:spTgt spid="23040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0405"/>
                                        </p:tgtEl>
                                        <p:attrNameLst>
                                          <p:attrName>style.visibility</p:attrName>
                                        </p:attrNameLst>
                                      </p:cBhvr>
                                      <p:to>
                                        <p:strVal val="visible"/>
                                      </p:to>
                                    </p:set>
                                    <p:anim calcmode="lin" valueType="num">
                                      <p:cBhvr additive="base">
                                        <p:cTn id="23" dur="500" fill="hold"/>
                                        <p:tgtEl>
                                          <p:spTgt spid="230405"/>
                                        </p:tgtEl>
                                        <p:attrNameLst>
                                          <p:attrName>ppt_x</p:attrName>
                                        </p:attrNameLst>
                                      </p:cBhvr>
                                      <p:tavLst>
                                        <p:tav tm="0">
                                          <p:val>
                                            <p:strVal val="0-#ppt_w/2"/>
                                          </p:val>
                                        </p:tav>
                                        <p:tav tm="100000">
                                          <p:val>
                                            <p:strVal val="#ppt_x"/>
                                          </p:val>
                                        </p:tav>
                                      </p:tavLst>
                                    </p:anim>
                                    <p:anim calcmode="lin" valueType="num">
                                      <p:cBhvr additive="base">
                                        <p:cTn id="24" dur="500" fill="hold"/>
                                        <p:tgtEl>
                                          <p:spTgt spid="23040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0407"/>
                                        </p:tgtEl>
                                        <p:attrNameLst>
                                          <p:attrName>style.visibility</p:attrName>
                                        </p:attrNameLst>
                                      </p:cBhvr>
                                      <p:to>
                                        <p:strVal val="visible"/>
                                      </p:to>
                                    </p:set>
                                    <p:anim calcmode="lin" valueType="num">
                                      <p:cBhvr additive="base">
                                        <p:cTn id="27" dur="500" fill="hold"/>
                                        <p:tgtEl>
                                          <p:spTgt spid="230407"/>
                                        </p:tgtEl>
                                        <p:attrNameLst>
                                          <p:attrName>ppt_x</p:attrName>
                                        </p:attrNameLst>
                                      </p:cBhvr>
                                      <p:tavLst>
                                        <p:tav tm="0">
                                          <p:val>
                                            <p:strVal val="0-#ppt_w/2"/>
                                          </p:val>
                                        </p:tav>
                                        <p:tav tm="100000">
                                          <p:val>
                                            <p:strVal val="#ppt_x"/>
                                          </p:val>
                                        </p:tav>
                                      </p:tavLst>
                                    </p:anim>
                                    <p:anim calcmode="lin" valueType="num">
                                      <p:cBhvr additive="base">
                                        <p:cTn id="28" dur="500" fill="hold"/>
                                        <p:tgtEl>
                                          <p:spTgt spid="23040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0410"/>
                                        </p:tgtEl>
                                        <p:attrNameLst>
                                          <p:attrName>style.visibility</p:attrName>
                                        </p:attrNameLst>
                                      </p:cBhvr>
                                      <p:to>
                                        <p:strVal val="visible"/>
                                      </p:to>
                                    </p:set>
                                    <p:anim calcmode="lin" valueType="num">
                                      <p:cBhvr additive="base">
                                        <p:cTn id="31" dur="500" fill="hold"/>
                                        <p:tgtEl>
                                          <p:spTgt spid="230410"/>
                                        </p:tgtEl>
                                        <p:attrNameLst>
                                          <p:attrName>ppt_x</p:attrName>
                                        </p:attrNameLst>
                                      </p:cBhvr>
                                      <p:tavLst>
                                        <p:tav tm="0">
                                          <p:val>
                                            <p:strVal val="0-#ppt_w/2"/>
                                          </p:val>
                                        </p:tav>
                                        <p:tav tm="100000">
                                          <p:val>
                                            <p:strVal val="#ppt_x"/>
                                          </p:val>
                                        </p:tav>
                                      </p:tavLst>
                                    </p:anim>
                                    <p:anim calcmode="lin" valueType="num">
                                      <p:cBhvr additive="base">
                                        <p:cTn id="32" dur="500" fill="hold"/>
                                        <p:tgtEl>
                                          <p:spTgt spid="2304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30402"/>
                                        </p:tgtEl>
                                        <p:attrNameLst>
                                          <p:attrName>style.visibility</p:attrName>
                                        </p:attrNameLst>
                                      </p:cBhvr>
                                      <p:to>
                                        <p:strVal val="visible"/>
                                      </p:to>
                                    </p:set>
                                    <p:anim calcmode="lin" valueType="num">
                                      <p:cBhvr additive="base">
                                        <p:cTn id="37" dur="500" fill="hold"/>
                                        <p:tgtEl>
                                          <p:spTgt spid="230402"/>
                                        </p:tgtEl>
                                        <p:attrNameLst>
                                          <p:attrName>ppt_x</p:attrName>
                                        </p:attrNameLst>
                                      </p:cBhvr>
                                      <p:tavLst>
                                        <p:tav tm="0">
                                          <p:val>
                                            <p:strVal val="1+#ppt_w/2"/>
                                          </p:val>
                                        </p:tav>
                                        <p:tav tm="100000">
                                          <p:val>
                                            <p:strVal val="#ppt_x"/>
                                          </p:val>
                                        </p:tav>
                                      </p:tavLst>
                                    </p:anim>
                                    <p:anim calcmode="lin" valueType="num">
                                      <p:cBhvr additive="base">
                                        <p:cTn id="38" dur="500" fill="hold"/>
                                        <p:tgtEl>
                                          <p:spTgt spid="23040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30411"/>
                                        </p:tgtEl>
                                        <p:attrNameLst>
                                          <p:attrName>style.visibility</p:attrName>
                                        </p:attrNameLst>
                                      </p:cBhvr>
                                      <p:to>
                                        <p:strVal val="visible"/>
                                      </p:to>
                                    </p:set>
                                    <p:anim calcmode="lin" valueType="num">
                                      <p:cBhvr additive="base">
                                        <p:cTn id="41" dur="500" fill="hold"/>
                                        <p:tgtEl>
                                          <p:spTgt spid="230411"/>
                                        </p:tgtEl>
                                        <p:attrNameLst>
                                          <p:attrName>ppt_x</p:attrName>
                                        </p:attrNameLst>
                                      </p:cBhvr>
                                      <p:tavLst>
                                        <p:tav tm="0">
                                          <p:val>
                                            <p:strVal val="1+#ppt_w/2"/>
                                          </p:val>
                                        </p:tav>
                                        <p:tav tm="100000">
                                          <p:val>
                                            <p:strVal val="#ppt_x"/>
                                          </p:val>
                                        </p:tav>
                                      </p:tavLst>
                                    </p:anim>
                                    <p:anim calcmode="lin" valueType="num">
                                      <p:cBhvr additive="base">
                                        <p:cTn id="42" dur="500" fill="hold"/>
                                        <p:tgtEl>
                                          <p:spTgt spid="2304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30412"/>
                                        </p:tgtEl>
                                        <p:attrNameLst>
                                          <p:attrName>style.visibility</p:attrName>
                                        </p:attrNameLst>
                                      </p:cBhvr>
                                      <p:to>
                                        <p:strVal val="visible"/>
                                      </p:to>
                                    </p:set>
                                    <p:anim calcmode="lin" valueType="num">
                                      <p:cBhvr additive="base">
                                        <p:cTn id="45" dur="500" fill="hold"/>
                                        <p:tgtEl>
                                          <p:spTgt spid="230412"/>
                                        </p:tgtEl>
                                        <p:attrNameLst>
                                          <p:attrName>ppt_x</p:attrName>
                                        </p:attrNameLst>
                                      </p:cBhvr>
                                      <p:tavLst>
                                        <p:tav tm="0">
                                          <p:val>
                                            <p:strVal val="1+#ppt_w/2"/>
                                          </p:val>
                                        </p:tav>
                                        <p:tav tm="100000">
                                          <p:val>
                                            <p:strVal val="#ppt_x"/>
                                          </p:val>
                                        </p:tav>
                                      </p:tavLst>
                                    </p:anim>
                                    <p:anim calcmode="lin" valueType="num">
                                      <p:cBhvr additive="base">
                                        <p:cTn id="46" dur="500" fill="hold"/>
                                        <p:tgtEl>
                                          <p:spTgt spid="23041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30413"/>
                                        </p:tgtEl>
                                        <p:attrNameLst>
                                          <p:attrName>style.visibility</p:attrName>
                                        </p:attrNameLst>
                                      </p:cBhvr>
                                      <p:to>
                                        <p:strVal val="visible"/>
                                      </p:to>
                                    </p:set>
                                    <p:anim calcmode="lin" valueType="num">
                                      <p:cBhvr additive="base">
                                        <p:cTn id="49" dur="500" fill="hold"/>
                                        <p:tgtEl>
                                          <p:spTgt spid="230413"/>
                                        </p:tgtEl>
                                        <p:attrNameLst>
                                          <p:attrName>ppt_x</p:attrName>
                                        </p:attrNameLst>
                                      </p:cBhvr>
                                      <p:tavLst>
                                        <p:tav tm="0">
                                          <p:val>
                                            <p:strVal val="1+#ppt_w/2"/>
                                          </p:val>
                                        </p:tav>
                                        <p:tav tm="100000">
                                          <p:val>
                                            <p:strVal val="#ppt_x"/>
                                          </p:val>
                                        </p:tav>
                                      </p:tavLst>
                                    </p:anim>
                                    <p:anim calcmode="lin" valueType="num">
                                      <p:cBhvr additive="base">
                                        <p:cTn id="50" dur="500" fill="hold"/>
                                        <p:tgtEl>
                                          <p:spTgt spid="2304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0414"/>
                                        </p:tgtEl>
                                        <p:attrNameLst>
                                          <p:attrName>style.visibility</p:attrName>
                                        </p:attrNameLst>
                                      </p:cBhvr>
                                      <p:to>
                                        <p:strVal val="visible"/>
                                      </p:to>
                                    </p:set>
                                    <p:anim calcmode="lin" valueType="num">
                                      <p:cBhvr additive="base">
                                        <p:cTn id="55" dur="500" fill="hold"/>
                                        <p:tgtEl>
                                          <p:spTgt spid="230414"/>
                                        </p:tgtEl>
                                        <p:attrNameLst>
                                          <p:attrName>ppt_x</p:attrName>
                                        </p:attrNameLst>
                                      </p:cBhvr>
                                      <p:tavLst>
                                        <p:tav tm="0">
                                          <p:val>
                                            <p:strVal val="0-#ppt_w/2"/>
                                          </p:val>
                                        </p:tav>
                                        <p:tav tm="100000">
                                          <p:val>
                                            <p:strVal val="#ppt_x"/>
                                          </p:val>
                                        </p:tav>
                                      </p:tavLst>
                                    </p:anim>
                                    <p:anim calcmode="lin" valueType="num">
                                      <p:cBhvr additive="base">
                                        <p:cTn id="56" dur="500" fill="hold"/>
                                        <p:tgtEl>
                                          <p:spTgt spid="23041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0415"/>
                                        </p:tgtEl>
                                        <p:attrNameLst>
                                          <p:attrName>style.visibility</p:attrName>
                                        </p:attrNameLst>
                                      </p:cBhvr>
                                      <p:to>
                                        <p:strVal val="visible"/>
                                      </p:to>
                                    </p:set>
                                    <p:anim calcmode="lin" valueType="num">
                                      <p:cBhvr additive="base">
                                        <p:cTn id="59" dur="500" fill="hold"/>
                                        <p:tgtEl>
                                          <p:spTgt spid="230415"/>
                                        </p:tgtEl>
                                        <p:attrNameLst>
                                          <p:attrName>ppt_x</p:attrName>
                                        </p:attrNameLst>
                                      </p:cBhvr>
                                      <p:tavLst>
                                        <p:tav tm="0">
                                          <p:val>
                                            <p:strVal val="0-#ppt_w/2"/>
                                          </p:val>
                                        </p:tav>
                                        <p:tav tm="100000">
                                          <p:val>
                                            <p:strVal val="#ppt_x"/>
                                          </p:val>
                                        </p:tav>
                                      </p:tavLst>
                                    </p:anim>
                                    <p:anim calcmode="lin" valueType="num">
                                      <p:cBhvr additive="base">
                                        <p:cTn id="60" dur="500" fill="hold"/>
                                        <p:tgtEl>
                                          <p:spTgt spid="23041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0417"/>
                                        </p:tgtEl>
                                        <p:attrNameLst>
                                          <p:attrName>style.visibility</p:attrName>
                                        </p:attrNameLst>
                                      </p:cBhvr>
                                      <p:to>
                                        <p:strVal val="visible"/>
                                      </p:to>
                                    </p:set>
                                    <p:anim calcmode="lin" valueType="num">
                                      <p:cBhvr additive="base">
                                        <p:cTn id="65" dur="500" fill="hold"/>
                                        <p:tgtEl>
                                          <p:spTgt spid="230417"/>
                                        </p:tgtEl>
                                        <p:attrNameLst>
                                          <p:attrName>ppt_x</p:attrName>
                                        </p:attrNameLst>
                                      </p:cBhvr>
                                      <p:tavLst>
                                        <p:tav tm="0">
                                          <p:val>
                                            <p:strVal val="1+#ppt_w/2"/>
                                          </p:val>
                                        </p:tav>
                                        <p:tav tm="100000">
                                          <p:val>
                                            <p:strVal val="#ppt_x"/>
                                          </p:val>
                                        </p:tav>
                                      </p:tavLst>
                                    </p:anim>
                                    <p:anim calcmode="lin" valueType="num">
                                      <p:cBhvr additive="base">
                                        <p:cTn id="66" dur="500" fill="hold"/>
                                        <p:tgtEl>
                                          <p:spTgt spid="230417"/>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30416"/>
                                        </p:tgtEl>
                                        <p:attrNameLst>
                                          <p:attrName>style.visibility</p:attrName>
                                        </p:attrNameLst>
                                      </p:cBhvr>
                                      <p:to>
                                        <p:strVal val="visible"/>
                                      </p:to>
                                    </p:set>
                                    <p:animEffect transition="in" filter="checkerboard(across)">
                                      <p:cBhvr>
                                        <p:cTn id="71" dur="500"/>
                                        <p:tgtEl>
                                          <p:spTgt spid="23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p:bldP spid="230406" grpId="0" animBg="1"/>
      <p:bldP spid="230408" grpId="0" animBg="1"/>
      <p:bldP spid="230409" grpId="0" animBg="1"/>
      <p:bldP spid="230404" grpId="0" animBg="1"/>
      <p:bldP spid="230405" grpId="0" animBg="1"/>
      <p:bldP spid="230407" grpId="0" animBg="1"/>
      <p:bldP spid="230410" grpId="0"/>
      <p:bldP spid="230411" grpId="0" animBg="1"/>
      <p:bldP spid="230412" grpId="0" animBg="1"/>
      <p:bldP spid="230413" grpId="0"/>
      <p:bldP spid="230414" grpId="0" animBg="1"/>
      <p:bldP spid="230415" grpId="0"/>
      <p:bldP spid="230416" grpId="0"/>
      <p:bldP spid="230417"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181</a:t>
            </a:fld>
            <a:endParaRPr lang="en-US" altLang="zh-CN"/>
          </a:p>
        </p:txBody>
      </p:sp>
      <p:sp>
        <p:nvSpPr>
          <p:cNvPr id="1000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00449" name="Object 1"/>
          <p:cNvGraphicFramePr>
            <a:graphicFrameLocks noChangeAspect="1"/>
          </p:cNvGraphicFramePr>
          <p:nvPr/>
        </p:nvGraphicFramePr>
        <p:xfrm>
          <a:off x="320779" y="2459864"/>
          <a:ext cx="8823221" cy="3889420"/>
        </p:xfrm>
        <a:graphic>
          <a:graphicData uri="http://schemas.openxmlformats.org/presentationml/2006/ole">
            <p:oleObj spid="_x0000_s1000449" name="Visio" r:id="rId3" imgW="3402787" imgH="1499921" progId="Visio.Drawing.11">
              <p:embed/>
            </p:oleObj>
          </a:graphicData>
        </a:graphic>
      </p:graphicFrame>
      <p:sp>
        <p:nvSpPr>
          <p:cNvPr id="5" name="Text Box 7"/>
          <p:cNvSpPr txBox="1">
            <a:spLocks noChangeArrowheads="1"/>
          </p:cNvSpPr>
          <p:nvPr/>
        </p:nvSpPr>
        <p:spPr bwMode="auto">
          <a:xfrm>
            <a:off x="1712890" y="6156437"/>
            <a:ext cx="5718220"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8-29</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产生</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6</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的拓扑序列的过程</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1000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00451" name="Object 3"/>
          <p:cNvGraphicFramePr>
            <a:graphicFrameLocks noChangeAspect="1"/>
          </p:cNvGraphicFramePr>
          <p:nvPr/>
        </p:nvGraphicFramePr>
        <p:xfrm>
          <a:off x="1575037" y="283582"/>
          <a:ext cx="3409085" cy="2202041"/>
        </p:xfrm>
        <a:graphic>
          <a:graphicData uri="http://schemas.openxmlformats.org/presentationml/2006/ole">
            <p:oleObj spid="_x0000_s1000451" name="Visio" r:id="rId4" imgW="1383487" imgH="885139" progId="Visio.Drawing.11">
              <p:embed/>
            </p:oleObj>
          </a:graphicData>
        </a:graphic>
      </p:graphicFrame>
      <p:sp>
        <p:nvSpPr>
          <p:cNvPr id="8" name="Text Box 7"/>
          <p:cNvSpPr txBox="1">
            <a:spLocks noChangeArrowheads="1"/>
          </p:cNvSpPr>
          <p:nvPr/>
        </p:nvSpPr>
        <p:spPr bwMode="auto">
          <a:xfrm>
            <a:off x="5226675" y="1286076"/>
            <a:ext cx="2951409"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8-27</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有向图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6</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0449"/>
                                        </p:tgtEl>
                                        <p:attrNameLst>
                                          <p:attrName>style.visibility</p:attrName>
                                        </p:attrNameLst>
                                      </p:cBhvr>
                                      <p:to>
                                        <p:strVal val="visible"/>
                                      </p:to>
                                    </p:set>
                                    <p:anim calcmode="lin" valueType="num">
                                      <p:cBhvr additive="base">
                                        <p:cTn id="7" dur="500" fill="hold"/>
                                        <p:tgtEl>
                                          <p:spTgt spid="1000449"/>
                                        </p:tgtEl>
                                        <p:attrNameLst>
                                          <p:attrName>ppt_x</p:attrName>
                                        </p:attrNameLst>
                                      </p:cBhvr>
                                      <p:tavLst>
                                        <p:tav tm="0">
                                          <p:val>
                                            <p:strVal val="#ppt_x"/>
                                          </p:val>
                                        </p:tav>
                                        <p:tav tm="100000">
                                          <p:val>
                                            <p:strVal val="#ppt_x"/>
                                          </p:val>
                                        </p:tav>
                                      </p:tavLst>
                                    </p:anim>
                                    <p:anim calcmode="lin" valueType="num">
                                      <p:cBhvr additive="base">
                                        <p:cTn id="8" dur="500" fill="hold"/>
                                        <p:tgtEl>
                                          <p:spTgt spid="10004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37" name="Line 13"/>
          <p:cNvSpPr>
            <a:spLocks noChangeShapeType="1"/>
          </p:cNvSpPr>
          <p:nvPr/>
        </p:nvSpPr>
        <p:spPr bwMode="auto">
          <a:xfrm flipH="1" flipV="1">
            <a:off x="4583113" y="5057775"/>
            <a:ext cx="1143000" cy="11430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1427" name="Text Box 3"/>
          <p:cNvSpPr txBox="1">
            <a:spLocks noChangeArrowheads="1"/>
          </p:cNvSpPr>
          <p:nvPr/>
        </p:nvSpPr>
        <p:spPr bwMode="auto">
          <a:xfrm>
            <a:off x="636588" y="431800"/>
            <a:ext cx="4759325" cy="579438"/>
          </a:xfrm>
          <a:prstGeom prst="rect">
            <a:avLst/>
          </a:prstGeom>
          <a:noFill/>
          <a:ln w="9525">
            <a:noFill/>
            <a:miter lim="800000"/>
            <a:headEnd/>
            <a:tailEnd/>
          </a:ln>
        </p:spPr>
        <p:txBody>
          <a:bodyPr wrap="none">
            <a:spAutoFit/>
          </a:bodyPr>
          <a:lstStyle/>
          <a:p>
            <a:r>
              <a:rPr lang="en-US" altLang="zh-CN" sz="3200" b="1" u="sng">
                <a:solidFill>
                  <a:schemeClr val="accent2"/>
                </a:solidFill>
                <a:effectLst>
                  <a:outerShdw blurRad="38100" dist="38100" dir="2700000" algn="tl">
                    <a:srgbClr val="C0C0C0"/>
                  </a:outerShdw>
                </a:effectLst>
                <a:ea typeface="仿宋_GB2312" pitchFamily="49" charset="-122"/>
              </a:rPr>
              <a:t>AOV</a:t>
            </a:r>
            <a:r>
              <a:rPr lang="zh-CN" altLang="en-US" sz="3200" b="1" u="sng">
                <a:solidFill>
                  <a:schemeClr val="accent2"/>
                </a:solidFill>
                <a:effectLst>
                  <a:outerShdw blurRad="38100" dist="38100" dir="2700000" algn="tl">
                    <a:srgbClr val="C0C0C0"/>
                  </a:outerShdw>
                </a:effectLst>
                <a:ea typeface="仿宋_GB2312" pitchFamily="49" charset="-122"/>
              </a:rPr>
              <a:t>网络及其邻接表表示</a:t>
            </a:r>
            <a:endParaRPr lang="zh-CN" altLang="en-US" sz="2800" u="sng"/>
          </a:p>
        </p:txBody>
      </p:sp>
      <p:sp>
        <p:nvSpPr>
          <p:cNvPr id="231428" name="Oval 4"/>
          <p:cNvSpPr>
            <a:spLocks noChangeArrowheads="1"/>
          </p:cNvSpPr>
          <p:nvPr/>
        </p:nvSpPr>
        <p:spPr bwMode="auto">
          <a:xfrm>
            <a:off x="4125913" y="46005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C0</a:t>
            </a:r>
            <a:endParaRPr lang="en-US" altLang="zh-CN"/>
          </a:p>
        </p:txBody>
      </p:sp>
      <p:sp>
        <p:nvSpPr>
          <p:cNvPr id="231429" name="Oval 5"/>
          <p:cNvSpPr>
            <a:spLocks noChangeArrowheads="1"/>
          </p:cNvSpPr>
          <p:nvPr/>
        </p:nvSpPr>
        <p:spPr bwMode="auto">
          <a:xfrm>
            <a:off x="5649913" y="46005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C1</a:t>
            </a:r>
            <a:endParaRPr lang="en-US" altLang="zh-CN"/>
          </a:p>
        </p:txBody>
      </p:sp>
      <p:sp>
        <p:nvSpPr>
          <p:cNvPr id="231430" name="Oval 6"/>
          <p:cNvSpPr>
            <a:spLocks noChangeArrowheads="1"/>
          </p:cNvSpPr>
          <p:nvPr/>
        </p:nvSpPr>
        <p:spPr bwMode="auto">
          <a:xfrm>
            <a:off x="7173913" y="46005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C2</a:t>
            </a:r>
            <a:endParaRPr lang="en-US" altLang="zh-CN"/>
          </a:p>
        </p:txBody>
      </p:sp>
      <p:sp>
        <p:nvSpPr>
          <p:cNvPr id="231431" name="Line 7"/>
          <p:cNvSpPr>
            <a:spLocks noChangeShapeType="1"/>
          </p:cNvSpPr>
          <p:nvPr/>
        </p:nvSpPr>
        <p:spPr bwMode="auto">
          <a:xfrm>
            <a:off x="4659313" y="4829175"/>
            <a:ext cx="9906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1432" name="Line 8"/>
          <p:cNvSpPr>
            <a:spLocks noChangeShapeType="1"/>
          </p:cNvSpPr>
          <p:nvPr/>
        </p:nvSpPr>
        <p:spPr bwMode="auto">
          <a:xfrm>
            <a:off x="6183313" y="4829175"/>
            <a:ext cx="9906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1433" name="Oval 9"/>
          <p:cNvSpPr>
            <a:spLocks noChangeArrowheads="1"/>
          </p:cNvSpPr>
          <p:nvPr/>
        </p:nvSpPr>
        <p:spPr bwMode="auto">
          <a:xfrm>
            <a:off x="4125913" y="60483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C3</a:t>
            </a:r>
            <a:endParaRPr lang="en-US" altLang="zh-CN"/>
          </a:p>
        </p:txBody>
      </p:sp>
      <p:sp>
        <p:nvSpPr>
          <p:cNvPr id="231434" name="Line 10"/>
          <p:cNvSpPr>
            <a:spLocks noChangeShapeType="1"/>
          </p:cNvSpPr>
          <p:nvPr/>
        </p:nvSpPr>
        <p:spPr bwMode="auto">
          <a:xfrm>
            <a:off x="4354513" y="5133975"/>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1435" name="Oval 11"/>
          <p:cNvSpPr>
            <a:spLocks noChangeArrowheads="1"/>
          </p:cNvSpPr>
          <p:nvPr/>
        </p:nvSpPr>
        <p:spPr bwMode="auto">
          <a:xfrm>
            <a:off x="5649913" y="60483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C4</a:t>
            </a:r>
            <a:endParaRPr lang="en-US" altLang="zh-CN"/>
          </a:p>
        </p:txBody>
      </p:sp>
      <p:sp>
        <p:nvSpPr>
          <p:cNvPr id="231436" name="Line 12"/>
          <p:cNvSpPr>
            <a:spLocks noChangeShapeType="1"/>
          </p:cNvSpPr>
          <p:nvPr/>
        </p:nvSpPr>
        <p:spPr bwMode="auto">
          <a:xfrm>
            <a:off x="5954713" y="5133975"/>
            <a:ext cx="0" cy="9144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1438" name="Line 14"/>
          <p:cNvSpPr>
            <a:spLocks noChangeShapeType="1"/>
          </p:cNvSpPr>
          <p:nvPr/>
        </p:nvSpPr>
        <p:spPr bwMode="auto">
          <a:xfrm>
            <a:off x="6183313" y="6353175"/>
            <a:ext cx="9906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1439" name="Oval 15"/>
          <p:cNvSpPr>
            <a:spLocks noChangeArrowheads="1"/>
          </p:cNvSpPr>
          <p:nvPr/>
        </p:nvSpPr>
        <p:spPr bwMode="auto">
          <a:xfrm>
            <a:off x="7173913" y="6048375"/>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C5</a:t>
            </a:r>
            <a:endParaRPr lang="en-US" altLang="zh-CN"/>
          </a:p>
        </p:txBody>
      </p:sp>
      <p:sp>
        <p:nvSpPr>
          <p:cNvPr id="231440" name="Line 16"/>
          <p:cNvSpPr>
            <a:spLocks noChangeShapeType="1"/>
          </p:cNvSpPr>
          <p:nvPr/>
        </p:nvSpPr>
        <p:spPr bwMode="auto">
          <a:xfrm>
            <a:off x="7478713" y="5133975"/>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1441" name="Line 17"/>
          <p:cNvSpPr>
            <a:spLocks noChangeShapeType="1"/>
          </p:cNvSpPr>
          <p:nvPr/>
        </p:nvSpPr>
        <p:spPr bwMode="auto">
          <a:xfrm flipH="1" flipV="1">
            <a:off x="6107113" y="5057775"/>
            <a:ext cx="11430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1442" name="Rectangle 18" descr="白色大理石"/>
          <p:cNvSpPr>
            <a:spLocks noChangeArrowheads="1"/>
          </p:cNvSpPr>
          <p:nvPr/>
        </p:nvSpPr>
        <p:spPr bwMode="auto">
          <a:xfrm>
            <a:off x="838200" y="1422400"/>
            <a:ext cx="685800" cy="3657600"/>
          </a:xfrm>
          <a:prstGeom prst="rect">
            <a:avLst/>
          </a:prstGeom>
          <a:blipFill dpi="0" rotWithShape="0">
            <a:blip r:embed="rId2" cstate="print"/>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pPr algn="ctr"/>
            <a:endParaRPr lang="zh-CN" altLang="zh-CN"/>
          </a:p>
        </p:txBody>
      </p:sp>
      <p:sp>
        <p:nvSpPr>
          <p:cNvPr id="231443" name="Rectangle 19" descr="白色大理石"/>
          <p:cNvSpPr>
            <a:spLocks noChangeArrowheads="1"/>
          </p:cNvSpPr>
          <p:nvPr/>
        </p:nvSpPr>
        <p:spPr bwMode="auto">
          <a:xfrm>
            <a:off x="1676400" y="1422400"/>
            <a:ext cx="1371600" cy="3657600"/>
          </a:xfrm>
          <a:prstGeom prst="rect">
            <a:avLst/>
          </a:prstGeom>
          <a:blipFill dpi="0" rotWithShape="0">
            <a:blip r:embed="rId2" cstate="print"/>
            <a:srcRect/>
            <a:tile tx="0" ty="0" sx="100000" sy="100000" flip="none" algn="tl"/>
          </a:blipFill>
          <a:ln w="38100">
            <a:solidFill>
              <a:srgbClr val="008080"/>
            </a:solidFill>
            <a:miter lim="800000"/>
            <a:headEnd/>
            <a:tailEnd/>
          </a:ln>
          <a:effectLst>
            <a:outerShdw dist="35921" dir="2700000" algn="ctr" rotWithShape="0">
              <a:srgbClr val="808080"/>
            </a:outerShdw>
          </a:effectLst>
        </p:spPr>
        <p:txBody>
          <a:bodyPr wrap="none" anchor="ctr"/>
          <a:lstStyle/>
          <a:p>
            <a:pPr>
              <a:lnSpc>
                <a:spcPct val="120000"/>
              </a:lnSpc>
              <a:spcBef>
                <a:spcPct val="20000"/>
              </a:spcBef>
            </a:pPr>
            <a:r>
              <a:rPr lang="en-US" altLang="zh-CN" sz="2800" b="1"/>
              <a:t> C0</a:t>
            </a:r>
          </a:p>
          <a:p>
            <a:pPr>
              <a:lnSpc>
                <a:spcPct val="120000"/>
              </a:lnSpc>
              <a:spcBef>
                <a:spcPct val="20000"/>
              </a:spcBef>
            </a:pPr>
            <a:r>
              <a:rPr lang="en-US" altLang="zh-CN" sz="2800" b="1"/>
              <a:t> C1</a:t>
            </a:r>
          </a:p>
          <a:p>
            <a:pPr>
              <a:lnSpc>
                <a:spcPct val="120000"/>
              </a:lnSpc>
              <a:spcBef>
                <a:spcPct val="20000"/>
              </a:spcBef>
            </a:pPr>
            <a:r>
              <a:rPr lang="en-US" altLang="zh-CN" sz="2800" b="1"/>
              <a:t> C2</a:t>
            </a:r>
          </a:p>
          <a:p>
            <a:pPr>
              <a:lnSpc>
                <a:spcPct val="120000"/>
              </a:lnSpc>
              <a:spcBef>
                <a:spcPct val="20000"/>
              </a:spcBef>
            </a:pPr>
            <a:r>
              <a:rPr lang="en-US" altLang="zh-CN" sz="2800" b="1"/>
              <a:t> C3    0</a:t>
            </a:r>
          </a:p>
          <a:p>
            <a:pPr>
              <a:lnSpc>
                <a:spcPct val="120000"/>
              </a:lnSpc>
              <a:spcBef>
                <a:spcPct val="20000"/>
              </a:spcBef>
            </a:pPr>
            <a:r>
              <a:rPr lang="en-US" altLang="zh-CN" sz="2800" b="1"/>
              <a:t> C4</a:t>
            </a:r>
          </a:p>
          <a:p>
            <a:pPr>
              <a:lnSpc>
                <a:spcPct val="120000"/>
              </a:lnSpc>
              <a:spcBef>
                <a:spcPct val="20000"/>
              </a:spcBef>
            </a:pPr>
            <a:r>
              <a:rPr lang="en-US" altLang="zh-CN" sz="2800" b="1"/>
              <a:t> C5    0</a:t>
            </a:r>
            <a:endParaRPr lang="en-US" altLang="zh-CN"/>
          </a:p>
        </p:txBody>
      </p:sp>
      <p:sp>
        <p:nvSpPr>
          <p:cNvPr id="231444" name="Text Box 20"/>
          <p:cNvSpPr txBox="1">
            <a:spLocks noChangeArrowheads="1"/>
          </p:cNvSpPr>
          <p:nvPr/>
        </p:nvSpPr>
        <p:spPr bwMode="auto">
          <a:xfrm>
            <a:off x="365125" y="1439863"/>
            <a:ext cx="361950" cy="3597275"/>
          </a:xfrm>
          <a:prstGeom prst="rect">
            <a:avLst/>
          </a:prstGeom>
          <a:noFill/>
          <a:ln w="9525">
            <a:noFill/>
            <a:miter lim="800000"/>
            <a:headEnd/>
            <a:tailEnd/>
          </a:ln>
        </p:spPr>
        <p:txBody>
          <a:bodyPr wrap="none">
            <a:spAutoFit/>
          </a:bodyPr>
          <a:lstStyle/>
          <a:p>
            <a:pPr>
              <a:lnSpc>
                <a:spcPct val="120000"/>
              </a:lnSpc>
              <a:spcBef>
                <a:spcPct val="20000"/>
              </a:spcBef>
            </a:pPr>
            <a:r>
              <a:rPr lang="en-US" altLang="zh-CN" sz="2800" b="1">
                <a:solidFill>
                  <a:srgbClr val="008080"/>
                </a:solidFill>
              </a:rPr>
              <a:t>0</a:t>
            </a:r>
          </a:p>
          <a:p>
            <a:pPr>
              <a:lnSpc>
                <a:spcPct val="120000"/>
              </a:lnSpc>
              <a:spcBef>
                <a:spcPct val="20000"/>
              </a:spcBef>
            </a:pPr>
            <a:r>
              <a:rPr lang="en-US" altLang="zh-CN" sz="2800" b="1">
                <a:solidFill>
                  <a:srgbClr val="008080"/>
                </a:solidFill>
              </a:rPr>
              <a:t>1</a:t>
            </a:r>
          </a:p>
          <a:p>
            <a:pPr>
              <a:lnSpc>
                <a:spcPct val="120000"/>
              </a:lnSpc>
              <a:spcBef>
                <a:spcPct val="20000"/>
              </a:spcBef>
            </a:pPr>
            <a:r>
              <a:rPr lang="en-US" altLang="zh-CN" sz="2800" b="1">
                <a:solidFill>
                  <a:srgbClr val="008080"/>
                </a:solidFill>
              </a:rPr>
              <a:t>2</a:t>
            </a:r>
          </a:p>
          <a:p>
            <a:pPr>
              <a:lnSpc>
                <a:spcPct val="120000"/>
              </a:lnSpc>
              <a:spcBef>
                <a:spcPct val="20000"/>
              </a:spcBef>
            </a:pPr>
            <a:r>
              <a:rPr lang="en-US" altLang="zh-CN" sz="2800" b="1">
                <a:solidFill>
                  <a:srgbClr val="008080"/>
                </a:solidFill>
              </a:rPr>
              <a:t>3</a:t>
            </a:r>
          </a:p>
          <a:p>
            <a:pPr>
              <a:lnSpc>
                <a:spcPct val="120000"/>
              </a:lnSpc>
              <a:spcBef>
                <a:spcPct val="20000"/>
              </a:spcBef>
            </a:pPr>
            <a:r>
              <a:rPr lang="en-US" altLang="zh-CN" sz="2800" b="1">
                <a:solidFill>
                  <a:srgbClr val="008080"/>
                </a:solidFill>
              </a:rPr>
              <a:t>4</a:t>
            </a:r>
          </a:p>
          <a:p>
            <a:pPr>
              <a:lnSpc>
                <a:spcPct val="120000"/>
              </a:lnSpc>
              <a:spcBef>
                <a:spcPct val="20000"/>
              </a:spcBef>
            </a:pPr>
            <a:r>
              <a:rPr lang="en-US" altLang="zh-CN" sz="2800" b="1">
                <a:solidFill>
                  <a:srgbClr val="008080"/>
                </a:solidFill>
              </a:rPr>
              <a:t>5</a:t>
            </a:r>
            <a:endParaRPr lang="en-US" altLang="zh-CN"/>
          </a:p>
        </p:txBody>
      </p:sp>
      <p:sp>
        <p:nvSpPr>
          <p:cNvPr id="231445" name="Text Box 21"/>
          <p:cNvSpPr txBox="1">
            <a:spLocks noChangeArrowheads="1"/>
          </p:cNvSpPr>
          <p:nvPr/>
        </p:nvSpPr>
        <p:spPr bwMode="auto">
          <a:xfrm>
            <a:off x="609600" y="903288"/>
            <a:ext cx="2635250" cy="519112"/>
          </a:xfrm>
          <a:prstGeom prst="rect">
            <a:avLst/>
          </a:prstGeom>
          <a:noFill/>
          <a:ln w="9525">
            <a:noFill/>
            <a:miter lim="800000"/>
            <a:headEnd/>
            <a:tailEnd/>
          </a:ln>
        </p:spPr>
        <p:txBody>
          <a:bodyPr wrap="none">
            <a:spAutoFit/>
          </a:bodyPr>
          <a:lstStyle/>
          <a:p>
            <a:r>
              <a:rPr lang="en-US" altLang="zh-CN" sz="2800" b="1">
                <a:solidFill>
                  <a:srgbClr val="008080"/>
                </a:solidFill>
              </a:rPr>
              <a:t>count  data  adj</a:t>
            </a:r>
            <a:r>
              <a:rPr lang="en-US" altLang="zh-CN"/>
              <a:t> </a:t>
            </a:r>
          </a:p>
        </p:txBody>
      </p:sp>
      <p:sp>
        <p:nvSpPr>
          <p:cNvPr id="231446" name="Text Box 22"/>
          <p:cNvSpPr txBox="1">
            <a:spLocks noChangeArrowheads="1"/>
          </p:cNvSpPr>
          <p:nvPr/>
        </p:nvSpPr>
        <p:spPr bwMode="auto">
          <a:xfrm>
            <a:off x="1009650" y="1422400"/>
            <a:ext cx="361950" cy="3597275"/>
          </a:xfrm>
          <a:prstGeom prst="rect">
            <a:avLst/>
          </a:prstGeom>
          <a:noFill/>
          <a:ln w="9525">
            <a:noFill/>
            <a:miter lim="800000"/>
            <a:headEnd/>
            <a:tailEnd/>
          </a:ln>
        </p:spPr>
        <p:txBody>
          <a:bodyPr wrap="none">
            <a:spAutoFit/>
          </a:bodyPr>
          <a:lstStyle/>
          <a:p>
            <a:pPr>
              <a:lnSpc>
                <a:spcPct val="120000"/>
              </a:lnSpc>
              <a:spcBef>
                <a:spcPct val="20000"/>
              </a:spcBef>
            </a:pPr>
            <a:r>
              <a:rPr lang="en-US" altLang="zh-CN" sz="2800" b="1">
                <a:solidFill>
                  <a:srgbClr val="FF3300"/>
                </a:solidFill>
              </a:rPr>
              <a:t>1</a:t>
            </a:r>
          </a:p>
          <a:p>
            <a:pPr>
              <a:lnSpc>
                <a:spcPct val="120000"/>
              </a:lnSpc>
              <a:spcBef>
                <a:spcPct val="20000"/>
              </a:spcBef>
            </a:pPr>
            <a:r>
              <a:rPr lang="en-US" altLang="zh-CN" sz="2800" b="1">
                <a:solidFill>
                  <a:srgbClr val="FF3300"/>
                </a:solidFill>
              </a:rPr>
              <a:t>3</a:t>
            </a:r>
          </a:p>
          <a:p>
            <a:pPr>
              <a:lnSpc>
                <a:spcPct val="120000"/>
              </a:lnSpc>
              <a:spcBef>
                <a:spcPct val="20000"/>
              </a:spcBef>
            </a:pPr>
            <a:r>
              <a:rPr lang="en-US" altLang="zh-CN" sz="2800" b="1">
                <a:solidFill>
                  <a:srgbClr val="FF3300"/>
                </a:solidFill>
              </a:rPr>
              <a:t>0</a:t>
            </a:r>
          </a:p>
          <a:p>
            <a:pPr>
              <a:lnSpc>
                <a:spcPct val="120000"/>
              </a:lnSpc>
              <a:spcBef>
                <a:spcPct val="20000"/>
              </a:spcBef>
            </a:pPr>
            <a:r>
              <a:rPr lang="en-US" altLang="zh-CN" sz="2800" b="1">
                <a:solidFill>
                  <a:srgbClr val="FF3300"/>
                </a:solidFill>
              </a:rPr>
              <a:t>1</a:t>
            </a:r>
          </a:p>
          <a:p>
            <a:pPr>
              <a:lnSpc>
                <a:spcPct val="120000"/>
              </a:lnSpc>
              <a:spcBef>
                <a:spcPct val="20000"/>
              </a:spcBef>
            </a:pPr>
            <a:r>
              <a:rPr lang="en-US" altLang="zh-CN" sz="2800" b="1">
                <a:solidFill>
                  <a:srgbClr val="FF3300"/>
                </a:solidFill>
              </a:rPr>
              <a:t>0</a:t>
            </a:r>
          </a:p>
          <a:p>
            <a:pPr>
              <a:lnSpc>
                <a:spcPct val="120000"/>
              </a:lnSpc>
              <a:spcBef>
                <a:spcPct val="20000"/>
              </a:spcBef>
            </a:pPr>
            <a:r>
              <a:rPr lang="en-US" altLang="zh-CN" sz="2800" b="1">
                <a:solidFill>
                  <a:srgbClr val="FF3300"/>
                </a:solidFill>
              </a:rPr>
              <a:t>3</a:t>
            </a:r>
            <a:endParaRPr lang="en-US" altLang="zh-CN">
              <a:solidFill>
                <a:srgbClr val="FF3300"/>
              </a:solidFill>
            </a:endParaRPr>
          </a:p>
        </p:txBody>
      </p:sp>
      <p:sp>
        <p:nvSpPr>
          <p:cNvPr id="231447" name="Line 23"/>
          <p:cNvSpPr>
            <a:spLocks noChangeShapeType="1"/>
          </p:cNvSpPr>
          <p:nvPr/>
        </p:nvSpPr>
        <p:spPr bwMode="auto">
          <a:xfrm>
            <a:off x="838200" y="2032000"/>
            <a:ext cx="685800" cy="0"/>
          </a:xfrm>
          <a:prstGeom prst="line">
            <a:avLst/>
          </a:prstGeom>
          <a:noFill/>
          <a:ln w="38100">
            <a:solidFill>
              <a:srgbClr val="008080"/>
            </a:solidFill>
            <a:round/>
            <a:headEnd/>
            <a:tailEnd/>
          </a:ln>
        </p:spPr>
        <p:txBody>
          <a:bodyPr wrap="none" anchor="ctr"/>
          <a:lstStyle/>
          <a:p>
            <a:endParaRPr lang="zh-CN" altLang="en-US"/>
          </a:p>
        </p:txBody>
      </p:sp>
      <p:sp>
        <p:nvSpPr>
          <p:cNvPr id="231448" name="Line 24"/>
          <p:cNvSpPr>
            <a:spLocks noChangeShapeType="1"/>
          </p:cNvSpPr>
          <p:nvPr/>
        </p:nvSpPr>
        <p:spPr bwMode="auto">
          <a:xfrm>
            <a:off x="838200" y="2641600"/>
            <a:ext cx="685800" cy="0"/>
          </a:xfrm>
          <a:prstGeom prst="line">
            <a:avLst/>
          </a:prstGeom>
          <a:noFill/>
          <a:ln w="38100">
            <a:solidFill>
              <a:srgbClr val="008080"/>
            </a:solidFill>
            <a:round/>
            <a:headEnd/>
            <a:tailEnd/>
          </a:ln>
        </p:spPr>
        <p:txBody>
          <a:bodyPr wrap="none" anchor="ctr"/>
          <a:lstStyle/>
          <a:p>
            <a:endParaRPr lang="zh-CN" altLang="en-US"/>
          </a:p>
        </p:txBody>
      </p:sp>
      <p:sp>
        <p:nvSpPr>
          <p:cNvPr id="231449" name="Line 25"/>
          <p:cNvSpPr>
            <a:spLocks noChangeShapeType="1"/>
          </p:cNvSpPr>
          <p:nvPr/>
        </p:nvSpPr>
        <p:spPr bwMode="auto">
          <a:xfrm>
            <a:off x="838200" y="3251200"/>
            <a:ext cx="685800" cy="0"/>
          </a:xfrm>
          <a:prstGeom prst="line">
            <a:avLst/>
          </a:prstGeom>
          <a:noFill/>
          <a:ln w="38100">
            <a:solidFill>
              <a:srgbClr val="008080"/>
            </a:solidFill>
            <a:round/>
            <a:headEnd/>
            <a:tailEnd/>
          </a:ln>
        </p:spPr>
        <p:txBody>
          <a:bodyPr wrap="none" anchor="ctr"/>
          <a:lstStyle/>
          <a:p>
            <a:endParaRPr lang="zh-CN" altLang="en-US"/>
          </a:p>
        </p:txBody>
      </p:sp>
      <p:sp>
        <p:nvSpPr>
          <p:cNvPr id="231450" name="Line 26"/>
          <p:cNvSpPr>
            <a:spLocks noChangeShapeType="1"/>
          </p:cNvSpPr>
          <p:nvPr/>
        </p:nvSpPr>
        <p:spPr bwMode="auto">
          <a:xfrm>
            <a:off x="838200" y="3860800"/>
            <a:ext cx="685800" cy="0"/>
          </a:xfrm>
          <a:prstGeom prst="line">
            <a:avLst/>
          </a:prstGeom>
          <a:noFill/>
          <a:ln w="38100">
            <a:solidFill>
              <a:srgbClr val="008080"/>
            </a:solidFill>
            <a:round/>
            <a:headEnd/>
            <a:tailEnd/>
          </a:ln>
        </p:spPr>
        <p:txBody>
          <a:bodyPr wrap="none" anchor="ctr"/>
          <a:lstStyle/>
          <a:p>
            <a:endParaRPr lang="zh-CN" altLang="en-US"/>
          </a:p>
        </p:txBody>
      </p:sp>
      <p:sp>
        <p:nvSpPr>
          <p:cNvPr id="231451" name="Line 27"/>
          <p:cNvSpPr>
            <a:spLocks noChangeShapeType="1"/>
          </p:cNvSpPr>
          <p:nvPr/>
        </p:nvSpPr>
        <p:spPr bwMode="auto">
          <a:xfrm>
            <a:off x="838200" y="4470400"/>
            <a:ext cx="685800" cy="0"/>
          </a:xfrm>
          <a:prstGeom prst="line">
            <a:avLst/>
          </a:prstGeom>
          <a:noFill/>
          <a:ln w="38100">
            <a:solidFill>
              <a:srgbClr val="008080"/>
            </a:solidFill>
            <a:round/>
            <a:headEnd/>
            <a:tailEnd/>
          </a:ln>
        </p:spPr>
        <p:txBody>
          <a:bodyPr wrap="none" anchor="ctr"/>
          <a:lstStyle/>
          <a:p>
            <a:endParaRPr lang="zh-CN" altLang="en-US"/>
          </a:p>
        </p:txBody>
      </p:sp>
      <p:sp>
        <p:nvSpPr>
          <p:cNvPr id="231452" name="Line 28"/>
          <p:cNvSpPr>
            <a:spLocks noChangeShapeType="1"/>
          </p:cNvSpPr>
          <p:nvPr/>
        </p:nvSpPr>
        <p:spPr bwMode="auto">
          <a:xfrm>
            <a:off x="1676400" y="2032000"/>
            <a:ext cx="1371600" cy="0"/>
          </a:xfrm>
          <a:prstGeom prst="line">
            <a:avLst/>
          </a:prstGeom>
          <a:noFill/>
          <a:ln w="38100">
            <a:solidFill>
              <a:srgbClr val="008080"/>
            </a:solidFill>
            <a:round/>
            <a:headEnd/>
            <a:tailEnd/>
          </a:ln>
        </p:spPr>
        <p:txBody>
          <a:bodyPr wrap="none" anchor="ctr"/>
          <a:lstStyle/>
          <a:p>
            <a:endParaRPr lang="zh-CN" altLang="en-US"/>
          </a:p>
        </p:txBody>
      </p:sp>
      <p:sp>
        <p:nvSpPr>
          <p:cNvPr id="231453" name="Line 29"/>
          <p:cNvSpPr>
            <a:spLocks noChangeShapeType="1"/>
          </p:cNvSpPr>
          <p:nvPr/>
        </p:nvSpPr>
        <p:spPr bwMode="auto">
          <a:xfrm>
            <a:off x="1676400" y="2641600"/>
            <a:ext cx="1371600" cy="0"/>
          </a:xfrm>
          <a:prstGeom prst="line">
            <a:avLst/>
          </a:prstGeom>
          <a:noFill/>
          <a:ln w="38100">
            <a:solidFill>
              <a:srgbClr val="008080"/>
            </a:solidFill>
            <a:round/>
            <a:headEnd/>
            <a:tailEnd/>
          </a:ln>
        </p:spPr>
        <p:txBody>
          <a:bodyPr wrap="none" anchor="ctr"/>
          <a:lstStyle/>
          <a:p>
            <a:endParaRPr lang="zh-CN" altLang="en-US"/>
          </a:p>
        </p:txBody>
      </p:sp>
      <p:sp>
        <p:nvSpPr>
          <p:cNvPr id="231454" name="Line 30"/>
          <p:cNvSpPr>
            <a:spLocks noChangeShapeType="1"/>
          </p:cNvSpPr>
          <p:nvPr/>
        </p:nvSpPr>
        <p:spPr bwMode="auto">
          <a:xfrm>
            <a:off x="1676400" y="3251200"/>
            <a:ext cx="1371600" cy="0"/>
          </a:xfrm>
          <a:prstGeom prst="line">
            <a:avLst/>
          </a:prstGeom>
          <a:noFill/>
          <a:ln w="38100">
            <a:solidFill>
              <a:srgbClr val="008080"/>
            </a:solidFill>
            <a:round/>
            <a:headEnd/>
            <a:tailEnd/>
          </a:ln>
        </p:spPr>
        <p:txBody>
          <a:bodyPr wrap="none" anchor="ctr"/>
          <a:lstStyle/>
          <a:p>
            <a:endParaRPr lang="zh-CN" altLang="en-US"/>
          </a:p>
        </p:txBody>
      </p:sp>
      <p:sp>
        <p:nvSpPr>
          <p:cNvPr id="231455" name="Line 31"/>
          <p:cNvSpPr>
            <a:spLocks noChangeShapeType="1"/>
          </p:cNvSpPr>
          <p:nvPr/>
        </p:nvSpPr>
        <p:spPr bwMode="auto">
          <a:xfrm>
            <a:off x="1676400" y="3860800"/>
            <a:ext cx="1371600" cy="0"/>
          </a:xfrm>
          <a:prstGeom prst="line">
            <a:avLst/>
          </a:prstGeom>
          <a:noFill/>
          <a:ln w="38100">
            <a:solidFill>
              <a:srgbClr val="008080"/>
            </a:solidFill>
            <a:round/>
            <a:headEnd/>
            <a:tailEnd/>
          </a:ln>
        </p:spPr>
        <p:txBody>
          <a:bodyPr wrap="none" anchor="ctr"/>
          <a:lstStyle/>
          <a:p>
            <a:endParaRPr lang="zh-CN" altLang="en-US"/>
          </a:p>
        </p:txBody>
      </p:sp>
      <p:sp>
        <p:nvSpPr>
          <p:cNvPr id="231456" name="Line 32"/>
          <p:cNvSpPr>
            <a:spLocks noChangeShapeType="1"/>
          </p:cNvSpPr>
          <p:nvPr/>
        </p:nvSpPr>
        <p:spPr bwMode="auto">
          <a:xfrm>
            <a:off x="1676400" y="4470400"/>
            <a:ext cx="1371600" cy="0"/>
          </a:xfrm>
          <a:prstGeom prst="line">
            <a:avLst/>
          </a:prstGeom>
          <a:noFill/>
          <a:ln w="38100">
            <a:solidFill>
              <a:srgbClr val="008080"/>
            </a:solidFill>
            <a:round/>
            <a:headEnd/>
            <a:tailEnd/>
          </a:ln>
        </p:spPr>
        <p:txBody>
          <a:bodyPr wrap="none" anchor="ctr"/>
          <a:lstStyle/>
          <a:p>
            <a:endParaRPr lang="zh-CN" altLang="en-US"/>
          </a:p>
        </p:txBody>
      </p:sp>
      <p:sp>
        <p:nvSpPr>
          <p:cNvPr id="231457" name="Line 33"/>
          <p:cNvSpPr>
            <a:spLocks noChangeShapeType="1"/>
          </p:cNvSpPr>
          <p:nvPr/>
        </p:nvSpPr>
        <p:spPr bwMode="auto">
          <a:xfrm>
            <a:off x="2514600" y="1422400"/>
            <a:ext cx="0" cy="3657600"/>
          </a:xfrm>
          <a:prstGeom prst="line">
            <a:avLst/>
          </a:prstGeom>
          <a:noFill/>
          <a:ln w="38100">
            <a:solidFill>
              <a:srgbClr val="008080"/>
            </a:solidFill>
            <a:round/>
            <a:headEnd/>
            <a:tailEnd/>
          </a:ln>
        </p:spPr>
        <p:txBody>
          <a:bodyPr wrap="none" anchor="ctr"/>
          <a:lstStyle/>
          <a:p>
            <a:endParaRPr lang="zh-CN" altLang="en-US"/>
          </a:p>
        </p:txBody>
      </p:sp>
      <p:sp>
        <p:nvSpPr>
          <p:cNvPr id="231458" name="Rectangle 34" descr="羊皮纸"/>
          <p:cNvSpPr>
            <a:spLocks noChangeArrowheads="1"/>
          </p:cNvSpPr>
          <p:nvPr/>
        </p:nvSpPr>
        <p:spPr bwMode="auto">
          <a:xfrm>
            <a:off x="3657600" y="14986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1</a:t>
            </a:r>
            <a:endParaRPr lang="en-US" altLang="zh-CN"/>
          </a:p>
        </p:txBody>
      </p:sp>
      <p:sp>
        <p:nvSpPr>
          <p:cNvPr id="231459" name="Text Box 35"/>
          <p:cNvSpPr txBox="1">
            <a:spLocks noChangeArrowheads="1"/>
          </p:cNvSpPr>
          <p:nvPr/>
        </p:nvSpPr>
        <p:spPr bwMode="auto">
          <a:xfrm>
            <a:off x="3446463" y="889000"/>
            <a:ext cx="1644650" cy="519113"/>
          </a:xfrm>
          <a:prstGeom prst="rect">
            <a:avLst/>
          </a:prstGeom>
          <a:noFill/>
          <a:ln w="9525">
            <a:noFill/>
            <a:miter lim="800000"/>
            <a:headEnd/>
            <a:tailEnd/>
          </a:ln>
        </p:spPr>
        <p:txBody>
          <a:bodyPr wrap="none">
            <a:spAutoFit/>
          </a:bodyPr>
          <a:lstStyle/>
          <a:p>
            <a:r>
              <a:rPr lang="en-US" altLang="zh-CN" b="1" i="1">
                <a:solidFill>
                  <a:srgbClr val="008080"/>
                </a:solidFill>
              </a:rPr>
              <a:t> </a:t>
            </a:r>
            <a:r>
              <a:rPr lang="en-US" altLang="zh-CN" sz="2800" b="1">
                <a:solidFill>
                  <a:srgbClr val="008080"/>
                </a:solidFill>
              </a:rPr>
              <a:t>dest  link</a:t>
            </a:r>
            <a:endParaRPr lang="en-US" altLang="zh-CN"/>
          </a:p>
        </p:txBody>
      </p:sp>
      <p:sp>
        <p:nvSpPr>
          <p:cNvPr id="231460" name="Line 36"/>
          <p:cNvSpPr>
            <a:spLocks noChangeShapeType="1"/>
          </p:cNvSpPr>
          <p:nvPr/>
        </p:nvSpPr>
        <p:spPr bwMode="auto">
          <a:xfrm>
            <a:off x="4343400" y="1498600"/>
            <a:ext cx="0" cy="457200"/>
          </a:xfrm>
          <a:prstGeom prst="line">
            <a:avLst/>
          </a:prstGeom>
          <a:noFill/>
          <a:ln w="38100">
            <a:solidFill>
              <a:schemeClr val="tx1"/>
            </a:solidFill>
            <a:round/>
            <a:headEnd/>
            <a:tailEnd/>
          </a:ln>
        </p:spPr>
        <p:txBody>
          <a:bodyPr wrap="none" anchor="ctr"/>
          <a:lstStyle/>
          <a:p>
            <a:endParaRPr lang="zh-CN" altLang="en-US"/>
          </a:p>
        </p:txBody>
      </p:sp>
      <p:sp>
        <p:nvSpPr>
          <p:cNvPr id="231461" name="Line 37"/>
          <p:cNvSpPr>
            <a:spLocks noChangeShapeType="1"/>
          </p:cNvSpPr>
          <p:nvPr/>
        </p:nvSpPr>
        <p:spPr bwMode="auto">
          <a:xfrm>
            <a:off x="2819400" y="17272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62" name="Line 38"/>
          <p:cNvSpPr>
            <a:spLocks noChangeShapeType="1"/>
          </p:cNvSpPr>
          <p:nvPr/>
        </p:nvSpPr>
        <p:spPr bwMode="auto">
          <a:xfrm>
            <a:off x="4572000" y="17272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63" name="Rectangle 39" descr="羊皮纸"/>
          <p:cNvSpPr>
            <a:spLocks noChangeArrowheads="1"/>
          </p:cNvSpPr>
          <p:nvPr/>
        </p:nvSpPr>
        <p:spPr bwMode="auto">
          <a:xfrm>
            <a:off x="5410200" y="14986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3    0</a:t>
            </a:r>
            <a:endParaRPr lang="en-US" altLang="zh-CN"/>
          </a:p>
        </p:txBody>
      </p:sp>
      <p:sp>
        <p:nvSpPr>
          <p:cNvPr id="231464" name="Line 40"/>
          <p:cNvSpPr>
            <a:spLocks noChangeShapeType="1"/>
          </p:cNvSpPr>
          <p:nvPr/>
        </p:nvSpPr>
        <p:spPr bwMode="auto">
          <a:xfrm>
            <a:off x="6096000" y="1498600"/>
            <a:ext cx="0" cy="457200"/>
          </a:xfrm>
          <a:prstGeom prst="line">
            <a:avLst/>
          </a:prstGeom>
          <a:noFill/>
          <a:ln w="38100">
            <a:solidFill>
              <a:schemeClr val="tx1"/>
            </a:solidFill>
            <a:round/>
            <a:headEnd/>
            <a:tailEnd/>
          </a:ln>
        </p:spPr>
        <p:txBody>
          <a:bodyPr wrap="none" anchor="ctr"/>
          <a:lstStyle/>
          <a:p>
            <a:endParaRPr lang="zh-CN" altLang="en-US"/>
          </a:p>
        </p:txBody>
      </p:sp>
      <p:sp>
        <p:nvSpPr>
          <p:cNvPr id="231465" name="Line 41"/>
          <p:cNvSpPr>
            <a:spLocks noChangeShapeType="1"/>
          </p:cNvSpPr>
          <p:nvPr/>
        </p:nvSpPr>
        <p:spPr bwMode="auto">
          <a:xfrm>
            <a:off x="2819400" y="23368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66" name="Rectangle 42" descr="羊皮纸"/>
          <p:cNvSpPr>
            <a:spLocks noChangeArrowheads="1"/>
          </p:cNvSpPr>
          <p:nvPr/>
        </p:nvSpPr>
        <p:spPr bwMode="auto">
          <a:xfrm>
            <a:off x="3657600" y="21082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5</a:t>
            </a:r>
            <a:endParaRPr lang="en-US" altLang="zh-CN"/>
          </a:p>
        </p:txBody>
      </p:sp>
      <p:sp>
        <p:nvSpPr>
          <p:cNvPr id="231467" name="Line 43"/>
          <p:cNvSpPr>
            <a:spLocks noChangeShapeType="1"/>
          </p:cNvSpPr>
          <p:nvPr/>
        </p:nvSpPr>
        <p:spPr bwMode="auto">
          <a:xfrm>
            <a:off x="4343400" y="2108200"/>
            <a:ext cx="0" cy="457200"/>
          </a:xfrm>
          <a:prstGeom prst="line">
            <a:avLst/>
          </a:prstGeom>
          <a:noFill/>
          <a:ln w="38100">
            <a:solidFill>
              <a:schemeClr val="tx1"/>
            </a:solidFill>
            <a:round/>
            <a:headEnd/>
            <a:tailEnd/>
          </a:ln>
        </p:spPr>
        <p:txBody>
          <a:bodyPr wrap="none" anchor="ctr"/>
          <a:lstStyle/>
          <a:p>
            <a:endParaRPr lang="zh-CN" altLang="en-US"/>
          </a:p>
        </p:txBody>
      </p:sp>
      <p:sp>
        <p:nvSpPr>
          <p:cNvPr id="231468" name="Line 44"/>
          <p:cNvSpPr>
            <a:spLocks noChangeShapeType="1"/>
          </p:cNvSpPr>
          <p:nvPr/>
        </p:nvSpPr>
        <p:spPr bwMode="auto">
          <a:xfrm>
            <a:off x="2819400" y="29464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69" name="Line 45"/>
          <p:cNvSpPr>
            <a:spLocks noChangeShapeType="1"/>
          </p:cNvSpPr>
          <p:nvPr/>
        </p:nvSpPr>
        <p:spPr bwMode="auto">
          <a:xfrm>
            <a:off x="2819400" y="41656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70" name="Rectangle 46" descr="羊皮纸"/>
          <p:cNvSpPr>
            <a:spLocks noChangeArrowheads="1"/>
          </p:cNvSpPr>
          <p:nvPr/>
        </p:nvSpPr>
        <p:spPr bwMode="auto">
          <a:xfrm>
            <a:off x="3657600" y="27178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1</a:t>
            </a:r>
            <a:endParaRPr lang="en-US" altLang="zh-CN"/>
          </a:p>
        </p:txBody>
      </p:sp>
      <p:sp>
        <p:nvSpPr>
          <p:cNvPr id="231471" name="Rectangle 47" descr="羊皮纸"/>
          <p:cNvSpPr>
            <a:spLocks noChangeArrowheads="1"/>
          </p:cNvSpPr>
          <p:nvPr/>
        </p:nvSpPr>
        <p:spPr bwMode="auto">
          <a:xfrm>
            <a:off x="5410200" y="27178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5    0</a:t>
            </a:r>
            <a:endParaRPr lang="en-US" altLang="zh-CN"/>
          </a:p>
        </p:txBody>
      </p:sp>
      <p:sp>
        <p:nvSpPr>
          <p:cNvPr id="231472" name="Line 48"/>
          <p:cNvSpPr>
            <a:spLocks noChangeShapeType="1"/>
          </p:cNvSpPr>
          <p:nvPr/>
        </p:nvSpPr>
        <p:spPr bwMode="auto">
          <a:xfrm>
            <a:off x="4343400" y="2717800"/>
            <a:ext cx="0" cy="457200"/>
          </a:xfrm>
          <a:prstGeom prst="line">
            <a:avLst/>
          </a:prstGeom>
          <a:noFill/>
          <a:ln w="38100">
            <a:solidFill>
              <a:schemeClr val="tx1"/>
            </a:solidFill>
            <a:round/>
            <a:headEnd/>
            <a:tailEnd/>
          </a:ln>
        </p:spPr>
        <p:txBody>
          <a:bodyPr wrap="none" anchor="ctr"/>
          <a:lstStyle/>
          <a:p>
            <a:endParaRPr lang="zh-CN" altLang="en-US"/>
          </a:p>
        </p:txBody>
      </p:sp>
      <p:sp>
        <p:nvSpPr>
          <p:cNvPr id="231473" name="Line 49"/>
          <p:cNvSpPr>
            <a:spLocks noChangeShapeType="1"/>
          </p:cNvSpPr>
          <p:nvPr/>
        </p:nvSpPr>
        <p:spPr bwMode="auto">
          <a:xfrm>
            <a:off x="6096000" y="2717800"/>
            <a:ext cx="0" cy="457200"/>
          </a:xfrm>
          <a:prstGeom prst="line">
            <a:avLst/>
          </a:prstGeom>
          <a:noFill/>
          <a:ln w="38100">
            <a:solidFill>
              <a:schemeClr val="tx1"/>
            </a:solidFill>
            <a:round/>
            <a:headEnd/>
            <a:tailEnd/>
          </a:ln>
        </p:spPr>
        <p:txBody>
          <a:bodyPr wrap="none" anchor="ctr"/>
          <a:lstStyle/>
          <a:p>
            <a:endParaRPr lang="zh-CN" altLang="en-US"/>
          </a:p>
        </p:txBody>
      </p:sp>
      <p:sp>
        <p:nvSpPr>
          <p:cNvPr id="231474" name="Line 50" descr="羊皮纸"/>
          <p:cNvSpPr>
            <a:spLocks noChangeShapeType="1"/>
          </p:cNvSpPr>
          <p:nvPr/>
        </p:nvSpPr>
        <p:spPr bwMode="auto">
          <a:xfrm>
            <a:off x="4572000" y="2946400"/>
            <a:ext cx="762000" cy="0"/>
          </a:xfrm>
          <a:prstGeom prst="line">
            <a:avLst/>
          </a:prstGeom>
          <a:noFill/>
          <a:ln w="38100">
            <a:solidFill>
              <a:schemeClr val="tx1"/>
            </a:solidFill>
            <a:round/>
            <a:headEnd type="none" w="sm" len="lg"/>
            <a:tailEnd type="triangle" w="sm" len="lg"/>
          </a:ln>
          <a:effectLst>
            <a:outerShdw dist="35921" dir="2700000" algn="ctr" rotWithShape="0">
              <a:srgbClr val="808080"/>
            </a:outerShdw>
          </a:effectLst>
        </p:spPr>
        <p:txBody>
          <a:bodyPr wrap="none" anchor="ctr"/>
          <a:lstStyle/>
          <a:p>
            <a:endParaRPr lang="zh-CN" altLang="en-US"/>
          </a:p>
        </p:txBody>
      </p:sp>
      <p:sp>
        <p:nvSpPr>
          <p:cNvPr id="231475" name="Rectangle 51" descr="羊皮纸"/>
          <p:cNvSpPr>
            <a:spLocks noChangeArrowheads="1"/>
          </p:cNvSpPr>
          <p:nvPr/>
        </p:nvSpPr>
        <p:spPr bwMode="auto">
          <a:xfrm>
            <a:off x="3657600" y="39370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0</a:t>
            </a:r>
            <a:endParaRPr lang="en-US" altLang="zh-CN"/>
          </a:p>
        </p:txBody>
      </p:sp>
      <p:sp>
        <p:nvSpPr>
          <p:cNvPr id="231476" name="Line 52"/>
          <p:cNvSpPr>
            <a:spLocks noChangeShapeType="1"/>
          </p:cNvSpPr>
          <p:nvPr/>
        </p:nvSpPr>
        <p:spPr bwMode="auto">
          <a:xfrm>
            <a:off x="4343400" y="3937000"/>
            <a:ext cx="0" cy="457200"/>
          </a:xfrm>
          <a:prstGeom prst="line">
            <a:avLst/>
          </a:prstGeom>
          <a:noFill/>
          <a:ln w="38100">
            <a:solidFill>
              <a:schemeClr val="tx1"/>
            </a:solidFill>
            <a:round/>
            <a:headEnd/>
            <a:tailEnd/>
          </a:ln>
        </p:spPr>
        <p:txBody>
          <a:bodyPr wrap="none" anchor="ctr"/>
          <a:lstStyle/>
          <a:p>
            <a:endParaRPr lang="zh-CN" altLang="en-US"/>
          </a:p>
        </p:txBody>
      </p:sp>
      <p:sp>
        <p:nvSpPr>
          <p:cNvPr id="231477" name="Line 53"/>
          <p:cNvSpPr>
            <a:spLocks noChangeShapeType="1"/>
          </p:cNvSpPr>
          <p:nvPr/>
        </p:nvSpPr>
        <p:spPr bwMode="auto">
          <a:xfrm>
            <a:off x="4572000" y="41656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78" name="Rectangle 54" descr="羊皮纸"/>
          <p:cNvSpPr>
            <a:spLocks noChangeArrowheads="1"/>
          </p:cNvSpPr>
          <p:nvPr/>
        </p:nvSpPr>
        <p:spPr bwMode="auto">
          <a:xfrm>
            <a:off x="5410200" y="39370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1</a:t>
            </a:r>
            <a:endParaRPr lang="en-US" altLang="zh-CN"/>
          </a:p>
        </p:txBody>
      </p:sp>
      <p:sp>
        <p:nvSpPr>
          <p:cNvPr id="231479" name="Line 55"/>
          <p:cNvSpPr>
            <a:spLocks noChangeShapeType="1"/>
          </p:cNvSpPr>
          <p:nvPr/>
        </p:nvSpPr>
        <p:spPr bwMode="auto">
          <a:xfrm>
            <a:off x="6096000" y="3937000"/>
            <a:ext cx="0" cy="457200"/>
          </a:xfrm>
          <a:prstGeom prst="line">
            <a:avLst/>
          </a:prstGeom>
          <a:noFill/>
          <a:ln w="38100">
            <a:solidFill>
              <a:schemeClr val="tx1"/>
            </a:solidFill>
            <a:round/>
            <a:headEnd/>
            <a:tailEnd/>
          </a:ln>
        </p:spPr>
        <p:txBody>
          <a:bodyPr wrap="none" anchor="ctr"/>
          <a:lstStyle/>
          <a:p>
            <a:endParaRPr lang="zh-CN" altLang="en-US"/>
          </a:p>
        </p:txBody>
      </p:sp>
      <p:sp>
        <p:nvSpPr>
          <p:cNvPr id="231480" name="Line 56"/>
          <p:cNvSpPr>
            <a:spLocks noChangeShapeType="1"/>
          </p:cNvSpPr>
          <p:nvPr/>
        </p:nvSpPr>
        <p:spPr bwMode="auto">
          <a:xfrm>
            <a:off x="6324600" y="4165600"/>
            <a:ext cx="762000" cy="0"/>
          </a:xfrm>
          <a:prstGeom prst="line">
            <a:avLst/>
          </a:prstGeom>
          <a:noFill/>
          <a:ln w="38100">
            <a:solidFill>
              <a:schemeClr val="tx1"/>
            </a:solidFill>
            <a:round/>
            <a:headEnd type="none" w="sm" len="lg"/>
            <a:tailEnd type="triangle" w="sm" len="lg"/>
          </a:ln>
        </p:spPr>
        <p:txBody>
          <a:bodyPr wrap="none" anchor="ctr"/>
          <a:lstStyle/>
          <a:p>
            <a:endParaRPr lang="zh-CN" altLang="en-US"/>
          </a:p>
        </p:txBody>
      </p:sp>
      <p:sp>
        <p:nvSpPr>
          <p:cNvPr id="231481" name="Rectangle 57" descr="羊皮纸"/>
          <p:cNvSpPr>
            <a:spLocks noChangeArrowheads="1"/>
          </p:cNvSpPr>
          <p:nvPr/>
        </p:nvSpPr>
        <p:spPr bwMode="auto">
          <a:xfrm>
            <a:off x="7162800" y="3937000"/>
            <a:ext cx="1219200" cy="457200"/>
          </a:xfrm>
          <a:prstGeom prst="rect">
            <a:avLst/>
          </a:prstGeom>
          <a:blipFill dpi="0" rotWithShape="0">
            <a:blip r:embed="rId3" cstate="print"/>
            <a:srcRect/>
            <a:tile tx="0" ty="0" sx="100000" sy="100000" flip="none" algn="tl"/>
          </a:blipFill>
          <a:ln w="38100">
            <a:solidFill>
              <a:schemeClr val="tx1"/>
            </a:solidFill>
            <a:miter lim="800000"/>
            <a:headEnd/>
            <a:tailEnd/>
          </a:ln>
          <a:effectLst>
            <a:outerShdw dist="35921" dir="2700000" algn="ctr" rotWithShape="0">
              <a:srgbClr val="808080"/>
            </a:outerShdw>
          </a:effectLst>
        </p:spPr>
        <p:txBody>
          <a:bodyPr wrap="none" anchor="ctr"/>
          <a:lstStyle/>
          <a:p>
            <a:r>
              <a:rPr lang="en-US" altLang="zh-CN" sz="2800" b="1">
                <a:solidFill>
                  <a:srgbClr val="FF3300"/>
                </a:solidFill>
              </a:rPr>
              <a:t>  5    0</a:t>
            </a:r>
            <a:endParaRPr lang="en-US" altLang="zh-CN"/>
          </a:p>
        </p:txBody>
      </p:sp>
      <p:sp>
        <p:nvSpPr>
          <p:cNvPr id="231482" name="Line 58"/>
          <p:cNvSpPr>
            <a:spLocks noChangeShapeType="1"/>
          </p:cNvSpPr>
          <p:nvPr/>
        </p:nvSpPr>
        <p:spPr bwMode="auto">
          <a:xfrm>
            <a:off x="7848600" y="3937000"/>
            <a:ext cx="0" cy="457200"/>
          </a:xfrm>
          <a:prstGeom prst="line">
            <a:avLst/>
          </a:prstGeom>
          <a:noFill/>
          <a:ln w="38100">
            <a:solidFill>
              <a:schemeClr val="tx1"/>
            </a:solidFill>
            <a:round/>
            <a:headEnd/>
            <a:tailEnd/>
          </a:ln>
        </p:spPr>
        <p:txBody>
          <a:bodyPr wrap="none" anchor="ctr"/>
          <a:lstStyle/>
          <a:p>
            <a:endParaRPr lang="zh-CN" altLang="en-US"/>
          </a:p>
        </p:txBody>
      </p:sp>
      <p:sp>
        <p:nvSpPr>
          <p:cNvPr id="58" name="灯片编号占位符 57"/>
          <p:cNvSpPr>
            <a:spLocks noGrp="1"/>
          </p:cNvSpPr>
          <p:nvPr>
            <p:ph type="sldNum" sz="quarter" idx="12"/>
          </p:nvPr>
        </p:nvSpPr>
        <p:spPr/>
        <p:txBody>
          <a:bodyPr/>
          <a:lstStyle/>
          <a:p>
            <a:fld id="{86F69F03-7E5B-48C0-A38A-F337664282DB}" type="slidenum">
              <a:rPr lang="en-US" altLang="zh-CN" smtClean="0"/>
              <a:pPr/>
              <a:t>182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37"/>
                                        </p:tgtEl>
                                        <p:attrNameLst>
                                          <p:attrName>style.visibility</p:attrName>
                                        </p:attrNameLst>
                                      </p:cBhvr>
                                      <p:to>
                                        <p:strVal val="visible"/>
                                      </p:to>
                                    </p:set>
                                    <p:anim calcmode="lin" valueType="num">
                                      <p:cBhvr additive="base">
                                        <p:cTn id="7" dur="500" fill="hold"/>
                                        <p:tgtEl>
                                          <p:spTgt spid="231437"/>
                                        </p:tgtEl>
                                        <p:attrNameLst>
                                          <p:attrName>ppt_x</p:attrName>
                                        </p:attrNameLst>
                                      </p:cBhvr>
                                      <p:tavLst>
                                        <p:tav tm="0">
                                          <p:val>
                                            <p:strVal val="#ppt_x"/>
                                          </p:val>
                                        </p:tav>
                                        <p:tav tm="100000">
                                          <p:val>
                                            <p:strVal val="#ppt_x"/>
                                          </p:val>
                                        </p:tav>
                                      </p:tavLst>
                                    </p:anim>
                                    <p:anim calcmode="lin" valueType="num">
                                      <p:cBhvr additive="base">
                                        <p:cTn id="8" dur="500" fill="hold"/>
                                        <p:tgtEl>
                                          <p:spTgt spid="2314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1428"/>
                                        </p:tgtEl>
                                        <p:attrNameLst>
                                          <p:attrName>style.visibility</p:attrName>
                                        </p:attrNameLst>
                                      </p:cBhvr>
                                      <p:to>
                                        <p:strVal val="visible"/>
                                      </p:to>
                                    </p:set>
                                    <p:anim calcmode="lin" valueType="num">
                                      <p:cBhvr additive="base">
                                        <p:cTn id="11" dur="500" fill="hold"/>
                                        <p:tgtEl>
                                          <p:spTgt spid="231428"/>
                                        </p:tgtEl>
                                        <p:attrNameLst>
                                          <p:attrName>ppt_x</p:attrName>
                                        </p:attrNameLst>
                                      </p:cBhvr>
                                      <p:tavLst>
                                        <p:tav tm="0">
                                          <p:val>
                                            <p:strVal val="#ppt_x"/>
                                          </p:val>
                                        </p:tav>
                                        <p:tav tm="100000">
                                          <p:val>
                                            <p:strVal val="#ppt_x"/>
                                          </p:val>
                                        </p:tav>
                                      </p:tavLst>
                                    </p:anim>
                                    <p:anim calcmode="lin" valueType="num">
                                      <p:cBhvr additive="base">
                                        <p:cTn id="12" dur="500" fill="hold"/>
                                        <p:tgtEl>
                                          <p:spTgt spid="2314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1429"/>
                                        </p:tgtEl>
                                        <p:attrNameLst>
                                          <p:attrName>style.visibility</p:attrName>
                                        </p:attrNameLst>
                                      </p:cBhvr>
                                      <p:to>
                                        <p:strVal val="visible"/>
                                      </p:to>
                                    </p:set>
                                    <p:anim calcmode="lin" valueType="num">
                                      <p:cBhvr additive="base">
                                        <p:cTn id="15" dur="500" fill="hold"/>
                                        <p:tgtEl>
                                          <p:spTgt spid="231429"/>
                                        </p:tgtEl>
                                        <p:attrNameLst>
                                          <p:attrName>ppt_x</p:attrName>
                                        </p:attrNameLst>
                                      </p:cBhvr>
                                      <p:tavLst>
                                        <p:tav tm="0">
                                          <p:val>
                                            <p:strVal val="#ppt_x"/>
                                          </p:val>
                                        </p:tav>
                                        <p:tav tm="100000">
                                          <p:val>
                                            <p:strVal val="#ppt_x"/>
                                          </p:val>
                                        </p:tav>
                                      </p:tavLst>
                                    </p:anim>
                                    <p:anim calcmode="lin" valueType="num">
                                      <p:cBhvr additive="base">
                                        <p:cTn id="16" dur="500" fill="hold"/>
                                        <p:tgtEl>
                                          <p:spTgt spid="2314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1430"/>
                                        </p:tgtEl>
                                        <p:attrNameLst>
                                          <p:attrName>style.visibility</p:attrName>
                                        </p:attrNameLst>
                                      </p:cBhvr>
                                      <p:to>
                                        <p:strVal val="visible"/>
                                      </p:to>
                                    </p:set>
                                    <p:anim calcmode="lin" valueType="num">
                                      <p:cBhvr additive="base">
                                        <p:cTn id="19" dur="500" fill="hold"/>
                                        <p:tgtEl>
                                          <p:spTgt spid="231430"/>
                                        </p:tgtEl>
                                        <p:attrNameLst>
                                          <p:attrName>ppt_x</p:attrName>
                                        </p:attrNameLst>
                                      </p:cBhvr>
                                      <p:tavLst>
                                        <p:tav tm="0">
                                          <p:val>
                                            <p:strVal val="#ppt_x"/>
                                          </p:val>
                                        </p:tav>
                                        <p:tav tm="100000">
                                          <p:val>
                                            <p:strVal val="#ppt_x"/>
                                          </p:val>
                                        </p:tav>
                                      </p:tavLst>
                                    </p:anim>
                                    <p:anim calcmode="lin" valueType="num">
                                      <p:cBhvr additive="base">
                                        <p:cTn id="20" dur="500" fill="hold"/>
                                        <p:tgtEl>
                                          <p:spTgt spid="2314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1431"/>
                                        </p:tgtEl>
                                        <p:attrNameLst>
                                          <p:attrName>style.visibility</p:attrName>
                                        </p:attrNameLst>
                                      </p:cBhvr>
                                      <p:to>
                                        <p:strVal val="visible"/>
                                      </p:to>
                                    </p:set>
                                    <p:anim calcmode="lin" valueType="num">
                                      <p:cBhvr additive="base">
                                        <p:cTn id="23" dur="500" fill="hold"/>
                                        <p:tgtEl>
                                          <p:spTgt spid="231431"/>
                                        </p:tgtEl>
                                        <p:attrNameLst>
                                          <p:attrName>ppt_x</p:attrName>
                                        </p:attrNameLst>
                                      </p:cBhvr>
                                      <p:tavLst>
                                        <p:tav tm="0">
                                          <p:val>
                                            <p:strVal val="#ppt_x"/>
                                          </p:val>
                                        </p:tav>
                                        <p:tav tm="100000">
                                          <p:val>
                                            <p:strVal val="#ppt_x"/>
                                          </p:val>
                                        </p:tav>
                                      </p:tavLst>
                                    </p:anim>
                                    <p:anim calcmode="lin" valueType="num">
                                      <p:cBhvr additive="base">
                                        <p:cTn id="24" dur="500" fill="hold"/>
                                        <p:tgtEl>
                                          <p:spTgt spid="2314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1432"/>
                                        </p:tgtEl>
                                        <p:attrNameLst>
                                          <p:attrName>style.visibility</p:attrName>
                                        </p:attrNameLst>
                                      </p:cBhvr>
                                      <p:to>
                                        <p:strVal val="visible"/>
                                      </p:to>
                                    </p:set>
                                    <p:anim calcmode="lin" valueType="num">
                                      <p:cBhvr additive="base">
                                        <p:cTn id="27" dur="500" fill="hold"/>
                                        <p:tgtEl>
                                          <p:spTgt spid="231432"/>
                                        </p:tgtEl>
                                        <p:attrNameLst>
                                          <p:attrName>ppt_x</p:attrName>
                                        </p:attrNameLst>
                                      </p:cBhvr>
                                      <p:tavLst>
                                        <p:tav tm="0">
                                          <p:val>
                                            <p:strVal val="#ppt_x"/>
                                          </p:val>
                                        </p:tav>
                                        <p:tav tm="100000">
                                          <p:val>
                                            <p:strVal val="#ppt_x"/>
                                          </p:val>
                                        </p:tav>
                                      </p:tavLst>
                                    </p:anim>
                                    <p:anim calcmode="lin" valueType="num">
                                      <p:cBhvr additive="base">
                                        <p:cTn id="28" dur="500" fill="hold"/>
                                        <p:tgtEl>
                                          <p:spTgt spid="2314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1433"/>
                                        </p:tgtEl>
                                        <p:attrNameLst>
                                          <p:attrName>style.visibility</p:attrName>
                                        </p:attrNameLst>
                                      </p:cBhvr>
                                      <p:to>
                                        <p:strVal val="visible"/>
                                      </p:to>
                                    </p:set>
                                    <p:anim calcmode="lin" valueType="num">
                                      <p:cBhvr additive="base">
                                        <p:cTn id="31" dur="500" fill="hold"/>
                                        <p:tgtEl>
                                          <p:spTgt spid="231433"/>
                                        </p:tgtEl>
                                        <p:attrNameLst>
                                          <p:attrName>ppt_x</p:attrName>
                                        </p:attrNameLst>
                                      </p:cBhvr>
                                      <p:tavLst>
                                        <p:tav tm="0">
                                          <p:val>
                                            <p:strVal val="#ppt_x"/>
                                          </p:val>
                                        </p:tav>
                                        <p:tav tm="100000">
                                          <p:val>
                                            <p:strVal val="#ppt_x"/>
                                          </p:val>
                                        </p:tav>
                                      </p:tavLst>
                                    </p:anim>
                                    <p:anim calcmode="lin" valueType="num">
                                      <p:cBhvr additive="base">
                                        <p:cTn id="32" dur="500" fill="hold"/>
                                        <p:tgtEl>
                                          <p:spTgt spid="2314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1434"/>
                                        </p:tgtEl>
                                        <p:attrNameLst>
                                          <p:attrName>style.visibility</p:attrName>
                                        </p:attrNameLst>
                                      </p:cBhvr>
                                      <p:to>
                                        <p:strVal val="visible"/>
                                      </p:to>
                                    </p:set>
                                    <p:anim calcmode="lin" valueType="num">
                                      <p:cBhvr additive="base">
                                        <p:cTn id="35" dur="500" fill="hold"/>
                                        <p:tgtEl>
                                          <p:spTgt spid="231434"/>
                                        </p:tgtEl>
                                        <p:attrNameLst>
                                          <p:attrName>ppt_x</p:attrName>
                                        </p:attrNameLst>
                                      </p:cBhvr>
                                      <p:tavLst>
                                        <p:tav tm="0">
                                          <p:val>
                                            <p:strVal val="#ppt_x"/>
                                          </p:val>
                                        </p:tav>
                                        <p:tav tm="100000">
                                          <p:val>
                                            <p:strVal val="#ppt_x"/>
                                          </p:val>
                                        </p:tav>
                                      </p:tavLst>
                                    </p:anim>
                                    <p:anim calcmode="lin" valueType="num">
                                      <p:cBhvr additive="base">
                                        <p:cTn id="36" dur="500" fill="hold"/>
                                        <p:tgtEl>
                                          <p:spTgt spid="2314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1435"/>
                                        </p:tgtEl>
                                        <p:attrNameLst>
                                          <p:attrName>style.visibility</p:attrName>
                                        </p:attrNameLst>
                                      </p:cBhvr>
                                      <p:to>
                                        <p:strVal val="visible"/>
                                      </p:to>
                                    </p:set>
                                    <p:anim calcmode="lin" valueType="num">
                                      <p:cBhvr additive="base">
                                        <p:cTn id="39" dur="500" fill="hold"/>
                                        <p:tgtEl>
                                          <p:spTgt spid="231435"/>
                                        </p:tgtEl>
                                        <p:attrNameLst>
                                          <p:attrName>ppt_x</p:attrName>
                                        </p:attrNameLst>
                                      </p:cBhvr>
                                      <p:tavLst>
                                        <p:tav tm="0">
                                          <p:val>
                                            <p:strVal val="#ppt_x"/>
                                          </p:val>
                                        </p:tav>
                                        <p:tav tm="100000">
                                          <p:val>
                                            <p:strVal val="#ppt_x"/>
                                          </p:val>
                                        </p:tav>
                                      </p:tavLst>
                                    </p:anim>
                                    <p:anim calcmode="lin" valueType="num">
                                      <p:cBhvr additive="base">
                                        <p:cTn id="40" dur="500" fill="hold"/>
                                        <p:tgtEl>
                                          <p:spTgt spid="2314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1436"/>
                                        </p:tgtEl>
                                        <p:attrNameLst>
                                          <p:attrName>style.visibility</p:attrName>
                                        </p:attrNameLst>
                                      </p:cBhvr>
                                      <p:to>
                                        <p:strVal val="visible"/>
                                      </p:to>
                                    </p:set>
                                    <p:anim calcmode="lin" valueType="num">
                                      <p:cBhvr additive="base">
                                        <p:cTn id="43" dur="500" fill="hold"/>
                                        <p:tgtEl>
                                          <p:spTgt spid="231436"/>
                                        </p:tgtEl>
                                        <p:attrNameLst>
                                          <p:attrName>ppt_x</p:attrName>
                                        </p:attrNameLst>
                                      </p:cBhvr>
                                      <p:tavLst>
                                        <p:tav tm="0">
                                          <p:val>
                                            <p:strVal val="#ppt_x"/>
                                          </p:val>
                                        </p:tav>
                                        <p:tav tm="100000">
                                          <p:val>
                                            <p:strVal val="#ppt_x"/>
                                          </p:val>
                                        </p:tav>
                                      </p:tavLst>
                                    </p:anim>
                                    <p:anim calcmode="lin" valueType="num">
                                      <p:cBhvr additive="base">
                                        <p:cTn id="44" dur="500" fill="hold"/>
                                        <p:tgtEl>
                                          <p:spTgt spid="2314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1438"/>
                                        </p:tgtEl>
                                        <p:attrNameLst>
                                          <p:attrName>style.visibility</p:attrName>
                                        </p:attrNameLst>
                                      </p:cBhvr>
                                      <p:to>
                                        <p:strVal val="visible"/>
                                      </p:to>
                                    </p:set>
                                    <p:anim calcmode="lin" valueType="num">
                                      <p:cBhvr additive="base">
                                        <p:cTn id="47" dur="500" fill="hold"/>
                                        <p:tgtEl>
                                          <p:spTgt spid="231438"/>
                                        </p:tgtEl>
                                        <p:attrNameLst>
                                          <p:attrName>ppt_x</p:attrName>
                                        </p:attrNameLst>
                                      </p:cBhvr>
                                      <p:tavLst>
                                        <p:tav tm="0">
                                          <p:val>
                                            <p:strVal val="#ppt_x"/>
                                          </p:val>
                                        </p:tav>
                                        <p:tav tm="100000">
                                          <p:val>
                                            <p:strVal val="#ppt_x"/>
                                          </p:val>
                                        </p:tav>
                                      </p:tavLst>
                                    </p:anim>
                                    <p:anim calcmode="lin" valueType="num">
                                      <p:cBhvr additive="base">
                                        <p:cTn id="48" dur="500" fill="hold"/>
                                        <p:tgtEl>
                                          <p:spTgt spid="2314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1439"/>
                                        </p:tgtEl>
                                        <p:attrNameLst>
                                          <p:attrName>style.visibility</p:attrName>
                                        </p:attrNameLst>
                                      </p:cBhvr>
                                      <p:to>
                                        <p:strVal val="visible"/>
                                      </p:to>
                                    </p:set>
                                    <p:anim calcmode="lin" valueType="num">
                                      <p:cBhvr additive="base">
                                        <p:cTn id="51" dur="500" fill="hold"/>
                                        <p:tgtEl>
                                          <p:spTgt spid="231439"/>
                                        </p:tgtEl>
                                        <p:attrNameLst>
                                          <p:attrName>ppt_x</p:attrName>
                                        </p:attrNameLst>
                                      </p:cBhvr>
                                      <p:tavLst>
                                        <p:tav tm="0">
                                          <p:val>
                                            <p:strVal val="#ppt_x"/>
                                          </p:val>
                                        </p:tav>
                                        <p:tav tm="100000">
                                          <p:val>
                                            <p:strVal val="#ppt_x"/>
                                          </p:val>
                                        </p:tav>
                                      </p:tavLst>
                                    </p:anim>
                                    <p:anim calcmode="lin" valueType="num">
                                      <p:cBhvr additive="base">
                                        <p:cTn id="52" dur="500" fill="hold"/>
                                        <p:tgtEl>
                                          <p:spTgt spid="2314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1440"/>
                                        </p:tgtEl>
                                        <p:attrNameLst>
                                          <p:attrName>style.visibility</p:attrName>
                                        </p:attrNameLst>
                                      </p:cBhvr>
                                      <p:to>
                                        <p:strVal val="visible"/>
                                      </p:to>
                                    </p:set>
                                    <p:anim calcmode="lin" valueType="num">
                                      <p:cBhvr additive="base">
                                        <p:cTn id="55" dur="500" fill="hold"/>
                                        <p:tgtEl>
                                          <p:spTgt spid="231440"/>
                                        </p:tgtEl>
                                        <p:attrNameLst>
                                          <p:attrName>ppt_x</p:attrName>
                                        </p:attrNameLst>
                                      </p:cBhvr>
                                      <p:tavLst>
                                        <p:tav tm="0">
                                          <p:val>
                                            <p:strVal val="#ppt_x"/>
                                          </p:val>
                                        </p:tav>
                                        <p:tav tm="100000">
                                          <p:val>
                                            <p:strVal val="#ppt_x"/>
                                          </p:val>
                                        </p:tav>
                                      </p:tavLst>
                                    </p:anim>
                                    <p:anim calcmode="lin" valueType="num">
                                      <p:cBhvr additive="base">
                                        <p:cTn id="56" dur="500" fill="hold"/>
                                        <p:tgtEl>
                                          <p:spTgt spid="23144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1441"/>
                                        </p:tgtEl>
                                        <p:attrNameLst>
                                          <p:attrName>style.visibility</p:attrName>
                                        </p:attrNameLst>
                                      </p:cBhvr>
                                      <p:to>
                                        <p:strVal val="visible"/>
                                      </p:to>
                                    </p:set>
                                    <p:anim calcmode="lin" valueType="num">
                                      <p:cBhvr additive="base">
                                        <p:cTn id="59" dur="500" fill="hold"/>
                                        <p:tgtEl>
                                          <p:spTgt spid="231441"/>
                                        </p:tgtEl>
                                        <p:attrNameLst>
                                          <p:attrName>ppt_x</p:attrName>
                                        </p:attrNameLst>
                                      </p:cBhvr>
                                      <p:tavLst>
                                        <p:tav tm="0">
                                          <p:val>
                                            <p:strVal val="#ppt_x"/>
                                          </p:val>
                                        </p:tav>
                                        <p:tav tm="100000">
                                          <p:val>
                                            <p:strVal val="#ppt_x"/>
                                          </p:val>
                                        </p:tav>
                                      </p:tavLst>
                                    </p:anim>
                                    <p:anim calcmode="lin" valueType="num">
                                      <p:cBhvr additive="base">
                                        <p:cTn id="60" dur="500" fill="hold"/>
                                        <p:tgtEl>
                                          <p:spTgt spid="2314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31442"/>
                                        </p:tgtEl>
                                        <p:attrNameLst>
                                          <p:attrName>style.visibility</p:attrName>
                                        </p:attrNameLst>
                                      </p:cBhvr>
                                      <p:to>
                                        <p:strVal val="visible"/>
                                      </p:to>
                                    </p:set>
                                    <p:anim calcmode="lin" valueType="num">
                                      <p:cBhvr additive="base">
                                        <p:cTn id="65" dur="500" fill="hold"/>
                                        <p:tgtEl>
                                          <p:spTgt spid="231442"/>
                                        </p:tgtEl>
                                        <p:attrNameLst>
                                          <p:attrName>ppt_x</p:attrName>
                                        </p:attrNameLst>
                                      </p:cBhvr>
                                      <p:tavLst>
                                        <p:tav tm="0">
                                          <p:val>
                                            <p:strVal val="0-#ppt_w/2"/>
                                          </p:val>
                                        </p:tav>
                                        <p:tav tm="100000">
                                          <p:val>
                                            <p:strVal val="#ppt_x"/>
                                          </p:val>
                                        </p:tav>
                                      </p:tavLst>
                                    </p:anim>
                                    <p:anim calcmode="lin" valueType="num">
                                      <p:cBhvr additive="base">
                                        <p:cTn id="66" dur="500" fill="hold"/>
                                        <p:tgtEl>
                                          <p:spTgt spid="23144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31443"/>
                                        </p:tgtEl>
                                        <p:attrNameLst>
                                          <p:attrName>style.visibility</p:attrName>
                                        </p:attrNameLst>
                                      </p:cBhvr>
                                      <p:to>
                                        <p:strVal val="visible"/>
                                      </p:to>
                                    </p:set>
                                    <p:anim calcmode="lin" valueType="num">
                                      <p:cBhvr additive="base">
                                        <p:cTn id="69" dur="500" fill="hold"/>
                                        <p:tgtEl>
                                          <p:spTgt spid="231443"/>
                                        </p:tgtEl>
                                        <p:attrNameLst>
                                          <p:attrName>ppt_x</p:attrName>
                                        </p:attrNameLst>
                                      </p:cBhvr>
                                      <p:tavLst>
                                        <p:tav tm="0">
                                          <p:val>
                                            <p:strVal val="0-#ppt_w/2"/>
                                          </p:val>
                                        </p:tav>
                                        <p:tav tm="100000">
                                          <p:val>
                                            <p:strVal val="#ppt_x"/>
                                          </p:val>
                                        </p:tav>
                                      </p:tavLst>
                                    </p:anim>
                                    <p:anim calcmode="lin" valueType="num">
                                      <p:cBhvr additive="base">
                                        <p:cTn id="70" dur="500" fill="hold"/>
                                        <p:tgtEl>
                                          <p:spTgt spid="231443"/>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31444"/>
                                        </p:tgtEl>
                                        <p:attrNameLst>
                                          <p:attrName>style.visibility</p:attrName>
                                        </p:attrNameLst>
                                      </p:cBhvr>
                                      <p:to>
                                        <p:strVal val="visible"/>
                                      </p:to>
                                    </p:set>
                                    <p:anim calcmode="lin" valueType="num">
                                      <p:cBhvr additive="base">
                                        <p:cTn id="73" dur="500" fill="hold"/>
                                        <p:tgtEl>
                                          <p:spTgt spid="231444"/>
                                        </p:tgtEl>
                                        <p:attrNameLst>
                                          <p:attrName>ppt_x</p:attrName>
                                        </p:attrNameLst>
                                      </p:cBhvr>
                                      <p:tavLst>
                                        <p:tav tm="0">
                                          <p:val>
                                            <p:strVal val="0-#ppt_w/2"/>
                                          </p:val>
                                        </p:tav>
                                        <p:tav tm="100000">
                                          <p:val>
                                            <p:strVal val="#ppt_x"/>
                                          </p:val>
                                        </p:tav>
                                      </p:tavLst>
                                    </p:anim>
                                    <p:anim calcmode="lin" valueType="num">
                                      <p:cBhvr additive="base">
                                        <p:cTn id="74" dur="500" fill="hold"/>
                                        <p:tgtEl>
                                          <p:spTgt spid="23144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31445"/>
                                        </p:tgtEl>
                                        <p:attrNameLst>
                                          <p:attrName>style.visibility</p:attrName>
                                        </p:attrNameLst>
                                      </p:cBhvr>
                                      <p:to>
                                        <p:strVal val="visible"/>
                                      </p:to>
                                    </p:set>
                                    <p:anim calcmode="lin" valueType="num">
                                      <p:cBhvr additive="base">
                                        <p:cTn id="77" dur="500" fill="hold"/>
                                        <p:tgtEl>
                                          <p:spTgt spid="231445"/>
                                        </p:tgtEl>
                                        <p:attrNameLst>
                                          <p:attrName>ppt_x</p:attrName>
                                        </p:attrNameLst>
                                      </p:cBhvr>
                                      <p:tavLst>
                                        <p:tav tm="0">
                                          <p:val>
                                            <p:strVal val="0-#ppt_w/2"/>
                                          </p:val>
                                        </p:tav>
                                        <p:tav tm="100000">
                                          <p:val>
                                            <p:strVal val="#ppt_x"/>
                                          </p:val>
                                        </p:tav>
                                      </p:tavLst>
                                    </p:anim>
                                    <p:anim calcmode="lin" valueType="num">
                                      <p:cBhvr additive="base">
                                        <p:cTn id="78" dur="500" fill="hold"/>
                                        <p:tgtEl>
                                          <p:spTgt spid="23144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31446"/>
                                        </p:tgtEl>
                                        <p:attrNameLst>
                                          <p:attrName>style.visibility</p:attrName>
                                        </p:attrNameLst>
                                      </p:cBhvr>
                                      <p:to>
                                        <p:strVal val="visible"/>
                                      </p:to>
                                    </p:set>
                                    <p:anim calcmode="lin" valueType="num">
                                      <p:cBhvr additive="base">
                                        <p:cTn id="81" dur="500" fill="hold"/>
                                        <p:tgtEl>
                                          <p:spTgt spid="231446"/>
                                        </p:tgtEl>
                                        <p:attrNameLst>
                                          <p:attrName>ppt_x</p:attrName>
                                        </p:attrNameLst>
                                      </p:cBhvr>
                                      <p:tavLst>
                                        <p:tav tm="0">
                                          <p:val>
                                            <p:strVal val="0-#ppt_w/2"/>
                                          </p:val>
                                        </p:tav>
                                        <p:tav tm="100000">
                                          <p:val>
                                            <p:strVal val="#ppt_x"/>
                                          </p:val>
                                        </p:tav>
                                      </p:tavLst>
                                    </p:anim>
                                    <p:anim calcmode="lin" valueType="num">
                                      <p:cBhvr additive="base">
                                        <p:cTn id="82" dur="500" fill="hold"/>
                                        <p:tgtEl>
                                          <p:spTgt spid="231446"/>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1447"/>
                                        </p:tgtEl>
                                        <p:attrNameLst>
                                          <p:attrName>style.visibility</p:attrName>
                                        </p:attrNameLst>
                                      </p:cBhvr>
                                      <p:to>
                                        <p:strVal val="visible"/>
                                      </p:to>
                                    </p:set>
                                    <p:anim calcmode="lin" valueType="num">
                                      <p:cBhvr additive="base">
                                        <p:cTn id="85" dur="500" fill="hold"/>
                                        <p:tgtEl>
                                          <p:spTgt spid="231447"/>
                                        </p:tgtEl>
                                        <p:attrNameLst>
                                          <p:attrName>ppt_x</p:attrName>
                                        </p:attrNameLst>
                                      </p:cBhvr>
                                      <p:tavLst>
                                        <p:tav tm="0">
                                          <p:val>
                                            <p:strVal val="0-#ppt_w/2"/>
                                          </p:val>
                                        </p:tav>
                                        <p:tav tm="100000">
                                          <p:val>
                                            <p:strVal val="#ppt_x"/>
                                          </p:val>
                                        </p:tav>
                                      </p:tavLst>
                                    </p:anim>
                                    <p:anim calcmode="lin" valueType="num">
                                      <p:cBhvr additive="base">
                                        <p:cTn id="86" dur="500" fill="hold"/>
                                        <p:tgtEl>
                                          <p:spTgt spid="231447"/>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31448"/>
                                        </p:tgtEl>
                                        <p:attrNameLst>
                                          <p:attrName>style.visibility</p:attrName>
                                        </p:attrNameLst>
                                      </p:cBhvr>
                                      <p:to>
                                        <p:strVal val="visible"/>
                                      </p:to>
                                    </p:set>
                                    <p:anim calcmode="lin" valueType="num">
                                      <p:cBhvr additive="base">
                                        <p:cTn id="89" dur="500" fill="hold"/>
                                        <p:tgtEl>
                                          <p:spTgt spid="231448"/>
                                        </p:tgtEl>
                                        <p:attrNameLst>
                                          <p:attrName>ppt_x</p:attrName>
                                        </p:attrNameLst>
                                      </p:cBhvr>
                                      <p:tavLst>
                                        <p:tav tm="0">
                                          <p:val>
                                            <p:strVal val="0-#ppt_w/2"/>
                                          </p:val>
                                        </p:tav>
                                        <p:tav tm="100000">
                                          <p:val>
                                            <p:strVal val="#ppt_x"/>
                                          </p:val>
                                        </p:tav>
                                      </p:tavLst>
                                    </p:anim>
                                    <p:anim calcmode="lin" valueType="num">
                                      <p:cBhvr additive="base">
                                        <p:cTn id="90" dur="500" fill="hold"/>
                                        <p:tgtEl>
                                          <p:spTgt spid="23144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231449"/>
                                        </p:tgtEl>
                                        <p:attrNameLst>
                                          <p:attrName>style.visibility</p:attrName>
                                        </p:attrNameLst>
                                      </p:cBhvr>
                                      <p:to>
                                        <p:strVal val="visible"/>
                                      </p:to>
                                    </p:set>
                                    <p:anim calcmode="lin" valueType="num">
                                      <p:cBhvr additive="base">
                                        <p:cTn id="93" dur="500" fill="hold"/>
                                        <p:tgtEl>
                                          <p:spTgt spid="231449"/>
                                        </p:tgtEl>
                                        <p:attrNameLst>
                                          <p:attrName>ppt_x</p:attrName>
                                        </p:attrNameLst>
                                      </p:cBhvr>
                                      <p:tavLst>
                                        <p:tav tm="0">
                                          <p:val>
                                            <p:strVal val="0-#ppt_w/2"/>
                                          </p:val>
                                        </p:tav>
                                        <p:tav tm="100000">
                                          <p:val>
                                            <p:strVal val="#ppt_x"/>
                                          </p:val>
                                        </p:tav>
                                      </p:tavLst>
                                    </p:anim>
                                    <p:anim calcmode="lin" valueType="num">
                                      <p:cBhvr additive="base">
                                        <p:cTn id="94" dur="500" fill="hold"/>
                                        <p:tgtEl>
                                          <p:spTgt spid="231449"/>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231450"/>
                                        </p:tgtEl>
                                        <p:attrNameLst>
                                          <p:attrName>style.visibility</p:attrName>
                                        </p:attrNameLst>
                                      </p:cBhvr>
                                      <p:to>
                                        <p:strVal val="visible"/>
                                      </p:to>
                                    </p:set>
                                    <p:anim calcmode="lin" valueType="num">
                                      <p:cBhvr additive="base">
                                        <p:cTn id="97" dur="500" fill="hold"/>
                                        <p:tgtEl>
                                          <p:spTgt spid="231450"/>
                                        </p:tgtEl>
                                        <p:attrNameLst>
                                          <p:attrName>ppt_x</p:attrName>
                                        </p:attrNameLst>
                                      </p:cBhvr>
                                      <p:tavLst>
                                        <p:tav tm="0">
                                          <p:val>
                                            <p:strVal val="0-#ppt_w/2"/>
                                          </p:val>
                                        </p:tav>
                                        <p:tav tm="100000">
                                          <p:val>
                                            <p:strVal val="#ppt_x"/>
                                          </p:val>
                                        </p:tav>
                                      </p:tavLst>
                                    </p:anim>
                                    <p:anim calcmode="lin" valueType="num">
                                      <p:cBhvr additive="base">
                                        <p:cTn id="98" dur="500" fill="hold"/>
                                        <p:tgtEl>
                                          <p:spTgt spid="23145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231451"/>
                                        </p:tgtEl>
                                        <p:attrNameLst>
                                          <p:attrName>style.visibility</p:attrName>
                                        </p:attrNameLst>
                                      </p:cBhvr>
                                      <p:to>
                                        <p:strVal val="visible"/>
                                      </p:to>
                                    </p:set>
                                    <p:anim calcmode="lin" valueType="num">
                                      <p:cBhvr additive="base">
                                        <p:cTn id="101" dur="500" fill="hold"/>
                                        <p:tgtEl>
                                          <p:spTgt spid="231451"/>
                                        </p:tgtEl>
                                        <p:attrNameLst>
                                          <p:attrName>ppt_x</p:attrName>
                                        </p:attrNameLst>
                                      </p:cBhvr>
                                      <p:tavLst>
                                        <p:tav tm="0">
                                          <p:val>
                                            <p:strVal val="0-#ppt_w/2"/>
                                          </p:val>
                                        </p:tav>
                                        <p:tav tm="100000">
                                          <p:val>
                                            <p:strVal val="#ppt_x"/>
                                          </p:val>
                                        </p:tav>
                                      </p:tavLst>
                                    </p:anim>
                                    <p:anim calcmode="lin" valueType="num">
                                      <p:cBhvr additive="base">
                                        <p:cTn id="102" dur="500" fill="hold"/>
                                        <p:tgtEl>
                                          <p:spTgt spid="23145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231452"/>
                                        </p:tgtEl>
                                        <p:attrNameLst>
                                          <p:attrName>style.visibility</p:attrName>
                                        </p:attrNameLst>
                                      </p:cBhvr>
                                      <p:to>
                                        <p:strVal val="visible"/>
                                      </p:to>
                                    </p:set>
                                    <p:anim calcmode="lin" valueType="num">
                                      <p:cBhvr additive="base">
                                        <p:cTn id="105" dur="500" fill="hold"/>
                                        <p:tgtEl>
                                          <p:spTgt spid="231452"/>
                                        </p:tgtEl>
                                        <p:attrNameLst>
                                          <p:attrName>ppt_x</p:attrName>
                                        </p:attrNameLst>
                                      </p:cBhvr>
                                      <p:tavLst>
                                        <p:tav tm="0">
                                          <p:val>
                                            <p:strVal val="0-#ppt_w/2"/>
                                          </p:val>
                                        </p:tav>
                                        <p:tav tm="100000">
                                          <p:val>
                                            <p:strVal val="#ppt_x"/>
                                          </p:val>
                                        </p:tav>
                                      </p:tavLst>
                                    </p:anim>
                                    <p:anim calcmode="lin" valueType="num">
                                      <p:cBhvr additive="base">
                                        <p:cTn id="106" dur="500" fill="hold"/>
                                        <p:tgtEl>
                                          <p:spTgt spid="23145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31453"/>
                                        </p:tgtEl>
                                        <p:attrNameLst>
                                          <p:attrName>style.visibility</p:attrName>
                                        </p:attrNameLst>
                                      </p:cBhvr>
                                      <p:to>
                                        <p:strVal val="visible"/>
                                      </p:to>
                                    </p:set>
                                    <p:anim calcmode="lin" valueType="num">
                                      <p:cBhvr additive="base">
                                        <p:cTn id="109" dur="500" fill="hold"/>
                                        <p:tgtEl>
                                          <p:spTgt spid="231453"/>
                                        </p:tgtEl>
                                        <p:attrNameLst>
                                          <p:attrName>ppt_x</p:attrName>
                                        </p:attrNameLst>
                                      </p:cBhvr>
                                      <p:tavLst>
                                        <p:tav tm="0">
                                          <p:val>
                                            <p:strVal val="0-#ppt_w/2"/>
                                          </p:val>
                                        </p:tav>
                                        <p:tav tm="100000">
                                          <p:val>
                                            <p:strVal val="#ppt_x"/>
                                          </p:val>
                                        </p:tav>
                                      </p:tavLst>
                                    </p:anim>
                                    <p:anim calcmode="lin" valueType="num">
                                      <p:cBhvr additive="base">
                                        <p:cTn id="110" dur="500" fill="hold"/>
                                        <p:tgtEl>
                                          <p:spTgt spid="23145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31454"/>
                                        </p:tgtEl>
                                        <p:attrNameLst>
                                          <p:attrName>style.visibility</p:attrName>
                                        </p:attrNameLst>
                                      </p:cBhvr>
                                      <p:to>
                                        <p:strVal val="visible"/>
                                      </p:to>
                                    </p:set>
                                    <p:anim calcmode="lin" valueType="num">
                                      <p:cBhvr additive="base">
                                        <p:cTn id="113" dur="500" fill="hold"/>
                                        <p:tgtEl>
                                          <p:spTgt spid="231454"/>
                                        </p:tgtEl>
                                        <p:attrNameLst>
                                          <p:attrName>ppt_x</p:attrName>
                                        </p:attrNameLst>
                                      </p:cBhvr>
                                      <p:tavLst>
                                        <p:tav tm="0">
                                          <p:val>
                                            <p:strVal val="0-#ppt_w/2"/>
                                          </p:val>
                                        </p:tav>
                                        <p:tav tm="100000">
                                          <p:val>
                                            <p:strVal val="#ppt_x"/>
                                          </p:val>
                                        </p:tav>
                                      </p:tavLst>
                                    </p:anim>
                                    <p:anim calcmode="lin" valueType="num">
                                      <p:cBhvr additive="base">
                                        <p:cTn id="114" dur="500" fill="hold"/>
                                        <p:tgtEl>
                                          <p:spTgt spid="23145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231455"/>
                                        </p:tgtEl>
                                        <p:attrNameLst>
                                          <p:attrName>style.visibility</p:attrName>
                                        </p:attrNameLst>
                                      </p:cBhvr>
                                      <p:to>
                                        <p:strVal val="visible"/>
                                      </p:to>
                                    </p:set>
                                    <p:anim calcmode="lin" valueType="num">
                                      <p:cBhvr additive="base">
                                        <p:cTn id="117" dur="500" fill="hold"/>
                                        <p:tgtEl>
                                          <p:spTgt spid="231455"/>
                                        </p:tgtEl>
                                        <p:attrNameLst>
                                          <p:attrName>ppt_x</p:attrName>
                                        </p:attrNameLst>
                                      </p:cBhvr>
                                      <p:tavLst>
                                        <p:tav tm="0">
                                          <p:val>
                                            <p:strVal val="0-#ppt_w/2"/>
                                          </p:val>
                                        </p:tav>
                                        <p:tav tm="100000">
                                          <p:val>
                                            <p:strVal val="#ppt_x"/>
                                          </p:val>
                                        </p:tav>
                                      </p:tavLst>
                                    </p:anim>
                                    <p:anim calcmode="lin" valueType="num">
                                      <p:cBhvr additive="base">
                                        <p:cTn id="118" dur="500" fill="hold"/>
                                        <p:tgtEl>
                                          <p:spTgt spid="23145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231456"/>
                                        </p:tgtEl>
                                        <p:attrNameLst>
                                          <p:attrName>style.visibility</p:attrName>
                                        </p:attrNameLst>
                                      </p:cBhvr>
                                      <p:to>
                                        <p:strVal val="visible"/>
                                      </p:to>
                                    </p:set>
                                    <p:anim calcmode="lin" valueType="num">
                                      <p:cBhvr additive="base">
                                        <p:cTn id="121" dur="500" fill="hold"/>
                                        <p:tgtEl>
                                          <p:spTgt spid="231456"/>
                                        </p:tgtEl>
                                        <p:attrNameLst>
                                          <p:attrName>ppt_x</p:attrName>
                                        </p:attrNameLst>
                                      </p:cBhvr>
                                      <p:tavLst>
                                        <p:tav tm="0">
                                          <p:val>
                                            <p:strVal val="0-#ppt_w/2"/>
                                          </p:val>
                                        </p:tav>
                                        <p:tav tm="100000">
                                          <p:val>
                                            <p:strVal val="#ppt_x"/>
                                          </p:val>
                                        </p:tav>
                                      </p:tavLst>
                                    </p:anim>
                                    <p:anim calcmode="lin" valueType="num">
                                      <p:cBhvr additive="base">
                                        <p:cTn id="122" dur="500" fill="hold"/>
                                        <p:tgtEl>
                                          <p:spTgt spid="23145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231457"/>
                                        </p:tgtEl>
                                        <p:attrNameLst>
                                          <p:attrName>style.visibility</p:attrName>
                                        </p:attrNameLst>
                                      </p:cBhvr>
                                      <p:to>
                                        <p:strVal val="visible"/>
                                      </p:to>
                                    </p:set>
                                    <p:anim calcmode="lin" valueType="num">
                                      <p:cBhvr additive="base">
                                        <p:cTn id="125" dur="500" fill="hold"/>
                                        <p:tgtEl>
                                          <p:spTgt spid="231457"/>
                                        </p:tgtEl>
                                        <p:attrNameLst>
                                          <p:attrName>ppt_x</p:attrName>
                                        </p:attrNameLst>
                                      </p:cBhvr>
                                      <p:tavLst>
                                        <p:tav tm="0">
                                          <p:val>
                                            <p:strVal val="0-#ppt_w/2"/>
                                          </p:val>
                                        </p:tav>
                                        <p:tav tm="100000">
                                          <p:val>
                                            <p:strVal val="#ppt_x"/>
                                          </p:val>
                                        </p:tav>
                                      </p:tavLst>
                                    </p:anim>
                                    <p:anim calcmode="lin" valueType="num">
                                      <p:cBhvr additive="base">
                                        <p:cTn id="126" dur="500" fill="hold"/>
                                        <p:tgtEl>
                                          <p:spTgt spid="23145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231458"/>
                                        </p:tgtEl>
                                        <p:attrNameLst>
                                          <p:attrName>style.visibility</p:attrName>
                                        </p:attrNameLst>
                                      </p:cBhvr>
                                      <p:to>
                                        <p:strVal val="visible"/>
                                      </p:to>
                                    </p:set>
                                    <p:anim calcmode="lin" valueType="num">
                                      <p:cBhvr additive="base">
                                        <p:cTn id="129" dur="500" fill="hold"/>
                                        <p:tgtEl>
                                          <p:spTgt spid="231458"/>
                                        </p:tgtEl>
                                        <p:attrNameLst>
                                          <p:attrName>ppt_x</p:attrName>
                                        </p:attrNameLst>
                                      </p:cBhvr>
                                      <p:tavLst>
                                        <p:tav tm="0">
                                          <p:val>
                                            <p:strVal val="0-#ppt_w/2"/>
                                          </p:val>
                                        </p:tav>
                                        <p:tav tm="100000">
                                          <p:val>
                                            <p:strVal val="#ppt_x"/>
                                          </p:val>
                                        </p:tav>
                                      </p:tavLst>
                                    </p:anim>
                                    <p:anim calcmode="lin" valueType="num">
                                      <p:cBhvr additive="base">
                                        <p:cTn id="130" dur="500" fill="hold"/>
                                        <p:tgtEl>
                                          <p:spTgt spid="23145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231459"/>
                                        </p:tgtEl>
                                        <p:attrNameLst>
                                          <p:attrName>style.visibility</p:attrName>
                                        </p:attrNameLst>
                                      </p:cBhvr>
                                      <p:to>
                                        <p:strVal val="visible"/>
                                      </p:to>
                                    </p:set>
                                    <p:anim calcmode="lin" valueType="num">
                                      <p:cBhvr additive="base">
                                        <p:cTn id="133" dur="500" fill="hold"/>
                                        <p:tgtEl>
                                          <p:spTgt spid="231459"/>
                                        </p:tgtEl>
                                        <p:attrNameLst>
                                          <p:attrName>ppt_x</p:attrName>
                                        </p:attrNameLst>
                                      </p:cBhvr>
                                      <p:tavLst>
                                        <p:tav tm="0">
                                          <p:val>
                                            <p:strVal val="0-#ppt_w/2"/>
                                          </p:val>
                                        </p:tav>
                                        <p:tav tm="100000">
                                          <p:val>
                                            <p:strVal val="#ppt_x"/>
                                          </p:val>
                                        </p:tav>
                                      </p:tavLst>
                                    </p:anim>
                                    <p:anim calcmode="lin" valueType="num">
                                      <p:cBhvr additive="base">
                                        <p:cTn id="134" dur="500" fill="hold"/>
                                        <p:tgtEl>
                                          <p:spTgt spid="23145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231460"/>
                                        </p:tgtEl>
                                        <p:attrNameLst>
                                          <p:attrName>style.visibility</p:attrName>
                                        </p:attrNameLst>
                                      </p:cBhvr>
                                      <p:to>
                                        <p:strVal val="visible"/>
                                      </p:to>
                                    </p:set>
                                    <p:anim calcmode="lin" valueType="num">
                                      <p:cBhvr additive="base">
                                        <p:cTn id="137" dur="500" fill="hold"/>
                                        <p:tgtEl>
                                          <p:spTgt spid="231460"/>
                                        </p:tgtEl>
                                        <p:attrNameLst>
                                          <p:attrName>ppt_x</p:attrName>
                                        </p:attrNameLst>
                                      </p:cBhvr>
                                      <p:tavLst>
                                        <p:tav tm="0">
                                          <p:val>
                                            <p:strVal val="0-#ppt_w/2"/>
                                          </p:val>
                                        </p:tav>
                                        <p:tav tm="100000">
                                          <p:val>
                                            <p:strVal val="#ppt_x"/>
                                          </p:val>
                                        </p:tav>
                                      </p:tavLst>
                                    </p:anim>
                                    <p:anim calcmode="lin" valueType="num">
                                      <p:cBhvr additive="base">
                                        <p:cTn id="138" dur="500" fill="hold"/>
                                        <p:tgtEl>
                                          <p:spTgt spid="23146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231461"/>
                                        </p:tgtEl>
                                        <p:attrNameLst>
                                          <p:attrName>style.visibility</p:attrName>
                                        </p:attrNameLst>
                                      </p:cBhvr>
                                      <p:to>
                                        <p:strVal val="visible"/>
                                      </p:to>
                                    </p:set>
                                    <p:anim calcmode="lin" valueType="num">
                                      <p:cBhvr additive="base">
                                        <p:cTn id="141" dur="500" fill="hold"/>
                                        <p:tgtEl>
                                          <p:spTgt spid="231461"/>
                                        </p:tgtEl>
                                        <p:attrNameLst>
                                          <p:attrName>ppt_x</p:attrName>
                                        </p:attrNameLst>
                                      </p:cBhvr>
                                      <p:tavLst>
                                        <p:tav tm="0">
                                          <p:val>
                                            <p:strVal val="0-#ppt_w/2"/>
                                          </p:val>
                                        </p:tav>
                                        <p:tav tm="100000">
                                          <p:val>
                                            <p:strVal val="#ppt_x"/>
                                          </p:val>
                                        </p:tav>
                                      </p:tavLst>
                                    </p:anim>
                                    <p:anim calcmode="lin" valueType="num">
                                      <p:cBhvr additive="base">
                                        <p:cTn id="142" dur="500" fill="hold"/>
                                        <p:tgtEl>
                                          <p:spTgt spid="231461"/>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231462"/>
                                        </p:tgtEl>
                                        <p:attrNameLst>
                                          <p:attrName>style.visibility</p:attrName>
                                        </p:attrNameLst>
                                      </p:cBhvr>
                                      <p:to>
                                        <p:strVal val="visible"/>
                                      </p:to>
                                    </p:set>
                                    <p:anim calcmode="lin" valueType="num">
                                      <p:cBhvr additive="base">
                                        <p:cTn id="145" dur="500" fill="hold"/>
                                        <p:tgtEl>
                                          <p:spTgt spid="231462"/>
                                        </p:tgtEl>
                                        <p:attrNameLst>
                                          <p:attrName>ppt_x</p:attrName>
                                        </p:attrNameLst>
                                      </p:cBhvr>
                                      <p:tavLst>
                                        <p:tav tm="0">
                                          <p:val>
                                            <p:strVal val="0-#ppt_w/2"/>
                                          </p:val>
                                        </p:tav>
                                        <p:tav tm="100000">
                                          <p:val>
                                            <p:strVal val="#ppt_x"/>
                                          </p:val>
                                        </p:tav>
                                      </p:tavLst>
                                    </p:anim>
                                    <p:anim calcmode="lin" valueType="num">
                                      <p:cBhvr additive="base">
                                        <p:cTn id="146" dur="500" fill="hold"/>
                                        <p:tgtEl>
                                          <p:spTgt spid="231462"/>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231463"/>
                                        </p:tgtEl>
                                        <p:attrNameLst>
                                          <p:attrName>style.visibility</p:attrName>
                                        </p:attrNameLst>
                                      </p:cBhvr>
                                      <p:to>
                                        <p:strVal val="visible"/>
                                      </p:to>
                                    </p:set>
                                    <p:anim calcmode="lin" valueType="num">
                                      <p:cBhvr additive="base">
                                        <p:cTn id="149" dur="500" fill="hold"/>
                                        <p:tgtEl>
                                          <p:spTgt spid="231463"/>
                                        </p:tgtEl>
                                        <p:attrNameLst>
                                          <p:attrName>ppt_x</p:attrName>
                                        </p:attrNameLst>
                                      </p:cBhvr>
                                      <p:tavLst>
                                        <p:tav tm="0">
                                          <p:val>
                                            <p:strVal val="0-#ppt_w/2"/>
                                          </p:val>
                                        </p:tav>
                                        <p:tav tm="100000">
                                          <p:val>
                                            <p:strVal val="#ppt_x"/>
                                          </p:val>
                                        </p:tav>
                                      </p:tavLst>
                                    </p:anim>
                                    <p:anim calcmode="lin" valueType="num">
                                      <p:cBhvr additive="base">
                                        <p:cTn id="150" dur="500" fill="hold"/>
                                        <p:tgtEl>
                                          <p:spTgt spid="231463"/>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231464"/>
                                        </p:tgtEl>
                                        <p:attrNameLst>
                                          <p:attrName>style.visibility</p:attrName>
                                        </p:attrNameLst>
                                      </p:cBhvr>
                                      <p:to>
                                        <p:strVal val="visible"/>
                                      </p:to>
                                    </p:set>
                                    <p:anim calcmode="lin" valueType="num">
                                      <p:cBhvr additive="base">
                                        <p:cTn id="153" dur="500" fill="hold"/>
                                        <p:tgtEl>
                                          <p:spTgt spid="231464"/>
                                        </p:tgtEl>
                                        <p:attrNameLst>
                                          <p:attrName>ppt_x</p:attrName>
                                        </p:attrNameLst>
                                      </p:cBhvr>
                                      <p:tavLst>
                                        <p:tav tm="0">
                                          <p:val>
                                            <p:strVal val="0-#ppt_w/2"/>
                                          </p:val>
                                        </p:tav>
                                        <p:tav tm="100000">
                                          <p:val>
                                            <p:strVal val="#ppt_x"/>
                                          </p:val>
                                        </p:tav>
                                      </p:tavLst>
                                    </p:anim>
                                    <p:anim calcmode="lin" valueType="num">
                                      <p:cBhvr additive="base">
                                        <p:cTn id="154" dur="500" fill="hold"/>
                                        <p:tgtEl>
                                          <p:spTgt spid="231464"/>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31465"/>
                                        </p:tgtEl>
                                        <p:attrNameLst>
                                          <p:attrName>style.visibility</p:attrName>
                                        </p:attrNameLst>
                                      </p:cBhvr>
                                      <p:to>
                                        <p:strVal val="visible"/>
                                      </p:to>
                                    </p:set>
                                    <p:anim calcmode="lin" valueType="num">
                                      <p:cBhvr additive="base">
                                        <p:cTn id="157" dur="500" fill="hold"/>
                                        <p:tgtEl>
                                          <p:spTgt spid="231465"/>
                                        </p:tgtEl>
                                        <p:attrNameLst>
                                          <p:attrName>ppt_x</p:attrName>
                                        </p:attrNameLst>
                                      </p:cBhvr>
                                      <p:tavLst>
                                        <p:tav tm="0">
                                          <p:val>
                                            <p:strVal val="0-#ppt_w/2"/>
                                          </p:val>
                                        </p:tav>
                                        <p:tav tm="100000">
                                          <p:val>
                                            <p:strVal val="#ppt_x"/>
                                          </p:val>
                                        </p:tav>
                                      </p:tavLst>
                                    </p:anim>
                                    <p:anim calcmode="lin" valueType="num">
                                      <p:cBhvr additive="base">
                                        <p:cTn id="158" dur="500" fill="hold"/>
                                        <p:tgtEl>
                                          <p:spTgt spid="231465"/>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231466"/>
                                        </p:tgtEl>
                                        <p:attrNameLst>
                                          <p:attrName>style.visibility</p:attrName>
                                        </p:attrNameLst>
                                      </p:cBhvr>
                                      <p:to>
                                        <p:strVal val="visible"/>
                                      </p:to>
                                    </p:set>
                                    <p:anim calcmode="lin" valueType="num">
                                      <p:cBhvr additive="base">
                                        <p:cTn id="161" dur="500" fill="hold"/>
                                        <p:tgtEl>
                                          <p:spTgt spid="231466"/>
                                        </p:tgtEl>
                                        <p:attrNameLst>
                                          <p:attrName>ppt_x</p:attrName>
                                        </p:attrNameLst>
                                      </p:cBhvr>
                                      <p:tavLst>
                                        <p:tav tm="0">
                                          <p:val>
                                            <p:strVal val="0-#ppt_w/2"/>
                                          </p:val>
                                        </p:tav>
                                        <p:tav tm="100000">
                                          <p:val>
                                            <p:strVal val="#ppt_x"/>
                                          </p:val>
                                        </p:tav>
                                      </p:tavLst>
                                    </p:anim>
                                    <p:anim calcmode="lin" valueType="num">
                                      <p:cBhvr additive="base">
                                        <p:cTn id="162" dur="500" fill="hold"/>
                                        <p:tgtEl>
                                          <p:spTgt spid="231466"/>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231467"/>
                                        </p:tgtEl>
                                        <p:attrNameLst>
                                          <p:attrName>style.visibility</p:attrName>
                                        </p:attrNameLst>
                                      </p:cBhvr>
                                      <p:to>
                                        <p:strVal val="visible"/>
                                      </p:to>
                                    </p:set>
                                    <p:anim calcmode="lin" valueType="num">
                                      <p:cBhvr additive="base">
                                        <p:cTn id="165" dur="500" fill="hold"/>
                                        <p:tgtEl>
                                          <p:spTgt spid="231467"/>
                                        </p:tgtEl>
                                        <p:attrNameLst>
                                          <p:attrName>ppt_x</p:attrName>
                                        </p:attrNameLst>
                                      </p:cBhvr>
                                      <p:tavLst>
                                        <p:tav tm="0">
                                          <p:val>
                                            <p:strVal val="0-#ppt_w/2"/>
                                          </p:val>
                                        </p:tav>
                                        <p:tav tm="100000">
                                          <p:val>
                                            <p:strVal val="#ppt_x"/>
                                          </p:val>
                                        </p:tav>
                                      </p:tavLst>
                                    </p:anim>
                                    <p:anim calcmode="lin" valueType="num">
                                      <p:cBhvr additive="base">
                                        <p:cTn id="166" dur="500" fill="hold"/>
                                        <p:tgtEl>
                                          <p:spTgt spid="231467"/>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31468"/>
                                        </p:tgtEl>
                                        <p:attrNameLst>
                                          <p:attrName>style.visibility</p:attrName>
                                        </p:attrNameLst>
                                      </p:cBhvr>
                                      <p:to>
                                        <p:strVal val="visible"/>
                                      </p:to>
                                    </p:set>
                                    <p:anim calcmode="lin" valueType="num">
                                      <p:cBhvr additive="base">
                                        <p:cTn id="169" dur="500" fill="hold"/>
                                        <p:tgtEl>
                                          <p:spTgt spid="231468"/>
                                        </p:tgtEl>
                                        <p:attrNameLst>
                                          <p:attrName>ppt_x</p:attrName>
                                        </p:attrNameLst>
                                      </p:cBhvr>
                                      <p:tavLst>
                                        <p:tav tm="0">
                                          <p:val>
                                            <p:strVal val="0-#ppt_w/2"/>
                                          </p:val>
                                        </p:tav>
                                        <p:tav tm="100000">
                                          <p:val>
                                            <p:strVal val="#ppt_x"/>
                                          </p:val>
                                        </p:tav>
                                      </p:tavLst>
                                    </p:anim>
                                    <p:anim calcmode="lin" valueType="num">
                                      <p:cBhvr additive="base">
                                        <p:cTn id="170" dur="500" fill="hold"/>
                                        <p:tgtEl>
                                          <p:spTgt spid="231468"/>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31469"/>
                                        </p:tgtEl>
                                        <p:attrNameLst>
                                          <p:attrName>style.visibility</p:attrName>
                                        </p:attrNameLst>
                                      </p:cBhvr>
                                      <p:to>
                                        <p:strVal val="visible"/>
                                      </p:to>
                                    </p:set>
                                    <p:anim calcmode="lin" valueType="num">
                                      <p:cBhvr additive="base">
                                        <p:cTn id="173" dur="500" fill="hold"/>
                                        <p:tgtEl>
                                          <p:spTgt spid="231469"/>
                                        </p:tgtEl>
                                        <p:attrNameLst>
                                          <p:attrName>ppt_x</p:attrName>
                                        </p:attrNameLst>
                                      </p:cBhvr>
                                      <p:tavLst>
                                        <p:tav tm="0">
                                          <p:val>
                                            <p:strVal val="0-#ppt_w/2"/>
                                          </p:val>
                                        </p:tav>
                                        <p:tav tm="100000">
                                          <p:val>
                                            <p:strVal val="#ppt_x"/>
                                          </p:val>
                                        </p:tav>
                                      </p:tavLst>
                                    </p:anim>
                                    <p:anim calcmode="lin" valueType="num">
                                      <p:cBhvr additive="base">
                                        <p:cTn id="174" dur="500" fill="hold"/>
                                        <p:tgtEl>
                                          <p:spTgt spid="231469"/>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31470"/>
                                        </p:tgtEl>
                                        <p:attrNameLst>
                                          <p:attrName>style.visibility</p:attrName>
                                        </p:attrNameLst>
                                      </p:cBhvr>
                                      <p:to>
                                        <p:strVal val="visible"/>
                                      </p:to>
                                    </p:set>
                                    <p:anim calcmode="lin" valueType="num">
                                      <p:cBhvr additive="base">
                                        <p:cTn id="177" dur="500" fill="hold"/>
                                        <p:tgtEl>
                                          <p:spTgt spid="231470"/>
                                        </p:tgtEl>
                                        <p:attrNameLst>
                                          <p:attrName>ppt_x</p:attrName>
                                        </p:attrNameLst>
                                      </p:cBhvr>
                                      <p:tavLst>
                                        <p:tav tm="0">
                                          <p:val>
                                            <p:strVal val="0-#ppt_w/2"/>
                                          </p:val>
                                        </p:tav>
                                        <p:tav tm="100000">
                                          <p:val>
                                            <p:strVal val="#ppt_x"/>
                                          </p:val>
                                        </p:tav>
                                      </p:tavLst>
                                    </p:anim>
                                    <p:anim calcmode="lin" valueType="num">
                                      <p:cBhvr additive="base">
                                        <p:cTn id="178" dur="500" fill="hold"/>
                                        <p:tgtEl>
                                          <p:spTgt spid="231470"/>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231471"/>
                                        </p:tgtEl>
                                        <p:attrNameLst>
                                          <p:attrName>style.visibility</p:attrName>
                                        </p:attrNameLst>
                                      </p:cBhvr>
                                      <p:to>
                                        <p:strVal val="visible"/>
                                      </p:to>
                                    </p:set>
                                    <p:anim calcmode="lin" valueType="num">
                                      <p:cBhvr additive="base">
                                        <p:cTn id="181" dur="500" fill="hold"/>
                                        <p:tgtEl>
                                          <p:spTgt spid="231471"/>
                                        </p:tgtEl>
                                        <p:attrNameLst>
                                          <p:attrName>ppt_x</p:attrName>
                                        </p:attrNameLst>
                                      </p:cBhvr>
                                      <p:tavLst>
                                        <p:tav tm="0">
                                          <p:val>
                                            <p:strVal val="0-#ppt_w/2"/>
                                          </p:val>
                                        </p:tav>
                                        <p:tav tm="100000">
                                          <p:val>
                                            <p:strVal val="#ppt_x"/>
                                          </p:val>
                                        </p:tav>
                                      </p:tavLst>
                                    </p:anim>
                                    <p:anim calcmode="lin" valueType="num">
                                      <p:cBhvr additive="base">
                                        <p:cTn id="182" dur="500" fill="hold"/>
                                        <p:tgtEl>
                                          <p:spTgt spid="231471"/>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231472"/>
                                        </p:tgtEl>
                                        <p:attrNameLst>
                                          <p:attrName>style.visibility</p:attrName>
                                        </p:attrNameLst>
                                      </p:cBhvr>
                                      <p:to>
                                        <p:strVal val="visible"/>
                                      </p:to>
                                    </p:set>
                                    <p:anim calcmode="lin" valueType="num">
                                      <p:cBhvr additive="base">
                                        <p:cTn id="185" dur="500" fill="hold"/>
                                        <p:tgtEl>
                                          <p:spTgt spid="231472"/>
                                        </p:tgtEl>
                                        <p:attrNameLst>
                                          <p:attrName>ppt_x</p:attrName>
                                        </p:attrNameLst>
                                      </p:cBhvr>
                                      <p:tavLst>
                                        <p:tav tm="0">
                                          <p:val>
                                            <p:strVal val="0-#ppt_w/2"/>
                                          </p:val>
                                        </p:tav>
                                        <p:tav tm="100000">
                                          <p:val>
                                            <p:strVal val="#ppt_x"/>
                                          </p:val>
                                        </p:tav>
                                      </p:tavLst>
                                    </p:anim>
                                    <p:anim calcmode="lin" valueType="num">
                                      <p:cBhvr additive="base">
                                        <p:cTn id="186" dur="500" fill="hold"/>
                                        <p:tgtEl>
                                          <p:spTgt spid="231472"/>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231473"/>
                                        </p:tgtEl>
                                        <p:attrNameLst>
                                          <p:attrName>style.visibility</p:attrName>
                                        </p:attrNameLst>
                                      </p:cBhvr>
                                      <p:to>
                                        <p:strVal val="visible"/>
                                      </p:to>
                                    </p:set>
                                    <p:anim calcmode="lin" valueType="num">
                                      <p:cBhvr additive="base">
                                        <p:cTn id="189" dur="500" fill="hold"/>
                                        <p:tgtEl>
                                          <p:spTgt spid="231473"/>
                                        </p:tgtEl>
                                        <p:attrNameLst>
                                          <p:attrName>ppt_x</p:attrName>
                                        </p:attrNameLst>
                                      </p:cBhvr>
                                      <p:tavLst>
                                        <p:tav tm="0">
                                          <p:val>
                                            <p:strVal val="0-#ppt_w/2"/>
                                          </p:val>
                                        </p:tav>
                                        <p:tav tm="100000">
                                          <p:val>
                                            <p:strVal val="#ppt_x"/>
                                          </p:val>
                                        </p:tav>
                                      </p:tavLst>
                                    </p:anim>
                                    <p:anim calcmode="lin" valueType="num">
                                      <p:cBhvr additive="base">
                                        <p:cTn id="190" dur="500" fill="hold"/>
                                        <p:tgtEl>
                                          <p:spTgt spid="231473"/>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231474"/>
                                        </p:tgtEl>
                                        <p:attrNameLst>
                                          <p:attrName>style.visibility</p:attrName>
                                        </p:attrNameLst>
                                      </p:cBhvr>
                                      <p:to>
                                        <p:strVal val="visible"/>
                                      </p:to>
                                    </p:set>
                                    <p:anim calcmode="lin" valueType="num">
                                      <p:cBhvr additive="base">
                                        <p:cTn id="193" dur="500" fill="hold"/>
                                        <p:tgtEl>
                                          <p:spTgt spid="231474"/>
                                        </p:tgtEl>
                                        <p:attrNameLst>
                                          <p:attrName>ppt_x</p:attrName>
                                        </p:attrNameLst>
                                      </p:cBhvr>
                                      <p:tavLst>
                                        <p:tav tm="0">
                                          <p:val>
                                            <p:strVal val="0-#ppt_w/2"/>
                                          </p:val>
                                        </p:tav>
                                        <p:tav tm="100000">
                                          <p:val>
                                            <p:strVal val="#ppt_x"/>
                                          </p:val>
                                        </p:tav>
                                      </p:tavLst>
                                    </p:anim>
                                    <p:anim calcmode="lin" valueType="num">
                                      <p:cBhvr additive="base">
                                        <p:cTn id="194" dur="500" fill="hold"/>
                                        <p:tgtEl>
                                          <p:spTgt spid="231474"/>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231475"/>
                                        </p:tgtEl>
                                        <p:attrNameLst>
                                          <p:attrName>style.visibility</p:attrName>
                                        </p:attrNameLst>
                                      </p:cBhvr>
                                      <p:to>
                                        <p:strVal val="visible"/>
                                      </p:to>
                                    </p:set>
                                    <p:anim calcmode="lin" valueType="num">
                                      <p:cBhvr additive="base">
                                        <p:cTn id="197" dur="500" fill="hold"/>
                                        <p:tgtEl>
                                          <p:spTgt spid="231475"/>
                                        </p:tgtEl>
                                        <p:attrNameLst>
                                          <p:attrName>ppt_x</p:attrName>
                                        </p:attrNameLst>
                                      </p:cBhvr>
                                      <p:tavLst>
                                        <p:tav tm="0">
                                          <p:val>
                                            <p:strVal val="0-#ppt_w/2"/>
                                          </p:val>
                                        </p:tav>
                                        <p:tav tm="100000">
                                          <p:val>
                                            <p:strVal val="#ppt_x"/>
                                          </p:val>
                                        </p:tav>
                                      </p:tavLst>
                                    </p:anim>
                                    <p:anim calcmode="lin" valueType="num">
                                      <p:cBhvr additive="base">
                                        <p:cTn id="198" dur="500" fill="hold"/>
                                        <p:tgtEl>
                                          <p:spTgt spid="231475"/>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231476"/>
                                        </p:tgtEl>
                                        <p:attrNameLst>
                                          <p:attrName>style.visibility</p:attrName>
                                        </p:attrNameLst>
                                      </p:cBhvr>
                                      <p:to>
                                        <p:strVal val="visible"/>
                                      </p:to>
                                    </p:set>
                                    <p:anim calcmode="lin" valueType="num">
                                      <p:cBhvr additive="base">
                                        <p:cTn id="201" dur="500" fill="hold"/>
                                        <p:tgtEl>
                                          <p:spTgt spid="231476"/>
                                        </p:tgtEl>
                                        <p:attrNameLst>
                                          <p:attrName>ppt_x</p:attrName>
                                        </p:attrNameLst>
                                      </p:cBhvr>
                                      <p:tavLst>
                                        <p:tav tm="0">
                                          <p:val>
                                            <p:strVal val="0-#ppt_w/2"/>
                                          </p:val>
                                        </p:tav>
                                        <p:tav tm="100000">
                                          <p:val>
                                            <p:strVal val="#ppt_x"/>
                                          </p:val>
                                        </p:tav>
                                      </p:tavLst>
                                    </p:anim>
                                    <p:anim calcmode="lin" valueType="num">
                                      <p:cBhvr additive="base">
                                        <p:cTn id="202" dur="500" fill="hold"/>
                                        <p:tgtEl>
                                          <p:spTgt spid="231476"/>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231477"/>
                                        </p:tgtEl>
                                        <p:attrNameLst>
                                          <p:attrName>style.visibility</p:attrName>
                                        </p:attrNameLst>
                                      </p:cBhvr>
                                      <p:to>
                                        <p:strVal val="visible"/>
                                      </p:to>
                                    </p:set>
                                    <p:anim calcmode="lin" valueType="num">
                                      <p:cBhvr additive="base">
                                        <p:cTn id="205" dur="500" fill="hold"/>
                                        <p:tgtEl>
                                          <p:spTgt spid="231477"/>
                                        </p:tgtEl>
                                        <p:attrNameLst>
                                          <p:attrName>ppt_x</p:attrName>
                                        </p:attrNameLst>
                                      </p:cBhvr>
                                      <p:tavLst>
                                        <p:tav tm="0">
                                          <p:val>
                                            <p:strVal val="0-#ppt_w/2"/>
                                          </p:val>
                                        </p:tav>
                                        <p:tav tm="100000">
                                          <p:val>
                                            <p:strVal val="#ppt_x"/>
                                          </p:val>
                                        </p:tav>
                                      </p:tavLst>
                                    </p:anim>
                                    <p:anim calcmode="lin" valueType="num">
                                      <p:cBhvr additive="base">
                                        <p:cTn id="206" dur="500" fill="hold"/>
                                        <p:tgtEl>
                                          <p:spTgt spid="231477"/>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231478"/>
                                        </p:tgtEl>
                                        <p:attrNameLst>
                                          <p:attrName>style.visibility</p:attrName>
                                        </p:attrNameLst>
                                      </p:cBhvr>
                                      <p:to>
                                        <p:strVal val="visible"/>
                                      </p:to>
                                    </p:set>
                                    <p:anim calcmode="lin" valueType="num">
                                      <p:cBhvr additive="base">
                                        <p:cTn id="209" dur="500" fill="hold"/>
                                        <p:tgtEl>
                                          <p:spTgt spid="231478"/>
                                        </p:tgtEl>
                                        <p:attrNameLst>
                                          <p:attrName>ppt_x</p:attrName>
                                        </p:attrNameLst>
                                      </p:cBhvr>
                                      <p:tavLst>
                                        <p:tav tm="0">
                                          <p:val>
                                            <p:strVal val="0-#ppt_w/2"/>
                                          </p:val>
                                        </p:tav>
                                        <p:tav tm="100000">
                                          <p:val>
                                            <p:strVal val="#ppt_x"/>
                                          </p:val>
                                        </p:tav>
                                      </p:tavLst>
                                    </p:anim>
                                    <p:anim calcmode="lin" valueType="num">
                                      <p:cBhvr additive="base">
                                        <p:cTn id="210" dur="500" fill="hold"/>
                                        <p:tgtEl>
                                          <p:spTgt spid="231478"/>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childTnLst>
                                    <p:set>
                                      <p:cBhvr>
                                        <p:cTn id="212" dur="1" fill="hold">
                                          <p:stCondLst>
                                            <p:cond delay="0"/>
                                          </p:stCondLst>
                                        </p:cTn>
                                        <p:tgtEl>
                                          <p:spTgt spid="231479"/>
                                        </p:tgtEl>
                                        <p:attrNameLst>
                                          <p:attrName>style.visibility</p:attrName>
                                        </p:attrNameLst>
                                      </p:cBhvr>
                                      <p:to>
                                        <p:strVal val="visible"/>
                                      </p:to>
                                    </p:set>
                                    <p:anim calcmode="lin" valueType="num">
                                      <p:cBhvr additive="base">
                                        <p:cTn id="213" dur="500" fill="hold"/>
                                        <p:tgtEl>
                                          <p:spTgt spid="231479"/>
                                        </p:tgtEl>
                                        <p:attrNameLst>
                                          <p:attrName>ppt_x</p:attrName>
                                        </p:attrNameLst>
                                      </p:cBhvr>
                                      <p:tavLst>
                                        <p:tav tm="0">
                                          <p:val>
                                            <p:strVal val="0-#ppt_w/2"/>
                                          </p:val>
                                        </p:tav>
                                        <p:tav tm="100000">
                                          <p:val>
                                            <p:strVal val="#ppt_x"/>
                                          </p:val>
                                        </p:tav>
                                      </p:tavLst>
                                    </p:anim>
                                    <p:anim calcmode="lin" valueType="num">
                                      <p:cBhvr additive="base">
                                        <p:cTn id="214" dur="500" fill="hold"/>
                                        <p:tgtEl>
                                          <p:spTgt spid="231479"/>
                                        </p:tgtEl>
                                        <p:attrNameLst>
                                          <p:attrName>ppt_y</p:attrName>
                                        </p:attrNameLst>
                                      </p:cBhvr>
                                      <p:tavLst>
                                        <p:tav tm="0">
                                          <p:val>
                                            <p:strVal val="#ppt_y"/>
                                          </p:val>
                                        </p:tav>
                                        <p:tav tm="100000">
                                          <p:val>
                                            <p:strVal val="#ppt_y"/>
                                          </p:val>
                                        </p:tav>
                                      </p:tavLst>
                                    </p:anim>
                                  </p:childTnLst>
                                </p:cTn>
                              </p:par>
                              <p:par>
                                <p:cTn id="215" presetID="2" presetClass="entr" presetSubtype="8" fill="hold" grpId="0" nodeType="withEffect">
                                  <p:stCondLst>
                                    <p:cond delay="0"/>
                                  </p:stCondLst>
                                  <p:childTnLst>
                                    <p:set>
                                      <p:cBhvr>
                                        <p:cTn id="216" dur="1" fill="hold">
                                          <p:stCondLst>
                                            <p:cond delay="0"/>
                                          </p:stCondLst>
                                        </p:cTn>
                                        <p:tgtEl>
                                          <p:spTgt spid="231480"/>
                                        </p:tgtEl>
                                        <p:attrNameLst>
                                          <p:attrName>style.visibility</p:attrName>
                                        </p:attrNameLst>
                                      </p:cBhvr>
                                      <p:to>
                                        <p:strVal val="visible"/>
                                      </p:to>
                                    </p:set>
                                    <p:anim calcmode="lin" valueType="num">
                                      <p:cBhvr additive="base">
                                        <p:cTn id="217" dur="500" fill="hold"/>
                                        <p:tgtEl>
                                          <p:spTgt spid="231480"/>
                                        </p:tgtEl>
                                        <p:attrNameLst>
                                          <p:attrName>ppt_x</p:attrName>
                                        </p:attrNameLst>
                                      </p:cBhvr>
                                      <p:tavLst>
                                        <p:tav tm="0">
                                          <p:val>
                                            <p:strVal val="0-#ppt_w/2"/>
                                          </p:val>
                                        </p:tav>
                                        <p:tav tm="100000">
                                          <p:val>
                                            <p:strVal val="#ppt_x"/>
                                          </p:val>
                                        </p:tav>
                                      </p:tavLst>
                                    </p:anim>
                                    <p:anim calcmode="lin" valueType="num">
                                      <p:cBhvr additive="base">
                                        <p:cTn id="218" dur="500" fill="hold"/>
                                        <p:tgtEl>
                                          <p:spTgt spid="231480"/>
                                        </p:tgtEl>
                                        <p:attrNameLst>
                                          <p:attrName>ppt_y</p:attrName>
                                        </p:attrNameLst>
                                      </p:cBhvr>
                                      <p:tavLst>
                                        <p:tav tm="0">
                                          <p:val>
                                            <p:strVal val="#ppt_y"/>
                                          </p:val>
                                        </p:tav>
                                        <p:tav tm="100000">
                                          <p:val>
                                            <p:strVal val="#ppt_y"/>
                                          </p:val>
                                        </p:tav>
                                      </p:tavLst>
                                    </p:anim>
                                  </p:childTnLst>
                                </p:cTn>
                              </p:par>
                              <p:par>
                                <p:cTn id="219" presetID="2" presetClass="entr" presetSubtype="8" fill="hold" grpId="0" nodeType="withEffect">
                                  <p:stCondLst>
                                    <p:cond delay="0"/>
                                  </p:stCondLst>
                                  <p:childTnLst>
                                    <p:set>
                                      <p:cBhvr>
                                        <p:cTn id="220" dur="1" fill="hold">
                                          <p:stCondLst>
                                            <p:cond delay="0"/>
                                          </p:stCondLst>
                                        </p:cTn>
                                        <p:tgtEl>
                                          <p:spTgt spid="231481"/>
                                        </p:tgtEl>
                                        <p:attrNameLst>
                                          <p:attrName>style.visibility</p:attrName>
                                        </p:attrNameLst>
                                      </p:cBhvr>
                                      <p:to>
                                        <p:strVal val="visible"/>
                                      </p:to>
                                    </p:set>
                                    <p:anim calcmode="lin" valueType="num">
                                      <p:cBhvr additive="base">
                                        <p:cTn id="221" dur="500" fill="hold"/>
                                        <p:tgtEl>
                                          <p:spTgt spid="231481"/>
                                        </p:tgtEl>
                                        <p:attrNameLst>
                                          <p:attrName>ppt_x</p:attrName>
                                        </p:attrNameLst>
                                      </p:cBhvr>
                                      <p:tavLst>
                                        <p:tav tm="0">
                                          <p:val>
                                            <p:strVal val="0-#ppt_w/2"/>
                                          </p:val>
                                        </p:tav>
                                        <p:tav tm="100000">
                                          <p:val>
                                            <p:strVal val="#ppt_x"/>
                                          </p:val>
                                        </p:tav>
                                      </p:tavLst>
                                    </p:anim>
                                    <p:anim calcmode="lin" valueType="num">
                                      <p:cBhvr additive="base">
                                        <p:cTn id="222" dur="500" fill="hold"/>
                                        <p:tgtEl>
                                          <p:spTgt spid="231481"/>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childTnLst>
                                    <p:set>
                                      <p:cBhvr>
                                        <p:cTn id="224" dur="1" fill="hold">
                                          <p:stCondLst>
                                            <p:cond delay="0"/>
                                          </p:stCondLst>
                                        </p:cTn>
                                        <p:tgtEl>
                                          <p:spTgt spid="231482"/>
                                        </p:tgtEl>
                                        <p:attrNameLst>
                                          <p:attrName>style.visibility</p:attrName>
                                        </p:attrNameLst>
                                      </p:cBhvr>
                                      <p:to>
                                        <p:strVal val="visible"/>
                                      </p:to>
                                    </p:set>
                                    <p:anim calcmode="lin" valueType="num">
                                      <p:cBhvr additive="base">
                                        <p:cTn id="225" dur="500" fill="hold"/>
                                        <p:tgtEl>
                                          <p:spTgt spid="231482"/>
                                        </p:tgtEl>
                                        <p:attrNameLst>
                                          <p:attrName>ppt_x</p:attrName>
                                        </p:attrNameLst>
                                      </p:cBhvr>
                                      <p:tavLst>
                                        <p:tav tm="0">
                                          <p:val>
                                            <p:strVal val="0-#ppt_w/2"/>
                                          </p:val>
                                        </p:tav>
                                        <p:tav tm="100000">
                                          <p:val>
                                            <p:strVal val="#ppt_x"/>
                                          </p:val>
                                        </p:tav>
                                      </p:tavLst>
                                    </p:anim>
                                    <p:anim calcmode="lin" valueType="num">
                                      <p:cBhvr additive="base">
                                        <p:cTn id="226" dur="500" fill="hold"/>
                                        <p:tgtEl>
                                          <p:spTgt spid="231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7" grpId="0" animBg="1"/>
      <p:bldP spid="231428" grpId="0" animBg="1"/>
      <p:bldP spid="231429" grpId="0" animBg="1"/>
      <p:bldP spid="231430" grpId="0" animBg="1"/>
      <p:bldP spid="231431" grpId="0" animBg="1"/>
      <p:bldP spid="231432" grpId="0" animBg="1"/>
      <p:bldP spid="231433" grpId="0" animBg="1"/>
      <p:bldP spid="231434" grpId="0" animBg="1"/>
      <p:bldP spid="231435" grpId="0" animBg="1"/>
      <p:bldP spid="231436" grpId="0" animBg="1"/>
      <p:bldP spid="231438" grpId="0" animBg="1"/>
      <p:bldP spid="231439" grpId="0" animBg="1"/>
      <p:bldP spid="231440" grpId="0" animBg="1"/>
      <p:bldP spid="231441" grpId="0" animBg="1"/>
      <p:bldP spid="231442" grpId="0" animBg="1"/>
      <p:bldP spid="231443" grpId="0" animBg="1"/>
      <p:bldP spid="231444" grpId="0"/>
      <p:bldP spid="231445" grpId="0"/>
      <p:bldP spid="231446" grpId="0"/>
      <p:bldP spid="231447" grpId="0" animBg="1"/>
      <p:bldP spid="231448" grpId="0" animBg="1"/>
      <p:bldP spid="231449" grpId="0" animBg="1"/>
      <p:bldP spid="231450" grpId="0" animBg="1"/>
      <p:bldP spid="231451" grpId="0" animBg="1"/>
      <p:bldP spid="231452" grpId="0" animBg="1"/>
      <p:bldP spid="231453" grpId="0" animBg="1"/>
      <p:bldP spid="231454" grpId="0" animBg="1"/>
      <p:bldP spid="231455" grpId="0" animBg="1"/>
      <p:bldP spid="231456" grpId="0" animBg="1"/>
      <p:bldP spid="231457" grpId="0" animBg="1"/>
      <p:bldP spid="231458" grpId="0" animBg="1"/>
      <p:bldP spid="231459" grpId="0"/>
      <p:bldP spid="231460" grpId="0" animBg="1"/>
      <p:bldP spid="231461" grpId="0" animBg="1"/>
      <p:bldP spid="231462" grpId="0" animBg="1"/>
      <p:bldP spid="231463" grpId="0" animBg="1"/>
      <p:bldP spid="231464" grpId="0" animBg="1"/>
      <p:bldP spid="231465" grpId="0" animBg="1"/>
      <p:bldP spid="231466" grpId="0" animBg="1"/>
      <p:bldP spid="231467" grpId="0" animBg="1"/>
      <p:bldP spid="231468" grpId="0" animBg="1"/>
      <p:bldP spid="231469" grpId="0" animBg="1"/>
      <p:bldP spid="231470" grpId="0" animBg="1"/>
      <p:bldP spid="231471" grpId="0" animBg="1"/>
      <p:bldP spid="231472" grpId="0" animBg="1"/>
      <p:bldP spid="231473" grpId="0" animBg="1"/>
      <p:bldP spid="231474" grpId="0" animBg="1"/>
      <p:bldP spid="231475" grpId="0" animBg="1"/>
      <p:bldP spid="231476" grpId="0" animBg="1"/>
      <p:bldP spid="231477" grpId="0" animBg="1"/>
      <p:bldP spid="231478" grpId="0" animBg="1"/>
      <p:bldP spid="231479" grpId="0" animBg="1"/>
      <p:bldP spid="231480" grpId="0" animBg="1"/>
      <p:bldP spid="231481" grpId="0" animBg="1"/>
      <p:bldP spid="231482" grpId="0" animBg="1"/>
    </p:bld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381000" y="698500"/>
            <a:ext cx="8305800" cy="5548313"/>
          </a:xfrm>
        </p:spPr>
        <p:txBody>
          <a:bodyPr/>
          <a:lstStyle/>
          <a:p>
            <a:pPr algn="just">
              <a:buClr>
                <a:srgbClr val="FF7C80"/>
              </a:buClr>
              <a:buSzPct val="50000"/>
              <a:buFont typeface="Wingdings" pitchFamily="2" charset="2"/>
              <a:buChar char="n"/>
            </a:pPr>
            <a:r>
              <a:rPr lang="zh-CN" altLang="en-US" sz="2800" b="1" dirty="0">
                <a:solidFill>
                  <a:srgbClr val="006600"/>
                </a:solidFill>
                <a:effectLst>
                  <a:outerShdw blurRad="38100" dist="38100" dir="2700000" algn="tl">
                    <a:srgbClr val="C0C0C0"/>
                  </a:outerShdw>
                </a:effectLst>
                <a:ea typeface="仿宋_GB2312" pitchFamily="49" charset="-122"/>
              </a:rPr>
              <a:t>在邻接表中增设一个</a:t>
            </a:r>
            <a:r>
              <a:rPr lang="zh-CN" altLang="en-US" sz="2800" b="1" dirty="0" smtClean="0">
                <a:solidFill>
                  <a:srgbClr val="006600"/>
                </a:solidFill>
                <a:effectLst>
                  <a:outerShdw blurRad="38100" dist="38100" dir="2700000" algn="tl">
                    <a:srgbClr val="C0C0C0"/>
                  </a:outerShdw>
                </a:effectLst>
                <a:ea typeface="仿宋_GB2312" pitchFamily="49" charset="-122"/>
              </a:rPr>
              <a:t>数组</a:t>
            </a:r>
            <a:r>
              <a:rPr lang="en-US" altLang="zh-CN" sz="2800" b="1" dirty="0" smtClean="0">
                <a:solidFill>
                  <a:schemeClr val="tx2"/>
                </a:solidFill>
                <a:effectLst>
                  <a:outerShdw blurRad="38100" dist="38100" dir="2700000" algn="tl">
                    <a:srgbClr val="C0C0C0"/>
                  </a:outerShdw>
                </a:effectLst>
                <a:ea typeface="仿宋_GB2312" pitchFamily="49" charset="-122"/>
              </a:rPr>
              <a:t>count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a:t>
            </a:r>
            <a:r>
              <a:rPr lang="zh-CN" altLang="en-US" sz="2800" b="1" dirty="0">
                <a:solidFill>
                  <a:srgbClr val="006600"/>
                </a:solidFill>
                <a:effectLst>
                  <a:outerShdw blurRad="38100" dist="38100" dir="2700000" algn="tl">
                    <a:srgbClr val="C0C0C0"/>
                  </a:outerShdw>
                </a:effectLst>
                <a:ea typeface="仿宋_GB2312" pitchFamily="49" charset="-122"/>
              </a:rPr>
              <a:t>记录各顶点入度，入度为零的顶点即无前驱顶点。</a:t>
            </a:r>
          </a:p>
          <a:p>
            <a:pPr algn="just">
              <a:buClr>
                <a:srgbClr val="FF7C80"/>
              </a:buClr>
              <a:buSzPct val="50000"/>
              <a:buFont typeface="Wingdings" pitchFamily="2" charset="2"/>
              <a:buChar char="n"/>
            </a:pPr>
            <a:r>
              <a:rPr lang="zh-CN" altLang="en-US" sz="2800" b="1" dirty="0">
                <a:solidFill>
                  <a:srgbClr val="006600"/>
                </a:solidFill>
                <a:effectLst>
                  <a:outerShdw blurRad="38100" dist="38100" dir="2700000" algn="tl">
                    <a:srgbClr val="C0C0C0"/>
                  </a:outerShdw>
                </a:effectLst>
                <a:ea typeface="仿宋_GB2312" pitchFamily="49" charset="-122"/>
              </a:rPr>
              <a:t>在输入数据前，顶点</a:t>
            </a:r>
            <a:r>
              <a:rPr lang="zh-CN" altLang="en-US" sz="2800" b="1" dirty="0" smtClean="0">
                <a:solidFill>
                  <a:srgbClr val="006600"/>
                </a:solidFill>
                <a:effectLst>
                  <a:outerShdw blurRad="38100" dist="38100" dir="2700000" algn="tl">
                    <a:srgbClr val="C0C0C0"/>
                  </a:outerShdw>
                </a:effectLst>
                <a:ea typeface="仿宋_GB2312" pitchFamily="49" charset="-122"/>
              </a:rPr>
              <a:t>表</a:t>
            </a:r>
            <a:r>
              <a:rPr lang="en-US" altLang="zh-CN" sz="2800" b="1" dirty="0" err="1" smtClean="0">
                <a:solidFill>
                  <a:schemeClr val="tx2"/>
                </a:solidFill>
                <a:effectLst>
                  <a:outerShdw blurRad="38100" dist="38100" dir="2700000" algn="tl">
                    <a:srgbClr val="C0C0C0"/>
                  </a:outerShdw>
                </a:effectLst>
                <a:ea typeface="仿宋_GB2312" pitchFamily="49" charset="-122"/>
              </a:rPr>
              <a:t>NodeTable</a:t>
            </a: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和</a:t>
            </a:r>
            <a:r>
              <a:rPr lang="zh-CN" altLang="en-US" sz="2800" b="1" dirty="0">
                <a:solidFill>
                  <a:srgbClr val="006600"/>
                </a:solidFill>
                <a:effectLst>
                  <a:outerShdw blurRad="38100" dist="38100" dir="2700000" algn="tl">
                    <a:srgbClr val="C0C0C0"/>
                  </a:outerShdw>
                </a:effectLst>
                <a:ea typeface="仿宋_GB2312" pitchFamily="49" charset="-122"/>
              </a:rPr>
              <a:t>入度</a:t>
            </a:r>
            <a:r>
              <a:rPr lang="zh-CN" altLang="en-US" sz="2800" b="1" dirty="0" smtClean="0">
                <a:solidFill>
                  <a:srgbClr val="006600"/>
                </a:solidFill>
                <a:effectLst>
                  <a:outerShdw blurRad="38100" dist="38100" dir="2700000" algn="tl">
                    <a:srgbClr val="C0C0C0"/>
                  </a:outerShdw>
                </a:effectLst>
                <a:ea typeface="仿宋_GB2312" pitchFamily="49" charset="-122"/>
              </a:rPr>
              <a:t>数组</a:t>
            </a:r>
            <a:r>
              <a:rPr lang="en-US" altLang="zh-CN" sz="2800" b="1" dirty="0" smtClean="0">
                <a:solidFill>
                  <a:schemeClr val="tx2"/>
                </a:solidFill>
                <a:effectLst>
                  <a:outerShdw blurRad="38100" dist="38100" dir="2700000" algn="tl">
                    <a:srgbClr val="C0C0C0"/>
                  </a:outerShdw>
                </a:effectLst>
                <a:ea typeface="仿宋_GB2312" pitchFamily="49" charset="-122"/>
              </a:rPr>
              <a:t>count</a:t>
            </a: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全部</a:t>
            </a:r>
            <a:r>
              <a:rPr lang="zh-CN" altLang="en-US" sz="2800" b="1" dirty="0">
                <a:solidFill>
                  <a:srgbClr val="006600"/>
                </a:solidFill>
                <a:effectLst>
                  <a:outerShdw blurRad="38100" dist="38100" dir="2700000" algn="tl">
                    <a:srgbClr val="C0C0C0"/>
                  </a:outerShdw>
                </a:effectLst>
                <a:ea typeface="仿宋_GB2312" pitchFamily="49" charset="-122"/>
              </a:rPr>
              <a:t>初始化。在输入数据时，每输入一条</a:t>
            </a:r>
            <a:r>
              <a:rPr lang="zh-CN" altLang="en-US" sz="2800" b="1" dirty="0" smtClean="0">
                <a:solidFill>
                  <a:srgbClr val="006600"/>
                </a:solidFill>
                <a:effectLst>
                  <a:outerShdw blurRad="38100" dist="38100" dir="2700000" algn="tl">
                    <a:srgbClr val="C0C0C0"/>
                  </a:outerShdw>
                </a:effectLst>
                <a:ea typeface="仿宋_GB2312" pitchFamily="49" charset="-122"/>
              </a:rPr>
              <a:t>边</a:t>
            </a:r>
            <a:r>
              <a:rPr lang="en-US" altLang="zh-CN" sz="2800" b="1" dirty="0" smtClean="0">
                <a:solidFill>
                  <a:schemeClr val="tx2"/>
                </a:solidFill>
                <a:effectLst>
                  <a:outerShdw blurRad="38100" dist="38100" dir="2700000" algn="tl">
                    <a:srgbClr val="C0C0C0"/>
                  </a:outerShdw>
                </a:effectLst>
                <a:ea typeface="仿宋_GB2312" pitchFamily="49" charset="-122"/>
              </a:rPr>
              <a:t>&lt;</a:t>
            </a:r>
            <a:r>
              <a:rPr lang="en-US" altLang="zh-CN" sz="2800" b="1" dirty="0">
                <a:solidFill>
                  <a:schemeClr val="tx2"/>
                </a:solidFill>
                <a:effectLst>
                  <a:outerShdw blurRad="38100" dist="38100" dir="2700000" algn="tl">
                    <a:srgbClr val="C0C0C0"/>
                  </a:outerShdw>
                </a:effectLst>
                <a:ea typeface="仿宋_GB2312" pitchFamily="49" charset="-122"/>
              </a:rPr>
              <a:t>j, k</a:t>
            </a:r>
            <a:r>
              <a:rPr lang="en-US" altLang="zh-CN" sz="2800" b="1" dirty="0" smtClean="0">
                <a:solidFill>
                  <a:schemeClr val="tx2"/>
                </a:solidFill>
                <a:effectLst>
                  <a:outerShdw blurRad="38100" dist="38100" dir="2700000" algn="tl">
                    <a:srgbClr val="C0C0C0"/>
                  </a:outerShdw>
                </a:effectLst>
                <a:ea typeface="仿宋_GB2312" pitchFamily="49" charset="-122"/>
              </a:rPr>
              <a:t>&gt;</a:t>
            </a:r>
            <a:r>
              <a:rPr lang="zh-CN" altLang="en-US" sz="2800" b="1" dirty="0" smtClean="0">
                <a:solidFill>
                  <a:srgbClr val="006600"/>
                </a:solidFill>
                <a:effectLst>
                  <a:outerShdw blurRad="38100" dist="38100" dir="2700000" algn="tl">
                    <a:srgbClr val="C0C0C0"/>
                  </a:outerShdw>
                </a:effectLst>
                <a:ea typeface="仿宋_GB2312" pitchFamily="49" charset="-122"/>
              </a:rPr>
              <a:t>，</a:t>
            </a:r>
            <a:r>
              <a:rPr lang="zh-CN" altLang="en-US" sz="2800" b="1" dirty="0">
                <a:solidFill>
                  <a:srgbClr val="006600"/>
                </a:solidFill>
                <a:effectLst>
                  <a:outerShdw blurRad="38100" dist="38100" dir="2700000" algn="tl">
                    <a:srgbClr val="C0C0C0"/>
                  </a:outerShdw>
                </a:effectLst>
                <a:ea typeface="仿宋_GB2312" pitchFamily="49" charset="-122"/>
              </a:rPr>
              <a:t>就需要建立一个边结点，并将它链入相应边链表中，统计入度信息：</a:t>
            </a:r>
          </a:p>
          <a:p>
            <a:pPr lvl="1" algn="just">
              <a:buFontTx/>
              <a:buNone/>
            </a:pPr>
            <a:r>
              <a:rPr lang="zh-CN" altLang="en-US" sz="3200" b="1" dirty="0">
                <a:effectLst>
                  <a:outerShdw blurRad="38100" dist="38100" dir="2700000" algn="tl">
                    <a:srgbClr val="C0C0C0"/>
                  </a:outerShdw>
                </a:effectLst>
                <a:ea typeface="仿宋_GB2312" pitchFamily="49" charset="-122"/>
              </a:rPr>
              <a:t>   </a:t>
            </a:r>
            <a:r>
              <a:rPr lang="en-US" altLang="zh-CN" dirty="0">
                <a:solidFill>
                  <a:schemeClr val="tx2"/>
                </a:solidFill>
                <a:ea typeface="仿宋_GB2312" pitchFamily="49" charset="-122"/>
              </a:rPr>
              <a:t>Edge</a:t>
            </a:r>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p</a:t>
            </a:r>
            <a:r>
              <a:rPr lang="en-US" altLang="zh-CN" b="1" dirty="0" smtClean="0">
                <a:solidFill>
                  <a:schemeClr val="tx2"/>
                </a:solidFill>
                <a:ea typeface="仿宋_GB2312" pitchFamily="49" charset="-122"/>
              </a:rPr>
              <a:t>=new </a:t>
            </a:r>
            <a:r>
              <a:rPr lang="en-US" altLang="zh-CN" dirty="0">
                <a:solidFill>
                  <a:schemeClr val="tx2"/>
                </a:solidFill>
                <a:ea typeface="仿宋_GB2312" pitchFamily="49" charset="-122"/>
              </a:rPr>
              <a:t>Edge </a:t>
            </a:r>
            <a:r>
              <a:rPr lang="en-US" altLang="zh-CN" b="1" dirty="0">
                <a:solidFill>
                  <a:schemeClr val="tx2"/>
                </a:solidFill>
                <a:ea typeface="仿宋_GB2312" pitchFamily="49" charset="-122"/>
              </a:rPr>
              <a:t>&lt;</a:t>
            </a:r>
            <a:r>
              <a:rPr lang="en-US" altLang="zh-CN" b="1" dirty="0" err="1">
                <a:solidFill>
                  <a:schemeClr val="tx2"/>
                </a:solidFill>
                <a:ea typeface="仿宋_GB2312" pitchFamily="49" charset="-122"/>
              </a:rPr>
              <a:t>int</a:t>
            </a:r>
            <a:r>
              <a:rPr lang="en-US" altLang="zh-CN" b="1" dirty="0">
                <a:solidFill>
                  <a:schemeClr val="tx2"/>
                </a:solidFill>
                <a:ea typeface="仿宋_GB2312" pitchFamily="49" charset="-122"/>
              </a:rPr>
              <a:t>&gt; (</a:t>
            </a:r>
            <a:r>
              <a:rPr lang="en-US" altLang="zh-CN" dirty="0">
                <a:solidFill>
                  <a:schemeClr val="tx2"/>
                </a:solidFill>
                <a:ea typeface="仿宋_GB2312" pitchFamily="49" charset="-122"/>
              </a:rPr>
              <a:t>k</a:t>
            </a:r>
            <a:r>
              <a:rPr lang="en-US" altLang="zh-CN" b="1" dirty="0">
                <a:solidFill>
                  <a:schemeClr val="tx2"/>
                </a:solidFill>
                <a:ea typeface="仿宋_GB2312" pitchFamily="49" charset="-122"/>
              </a:rPr>
              <a:t>);</a:t>
            </a:r>
            <a:r>
              <a:rPr lang="en-US" altLang="zh-CN" b="1" dirty="0">
                <a:ea typeface="仿宋_GB2312" pitchFamily="49" charset="-122"/>
              </a:rPr>
              <a:t>	</a:t>
            </a:r>
          </a:p>
          <a:p>
            <a:pPr lvl="1" algn="just">
              <a:spcBef>
                <a:spcPct val="0"/>
              </a:spcBef>
              <a:buFontTx/>
              <a:buNone/>
            </a:pPr>
            <a:r>
              <a:rPr lang="en-US" altLang="zh-CN" b="1" dirty="0">
                <a:ea typeface="仿宋_GB2312" pitchFamily="49" charset="-122"/>
              </a:rPr>
              <a:t>	 </a:t>
            </a:r>
            <a:r>
              <a:rPr lang="en-US" altLang="zh-CN" b="1" dirty="0">
                <a:solidFill>
                  <a:srgbClr val="3333CC"/>
                </a:solidFill>
                <a:ea typeface="仿宋_GB2312" pitchFamily="49" charset="-122"/>
              </a:rPr>
              <a:t>//</a:t>
            </a:r>
            <a:r>
              <a:rPr lang="zh-CN" altLang="en-US" dirty="0">
                <a:solidFill>
                  <a:srgbClr val="3333CC"/>
                </a:solidFill>
                <a:ea typeface="隶书" pitchFamily="49" charset="-122"/>
              </a:rPr>
              <a:t>建立边结点，</a:t>
            </a:r>
            <a:r>
              <a:rPr lang="en-US" altLang="zh-CN" b="1" dirty="0" err="1" smtClean="0">
                <a:solidFill>
                  <a:schemeClr val="tx2"/>
                </a:solidFill>
                <a:ea typeface="隶书" pitchFamily="49" charset="-122"/>
              </a:rPr>
              <a:t>dest</a:t>
            </a:r>
            <a:r>
              <a:rPr lang="zh-CN" altLang="en-US" dirty="0" smtClean="0">
                <a:solidFill>
                  <a:srgbClr val="3333CC"/>
                </a:solidFill>
                <a:ea typeface="隶书" pitchFamily="49" charset="-122"/>
              </a:rPr>
              <a:t>域</a:t>
            </a:r>
            <a:r>
              <a:rPr lang="zh-CN" altLang="en-US" dirty="0">
                <a:solidFill>
                  <a:srgbClr val="3333CC"/>
                </a:solidFill>
                <a:ea typeface="隶书" pitchFamily="49" charset="-122"/>
              </a:rPr>
              <a:t>赋</a:t>
            </a:r>
            <a:r>
              <a:rPr lang="zh-CN" altLang="en-US" dirty="0" smtClean="0">
                <a:solidFill>
                  <a:srgbClr val="3333CC"/>
                </a:solidFill>
                <a:ea typeface="隶书" pitchFamily="49" charset="-122"/>
              </a:rPr>
              <a:t>为</a:t>
            </a:r>
            <a:r>
              <a:rPr lang="en-US" altLang="zh-CN" b="1" dirty="0" smtClean="0">
                <a:solidFill>
                  <a:schemeClr val="tx2"/>
                </a:solidFill>
                <a:ea typeface="隶书" pitchFamily="49" charset="-122"/>
              </a:rPr>
              <a:t>k</a:t>
            </a:r>
            <a:endParaRPr lang="en-US" altLang="zh-CN" b="1" dirty="0">
              <a:solidFill>
                <a:srgbClr val="3333CC"/>
              </a:solidFill>
              <a:ea typeface="仿宋_GB2312" pitchFamily="49" charset="-122"/>
            </a:endParaRPr>
          </a:p>
          <a:p>
            <a:pPr lvl="1" algn="just">
              <a:spcBef>
                <a:spcPct val="0"/>
              </a:spcBef>
              <a:buFontTx/>
              <a:buNone/>
            </a:pPr>
            <a:r>
              <a:rPr lang="en-US" altLang="zh-CN" b="1" dirty="0">
                <a:ea typeface="仿宋_GB2312" pitchFamily="49" charset="-122"/>
              </a:rPr>
              <a:t>    </a:t>
            </a:r>
            <a:r>
              <a:rPr lang="en-US" altLang="zh-CN" dirty="0">
                <a:solidFill>
                  <a:schemeClr val="tx2"/>
                </a:solidFill>
                <a:ea typeface="仿宋_GB2312" pitchFamily="49" charset="-122"/>
              </a:rPr>
              <a:t>p</a:t>
            </a:r>
            <a:r>
              <a:rPr lang="en-US" altLang="zh-CN" b="1" dirty="0">
                <a:solidFill>
                  <a:schemeClr val="tx2"/>
                </a:solidFill>
                <a:ea typeface="楷体_GB2312" pitchFamily="49" charset="-122"/>
              </a:rPr>
              <a:t>-&gt;</a:t>
            </a:r>
            <a:r>
              <a:rPr lang="en-US" altLang="zh-CN" dirty="0" smtClean="0">
                <a:solidFill>
                  <a:schemeClr val="tx2"/>
                </a:solidFill>
                <a:ea typeface="仿宋_GB2312" pitchFamily="49" charset="-122"/>
              </a:rPr>
              <a:t>link</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NodeTable</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j</a:t>
            </a:r>
            <a:r>
              <a:rPr lang="en-US" altLang="zh-CN" b="1" dirty="0">
                <a:solidFill>
                  <a:schemeClr val="tx2"/>
                </a:solidFill>
                <a:ea typeface="仿宋_GB2312" pitchFamily="49" charset="-122"/>
              </a:rPr>
              <a:t>].</a:t>
            </a:r>
            <a:r>
              <a:rPr lang="en-US" altLang="zh-CN" dirty="0" err="1">
                <a:solidFill>
                  <a:schemeClr val="tx2"/>
                </a:solidFill>
                <a:ea typeface="仿宋_GB2312" pitchFamily="49" charset="-122"/>
              </a:rPr>
              <a:t>adj</a:t>
            </a:r>
            <a:r>
              <a:rPr lang="en-US" altLang="zh-CN" b="1" dirty="0">
                <a:solidFill>
                  <a:schemeClr val="tx2"/>
                </a:solidFill>
                <a:ea typeface="仿宋_GB2312" pitchFamily="49" charset="-122"/>
              </a:rPr>
              <a:t>;</a:t>
            </a:r>
          </a:p>
          <a:p>
            <a:pPr lvl="1" algn="just">
              <a:spcBef>
                <a:spcPct val="0"/>
              </a:spcBef>
              <a:buFontTx/>
              <a:buNone/>
            </a:pPr>
            <a:r>
              <a:rPr lang="en-US" altLang="zh-CN" b="1" dirty="0">
                <a:solidFill>
                  <a:schemeClr val="tx2"/>
                </a:solidFill>
                <a:ea typeface="仿宋_GB2312" pitchFamily="49" charset="-122"/>
              </a:rPr>
              <a:t>    </a:t>
            </a:r>
            <a:r>
              <a:rPr lang="en-US" altLang="zh-CN" dirty="0" err="1" smtClean="0">
                <a:solidFill>
                  <a:schemeClr val="tx2"/>
                </a:solidFill>
                <a:ea typeface="仿宋_GB2312" pitchFamily="49" charset="-122"/>
              </a:rPr>
              <a:t>NodeTable</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j</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adj</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p</a:t>
            </a:r>
            <a:r>
              <a:rPr lang="en-US" altLang="zh-CN" b="1" dirty="0">
                <a:solidFill>
                  <a:schemeClr val="tx2"/>
                </a:solidFill>
                <a:ea typeface="仿宋_GB2312" pitchFamily="49" charset="-122"/>
              </a:rPr>
              <a:t>;	</a:t>
            </a:r>
          </a:p>
          <a:p>
            <a:pPr lvl="1" algn="just">
              <a:spcBef>
                <a:spcPct val="0"/>
              </a:spcBef>
              <a:buFontTx/>
              <a:buNone/>
            </a:pPr>
            <a:r>
              <a:rPr lang="en-US" altLang="zh-CN" b="1" dirty="0">
                <a:ea typeface="仿宋_GB2312" pitchFamily="49" charset="-122"/>
              </a:rPr>
              <a:t>    </a:t>
            </a:r>
            <a:r>
              <a:rPr lang="en-US" altLang="zh-CN" b="1" dirty="0">
                <a:solidFill>
                  <a:srgbClr val="3333CC"/>
                </a:solidFill>
                <a:ea typeface="仿宋_GB2312" pitchFamily="49" charset="-122"/>
              </a:rPr>
              <a:t>//</a:t>
            </a:r>
            <a:r>
              <a:rPr lang="zh-CN" altLang="en-US" dirty="0">
                <a:solidFill>
                  <a:srgbClr val="3333CC"/>
                </a:solidFill>
                <a:ea typeface="隶书" pitchFamily="49" charset="-122"/>
              </a:rPr>
              <a:t>链入</a:t>
            </a:r>
            <a:r>
              <a:rPr lang="zh-CN" altLang="en-US" dirty="0" smtClean="0">
                <a:solidFill>
                  <a:srgbClr val="3333CC"/>
                </a:solidFill>
                <a:ea typeface="隶书" pitchFamily="49" charset="-122"/>
              </a:rPr>
              <a:t>顶点</a:t>
            </a:r>
            <a:r>
              <a:rPr lang="en-US" altLang="zh-CN" b="1" dirty="0" smtClean="0">
                <a:solidFill>
                  <a:schemeClr val="tx2"/>
                </a:solidFill>
                <a:ea typeface="隶书" pitchFamily="49" charset="-122"/>
              </a:rPr>
              <a:t>j</a:t>
            </a:r>
            <a:r>
              <a:rPr lang="zh-CN" altLang="en-US" dirty="0" smtClean="0">
                <a:solidFill>
                  <a:srgbClr val="3333CC"/>
                </a:solidFill>
                <a:ea typeface="隶书" pitchFamily="49" charset="-122"/>
              </a:rPr>
              <a:t>的</a:t>
            </a:r>
            <a:r>
              <a:rPr lang="zh-CN" altLang="en-US" dirty="0">
                <a:solidFill>
                  <a:srgbClr val="3333CC"/>
                </a:solidFill>
                <a:ea typeface="隶书" pitchFamily="49" charset="-122"/>
              </a:rPr>
              <a:t>边链表的前端</a:t>
            </a:r>
            <a:endParaRPr lang="zh-CN" altLang="en-US" b="1" dirty="0">
              <a:ea typeface="仿宋_GB2312" pitchFamily="49" charset="-122"/>
            </a:endParaRPr>
          </a:p>
          <a:p>
            <a:pPr lvl="1" algn="just">
              <a:spcBef>
                <a:spcPct val="0"/>
              </a:spcBef>
              <a:buFontTx/>
              <a:buNone/>
            </a:pPr>
            <a:r>
              <a:rPr lang="zh-CN" altLang="en-US" b="1" dirty="0">
                <a:ea typeface="仿宋_GB2312" pitchFamily="49" charset="-122"/>
              </a:rPr>
              <a:t>    </a:t>
            </a:r>
            <a:r>
              <a:rPr lang="en-US" altLang="zh-CN" dirty="0">
                <a:solidFill>
                  <a:schemeClr val="tx2"/>
                </a:solidFill>
                <a:ea typeface="仿宋_GB2312" pitchFamily="49" charset="-122"/>
              </a:rPr>
              <a:t>count</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k</a:t>
            </a:r>
            <a:r>
              <a:rPr lang="en-US" altLang="zh-CN" b="1" dirty="0">
                <a:solidFill>
                  <a:schemeClr val="tx2"/>
                </a:solidFill>
                <a:ea typeface="仿宋_GB2312" pitchFamily="49" charset="-122"/>
              </a:rPr>
              <a:t>]++;  </a:t>
            </a:r>
            <a:r>
              <a:rPr lang="en-US" altLang="zh-CN" b="1" dirty="0">
                <a:solidFill>
                  <a:srgbClr val="3333CC"/>
                </a:solidFill>
                <a:ea typeface="仿宋_GB2312" pitchFamily="49" charset="-122"/>
              </a:rPr>
              <a:t>//</a:t>
            </a:r>
            <a:r>
              <a:rPr lang="zh-CN" altLang="en-US" dirty="0" smtClean="0">
                <a:solidFill>
                  <a:srgbClr val="3333CC"/>
                </a:solidFill>
                <a:ea typeface="隶书" pitchFamily="49" charset="-122"/>
              </a:rPr>
              <a:t>顶点</a:t>
            </a:r>
            <a:r>
              <a:rPr lang="en-US" altLang="zh-CN" b="1" dirty="0" smtClean="0">
                <a:solidFill>
                  <a:schemeClr val="tx2"/>
                </a:solidFill>
                <a:ea typeface="隶书" pitchFamily="49" charset="-122"/>
              </a:rPr>
              <a:t>k</a:t>
            </a:r>
            <a:r>
              <a:rPr lang="zh-CN" altLang="en-US" dirty="0" smtClean="0">
                <a:solidFill>
                  <a:srgbClr val="3333CC"/>
                </a:solidFill>
                <a:ea typeface="隶书" pitchFamily="49" charset="-122"/>
              </a:rPr>
              <a:t>入</a:t>
            </a:r>
            <a:r>
              <a:rPr lang="zh-CN" altLang="en-US" dirty="0">
                <a:solidFill>
                  <a:srgbClr val="3333CC"/>
                </a:solidFill>
                <a:ea typeface="隶书" pitchFamily="49" charset="-122"/>
              </a:rPr>
              <a:t>度加一</a:t>
            </a:r>
            <a:r>
              <a:rPr lang="zh-CN" altLang="en-US" b="1" dirty="0">
                <a:ea typeface="仿宋_GB2312" pitchFamily="49" charset="-122"/>
              </a:rPr>
              <a:t>  </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183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2450">
                                            <p:txEl>
                                              <p:pRg st="1" end="1"/>
                                            </p:txEl>
                                          </p:spTgt>
                                        </p:tgtEl>
                                        <p:attrNameLst>
                                          <p:attrName>style.visibility</p:attrName>
                                        </p:attrNameLst>
                                      </p:cBhvr>
                                      <p:to>
                                        <p:strVal val="visible"/>
                                      </p:to>
                                    </p:set>
                                    <p:animEffect transition="in" filter="checkerboard(across)">
                                      <p:cBhvr>
                                        <p:cTn id="7" dur="500"/>
                                        <p:tgtEl>
                                          <p:spTgt spid="2324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2450">
                                            <p:txEl>
                                              <p:pRg st="2" end="2"/>
                                            </p:txEl>
                                          </p:spTgt>
                                        </p:tgtEl>
                                        <p:attrNameLst>
                                          <p:attrName>style.visibility</p:attrName>
                                        </p:attrNameLst>
                                      </p:cBhvr>
                                      <p:to>
                                        <p:strVal val="visible"/>
                                      </p:to>
                                    </p:set>
                                    <p:animEffect transition="in" filter="box(in)">
                                      <p:cBhvr>
                                        <p:cTn id="12" dur="500"/>
                                        <p:tgtEl>
                                          <p:spTgt spid="232450">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32450">
                                            <p:txEl>
                                              <p:pRg st="3" end="3"/>
                                            </p:txEl>
                                          </p:spTgt>
                                        </p:tgtEl>
                                        <p:attrNameLst>
                                          <p:attrName>style.visibility</p:attrName>
                                        </p:attrNameLst>
                                      </p:cBhvr>
                                      <p:to>
                                        <p:strVal val="visible"/>
                                      </p:to>
                                    </p:set>
                                    <p:animEffect transition="in" filter="box(in)">
                                      <p:cBhvr>
                                        <p:cTn id="15" dur="500"/>
                                        <p:tgtEl>
                                          <p:spTgt spid="232450">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32450">
                                            <p:txEl>
                                              <p:pRg st="4" end="4"/>
                                            </p:txEl>
                                          </p:spTgt>
                                        </p:tgtEl>
                                        <p:attrNameLst>
                                          <p:attrName>style.visibility</p:attrName>
                                        </p:attrNameLst>
                                      </p:cBhvr>
                                      <p:to>
                                        <p:strVal val="visible"/>
                                      </p:to>
                                    </p:set>
                                    <p:animEffect transition="in" filter="box(in)">
                                      <p:cBhvr>
                                        <p:cTn id="18" dur="500"/>
                                        <p:tgtEl>
                                          <p:spTgt spid="232450">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32450">
                                            <p:txEl>
                                              <p:pRg st="5" end="5"/>
                                            </p:txEl>
                                          </p:spTgt>
                                        </p:tgtEl>
                                        <p:attrNameLst>
                                          <p:attrName>style.visibility</p:attrName>
                                        </p:attrNameLst>
                                      </p:cBhvr>
                                      <p:to>
                                        <p:strVal val="visible"/>
                                      </p:to>
                                    </p:set>
                                    <p:animEffect transition="in" filter="box(in)">
                                      <p:cBhvr>
                                        <p:cTn id="21" dur="500"/>
                                        <p:tgtEl>
                                          <p:spTgt spid="232450">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32450">
                                            <p:txEl>
                                              <p:pRg st="6" end="6"/>
                                            </p:txEl>
                                          </p:spTgt>
                                        </p:tgtEl>
                                        <p:attrNameLst>
                                          <p:attrName>style.visibility</p:attrName>
                                        </p:attrNameLst>
                                      </p:cBhvr>
                                      <p:to>
                                        <p:strVal val="visible"/>
                                      </p:to>
                                    </p:set>
                                    <p:animEffect transition="in" filter="box(in)">
                                      <p:cBhvr>
                                        <p:cTn id="24" dur="500"/>
                                        <p:tgtEl>
                                          <p:spTgt spid="232450">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32450">
                                            <p:txEl>
                                              <p:pRg st="7" end="7"/>
                                            </p:txEl>
                                          </p:spTgt>
                                        </p:tgtEl>
                                        <p:attrNameLst>
                                          <p:attrName>style.visibility</p:attrName>
                                        </p:attrNameLst>
                                      </p:cBhvr>
                                      <p:to>
                                        <p:strVal val="visible"/>
                                      </p:to>
                                    </p:set>
                                    <p:animEffect transition="in" filter="box(in)">
                                      <p:cBhvr>
                                        <p:cTn id="27" dur="500"/>
                                        <p:tgtEl>
                                          <p:spTgt spid="2324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576263" y="557213"/>
            <a:ext cx="7921625" cy="5943600"/>
          </a:xfrm>
        </p:spPr>
        <p:txBody>
          <a:bodyPr/>
          <a:lstStyle/>
          <a:p>
            <a:pPr algn="just">
              <a:buClr>
                <a:srgbClr val="FF7C80"/>
              </a:buClr>
              <a:buSzPct val="50000"/>
              <a:buFont typeface="Wingdings" pitchFamily="2" charset="2"/>
              <a:buChar char="n"/>
            </a:pPr>
            <a:r>
              <a:rPr lang="zh-CN" altLang="en-US" b="1" dirty="0">
                <a:solidFill>
                  <a:srgbClr val="3333CC"/>
                </a:solidFill>
                <a:effectLst>
                  <a:outerShdw blurRad="38100" dist="38100" dir="2700000" algn="tl">
                    <a:srgbClr val="C0C0C0"/>
                  </a:outerShdw>
                </a:effectLst>
                <a:ea typeface="仿宋_GB2312" pitchFamily="49" charset="-122"/>
              </a:rPr>
              <a:t>在算法中，使用一个存放入度为零的顶点的链式栈，供选择和输出无前驱的顶点。</a:t>
            </a:r>
          </a:p>
          <a:p>
            <a:pPr algn="just">
              <a:buClr>
                <a:srgbClr val="FF7C80"/>
              </a:buClr>
              <a:buSzPct val="50000"/>
              <a:buFont typeface="Wingdings" pitchFamily="2" charset="2"/>
              <a:buChar char="n"/>
            </a:pPr>
            <a:r>
              <a:rPr lang="zh-CN" altLang="en-US" b="1" dirty="0">
                <a:solidFill>
                  <a:srgbClr val="3333CC"/>
                </a:solidFill>
                <a:effectLst>
                  <a:outerShdw blurRad="38100" dist="38100" dir="2700000" algn="tl">
                    <a:srgbClr val="C0C0C0"/>
                  </a:outerShdw>
                </a:effectLst>
                <a:ea typeface="仿宋_GB2312" pitchFamily="49" charset="-122"/>
              </a:rPr>
              <a:t>拓扑排序算法可描述如下：</a:t>
            </a:r>
            <a:endParaRPr lang="zh-CN" altLang="en-US" b="1" dirty="0">
              <a:effectLst>
                <a:outerShdw blurRad="38100" dist="38100" dir="2700000" algn="tl">
                  <a:srgbClr val="C0C0C0"/>
                </a:outerShdw>
              </a:effectLst>
              <a:ea typeface="仿宋_GB2312" pitchFamily="49" charset="-122"/>
            </a:endParaRPr>
          </a:p>
          <a:p>
            <a:pPr lvl="1" algn="just">
              <a:buClr>
                <a:srgbClr val="339966"/>
              </a:buClr>
              <a:buSzPct val="50000"/>
              <a:buFont typeface="Wingdings" pitchFamily="2" charset="2"/>
              <a:buChar char="u"/>
            </a:pPr>
            <a:r>
              <a:rPr lang="zh-CN" altLang="en-US" b="1" dirty="0">
                <a:solidFill>
                  <a:srgbClr val="CC3300"/>
                </a:solidFill>
                <a:effectLst>
                  <a:outerShdw blurRad="38100" dist="38100" dir="2700000" algn="tl">
                    <a:srgbClr val="C0C0C0"/>
                  </a:outerShdw>
                </a:effectLst>
                <a:ea typeface="仿宋_GB2312" pitchFamily="49" charset="-122"/>
              </a:rPr>
              <a:t>建立入度为零的顶点栈；</a:t>
            </a:r>
          </a:p>
          <a:p>
            <a:pPr lvl="1" algn="just">
              <a:buClr>
                <a:srgbClr val="339966"/>
              </a:buClr>
              <a:buSzPct val="50000"/>
              <a:buFont typeface="Wingdings" pitchFamily="2" charset="2"/>
              <a:buChar char="u"/>
            </a:pPr>
            <a:r>
              <a:rPr lang="zh-CN" altLang="en-US" b="1" dirty="0">
                <a:solidFill>
                  <a:srgbClr val="CC3300"/>
                </a:solidFill>
                <a:effectLst>
                  <a:outerShdw blurRad="38100" dist="38100" dir="2700000" algn="tl">
                    <a:srgbClr val="C0C0C0"/>
                  </a:outerShdw>
                </a:effectLst>
                <a:ea typeface="仿宋_GB2312" pitchFamily="49" charset="-122"/>
              </a:rPr>
              <a:t>当入度为零的顶点栈不空时，重复执行：</a:t>
            </a:r>
            <a:r>
              <a:rPr lang="zh-CN" altLang="en-US" b="1" dirty="0">
                <a:effectLst>
                  <a:outerShdw blurRad="38100" dist="38100" dir="2700000" algn="tl">
                    <a:srgbClr val="C0C0C0"/>
                  </a:outerShdw>
                </a:effectLst>
                <a:ea typeface="仿宋_GB2312" pitchFamily="49" charset="-122"/>
              </a:rPr>
              <a:t> </a:t>
            </a:r>
          </a:p>
          <a:p>
            <a:pPr lvl="2" algn="just">
              <a:buClr>
                <a:srgbClr val="990099"/>
              </a:buClr>
              <a:buSzPct val="50000"/>
              <a:buFont typeface="Wingdings" pitchFamily="2" charset="2"/>
              <a:buChar char="]"/>
            </a:pPr>
            <a:r>
              <a:rPr lang="zh-CN" altLang="en-US" sz="2600" b="1" dirty="0">
                <a:solidFill>
                  <a:srgbClr val="006600"/>
                </a:solidFill>
                <a:effectLst>
                  <a:outerShdw blurRad="38100" dist="38100" dir="2700000" algn="tl">
                    <a:srgbClr val="C0C0C0"/>
                  </a:outerShdw>
                </a:effectLst>
                <a:ea typeface="仿宋_GB2312" pitchFamily="49" charset="-122"/>
              </a:rPr>
              <a:t>从顶点栈中退出一个顶点，并输出之；</a:t>
            </a:r>
          </a:p>
          <a:p>
            <a:pPr lvl="2" algn="just">
              <a:buClr>
                <a:srgbClr val="990099"/>
              </a:buClr>
              <a:buSzPct val="50000"/>
              <a:buFont typeface="Wingdings" pitchFamily="2" charset="2"/>
              <a:buChar char="]"/>
            </a:pPr>
            <a:r>
              <a:rPr lang="zh-CN" altLang="en-US" sz="2600" b="1" dirty="0">
                <a:solidFill>
                  <a:srgbClr val="006600"/>
                </a:solidFill>
                <a:effectLst>
                  <a:outerShdw blurRad="38100" dist="38100" dir="2700000" algn="tl">
                    <a:srgbClr val="C0C0C0"/>
                  </a:outerShdw>
                </a:effectLst>
                <a:ea typeface="仿宋_GB2312" pitchFamily="49" charset="-122"/>
              </a:rPr>
              <a:t>从</a:t>
            </a:r>
            <a:r>
              <a:rPr lang="en-US" altLang="zh-CN" sz="2600" b="1" dirty="0">
                <a:solidFill>
                  <a:schemeClr val="tx2"/>
                </a:solidFill>
                <a:effectLst>
                  <a:outerShdw blurRad="38100" dist="38100" dir="2700000" algn="tl">
                    <a:srgbClr val="C0C0C0"/>
                  </a:outerShdw>
                </a:effectLst>
                <a:ea typeface="仿宋_GB2312" pitchFamily="49" charset="-122"/>
              </a:rPr>
              <a:t>AOV</a:t>
            </a:r>
            <a:r>
              <a:rPr lang="zh-CN" altLang="en-US" sz="2600" b="1" dirty="0">
                <a:solidFill>
                  <a:srgbClr val="006600"/>
                </a:solidFill>
                <a:effectLst>
                  <a:outerShdw blurRad="38100" dist="38100" dir="2700000" algn="tl">
                    <a:srgbClr val="C0C0C0"/>
                  </a:outerShdw>
                </a:effectLst>
                <a:ea typeface="仿宋_GB2312" pitchFamily="49" charset="-122"/>
              </a:rPr>
              <a:t>网络中删去这个顶点和它发出的边，边的终顶点入度减一；</a:t>
            </a:r>
          </a:p>
          <a:p>
            <a:pPr lvl="2" algn="just">
              <a:buClr>
                <a:srgbClr val="990099"/>
              </a:buClr>
              <a:buSzPct val="50000"/>
              <a:buFont typeface="Wingdings" pitchFamily="2" charset="2"/>
              <a:buChar char="]"/>
            </a:pPr>
            <a:r>
              <a:rPr lang="zh-CN" altLang="en-US" sz="2600" b="1" dirty="0">
                <a:solidFill>
                  <a:srgbClr val="006600"/>
                </a:solidFill>
                <a:effectLst>
                  <a:outerShdw blurRad="38100" dist="38100" dir="2700000" algn="tl">
                    <a:srgbClr val="C0C0C0"/>
                  </a:outerShdw>
                </a:effectLst>
                <a:ea typeface="仿宋_GB2312" pitchFamily="49" charset="-122"/>
              </a:rPr>
              <a:t>如果边的终顶点入度减</a:t>
            </a:r>
            <a:r>
              <a:rPr lang="zh-CN" altLang="en-US" sz="2600" b="1" dirty="0" smtClean="0">
                <a:solidFill>
                  <a:srgbClr val="006600"/>
                </a:solidFill>
                <a:effectLst>
                  <a:outerShdw blurRad="38100" dist="38100" dir="2700000" algn="tl">
                    <a:srgbClr val="C0C0C0"/>
                  </a:outerShdw>
                </a:effectLst>
                <a:ea typeface="仿宋_GB2312" pitchFamily="49" charset="-122"/>
              </a:rPr>
              <a:t>至</a:t>
            </a:r>
            <a:r>
              <a:rPr lang="en-US" altLang="zh-CN" sz="2600" b="1" dirty="0" smtClean="0">
                <a:solidFill>
                  <a:schemeClr val="tx2"/>
                </a:solidFill>
                <a:effectLst>
                  <a:outerShdw blurRad="38100" dist="38100" dir="2700000" algn="tl">
                    <a:srgbClr val="C0C0C0"/>
                  </a:outerShdw>
                </a:effectLst>
                <a:ea typeface="仿宋_GB2312" pitchFamily="49" charset="-122"/>
              </a:rPr>
              <a:t>0</a:t>
            </a:r>
            <a:r>
              <a:rPr lang="zh-CN" altLang="en-US" sz="2600" b="1" dirty="0" smtClean="0">
                <a:solidFill>
                  <a:srgbClr val="006600"/>
                </a:solidFill>
                <a:effectLst>
                  <a:outerShdw blurRad="38100" dist="38100" dir="2700000" algn="tl">
                    <a:srgbClr val="C0C0C0"/>
                  </a:outerShdw>
                </a:effectLst>
                <a:ea typeface="仿宋_GB2312" pitchFamily="49" charset="-122"/>
              </a:rPr>
              <a:t>，</a:t>
            </a:r>
            <a:r>
              <a:rPr lang="zh-CN" altLang="en-US" sz="2600" b="1" dirty="0">
                <a:solidFill>
                  <a:srgbClr val="006600"/>
                </a:solidFill>
                <a:effectLst>
                  <a:outerShdw blurRad="38100" dist="38100" dir="2700000" algn="tl">
                    <a:srgbClr val="C0C0C0"/>
                  </a:outerShdw>
                </a:effectLst>
                <a:ea typeface="仿宋_GB2312" pitchFamily="49" charset="-122"/>
              </a:rPr>
              <a:t>则该顶点进入度为零的顶点栈</a:t>
            </a:r>
            <a:r>
              <a:rPr lang="zh-CN" altLang="en-US" sz="2600" b="1" dirty="0">
                <a:effectLst>
                  <a:outerShdw blurRad="38100" dist="38100" dir="2700000" algn="tl">
                    <a:srgbClr val="C0C0C0"/>
                  </a:outerShdw>
                </a:effectLst>
                <a:ea typeface="仿宋_GB2312" pitchFamily="49" charset="-122"/>
              </a:rPr>
              <a:t>。</a:t>
            </a:r>
          </a:p>
          <a:p>
            <a:pPr lvl="1" algn="just">
              <a:buClr>
                <a:srgbClr val="006600"/>
              </a:buClr>
              <a:buSzPct val="50000"/>
              <a:buFont typeface="Wingdings" pitchFamily="2" charset="2"/>
              <a:buChar char="u"/>
            </a:pPr>
            <a:r>
              <a:rPr lang="zh-CN" altLang="en-US" b="1" dirty="0">
                <a:solidFill>
                  <a:srgbClr val="CC3300"/>
                </a:solidFill>
                <a:effectLst>
                  <a:outerShdw blurRad="38100" dist="38100" dir="2700000" algn="tl">
                    <a:srgbClr val="C0C0C0"/>
                  </a:outerShdw>
                </a:effectLst>
                <a:ea typeface="仿宋_GB2312" pitchFamily="49" charset="-122"/>
              </a:rPr>
              <a:t>如果输出顶点个数少于</a:t>
            </a:r>
            <a:r>
              <a:rPr lang="en-US" altLang="zh-CN" b="1" dirty="0">
                <a:solidFill>
                  <a:schemeClr val="tx2"/>
                </a:solidFill>
                <a:effectLst>
                  <a:outerShdw blurRad="38100" dist="38100" dir="2700000" algn="tl">
                    <a:srgbClr val="C0C0C0"/>
                  </a:outerShdw>
                </a:effectLst>
                <a:ea typeface="仿宋_GB2312" pitchFamily="49" charset="-122"/>
              </a:rPr>
              <a:t>AOV</a:t>
            </a:r>
            <a:r>
              <a:rPr lang="zh-CN" altLang="en-US" b="1" dirty="0">
                <a:solidFill>
                  <a:srgbClr val="CC3300"/>
                </a:solidFill>
                <a:effectLst>
                  <a:outerShdw blurRad="38100" dist="38100" dir="2700000" algn="tl">
                    <a:srgbClr val="C0C0C0"/>
                  </a:outerShdw>
                </a:effectLst>
                <a:ea typeface="仿宋_GB2312" pitchFamily="49" charset="-122"/>
              </a:rPr>
              <a:t>网络的顶点个数，则报告网络中存在有向环。</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184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3474">
                                            <p:txEl>
                                              <p:pRg st="1" end="1"/>
                                            </p:txEl>
                                          </p:spTgt>
                                        </p:tgtEl>
                                        <p:attrNameLst>
                                          <p:attrName>style.visibility</p:attrName>
                                        </p:attrNameLst>
                                      </p:cBhvr>
                                      <p:to>
                                        <p:strVal val="visible"/>
                                      </p:to>
                                    </p:set>
                                    <p:animEffect transition="in" filter="box(in)">
                                      <p:cBhvr>
                                        <p:cTn id="7" dur="500"/>
                                        <p:tgtEl>
                                          <p:spTgt spid="2334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3474">
                                            <p:txEl>
                                              <p:pRg st="2" end="2"/>
                                            </p:txEl>
                                          </p:spTgt>
                                        </p:tgtEl>
                                        <p:attrNameLst>
                                          <p:attrName>style.visibility</p:attrName>
                                        </p:attrNameLst>
                                      </p:cBhvr>
                                      <p:to>
                                        <p:strVal val="visible"/>
                                      </p:to>
                                    </p:set>
                                    <p:animEffect transition="in" filter="checkerboard(across)">
                                      <p:cBhvr>
                                        <p:cTn id="12" dur="500"/>
                                        <p:tgtEl>
                                          <p:spTgt spid="2334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3474">
                                            <p:txEl>
                                              <p:pRg st="3" end="3"/>
                                            </p:txEl>
                                          </p:spTgt>
                                        </p:tgtEl>
                                        <p:attrNameLst>
                                          <p:attrName>style.visibility</p:attrName>
                                        </p:attrNameLst>
                                      </p:cBhvr>
                                      <p:to>
                                        <p:strVal val="visible"/>
                                      </p:to>
                                    </p:set>
                                    <p:animEffect transition="in" filter="checkerboard(across)">
                                      <p:cBhvr>
                                        <p:cTn id="17" dur="500"/>
                                        <p:tgtEl>
                                          <p:spTgt spid="233474">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33474">
                                            <p:txEl>
                                              <p:pRg st="4" end="4"/>
                                            </p:txEl>
                                          </p:spTgt>
                                        </p:tgtEl>
                                        <p:attrNameLst>
                                          <p:attrName>style.visibility</p:attrName>
                                        </p:attrNameLst>
                                      </p:cBhvr>
                                      <p:to>
                                        <p:strVal val="visible"/>
                                      </p:to>
                                    </p:set>
                                    <p:animEffect transition="in" filter="checkerboard(across)">
                                      <p:cBhvr>
                                        <p:cTn id="20" dur="500"/>
                                        <p:tgtEl>
                                          <p:spTgt spid="233474">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33474">
                                            <p:txEl>
                                              <p:pRg st="5" end="5"/>
                                            </p:txEl>
                                          </p:spTgt>
                                        </p:tgtEl>
                                        <p:attrNameLst>
                                          <p:attrName>style.visibility</p:attrName>
                                        </p:attrNameLst>
                                      </p:cBhvr>
                                      <p:to>
                                        <p:strVal val="visible"/>
                                      </p:to>
                                    </p:set>
                                    <p:animEffect transition="in" filter="checkerboard(across)">
                                      <p:cBhvr>
                                        <p:cTn id="23" dur="500"/>
                                        <p:tgtEl>
                                          <p:spTgt spid="233474">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33474">
                                            <p:txEl>
                                              <p:pRg st="6" end="6"/>
                                            </p:txEl>
                                          </p:spTgt>
                                        </p:tgtEl>
                                        <p:attrNameLst>
                                          <p:attrName>style.visibility</p:attrName>
                                        </p:attrNameLst>
                                      </p:cBhvr>
                                      <p:to>
                                        <p:strVal val="visible"/>
                                      </p:to>
                                    </p:set>
                                    <p:animEffect transition="in" filter="checkerboard(across)">
                                      <p:cBhvr>
                                        <p:cTn id="26" dur="500"/>
                                        <p:tgtEl>
                                          <p:spTgt spid="23347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33474">
                                            <p:txEl>
                                              <p:pRg st="7" end="7"/>
                                            </p:txEl>
                                          </p:spTgt>
                                        </p:tgtEl>
                                        <p:attrNameLst>
                                          <p:attrName>style.visibility</p:attrName>
                                        </p:attrNameLst>
                                      </p:cBhvr>
                                      <p:to>
                                        <p:strVal val="visible"/>
                                      </p:to>
                                    </p:set>
                                    <p:animEffect transition="in" filter="checkerboard(across)">
                                      <p:cBhvr>
                                        <p:cTn id="31" dur="500"/>
                                        <p:tgtEl>
                                          <p:spTgt spid="2334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381000" y="493713"/>
            <a:ext cx="8461375" cy="6096000"/>
          </a:xfrm>
          <a:ln/>
        </p:spPr>
        <p:txBody>
          <a:bodyPr/>
          <a:lstStyle/>
          <a:p>
            <a:pPr algn="just">
              <a:buClr>
                <a:srgbClr val="FF7C80"/>
              </a:buClr>
              <a:buSzPct val="50000"/>
              <a:buFont typeface="Wingdings" pitchFamily="2" charset="2"/>
              <a:buChar char="n"/>
            </a:pPr>
            <a:r>
              <a:rPr lang="zh-CN" altLang="en-US" b="1" dirty="0">
                <a:solidFill>
                  <a:srgbClr val="3333CC"/>
                </a:solidFill>
                <a:effectLst>
                  <a:outerShdw blurRad="38100" dist="38100" dir="2700000" algn="tl">
                    <a:srgbClr val="C0C0C0"/>
                  </a:outerShdw>
                </a:effectLst>
                <a:ea typeface="仿宋_GB2312" pitchFamily="49" charset="-122"/>
              </a:rPr>
              <a:t>在算法实现时，为建立入度为零的顶点栈，可以不另外分配存储空间，直接利用入度为零的顶点</a:t>
            </a:r>
            <a:r>
              <a:rPr lang="zh-CN" altLang="en-US" b="1" dirty="0" smtClean="0">
                <a:solidFill>
                  <a:srgbClr val="3333CC"/>
                </a:solidFill>
                <a:effectLst>
                  <a:outerShdw blurRad="38100" dist="38100" dir="2700000" algn="tl">
                    <a:srgbClr val="C0C0C0"/>
                  </a:outerShdw>
                </a:effectLst>
                <a:ea typeface="仿宋_GB2312" pitchFamily="49" charset="-122"/>
              </a:rPr>
              <a:t>的</a:t>
            </a:r>
            <a:r>
              <a:rPr lang="en-US" altLang="zh-CN" b="1" dirty="0" smtClean="0">
                <a:solidFill>
                  <a:schemeClr val="tx2"/>
                </a:solidFill>
                <a:effectLst>
                  <a:outerShdw blurRad="38100" dist="38100" dir="2700000" algn="tl">
                    <a:srgbClr val="C0C0C0"/>
                  </a:outerShdw>
                </a:effectLst>
                <a:ea typeface="仿宋_GB2312" pitchFamily="49" charset="-122"/>
              </a:rPr>
              <a:t>count</a:t>
            </a:r>
            <a:r>
              <a:rPr lang="en-US" altLang="zh-CN" b="1" dirty="0">
                <a:solidFill>
                  <a:schemeClr val="tx2"/>
                </a:solidFill>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3333CC"/>
                </a:solidFill>
                <a:effectLst>
                  <a:outerShdw blurRad="38100" dist="38100" dir="2700000" algn="tl">
                    <a:srgbClr val="C0C0C0"/>
                  </a:outerShdw>
                </a:effectLst>
                <a:ea typeface="仿宋_GB2312" pitchFamily="49" charset="-122"/>
              </a:rPr>
              <a:t>数组</a:t>
            </a:r>
            <a:r>
              <a:rPr lang="zh-CN" altLang="en-US" b="1" dirty="0">
                <a:solidFill>
                  <a:srgbClr val="3333CC"/>
                </a:solidFill>
                <a:effectLst>
                  <a:outerShdw blurRad="38100" dist="38100" dir="2700000" algn="tl">
                    <a:srgbClr val="C0C0C0"/>
                  </a:outerShdw>
                </a:effectLst>
                <a:ea typeface="仿宋_GB2312" pitchFamily="49" charset="-122"/>
              </a:rPr>
              <a:t>元素。设立一个栈顶</a:t>
            </a:r>
            <a:r>
              <a:rPr lang="zh-CN" altLang="en-US" b="1" dirty="0" smtClean="0">
                <a:solidFill>
                  <a:srgbClr val="3333CC"/>
                </a:solidFill>
                <a:effectLst>
                  <a:outerShdw blurRad="38100" dist="38100" dir="2700000" algn="tl">
                    <a:srgbClr val="C0C0C0"/>
                  </a:outerShdw>
                </a:effectLst>
                <a:ea typeface="仿宋_GB2312" pitchFamily="49" charset="-122"/>
              </a:rPr>
              <a:t>指针</a:t>
            </a:r>
            <a:r>
              <a:rPr lang="en-US" altLang="zh-CN" b="1" dirty="0" smtClean="0">
                <a:solidFill>
                  <a:schemeClr val="tx2"/>
                </a:solidFill>
                <a:effectLst>
                  <a:outerShdw blurRad="38100" dist="38100" dir="2700000" algn="tl">
                    <a:srgbClr val="C0C0C0"/>
                  </a:outerShdw>
                </a:effectLst>
                <a:ea typeface="仿宋_GB2312" pitchFamily="49" charset="-122"/>
              </a:rPr>
              <a:t>top</a:t>
            </a:r>
            <a:r>
              <a:rPr lang="zh-CN" altLang="en-US" b="1" dirty="0" smtClean="0">
                <a:solidFill>
                  <a:srgbClr val="3333CC"/>
                </a:solidFill>
                <a:effectLst>
                  <a:outerShdw blurRad="38100" dist="38100" dir="2700000" algn="tl">
                    <a:srgbClr val="C0C0C0"/>
                  </a:outerShdw>
                </a:effectLst>
                <a:ea typeface="仿宋_GB2312" pitchFamily="49" charset="-122"/>
              </a:rPr>
              <a:t>指示</a:t>
            </a:r>
            <a:r>
              <a:rPr lang="zh-CN" altLang="en-US" b="1" dirty="0">
                <a:solidFill>
                  <a:srgbClr val="3333CC"/>
                </a:solidFill>
                <a:effectLst>
                  <a:outerShdw blurRad="38100" dist="38100" dir="2700000" algn="tl">
                    <a:srgbClr val="C0C0C0"/>
                  </a:outerShdw>
                </a:effectLst>
                <a:ea typeface="仿宋_GB2312" pitchFamily="49" charset="-122"/>
              </a:rPr>
              <a:t>当前栈顶位置，即某一个入度为零的顶点。栈初始化时，置 </a:t>
            </a:r>
            <a:r>
              <a:rPr lang="en-US" altLang="zh-CN" b="1" dirty="0" smtClean="0">
                <a:solidFill>
                  <a:schemeClr val="tx2"/>
                </a:solidFill>
                <a:effectLst>
                  <a:outerShdw blurRad="38100" dist="38100" dir="2700000" algn="tl">
                    <a:srgbClr val="C0C0C0"/>
                  </a:outerShdw>
                </a:effectLst>
                <a:ea typeface="仿宋_GB2312" pitchFamily="49" charset="-122"/>
              </a:rPr>
              <a:t>top=</a:t>
            </a:r>
            <a:r>
              <a:rPr lang="en-US" altLang="zh-CN" b="1" dirty="0" smtClean="0">
                <a:solidFill>
                  <a:schemeClr val="tx2"/>
                </a:solidFill>
                <a:effectLst>
                  <a:outerShdw blurRad="38100" dist="38100" dir="2700000" algn="tl">
                    <a:srgbClr val="C0C0C0"/>
                  </a:outerShdw>
                </a:effectLst>
                <a:ea typeface="楷体_GB2312" pitchFamily="49" charset="-122"/>
              </a:rPr>
              <a:t>-</a:t>
            </a:r>
            <a:r>
              <a:rPr lang="en-US" altLang="zh-CN" b="1" dirty="0">
                <a:solidFill>
                  <a:schemeClr val="tx2"/>
                </a:solidFill>
                <a:effectLst>
                  <a:outerShdw blurRad="38100" dist="38100" dir="2700000" algn="tl">
                    <a:srgbClr val="C0C0C0"/>
                  </a:outerShdw>
                </a:effectLst>
                <a:ea typeface="仿宋_GB2312" pitchFamily="49" charset="-122"/>
              </a:rPr>
              <a:t>1 </a:t>
            </a:r>
            <a:r>
              <a:rPr lang="zh-CN" altLang="en-US" b="1" dirty="0">
                <a:solidFill>
                  <a:srgbClr val="3333CC"/>
                </a:solidFill>
                <a:effectLst>
                  <a:outerShdw blurRad="38100" dist="38100" dir="2700000" algn="tl">
                    <a:srgbClr val="C0C0C0"/>
                  </a:outerShdw>
                </a:effectLst>
                <a:ea typeface="仿宋_GB2312" pitchFamily="49" charset="-122"/>
              </a:rPr>
              <a:t>。</a:t>
            </a:r>
            <a:endParaRPr lang="zh-CN" altLang="en-US" b="1" dirty="0">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n"/>
            </a:pPr>
            <a:r>
              <a:rPr lang="zh-CN" altLang="en-US" b="1" dirty="0">
                <a:solidFill>
                  <a:srgbClr val="006600"/>
                </a:solidFill>
                <a:effectLst>
                  <a:outerShdw blurRad="38100" dist="38100" dir="2700000" algn="tl">
                    <a:srgbClr val="C0C0C0"/>
                  </a:outerShdw>
                </a:effectLst>
                <a:ea typeface="仿宋_GB2312" pitchFamily="49" charset="-122"/>
              </a:rPr>
              <a:t>将</a:t>
            </a:r>
            <a:r>
              <a:rPr lang="zh-CN" altLang="en-US" b="1" dirty="0" smtClean="0">
                <a:solidFill>
                  <a:schemeClr val="tx2"/>
                </a:solidFill>
                <a:effectLst>
                  <a:outerShdw blurRad="38100" dist="38100" dir="2700000" algn="tl">
                    <a:srgbClr val="C0C0C0"/>
                  </a:outerShdw>
                </a:effectLst>
                <a:ea typeface="仿宋_GB2312" pitchFamily="49" charset="-122"/>
              </a:rPr>
              <a:t>顶点</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zh-CN" altLang="en-US" b="1" dirty="0" smtClean="0">
                <a:solidFill>
                  <a:srgbClr val="006600"/>
                </a:solidFill>
                <a:effectLst>
                  <a:outerShdw blurRad="38100" dist="38100" dir="2700000" algn="tl">
                    <a:srgbClr val="C0C0C0"/>
                  </a:outerShdw>
                </a:effectLst>
                <a:ea typeface="仿宋_GB2312" pitchFamily="49" charset="-122"/>
              </a:rPr>
              <a:t>进</a:t>
            </a:r>
            <a:r>
              <a:rPr lang="zh-CN" altLang="en-US" b="1" dirty="0">
                <a:solidFill>
                  <a:srgbClr val="006600"/>
                </a:solidFill>
                <a:effectLst>
                  <a:outerShdw blurRad="38100" dist="38100" dir="2700000" algn="tl">
                    <a:srgbClr val="C0C0C0"/>
                  </a:outerShdw>
                </a:effectLst>
                <a:ea typeface="仿宋_GB2312" pitchFamily="49" charset="-122"/>
              </a:rPr>
              <a:t>栈时执行以下指针的修改：</a:t>
            </a:r>
            <a:endParaRPr lang="zh-CN" altLang="en-US"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r>
              <a:rPr lang="zh-CN" altLang="en-US" sz="3200" b="1" dirty="0">
                <a:effectLst>
                  <a:outerShdw blurRad="38100" dist="38100" dir="2700000" algn="tl">
                    <a:srgbClr val="C0C0C0"/>
                  </a:outerShdw>
                </a:effectLst>
                <a:ea typeface="仿宋_GB2312" pitchFamily="49" charset="-122"/>
              </a:rPr>
              <a:t> </a:t>
            </a:r>
            <a:r>
              <a:rPr lang="en-US" altLang="zh-CN" dirty="0">
                <a:solidFill>
                  <a:schemeClr val="tx2"/>
                </a:solidFill>
                <a:ea typeface="仿宋_GB2312" pitchFamily="49" charset="-122"/>
              </a:rPr>
              <a:t>count</a:t>
            </a:r>
            <a:r>
              <a:rPr lang="en-US" altLang="zh-CN" b="1" dirty="0">
                <a:solidFill>
                  <a:schemeClr val="tx2"/>
                </a:solidFill>
                <a:ea typeface="仿宋_GB2312" pitchFamily="49" charset="-122"/>
              </a:rPr>
              <a:t>[</a:t>
            </a:r>
            <a:r>
              <a:rPr lang="en-US" altLang="zh-CN" dirty="0" err="1">
                <a:solidFill>
                  <a:schemeClr val="tx2"/>
                </a:solidFill>
                <a:ea typeface="仿宋_GB2312" pitchFamily="49" charset="-122"/>
              </a:rPr>
              <a:t>i</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top</a:t>
            </a:r>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top</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i</a:t>
            </a:r>
            <a:r>
              <a:rPr lang="en-US" altLang="zh-CN" b="1" dirty="0">
                <a:solidFill>
                  <a:schemeClr val="tx2"/>
                </a:solidFill>
                <a:ea typeface="仿宋_GB2312" pitchFamily="49" charset="-122"/>
              </a:rPr>
              <a:t>;</a:t>
            </a:r>
          </a:p>
          <a:p>
            <a:pPr lvl="1" algn="just">
              <a:spcBef>
                <a:spcPct val="0"/>
              </a:spcBef>
              <a:buClr>
                <a:srgbClr val="FF7C80"/>
              </a:buClr>
              <a:buSzPct val="50000"/>
              <a:buFont typeface="Wingdings" pitchFamily="2" charset="2"/>
              <a:buNone/>
            </a:pPr>
            <a:r>
              <a:rPr lang="en-US" altLang="zh-CN" b="1" dirty="0">
                <a:ea typeface="仿宋_GB2312" pitchFamily="49" charset="-122"/>
              </a:rPr>
              <a:t> </a:t>
            </a:r>
            <a:r>
              <a:rPr lang="en-US" altLang="zh-CN" b="1" dirty="0" smtClean="0">
                <a:solidFill>
                  <a:srgbClr val="3333CC"/>
                </a:solidFill>
                <a:ea typeface="隶书" pitchFamily="49" charset="-122"/>
              </a:rPr>
              <a:t>//</a:t>
            </a:r>
            <a:r>
              <a:rPr lang="en-US" altLang="zh-CN" b="1" dirty="0" smtClean="0">
                <a:solidFill>
                  <a:schemeClr val="tx2"/>
                </a:solidFill>
                <a:ea typeface="隶书" pitchFamily="49" charset="-122"/>
              </a:rPr>
              <a:t>top</a:t>
            </a:r>
            <a:r>
              <a:rPr lang="zh-CN" altLang="en-US" dirty="0" smtClean="0">
                <a:solidFill>
                  <a:srgbClr val="3333CC"/>
                </a:solidFill>
                <a:ea typeface="隶书" pitchFamily="49" charset="-122"/>
              </a:rPr>
              <a:t>指向</a:t>
            </a:r>
            <a:r>
              <a:rPr lang="zh-CN" altLang="en-US" dirty="0">
                <a:solidFill>
                  <a:srgbClr val="3333CC"/>
                </a:solidFill>
                <a:ea typeface="隶书" pitchFamily="49" charset="-122"/>
              </a:rPr>
              <a:t>新栈</a:t>
            </a:r>
            <a:r>
              <a:rPr lang="zh-CN" altLang="en-US" dirty="0" smtClean="0">
                <a:solidFill>
                  <a:srgbClr val="3333CC"/>
                </a:solidFill>
                <a:ea typeface="隶书" pitchFamily="49" charset="-122"/>
              </a:rPr>
              <a:t>顶</a:t>
            </a:r>
            <a:r>
              <a:rPr lang="en-US" altLang="zh-CN" b="1" dirty="0" err="1" smtClean="0">
                <a:solidFill>
                  <a:schemeClr val="tx2"/>
                </a:solidFill>
                <a:ea typeface="隶书" pitchFamily="49" charset="-122"/>
              </a:rPr>
              <a:t>i</a:t>
            </a:r>
            <a:r>
              <a:rPr lang="zh-CN" altLang="en-US" dirty="0" smtClean="0">
                <a:solidFill>
                  <a:srgbClr val="3333CC"/>
                </a:solidFill>
                <a:ea typeface="隶书" pitchFamily="49" charset="-122"/>
              </a:rPr>
              <a:t>，</a:t>
            </a:r>
            <a:r>
              <a:rPr lang="zh-CN" altLang="en-US" dirty="0">
                <a:solidFill>
                  <a:srgbClr val="3333CC"/>
                </a:solidFill>
                <a:ea typeface="隶书" pitchFamily="49" charset="-122"/>
              </a:rPr>
              <a:t>原栈顶元素</a:t>
            </a:r>
            <a:r>
              <a:rPr lang="zh-CN" altLang="en-US" dirty="0" smtClean="0">
                <a:solidFill>
                  <a:srgbClr val="3333CC"/>
                </a:solidFill>
                <a:ea typeface="隶书" pitchFamily="49" charset="-122"/>
              </a:rPr>
              <a:t>在</a:t>
            </a:r>
            <a:r>
              <a:rPr lang="en-US" altLang="zh-CN" b="1" dirty="0" smtClean="0">
                <a:solidFill>
                  <a:schemeClr val="tx2"/>
                </a:solidFill>
                <a:ea typeface="隶书" pitchFamily="49" charset="-122"/>
              </a:rPr>
              <a:t>count[</a:t>
            </a:r>
            <a:r>
              <a:rPr lang="en-US" altLang="zh-CN" b="1" dirty="0" err="1" smtClean="0">
                <a:solidFill>
                  <a:schemeClr val="tx2"/>
                </a:solidFill>
                <a:ea typeface="隶书" pitchFamily="49" charset="-122"/>
              </a:rPr>
              <a:t>i</a:t>
            </a:r>
            <a:r>
              <a:rPr lang="en-US" altLang="zh-CN" b="1" dirty="0" smtClean="0">
                <a:solidFill>
                  <a:schemeClr val="tx2"/>
                </a:solidFill>
                <a:ea typeface="隶书" pitchFamily="49" charset="-122"/>
              </a:rPr>
              <a:t>]</a:t>
            </a:r>
            <a:r>
              <a:rPr lang="zh-CN" altLang="en-US" dirty="0" smtClean="0">
                <a:solidFill>
                  <a:srgbClr val="3333CC"/>
                </a:solidFill>
                <a:ea typeface="隶书" pitchFamily="49" charset="-122"/>
              </a:rPr>
              <a:t>中</a:t>
            </a:r>
            <a:endParaRPr lang="zh-CN" altLang="en-US" b="1" dirty="0">
              <a:ea typeface="仿宋_GB2312" pitchFamily="49" charset="-122"/>
            </a:endParaRPr>
          </a:p>
          <a:p>
            <a:pPr algn="just">
              <a:buClr>
                <a:srgbClr val="FF7C80"/>
              </a:buClr>
              <a:buSzPct val="50000"/>
              <a:buFont typeface="Wingdings" pitchFamily="2" charset="2"/>
              <a:buChar char="n"/>
            </a:pPr>
            <a:r>
              <a:rPr lang="zh-CN" altLang="en-US" b="1" dirty="0">
                <a:solidFill>
                  <a:srgbClr val="006600"/>
                </a:solidFill>
                <a:effectLst>
                  <a:outerShdw blurRad="38100" dist="38100" dir="2700000" algn="tl">
                    <a:srgbClr val="C0C0C0"/>
                  </a:outerShdw>
                </a:effectLst>
                <a:ea typeface="仿宋_GB2312" pitchFamily="49" charset="-122"/>
              </a:rPr>
              <a:t>退栈操作可以写成：</a:t>
            </a:r>
            <a:endParaRPr lang="zh-CN" altLang="en-US"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r>
              <a:rPr lang="zh-CN" altLang="en-US" sz="3200" b="1" dirty="0">
                <a:effectLst>
                  <a:outerShdw blurRad="38100" dist="38100" dir="2700000" algn="tl">
                    <a:srgbClr val="C0C0C0"/>
                  </a:outerShdw>
                </a:effectLst>
                <a:ea typeface="仿宋_GB2312" pitchFamily="49" charset="-122"/>
              </a:rPr>
              <a:t> </a:t>
            </a:r>
            <a:r>
              <a:rPr lang="en-US" altLang="zh-CN" dirty="0" smtClean="0">
                <a:solidFill>
                  <a:schemeClr val="tx2"/>
                </a:solidFill>
                <a:ea typeface="仿宋_GB2312" pitchFamily="49" charset="-122"/>
              </a:rPr>
              <a:t>j</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top</a:t>
            </a:r>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top</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count</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top</a:t>
            </a:r>
            <a:r>
              <a:rPr lang="en-US" altLang="zh-CN" b="1" dirty="0">
                <a:solidFill>
                  <a:schemeClr val="tx2"/>
                </a:solidFill>
                <a:ea typeface="仿宋_GB2312" pitchFamily="49" charset="-122"/>
              </a:rPr>
              <a:t>];</a:t>
            </a:r>
            <a:r>
              <a:rPr lang="en-US" altLang="zh-CN" b="1" dirty="0">
                <a:ea typeface="仿宋_GB2312" pitchFamily="49" charset="-122"/>
              </a:rPr>
              <a:t>			</a:t>
            </a:r>
          </a:p>
          <a:p>
            <a:pPr lvl="1" algn="just">
              <a:spcBef>
                <a:spcPct val="0"/>
              </a:spcBef>
              <a:buClr>
                <a:srgbClr val="FF7C80"/>
              </a:buClr>
              <a:buSzPct val="50000"/>
              <a:buFont typeface="Wingdings" pitchFamily="2" charset="2"/>
              <a:buNone/>
            </a:pPr>
            <a:r>
              <a:rPr lang="en-US" altLang="zh-CN" b="1" dirty="0">
                <a:ea typeface="仿宋_GB2312" pitchFamily="49" charset="-122"/>
              </a:rPr>
              <a:t> </a:t>
            </a:r>
            <a:r>
              <a:rPr lang="en-US" altLang="zh-CN" b="1" dirty="0">
                <a:solidFill>
                  <a:srgbClr val="3333CC"/>
                </a:solidFill>
                <a:ea typeface="仿宋_GB2312" pitchFamily="49" charset="-122"/>
              </a:rPr>
              <a:t>//</a:t>
            </a:r>
            <a:r>
              <a:rPr lang="zh-CN" altLang="en-US" dirty="0">
                <a:solidFill>
                  <a:srgbClr val="3333CC"/>
                </a:solidFill>
                <a:ea typeface="隶书" pitchFamily="49" charset="-122"/>
              </a:rPr>
              <a:t>位于栈顶的顶点位置记为 </a:t>
            </a:r>
            <a:r>
              <a:rPr lang="en-US" altLang="zh-CN" b="1" dirty="0" smtClean="0">
                <a:solidFill>
                  <a:schemeClr val="tx2"/>
                </a:solidFill>
                <a:ea typeface="仿宋_GB2312" pitchFamily="49" charset="-122"/>
              </a:rPr>
              <a:t>j</a:t>
            </a:r>
            <a:r>
              <a:rPr lang="zh-CN" altLang="en-US" b="1" dirty="0" smtClean="0">
                <a:solidFill>
                  <a:srgbClr val="3333CC"/>
                </a:solidFill>
                <a:ea typeface="仿宋_GB2312" pitchFamily="49" charset="-122"/>
              </a:rPr>
              <a:t>，</a:t>
            </a:r>
            <a:r>
              <a:rPr lang="en-US" altLang="zh-CN" b="1" dirty="0" smtClean="0">
                <a:solidFill>
                  <a:schemeClr val="tx2"/>
                </a:solidFill>
                <a:ea typeface="仿宋_GB2312" pitchFamily="49" charset="-122"/>
              </a:rPr>
              <a:t>top</a:t>
            </a:r>
            <a:r>
              <a:rPr lang="zh-CN" altLang="en-US" dirty="0" smtClean="0">
                <a:solidFill>
                  <a:srgbClr val="3333CC"/>
                </a:solidFill>
                <a:ea typeface="隶书" pitchFamily="49" charset="-122"/>
              </a:rPr>
              <a:t>退</a:t>
            </a:r>
            <a:r>
              <a:rPr lang="zh-CN" altLang="en-US" dirty="0">
                <a:solidFill>
                  <a:srgbClr val="3333CC"/>
                </a:solidFill>
                <a:ea typeface="隶书" pitchFamily="49" charset="-122"/>
              </a:rPr>
              <a:t>到次栈顶</a:t>
            </a:r>
            <a:endParaRPr lang="zh-CN" altLang="en-US" dirty="0">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185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4498">
                                            <p:txEl>
                                              <p:pRg st="1" end="1"/>
                                            </p:txEl>
                                          </p:spTgt>
                                        </p:tgtEl>
                                        <p:attrNameLst>
                                          <p:attrName>style.visibility</p:attrName>
                                        </p:attrNameLst>
                                      </p:cBhvr>
                                      <p:to>
                                        <p:strVal val="visible"/>
                                      </p:to>
                                    </p:set>
                                    <p:animEffect transition="in" filter="box(in)">
                                      <p:cBhvr>
                                        <p:cTn id="7" dur="500"/>
                                        <p:tgtEl>
                                          <p:spTgt spid="2344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4498">
                                            <p:txEl>
                                              <p:pRg st="2" end="2"/>
                                            </p:txEl>
                                          </p:spTgt>
                                        </p:tgtEl>
                                        <p:attrNameLst>
                                          <p:attrName>style.visibility</p:attrName>
                                        </p:attrNameLst>
                                      </p:cBhvr>
                                      <p:to>
                                        <p:strVal val="visible"/>
                                      </p:to>
                                    </p:set>
                                    <p:animEffect transition="in" filter="checkerboard(across)">
                                      <p:cBhvr>
                                        <p:cTn id="12" dur="500"/>
                                        <p:tgtEl>
                                          <p:spTgt spid="234498">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34498">
                                            <p:txEl>
                                              <p:pRg st="3" end="3"/>
                                            </p:txEl>
                                          </p:spTgt>
                                        </p:tgtEl>
                                        <p:attrNameLst>
                                          <p:attrName>style.visibility</p:attrName>
                                        </p:attrNameLst>
                                      </p:cBhvr>
                                      <p:to>
                                        <p:strVal val="visible"/>
                                      </p:to>
                                    </p:set>
                                    <p:animEffect transition="in" filter="checkerboard(across)">
                                      <p:cBhvr>
                                        <p:cTn id="15" dur="500"/>
                                        <p:tgtEl>
                                          <p:spTgt spid="23449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34498">
                                            <p:txEl>
                                              <p:pRg st="4" end="4"/>
                                            </p:txEl>
                                          </p:spTgt>
                                        </p:tgtEl>
                                        <p:attrNameLst>
                                          <p:attrName>style.visibility</p:attrName>
                                        </p:attrNameLst>
                                      </p:cBhvr>
                                      <p:to>
                                        <p:strVal val="visible"/>
                                      </p:to>
                                    </p:set>
                                    <p:animEffect transition="in" filter="box(in)">
                                      <p:cBhvr>
                                        <p:cTn id="20" dur="500"/>
                                        <p:tgtEl>
                                          <p:spTgt spid="23449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34498">
                                            <p:txEl>
                                              <p:pRg st="5" end="5"/>
                                            </p:txEl>
                                          </p:spTgt>
                                        </p:tgtEl>
                                        <p:attrNameLst>
                                          <p:attrName>style.visibility</p:attrName>
                                        </p:attrNameLst>
                                      </p:cBhvr>
                                      <p:to>
                                        <p:strVal val="visible"/>
                                      </p:to>
                                    </p:set>
                                    <p:animEffect transition="in" filter="checkerboard(across)">
                                      <p:cBhvr>
                                        <p:cTn id="25" dur="500"/>
                                        <p:tgtEl>
                                          <p:spTgt spid="234498">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34498">
                                            <p:txEl>
                                              <p:pRg st="6" end="6"/>
                                            </p:txEl>
                                          </p:spTgt>
                                        </p:tgtEl>
                                        <p:attrNameLst>
                                          <p:attrName>style.visibility</p:attrName>
                                        </p:attrNameLst>
                                      </p:cBhvr>
                                      <p:to>
                                        <p:strVal val="visible"/>
                                      </p:to>
                                    </p:set>
                                    <p:animEffect transition="in" filter="checkerboard(across)">
                                      <p:cBhvr>
                                        <p:cTn id="28" dur="500"/>
                                        <p:tgtEl>
                                          <p:spTgt spid="2344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7" name="Line 17"/>
          <p:cNvSpPr>
            <a:spLocks noChangeShapeType="1"/>
          </p:cNvSpPr>
          <p:nvPr/>
        </p:nvSpPr>
        <p:spPr bwMode="auto">
          <a:xfrm>
            <a:off x="2286000" y="2286000"/>
            <a:ext cx="9906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5540" name="Line 20"/>
          <p:cNvSpPr>
            <a:spLocks noChangeShapeType="1"/>
          </p:cNvSpPr>
          <p:nvPr/>
        </p:nvSpPr>
        <p:spPr bwMode="auto">
          <a:xfrm flipH="1" flipV="1">
            <a:off x="2209800" y="914400"/>
            <a:ext cx="11430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5531" name="Line 11"/>
          <p:cNvSpPr>
            <a:spLocks noChangeShapeType="1"/>
          </p:cNvSpPr>
          <p:nvPr/>
        </p:nvSpPr>
        <p:spPr bwMode="auto">
          <a:xfrm>
            <a:off x="2362200" y="762000"/>
            <a:ext cx="9906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5536" name="Line 16"/>
          <p:cNvSpPr>
            <a:spLocks noChangeShapeType="1"/>
          </p:cNvSpPr>
          <p:nvPr/>
        </p:nvSpPr>
        <p:spPr bwMode="auto">
          <a:xfrm flipH="1" flipV="1">
            <a:off x="914400" y="990600"/>
            <a:ext cx="990600" cy="10668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5526" name="Text Box 6" descr="粉色砂纸"/>
          <p:cNvSpPr txBox="1">
            <a:spLocks noChangeArrowheads="1"/>
          </p:cNvSpPr>
          <p:nvPr/>
        </p:nvSpPr>
        <p:spPr bwMode="auto">
          <a:xfrm>
            <a:off x="4572000" y="609600"/>
            <a:ext cx="3316288" cy="1554163"/>
          </a:xfrm>
          <a:prstGeom prst="rect">
            <a:avLst/>
          </a:prstGeom>
          <a:blipFill dpi="0" rotWithShape="0">
            <a:blip r:embed="rId2" cstate="print"/>
            <a:srcRect/>
            <a:tile tx="0" ty="0" sx="100000" sy="100000" flip="none" algn="tl"/>
          </a:blipFill>
          <a:ln w="9525">
            <a:noFill/>
            <a:miter lim="800000"/>
            <a:headEnd/>
            <a:tailEnd/>
          </a:ln>
          <a:effectLst>
            <a:outerShdw dist="107763" dir="2700000" algn="ctr" rotWithShape="0">
              <a:srgbClr val="808080"/>
            </a:outerShdw>
          </a:effectLst>
        </p:spPr>
        <p:txBody>
          <a:bodyPr>
            <a:spAutoFit/>
          </a:bodyPr>
          <a:lstStyle/>
          <a:p>
            <a:r>
              <a:rPr lang="zh-CN" altLang="en-US" sz="3200" b="1" u="sng">
                <a:solidFill>
                  <a:srgbClr val="3333CC"/>
                </a:solidFill>
                <a:effectLst>
                  <a:outerShdw blurRad="38100" dist="38100" dir="2700000" algn="tl">
                    <a:srgbClr val="000000"/>
                  </a:outerShdw>
                </a:effectLst>
                <a:ea typeface="隶书" pitchFamily="49" charset="-122"/>
              </a:rPr>
              <a:t>拓扑排序时入度为零的顶点栈在</a:t>
            </a:r>
            <a:r>
              <a:rPr lang="en-US" altLang="zh-CN" sz="3200" b="1" u="sng">
                <a:solidFill>
                  <a:schemeClr val="tx2"/>
                </a:solidFill>
                <a:effectLst>
                  <a:outerShdw blurRad="38100" dist="38100" dir="2700000" algn="tl">
                    <a:srgbClr val="000000"/>
                  </a:outerShdw>
                </a:effectLst>
                <a:ea typeface="隶书" pitchFamily="49" charset="-122"/>
              </a:rPr>
              <a:t>count[ ]</a:t>
            </a:r>
            <a:r>
              <a:rPr lang="zh-CN" altLang="en-US" sz="3200" b="1" u="sng">
                <a:solidFill>
                  <a:srgbClr val="3333CC"/>
                </a:solidFill>
                <a:effectLst>
                  <a:outerShdw blurRad="38100" dist="38100" dir="2700000" algn="tl">
                    <a:srgbClr val="000000"/>
                  </a:outerShdw>
                </a:effectLst>
                <a:ea typeface="隶书" pitchFamily="49" charset="-122"/>
              </a:rPr>
              <a:t>中的变化</a:t>
            </a:r>
            <a:endParaRPr lang="zh-CN" altLang="en-US" sz="3200" b="1" u="sng">
              <a:effectLst>
                <a:outerShdw blurRad="38100" dist="38100" dir="2700000" algn="tl">
                  <a:srgbClr val="FFFFFF"/>
                </a:outerShdw>
              </a:effectLst>
              <a:ea typeface="隶书" pitchFamily="49" charset="-122"/>
            </a:endParaRPr>
          </a:p>
        </p:txBody>
      </p:sp>
      <p:sp>
        <p:nvSpPr>
          <p:cNvPr id="235527" name="Oval 7"/>
          <p:cNvSpPr>
            <a:spLocks noChangeArrowheads="1"/>
          </p:cNvSpPr>
          <p:nvPr/>
        </p:nvSpPr>
        <p:spPr bwMode="auto">
          <a:xfrm>
            <a:off x="4572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C0</a:t>
            </a:r>
            <a:endParaRPr lang="en-US" altLang="zh-CN"/>
          </a:p>
        </p:txBody>
      </p:sp>
      <p:sp>
        <p:nvSpPr>
          <p:cNvPr id="235528" name="Oval 8"/>
          <p:cNvSpPr>
            <a:spLocks noChangeArrowheads="1"/>
          </p:cNvSpPr>
          <p:nvPr/>
        </p:nvSpPr>
        <p:spPr bwMode="auto">
          <a:xfrm>
            <a:off x="18288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C1</a:t>
            </a:r>
            <a:endParaRPr lang="en-US" altLang="zh-CN"/>
          </a:p>
        </p:txBody>
      </p:sp>
      <p:sp>
        <p:nvSpPr>
          <p:cNvPr id="235529" name="Oval 9"/>
          <p:cNvSpPr>
            <a:spLocks noChangeArrowheads="1"/>
          </p:cNvSpPr>
          <p:nvPr/>
        </p:nvSpPr>
        <p:spPr bwMode="auto">
          <a:xfrm>
            <a:off x="32766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C2</a:t>
            </a:r>
            <a:endParaRPr lang="en-US" altLang="zh-CN"/>
          </a:p>
        </p:txBody>
      </p:sp>
      <p:sp>
        <p:nvSpPr>
          <p:cNvPr id="235530" name="Line 10"/>
          <p:cNvSpPr>
            <a:spLocks noChangeShapeType="1"/>
          </p:cNvSpPr>
          <p:nvPr/>
        </p:nvSpPr>
        <p:spPr bwMode="auto">
          <a:xfrm>
            <a:off x="990600" y="762000"/>
            <a:ext cx="8382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5532" name="Oval 12"/>
          <p:cNvSpPr>
            <a:spLocks noChangeArrowheads="1"/>
          </p:cNvSpPr>
          <p:nvPr/>
        </p:nvSpPr>
        <p:spPr bwMode="auto">
          <a:xfrm>
            <a:off x="4572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C3</a:t>
            </a:r>
            <a:endParaRPr lang="en-US" altLang="zh-CN"/>
          </a:p>
        </p:txBody>
      </p:sp>
      <p:sp>
        <p:nvSpPr>
          <p:cNvPr id="235533" name="Line 13"/>
          <p:cNvSpPr>
            <a:spLocks noChangeShapeType="1"/>
          </p:cNvSpPr>
          <p:nvPr/>
        </p:nvSpPr>
        <p:spPr bwMode="auto">
          <a:xfrm>
            <a:off x="685800" y="1066800"/>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5534" name="Oval 14"/>
          <p:cNvSpPr>
            <a:spLocks noChangeArrowheads="1"/>
          </p:cNvSpPr>
          <p:nvPr/>
        </p:nvSpPr>
        <p:spPr bwMode="auto">
          <a:xfrm>
            <a:off x="18288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C4</a:t>
            </a:r>
            <a:endParaRPr lang="en-US" altLang="zh-CN"/>
          </a:p>
        </p:txBody>
      </p:sp>
      <p:sp>
        <p:nvSpPr>
          <p:cNvPr id="235535" name="Line 15"/>
          <p:cNvSpPr>
            <a:spLocks noChangeShapeType="1"/>
          </p:cNvSpPr>
          <p:nvPr/>
        </p:nvSpPr>
        <p:spPr bwMode="auto">
          <a:xfrm>
            <a:off x="2133600" y="1066800"/>
            <a:ext cx="0" cy="9144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35538" name="Oval 18"/>
          <p:cNvSpPr>
            <a:spLocks noChangeArrowheads="1"/>
          </p:cNvSpPr>
          <p:nvPr/>
        </p:nvSpPr>
        <p:spPr bwMode="auto">
          <a:xfrm>
            <a:off x="32766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C5</a:t>
            </a:r>
            <a:endParaRPr lang="en-US" altLang="zh-CN"/>
          </a:p>
        </p:txBody>
      </p:sp>
      <p:sp>
        <p:nvSpPr>
          <p:cNvPr id="235539" name="Line 19"/>
          <p:cNvSpPr>
            <a:spLocks noChangeShapeType="1"/>
          </p:cNvSpPr>
          <p:nvPr/>
        </p:nvSpPr>
        <p:spPr bwMode="auto">
          <a:xfrm>
            <a:off x="3581400" y="1066800"/>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35541" name="Rectangle 21" descr="白色大理石"/>
          <p:cNvSpPr>
            <a:spLocks noChangeArrowheads="1"/>
          </p:cNvSpPr>
          <p:nvPr/>
        </p:nvSpPr>
        <p:spPr bwMode="auto">
          <a:xfrm>
            <a:off x="1447800"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35542" name="Text Box 22"/>
          <p:cNvSpPr txBox="1">
            <a:spLocks noChangeArrowheads="1"/>
          </p:cNvSpPr>
          <p:nvPr/>
        </p:nvSpPr>
        <p:spPr bwMode="auto">
          <a:xfrm>
            <a:off x="1517650" y="3013075"/>
            <a:ext cx="387350"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1</a:t>
            </a:r>
          </a:p>
          <a:p>
            <a:pPr>
              <a:lnSpc>
                <a:spcPct val="110000"/>
              </a:lnSpc>
            </a:pPr>
            <a:r>
              <a:rPr lang="en-US" altLang="zh-CN" sz="3200" b="1">
                <a:solidFill>
                  <a:schemeClr val="accent2"/>
                </a:solidFill>
              </a:rPr>
              <a:t>3</a:t>
            </a:r>
          </a:p>
          <a:p>
            <a:pPr>
              <a:lnSpc>
                <a:spcPct val="110000"/>
              </a:lnSpc>
            </a:pPr>
            <a:r>
              <a:rPr lang="en-US" altLang="zh-CN" sz="3200" b="1">
                <a:solidFill>
                  <a:schemeClr val="accent2"/>
                </a:solidFill>
              </a:rPr>
              <a:t>0</a:t>
            </a:r>
          </a:p>
          <a:p>
            <a:pPr>
              <a:lnSpc>
                <a:spcPct val="110000"/>
              </a:lnSpc>
            </a:pPr>
            <a:r>
              <a:rPr lang="en-US" altLang="zh-CN" sz="3200" b="1">
                <a:solidFill>
                  <a:schemeClr val="accent2"/>
                </a:solidFill>
              </a:rPr>
              <a:t>1</a:t>
            </a:r>
          </a:p>
          <a:p>
            <a:pPr>
              <a:lnSpc>
                <a:spcPct val="110000"/>
              </a:lnSpc>
            </a:pPr>
            <a:r>
              <a:rPr lang="en-US" altLang="zh-CN" sz="3200" b="1">
                <a:solidFill>
                  <a:schemeClr val="accent2"/>
                </a:solidFill>
              </a:rPr>
              <a:t>0</a:t>
            </a:r>
          </a:p>
          <a:p>
            <a:pPr>
              <a:lnSpc>
                <a:spcPct val="110000"/>
              </a:lnSpc>
            </a:pPr>
            <a:r>
              <a:rPr lang="en-US" altLang="zh-CN" sz="3200" b="1">
                <a:solidFill>
                  <a:schemeClr val="accent2"/>
                </a:solidFill>
              </a:rPr>
              <a:t>3</a:t>
            </a:r>
            <a:endParaRPr lang="en-US" altLang="zh-CN"/>
          </a:p>
        </p:txBody>
      </p:sp>
      <p:sp>
        <p:nvSpPr>
          <p:cNvPr id="235543" name="Line 23"/>
          <p:cNvSpPr>
            <a:spLocks noChangeShapeType="1"/>
          </p:cNvSpPr>
          <p:nvPr/>
        </p:nvSpPr>
        <p:spPr bwMode="auto">
          <a:xfrm>
            <a:off x="1447800"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44" name="Line 24"/>
          <p:cNvSpPr>
            <a:spLocks noChangeShapeType="1"/>
          </p:cNvSpPr>
          <p:nvPr/>
        </p:nvSpPr>
        <p:spPr bwMode="auto">
          <a:xfrm>
            <a:off x="1447800"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45" name="Line 25"/>
          <p:cNvSpPr>
            <a:spLocks noChangeShapeType="1"/>
          </p:cNvSpPr>
          <p:nvPr/>
        </p:nvSpPr>
        <p:spPr bwMode="auto">
          <a:xfrm>
            <a:off x="1447800"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46" name="Line 26"/>
          <p:cNvSpPr>
            <a:spLocks noChangeShapeType="1"/>
          </p:cNvSpPr>
          <p:nvPr/>
        </p:nvSpPr>
        <p:spPr bwMode="auto">
          <a:xfrm>
            <a:off x="1447800"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47" name="Line 27"/>
          <p:cNvSpPr>
            <a:spLocks noChangeShapeType="1"/>
          </p:cNvSpPr>
          <p:nvPr/>
        </p:nvSpPr>
        <p:spPr bwMode="auto">
          <a:xfrm>
            <a:off x="1447800"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48" name="Rectangle 28" descr="白色大理石"/>
          <p:cNvSpPr>
            <a:spLocks noChangeArrowheads="1"/>
          </p:cNvSpPr>
          <p:nvPr/>
        </p:nvSpPr>
        <p:spPr bwMode="auto">
          <a:xfrm>
            <a:off x="3446463"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35549" name="Text Box 29"/>
          <p:cNvSpPr txBox="1">
            <a:spLocks noChangeArrowheads="1"/>
          </p:cNvSpPr>
          <p:nvPr/>
        </p:nvSpPr>
        <p:spPr bwMode="auto">
          <a:xfrm>
            <a:off x="3516313" y="3013075"/>
            <a:ext cx="522287"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1</a:t>
            </a:r>
          </a:p>
          <a:p>
            <a:pPr>
              <a:lnSpc>
                <a:spcPct val="110000"/>
              </a:lnSpc>
            </a:pPr>
            <a:r>
              <a:rPr lang="en-US" altLang="zh-CN" sz="3200" b="1">
                <a:solidFill>
                  <a:schemeClr val="accent2"/>
                </a:solidFill>
              </a:rPr>
              <a:t>3</a:t>
            </a:r>
          </a:p>
          <a:p>
            <a:pPr>
              <a:lnSpc>
                <a:spcPct val="110000"/>
              </a:lnSpc>
            </a:pPr>
            <a:r>
              <a:rPr lang="en-US" altLang="zh-CN" sz="3200" b="1">
                <a:solidFill>
                  <a:srgbClr val="CC3300"/>
                </a:solidFill>
                <a:effectLst>
                  <a:outerShdw blurRad="38100" dist="38100" dir="2700000" algn="tl">
                    <a:srgbClr val="C0C0C0"/>
                  </a:outerShdw>
                </a:effectLst>
              </a:rPr>
              <a:t>-</a:t>
            </a:r>
            <a:r>
              <a:rPr lang="en-US" altLang="zh-CN" sz="3200" b="1">
                <a:solidFill>
                  <a:srgbClr val="CC3300"/>
                </a:solidFill>
              </a:rPr>
              <a:t>1</a:t>
            </a:r>
            <a:endParaRPr lang="en-US" altLang="zh-CN" sz="3200" b="1">
              <a:solidFill>
                <a:schemeClr val="accent2"/>
              </a:solidFill>
            </a:endParaRPr>
          </a:p>
          <a:p>
            <a:pPr>
              <a:lnSpc>
                <a:spcPct val="110000"/>
              </a:lnSpc>
            </a:pPr>
            <a:r>
              <a:rPr lang="en-US" altLang="zh-CN" sz="3200" b="1">
                <a:solidFill>
                  <a:schemeClr val="accent2"/>
                </a:solidFill>
              </a:rPr>
              <a:t>1</a:t>
            </a:r>
          </a:p>
          <a:p>
            <a:pPr>
              <a:lnSpc>
                <a:spcPct val="110000"/>
              </a:lnSpc>
            </a:pPr>
            <a:r>
              <a:rPr lang="en-US" altLang="zh-CN" sz="3200" b="1">
                <a:solidFill>
                  <a:srgbClr val="CC3300"/>
                </a:solidFill>
              </a:rPr>
              <a:t>2</a:t>
            </a:r>
            <a:endParaRPr lang="en-US" altLang="zh-CN" sz="3200" b="1">
              <a:solidFill>
                <a:schemeClr val="accent2"/>
              </a:solidFill>
            </a:endParaRPr>
          </a:p>
          <a:p>
            <a:pPr>
              <a:lnSpc>
                <a:spcPct val="110000"/>
              </a:lnSpc>
            </a:pPr>
            <a:r>
              <a:rPr lang="en-US" altLang="zh-CN" sz="3200" b="1">
                <a:solidFill>
                  <a:schemeClr val="accent2"/>
                </a:solidFill>
              </a:rPr>
              <a:t>3</a:t>
            </a:r>
            <a:endParaRPr lang="en-US" altLang="zh-CN"/>
          </a:p>
        </p:txBody>
      </p:sp>
      <p:sp>
        <p:nvSpPr>
          <p:cNvPr id="235550" name="Line 30"/>
          <p:cNvSpPr>
            <a:spLocks noChangeShapeType="1"/>
          </p:cNvSpPr>
          <p:nvPr/>
        </p:nvSpPr>
        <p:spPr bwMode="auto">
          <a:xfrm>
            <a:off x="3446463"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1" name="Line 31"/>
          <p:cNvSpPr>
            <a:spLocks noChangeShapeType="1"/>
          </p:cNvSpPr>
          <p:nvPr/>
        </p:nvSpPr>
        <p:spPr bwMode="auto">
          <a:xfrm>
            <a:off x="3446463"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2" name="Line 32"/>
          <p:cNvSpPr>
            <a:spLocks noChangeShapeType="1"/>
          </p:cNvSpPr>
          <p:nvPr/>
        </p:nvSpPr>
        <p:spPr bwMode="auto">
          <a:xfrm>
            <a:off x="3446463"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3" name="Line 33"/>
          <p:cNvSpPr>
            <a:spLocks noChangeShapeType="1"/>
          </p:cNvSpPr>
          <p:nvPr/>
        </p:nvSpPr>
        <p:spPr bwMode="auto">
          <a:xfrm>
            <a:off x="3446463"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4" name="Line 34"/>
          <p:cNvSpPr>
            <a:spLocks noChangeShapeType="1"/>
          </p:cNvSpPr>
          <p:nvPr/>
        </p:nvSpPr>
        <p:spPr bwMode="auto">
          <a:xfrm>
            <a:off x="3446463"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5" name="Rectangle 35" descr="白色大理石"/>
          <p:cNvSpPr>
            <a:spLocks noChangeArrowheads="1"/>
          </p:cNvSpPr>
          <p:nvPr/>
        </p:nvSpPr>
        <p:spPr bwMode="auto">
          <a:xfrm>
            <a:off x="5403850"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35556" name="Text Box 36"/>
          <p:cNvSpPr txBox="1">
            <a:spLocks noChangeArrowheads="1"/>
          </p:cNvSpPr>
          <p:nvPr/>
        </p:nvSpPr>
        <p:spPr bwMode="auto">
          <a:xfrm>
            <a:off x="5473700" y="3013075"/>
            <a:ext cx="522288"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rgbClr val="CC3300"/>
                </a:solidFill>
              </a:rPr>
              <a:t>2</a:t>
            </a:r>
            <a:endParaRPr lang="en-US" altLang="zh-CN" sz="3200" b="1">
              <a:solidFill>
                <a:srgbClr val="006600"/>
              </a:solidFill>
            </a:endParaRPr>
          </a:p>
          <a:p>
            <a:pPr>
              <a:lnSpc>
                <a:spcPct val="110000"/>
              </a:lnSpc>
            </a:pPr>
            <a:r>
              <a:rPr lang="en-US" altLang="zh-CN" sz="3200" b="1">
                <a:solidFill>
                  <a:schemeClr val="accent2"/>
                </a:solidFill>
              </a:rPr>
              <a:t>2</a:t>
            </a:r>
            <a:endParaRPr lang="en-US" altLang="zh-CN" sz="3200" b="1">
              <a:solidFill>
                <a:srgbClr val="006600"/>
              </a:solidFill>
            </a:endParaRPr>
          </a:p>
          <a:p>
            <a:pPr>
              <a:lnSpc>
                <a:spcPct val="110000"/>
              </a:lnSpc>
            </a:pPr>
            <a:r>
              <a:rPr lang="en-US" altLang="zh-CN" sz="3200" b="1">
                <a:solidFill>
                  <a:srgbClr val="CC3300"/>
                </a:solidFill>
              </a:rPr>
              <a:t>-1</a:t>
            </a:r>
            <a:endParaRPr lang="en-US" altLang="zh-CN" sz="3200" b="1">
              <a:solidFill>
                <a:srgbClr val="006600"/>
              </a:solidFill>
            </a:endParaRPr>
          </a:p>
          <a:p>
            <a:pPr>
              <a:lnSpc>
                <a:spcPct val="110000"/>
              </a:lnSpc>
            </a:pPr>
            <a:r>
              <a:rPr lang="en-US" altLang="zh-CN" sz="3200" b="1">
                <a:solidFill>
                  <a:schemeClr val="accent2"/>
                </a:solidFill>
              </a:rPr>
              <a:t>1</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2"/>
                </a:solidFill>
              </a:rPr>
              <a:t>2</a:t>
            </a:r>
            <a:endParaRPr lang="en-US" altLang="zh-CN"/>
          </a:p>
        </p:txBody>
      </p:sp>
      <p:sp>
        <p:nvSpPr>
          <p:cNvPr id="235557" name="Line 37"/>
          <p:cNvSpPr>
            <a:spLocks noChangeShapeType="1"/>
          </p:cNvSpPr>
          <p:nvPr/>
        </p:nvSpPr>
        <p:spPr bwMode="auto">
          <a:xfrm>
            <a:off x="5403850"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8" name="Line 38"/>
          <p:cNvSpPr>
            <a:spLocks noChangeShapeType="1"/>
          </p:cNvSpPr>
          <p:nvPr/>
        </p:nvSpPr>
        <p:spPr bwMode="auto">
          <a:xfrm>
            <a:off x="5403850"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59" name="Line 39"/>
          <p:cNvSpPr>
            <a:spLocks noChangeShapeType="1"/>
          </p:cNvSpPr>
          <p:nvPr/>
        </p:nvSpPr>
        <p:spPr bwMode="auto">
          <a:xfrm>
            <a:off x="5410200"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0" name="Line 40"/>
          <p:cNvSpPr>
            <a:spLocks noChangeShapeType="1"/>
          </p:cNvSpPr>
          <p:nvPr/>
        </p:nvSpPr>
        <p:spPr bwMode="auto">
          <a:xfrm>
            <a:off x="5403850"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1" name="Line 41"/>
          <p:cNvSpPr>
            <a:spLocks noChangeShapeType="1"/>
          </p:cNvSpPr>
          <p:nvPr/>
        </p:nvSpPr>
        <p:spPr bwMode="auto">
          <a:xfrm>
            <a:off x="5403850"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2" name="Rectangle 42" descr="白色大理石"/>
          <p:cNvSpPr>
            <a:spLocks noChangeArrowheads="1"/>
          </p:cNvSpPr>
          <p:nvPr/>
        </p:nvSpPr>
        <p:spPr bwMode="auto">
          <a:xfrm>
            <a:off x="7467600"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35563" name="Text Box 43"/>
          <p:cNvSpPr txBox="1">
            <a:spLocks noChangeArrowheads="1"/>
          </p:cNvSpPr>
          <p:nvPr/>
        </p:nvSpPr>
        <p:spPr bwMode="auto">
          <a:xfrm>
            <a:off x="7537450" y="3013075"/>
            <a:ext cx="522288"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2"/>
                </a:solidFill>
              </a:rPr>
              <a:t>1</a:t>
            </a:r>
            <a:endParaRPr lang="en-US" altLang="zh-CN" sz="3200" b="1">
              <a:solidFill>
                <a:srgbClr val="006600"/>
              </a:solidFill>
            </a:endParaRPr>
          </a:p>
          <a:p>
            <a:pPr>
              <a:lnSpc>
                <a:spcPct val="110000"/>
              </a:lnSpc>
            </a:pPr>
            <a:r>
              <a:rPr lang="en-US" altLang="zh-CN" sz="3200" b="1">
                <a:solidFill>
                  <a:srgbClr val="CC3300"/>
                </a:solidFill>
              </a:rPr>
              <a:t>-1</a:t>
            </a:r>
            <a:endParaRPr lang="en-US" altLang="zh-CN" sz="3200" b="1">
              <a:solidFill>
                <a:srgbClr val="006600"/>
              </a:solidFill>
            </a:endParaRPr>
          </a:p>
          <a:p>
            <a:pPr>
              <a:lnSpc>
                <a:spcPct val="110000"/>
              </a:lnSpc>
            </a:pPr>
            <a:r>
              <a:rPr lang="en-US" altLang="zh-CN" sz="3200" b="1">
                <a:solidFill>
                  <a:srgbClr val="CC3300"/>
                </a:solidFill>
              </a:rPr>
              <a:t>2</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2"/>
                </a:solidFill>
              </a:rPr>
              <a:t>2</a:t>
            </a:r>
            <a:endParaRPr lang="en-US" altLang="zh-CN"/>
          </a:p>
        </p:txBody>
      </p:sp>
      <p:sp>
        <p:nvSpPr>
          <p:cNvPr id="235564" name="Line 44"/>
          <p:cNvSpPr>
            <a:spLocks noChangeShapeType="1"/>
          </p:cNvSpPr>
          <p:nvPr/>
        </p:nvSpPr>
        <p:spPr bwMode="auto">
          <a:xfrm>
            <a:off x="7467600"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5" name="Line 45"/>
          <p:cNvSpPr>
            <a:spLocks noChangeShapeType="1"/>
          </p:cNvSpPr>
          <p:nvPr/>
        </p:nvSpPr>
        <p:spPr bwMode="auto">
          <a:xfrm>
            <a:off x="7467600"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6" name="Line 46"/>
          <p:cNvSpPr>
            <a:spLocks noChangeShapeType="1"/>
          </p:cNvSpPr>
          <p:nvPr/>
        </p:nvSpPr>
        <p:spPr bwMode="auto">
          <a:xfrm>
            <a:off x="7467600"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7" name="Line 47"/>
          <p:cNvSpPr>
            <a:spLocks noChangeShapeType="1"/>
          </p:cNvSpPr>
          <p:nvPr/>
        </p:nvSpPr>
        <p:spPr bwMode="auto">
          <a:xfrm>
            <a:off x="7467600"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8" name="Line 48"/>
          <p:cNvSpPr>
            <a:spLocks noChangeShapeType="1"/>
          </p:cNvSpPr>
          <p:nvPr/>
        </p:nvSpPr>
        <p:spPr bwMode="auto">
          <a:xfrm>
            <a:off x="7467600"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35569" name="Text Box 49"/>
          <p:cNvSpPr txBox="1">
            <a:spLocks noChangeArrowheads="1"/>
          </p:cNvSpPr>
          <p:nvPr/>
        </p:nvSpPr>
        <p:spPr bwMode="auto">
          <a:xfrm>
            <a:off x="1085850"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35570" name="Text Box 50"/>
          <p:cNvSpPr txBox="1">
            <a:spLocks noChangeArrowheads="1"/>
          </p:cNvSpPr>
          <p:nvPr/>
        </p:nvSpPr>
        <p:spPr bwMode="auto">
          <a:xfrm>
            <a:off x="3084513"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35571" name="Text Box 51"/>
          <p:cNvSpPr txBox="1">
            <a:spLocks noChangeArrowheads="1"/>
          </p:cNvSpPr>
          <p:nvPr/>
        </p:nvSpPr>
        <p:spPr bwMode="auto">
          <a:xfrm>
            <a:off x="5041900"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35572" name="Text Box 52"/>
          <p:cNvSpPr txBox="1">
            <a:spLocks noChangeArrowheads="1"/>
          </p:cNvSpPr>
          <p:nvPr/>
        </p:nvSpPr>
        <p:spPr bwMode="auto">
          <a:xfrm>
            <a:off x="7105650"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35573" name="Line 53"/>
          <p:cNvSpPr>
            <a:spLocks noChangeShapeType="1"/>
          </p:cNvSpPr>
          <p:nvPr/>
        </p:nvSpPr>
        <p:spPr bwMode="auto">
          <a:xfrm>
            <a:off x="914400" y="2971800"/>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74" name="Text Box 54"/>
          <p:cNvSpPr txBox="1">
            <a:spLocks noChangeArrowheads="1"/>
          </p:cNvSpPr>
          <p:nvPr/>
        </p:nvSpPr>
        <p:spPr bwMode="auto">
          <a:xfrm>
            <a:off x="311150" y="2657475"/>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75" name="Line 55"/>
          <p:cNvSpPr>
            <a:spLocks noChangeShapeType="1"/>
          </p:cNvSpPr>
          <p:nvPr/>
        </p:nvSpPr>
        <p:spPr bwMode="auto">
          <a:xfrm>
            <a:off x="2830513" y="29813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76" name="Text Box 56"/>
          <p:cNvSpPr txBox="1">
            <a:spLocks noChangeArrowheads="1"/>
          </p:cNvSpPr>
          <p:nvPr/>
        </p:nvSpPr>
        <p:spPr bwMode="auto">
          <a:xfrm>
            <a:off x="2227263" y="26670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77" name="Line 57"/>
          <p:cNvSpPr>
            <a:spLocks noChangeShapeType="1"/>
          </p:cNvSpPr>
          <p:nvPr/>
        </p:nvSpPr>
        <p:spPr bwMode="auto">
          <a:xfrm>
            <a:off x="2830513" y="44291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78" name="Text Box 58"/>
          <p:cNvSpPr txBox="1">
            <a:spLocks noChangeArrowheads="1"/>
          </p:cNvSpPr>
          <p:nvPr/>
        </p:nvSpPr>
        <p:spPr bwMode="auto">
          <a:xfrm>
            <a:off x="2227263" y="41148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79" name="Line 59"/>
          <p:cNvSpPr>
            <a:spLocks noChangeShapeType="1"/>
          </p:cNvSpPr>
          <p:nvPr/>
        </p:nvSpPr>
        <p:spPr bwMode="auto">
          <a:xfrm>
            <a:off x="2830513" y="5510213"/>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80" name="Text Box 60"/>
          <p:cNvSpPr txBox="1">
            <a:spLocks noChangeArrowheads="1"/>
          </p:cNvSpPr>
          <p:nvPr/>
        </p:nvSpPr>
        <p:spPr bwMode="auto">
          <a:xfrm>
            <a:off x="2227263" y="5195888"/>
            <a:ext cx="679450" cy="519112"/>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81" name="Line 61"/>
          <p:cNvSpPr>
            <a:spLocks noChangeShapeType="1"/>
          </p:cNvSpPr>
          <p:nvPr/>
        </p:nvSpPr>
        <p:spPr bwMode="auto">
          <a:xfrm>
            <a:off x="2913063" y="3124200"/>
            <a:ext cx="0" cy="1143000"/>
          </a:xfrm>
          <a:prstGeom prst="line">
            <a:avLst/>
          </a:prstGeom>
          <a:noFill/>
          <a:ln w="25400" cap="rnd">
            <a:solidFill>
              <a:schemeClr val="tx2"/>
            </a:solidFill>
            <a:prstDash val="sysDot"/>
            <a:round/>
            <a:headEnd/>
            <a:tailEnd type="triangle" w="sm" len="lg"/>
          </a:ln>
          <a:effectLst/>
        </p:spPr>
        <p:txBody>
          <a:bodyPr wrap="none" anchor="ctr"/>
          <a:lstStyle/>
          <a:p>
            <a:endParaRPr lang="zh-CN" altLang="en-US"/>
          </a:p>
        </p:txBody>
      </p:sp>
      <p:sp>
        <p:nvSpPr>
          <p:cNvPr id="235582" name="Line 62"/>
          <p:cNvSpPr>
            <a:spLocks noChangeShapeType="1"/>
          </p:cNvSpPr>
          <p:nvPr/>
        </p:nvSpPr>
        <p:spPr bwMode="auto">
          <a:xfrm>
            <a:off x="2913063" y="4572000"/>
            <a:ext cx="0" cy="838200"/>
          </a:xfrm>
          <a:prstGeom prst="line">
            <a:avLst/>
          </a:prstGeom>
          <a:noFill/>
          <a:ln w="25400" cap="rnd">
            <a:solidFill>
              <a:schemeClr val="tx2"/>
            </a:solidFill>
            <a:prstDash val="sysDot"/>
            <a:round/>
            <a:headEnd/>
            <a:tailEnd type="triangle" w="sm" len="lg"/>
          </a:ln>
          <a:effectLst/>
        </p:spPr>
        <p:txBody>
          <a:bodyPr wrap="none" anchor="ctr"/>
          <a:lstStyle/>
          <a:p>
            <a:endParaRPr lang="zh-CN" altLang="en-US"/>
          </a:p>
        </p:txBody>
      </p:sp>
      <p:sp>
        <p:nvSpPr>
          <p:cNvPr id="235583" name="Text Box 63"/>
          <p:cNvSpPr txBox="1">
            <a:spLocks noChangeArrowheads="1"/>
          </p:cNvSpPr>
          <p:nvPr/>
        </p:nvSpPr>
        <p:spPr bwMode="auto">
          <a:xfrm>
            <a:off x="195263" y="5719763"/>
            <a:ext cx="898525" cy="519112"/>
          </a:xfrm>
          <a:prstGeom prst="rect">
            <a:avLst/>
          </a:prstGeom>
          <a:noFill/>
          <a:ln w="9525">
            <a:noFill/>
            <a:miter lim="800000"/>
            <a:headEnd/>
            <a:tailEnd/>
          </a:ln>
          <a:effectLst/>
        </p:spPr>
        <p:txBody>
          <a:bodyPr wrap="none">
            <a:spAutoFit/>
          </a:bodyPr>
          <a:lstStyle/>
          <a:p>
            <a:r>
              <a:rPr lang="zh-CN" altLang="en-US" sz="2800" b="1" u="sng">
                <a:effectLst>
                  <a:outerShdw blurRad="38100" dist="38100" dir="2700000" algn="tl">
                    <a:srgbClr val="C0C0C0"/>
                  </a:outerShdw>
                </a:effectLst>
                <a:ea typeface="隶书" pitchFamily="49" charset="-122"/>
              </a:rPr>
              <a:t>建栈</a:t>
            </a:r>
            <a:endParaRPr lang="zh-CN" altLang="en-US" u="sng">
              <a:ea typeface="隶书" pitchFamily="49" charset="-122"/>
            </a:endParaRPr>
          </a:p>
        </p:txBody>
      </p:sp>
      <p:sp>
        <p:nvSpPr>
          <p:cNvPr id="235584" name="Line 64"/>
          <p:cNvSpPr>
            <a:spLocks noChangeShapeType="1"/>
          </p:cNvSpPr>
          <p:nvPr/>
        </p:nvSpPr>
        <p:spPr bwMode="auto">
          <a:xfrm>
            <a:off x="4794250" y="3376613"/>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85" name="Text Box 65"/>
          <p:cNvSpPr txBox="1">
            <a:spLocks noChangeArrowheads="1"/>
          </p:cNvSpPr>
          <p:nvPr/>
        </p:nvSpPr>
        <p:spPr bwMode="auto">
          <a:xfrm>
            <a:off x="4191000" y="3062288"/>
            <a:ext cx="679450" cy="519112"/>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86" name="Line 66"/>
          <p:cNvSpPr>
            <a:spLocks noChangeShapeType="1"/>
          </p:cNvSpPr>
          <p:nvPr/>
        </p:nvSpPr>
        <p:spPr bwMode="auto">
          <a:xfrm>
            <a:off x="4794250" y="44291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87" name="Text Box 67"/>
          <p:cNvSpPr txBox="1">
            <a:spLocks noChangeArrowheads="1"/>
          </p:cNvSpPr>
          <p:nvPr/>
        </p:nvSpPr>
        <p:spPr bwMode="auto">
          <a:xfrm>
            <a:off x="4191000" y="41148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88" name="Line 68"/>
          <p:cNvSpPr>
            <a:spLocks noChangeShapeType="1"/>
          </p:cNvSpPr>
          <p:nvPr/>
        </p:nvSpPr>
        <p:spPr bwMode="auto">
          <a:xfrm>
            <a:off x="4876800" y="3505200"/>
            <a:ext cx="0" cy="838200"/>
          </a:xfrm>
          <a:prstGeom prst="line">
            <a:avLst/>
          </a:prstGeom>
          <a:noFill/>
          <a:ln w="25400" cap="rnd">
            <a:solidFill>
              <a:schemeClr val="tx2"/>
            </a:solidFill>
            <a:prstDash val="sysDot"/>
            <a:round/>
            <a:headEnd type="triangle" w="sm" len="lg"/>
            <a:tailEnd type="none" w="sm" len="lg"/>
          </a:ln>
          <a:effectLst/>
        </p:spPr>
        <p:txBody>
          <a:bodyPr wrap="none" anchor="ctr"/>
          <a:lstStyle/>
          <a:p>
            <a:endParaRPr lang="zh-CN" altLang="en-US"/>
          </a:p>
        </p:txBody>
      </p:sp>
      <p:sp>
        <p:nvSpPr>
          <p:cNvPr id="235589" name="Text Box 69"/>
          <p:cNvSpPr txBox="1">
            <a:spLocks noChangeArrowheads="1"/>
          </p:cNvSpPr>
          <p:nvPr/>
        </p:nvSpPr>
        <p:spPr bwMode="auto">
          <a:xfrm>
            <a:off x="4008438" y="5597525"/>
            <a:ext cx="1219200" cy="946150"/>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4</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235590" name="Line 70"/>
          <p:cNvSpPr>
            <a:spLocks noChangeShapeType="1"/>
          </p:cNvSpPr>
          <p:nvPr/>
        </p:nvSpPr>
        <p:spPr bwMode="auto">
          <a:xfrm>
            <a:off x="6804025" y="4976813"/>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91" name="Text Box 71"/>
          <p:cNvSpPr txBox="1">
            <a:spLocks noChangeArrowheads="1"/>
          </p:cNvSpPr>
          <p:nvPr/>
        </p:nvSpPr>
        <p:spPr bwMode="auto">
          <a:xfrm>
            <a:off x="6200775" y="4662488"/>
            <a:ext cx="679450" cy="519112"/>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92" name="Line 72"/>
          <p:cNvSpPr>
            <a:spLocks noChangeShapeType="1"/>
          </p:cNvSpPr>
          <p:nvPr/>
        </p:nvSpPr>
        <p:spPr bwMode="auto">
          <a:xfrm>
            <a:off x="6804025" y="4414838"/>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35593" name="Text Box 73"/>
          <p:cNvSpPr txBox="1">
            <a:spLocks noChangeArrowheads="1"/>
          </p:cNvSpPr>
          <p:nvPr/>
        </p:nvSpPr>
        <p:spPr bwMode="auto">
          <a:xfrm>
            <a:off x="6200775" y="4100513"/>
            <a:ext cx="679450" cy="519112"/>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35594" name="Line 74"/>
          <p:cNvSpPr>
            <a:spLocks noChangeShapeType="1"/>
          </p:cNvSpPr>
          <p:nvPr/>
        </p:nvSpPr>
        <p:spPr bwMode="auto">
          <a:xfrm>
            <a:off x="6858000" y="4495800"/>
            <a:ext cx="0" cy="381000"/>
          </a:xfrm>
          <a:prstGeom prst="line">
            <a:avLst/>
          </a:prstGeom>
          <a:noFill/>
          <a:ln w="25400" cap="rnd">
            <a:solidFill>
              <a:schemeClr val="tx2"/>
            </a:solidFill>
            <a:prstDash val="sysDot"/>
            <a:round/>
            <a:headEnd/>
            <a:tailEnd type="triangle" w="sm" len="sm"/>
          </a:ln>
          <a:effectLst/>
        </p:spPr>
        <p:txBody>
          <a:bodyPr wrap="none" anchor="ctr"/>
          <a:lstStyle/>
          <a:p>
            <a:endParaRPr lang="zh-CN" altLang="en-US"/>
          </a:p>
        </p:txBody>
      </p:sp>
      <p:sp>
        <p:nvSpPr>
          <p:cNvPr id="235595" name="Text Box 75"/>
          <p:cNvSpPr txBox="1">
            <a:spLocks noChangeArrowheads="1"/>
          </p:cNvSpPr>
          <p:nvPr/>
        </p:nvSpPr>
        <p:spPr bwMode="auto">
          <a:xfrm>
            <a:off x="5991225" y="5529263"/>
            <a:ext cx="1130300" cy="946150"/>
          </a:xfrm>
          <a:prstGeom prst="rect">
            <a:avLst/>
          </a:prstGeom>
          <a:noFill/>
          <a:ln w="9525">
            <a:noFill/>
            <a:miter lim="800000"/>
            <a:headEnd/>
            <a:tailEnd/>
          </a:ln>
          <a:effectLst/>
        </p:spPr>
        <p:txBody>
          <a:bodyPr>
            <a:spAutoFit/>
          </a:bodyPr>
          <a:lstStyle/>
          <a:p>
            <a:pPr algn="ctr"/>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0</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72" name="灯片编号占位符 71"/>
          <p:cNvSpPr>
            <a:spLocks noGrp="1"/>
          </p:cNvSpPr>
          <p:nvPr>
            <p:ph type="sldNum" sz="quarter" idx="12"/>
          </p:nvPr>
        </p:nvSpPr>
        <p:spPr/>
        <p:txBody>
          <a:bodyPr/>
          <a:lstStyle/>
          <a:p>
            <a:fld id="{EB19EAB4-AE1B-4E29-9BB5-042721FF4900}" type="slidenum">
              <a:rPr lang="en-US" altLang="zh-CN" smtClean="0"/>
              <a:pPr/>
              <a:t>186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26"/>
                                        </p:tgtEl>
                                        <p:attrNameLst>
                                          <p:attrName>style.visibility</p:attrName>
                                        </p:attrNameLst>
                                      </p:cBhvr>
                                      <p:to>
                                        <p:strVal val="visible"/>
                                      </p:to>
                                    </p:set>
                                    <p:animEffect transition="in" filter="box(in)">
                                      <p:cBhvr>
                                        <p:cTn id="7" dur="500"/>
                                        <p:tgtEl>
                                          <p:spTgt spid="2355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5541"/>
                                        </p:tgtEl>
                                        <p:attrNameLst>
                                          <p:attrName>style.visibility</p:attrName>
                                        </p:attrNameLst>
                                      </p:cBhvr>
                                      <p:to>
                                        <p:strVal val="visible"/>
                                      </p:to>
                                    </p:set>
                                    <p:anim calcmode="lin" valueType="num">
                                      <p:cBhvr additive="base">
                                        <p:cTn id="12" dur="500" fill="hold"/>
                                        <p:tgtEl>
                                          <p:spTgt spid="235541"/>
                                        </p:tgtEl>
                                        <p:attrNameLst>
                                          <p:attrName>ppt_x</p:attrName>
                                        </p:attrNameLst>
                                      </p:cBhvr>
                                      <p:tavLst>
                                        <p:tav tm="0">
                                          <p:val>
                                            <p:strVal val="0-#ppt_w/2"/>
                                          </p:val>
                                        </p:tav>
                                        <p:tav tm="100000">
                                          <p:val>
                                            <p:strVal val="#ppt_x"/>
                                          </p:val>
                                        </p:tav>
                                      </p:tavLst>
                                    </p:anim>
                                    <p:anim calcmode="lin" valueType="num">
                                      <p:cBhvr additive="base">
                                        <p:cTn id="13" dur="500" fill="hold"/>
                                        <p:tgtEl>
                                          <p:spTgt spid="2355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35542"/>
                                        </p:tgtEl>
                                        <p:attrNameLst>
                                          <p:attrName>style.visibility</p:attrName>
                                        </p:attrNameLst>
                                      </p:cBhvr>
                                      <p:to>
                                        <p:strVal val="visible"/>
                                      </p:to>
                                    </p:set>
                                    <p:anim calcmode="lin" valueType="num">
                                      <p:cBhvr additive="base">
                                        <p:cTn id="16" dur="500" fill="hold"/>
                                        <p:tgtEl>
                                          <p:spTgt spid="235542"/>
                                        </p:tgtEl>
                                        <p:attrNameLst>
                                          <p:attrName>ppt_x</p:attrName>
                                        </p:attrNameLst>
                                      </p:cBhvr>
                                      <p:tavLst>
                                        <p:tav tm="0">
                                          <p:val>
                                            <p:strVal val="0-#ppt_w/2"/>
                                          </p:val>
                                        </p:tav>
                                        <p:tav tm="100000">
                                          <p:val>
                                            <p:strVal val="#ppt_x"/>
                                          </p:val>
                                        </p:tav>
                                      </p:tavLst>
                                    </p:anim>
                                    <p:anim calcmode="lin" valueType="num">
                                      <p:cBhvr additive="base">
                                        <p:cTn id="17" dur="500" fill="hold"/>
                                        <p:tgtEl>
                                          <p:spTgt spid="23554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35543"/>
                                        </p:tgtEl>
                                        <p:attrNameLst>
                                          <p:attrName>style.visibility</p:attrName>
                                        </p:attrNameLst>
                                      </p:cBhvr>
                                      <p:to>
                                        <p:strVal val="visible"/>
                                      </p:to>
                                    </p:set>
                                    <p:anim calcmode="lin" valueType="num">
                                      <p:cBhvr additive="base">
                                        <p:cTn id="20" dur="500" fill="hold"/>
                                        <p:tgtEl>
                                          <p:spTgt spid="235543"/>
                                        </p:tgtEl>
                                        <p:attrNameLst>
                                          <p:attrName>ppt_x</p:attrName>
                                        </p:attrNameLst>
                                      </p:cBhvr>
                                      <p:tavLst>
                                        <p:tav tm="0">
                                          <p:val>
                                            <p:strVal val="0-#ppt_w/2"/>
                                          </p:val>
                                        </p:tav>
                                        <p:tav tm="100000">
                                          <p:val>
                                            <p:strVal val="#ppt_x"/>
                                          </p:val>
                                        </p:tav>
                                      </p:tavLst>
                                    </p:anim>
                                    <p:anim calcmode="lin" valueType="num">
                                      <p:cBhvr additive="base">
                                        <p:cTn id="21" dur="500" fill="hold"/>
                                        <p:tgtEl>
                                          <p:spTgt spid="2355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35544"/>
                                        </p:tgtEl>
                                        <p:attrNameLst>
                                          <p:attrName>style.visibility</p:attrName>
                                        </p:attrNameLst>
                                      </p:cBhvr>
                                      <p:to>
                                        <p:strVal val="visible"/>
                                      </p:to>
                                    </p:set>
                                    <p:anim calcmode="lin" valueType="num">
                                      <p:cBhvr additive="base">
                                        <p:cTn id="24" dur="500" fill="hold"/>
                                        <p:tgtEl>
                                          <p:spTgt spid="235544"/>
                                        </p:tgtEl>
                                        <p:attrNameLst>
                                          <p:attrName>ppt_x</p:attrName>
                                        </p:attrNameLst>
                                      </p:cBhvr>
                                      <p:tavLst>
                                        <p:tav tm="0">
                                          <p:val>
                                            <p:strVal val="0-#ppt_w/2"/>
                                          </p:val>
                                        </p:tav>
                                        <p:tav tm="100000">
                                          <p:val>
                                            <p:strVal val="#ppt_x"/>
                                          </p:val>
                                        </p:tav>
                                      </p:tavLst>
                                    </p:anim>
                                    <p:anim calcmode="lin" valueType="num">
                                      <p:cBhvr additive="base">
                                        <p:cTn id="25" dur="500" fill="hold"/>
                                        <p:tgtEl>
                                          <p:spTgt spid="23554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5545"/>
                                        </p:tgtEl>
                                        <p:attrNameLst>
                                          <p:attrName>style.visibility</p:attrName>
                                        </p:attrNameLst>
                                      </p:cBhvr>
                                      <p:to>
                                        <p:strVal val="visible"/>
                                      </p:to>
                                    </p:set>
                                    <p:anim calcmode="lin" valueType="num">
                                      <p:cBhvr additive="base">
                                        <p:cTn id="28" dur="500" fill="hold"/>
                                        <p:tgtEl>
                                          <p:spTgt spid="235545"/>
                                        </p:tgtEl>
                                        <p:attrNameLst>
                                          <p:attrName>ppt_x</p:attrName>
                                        </p:attrNameLst>
                                      </p:cBhvr>
                                      <p:tavLst>
                                        <p:tav tm="0">
                                          <p:val>
                                            <p:strVal val="0-#ppt_w/2"/>
                                          </p:val>
                                        </p:tav>
                                        <p:tav tm="100000">
                                          <p:val>
                                            <p:strVal val="#ppt_x"/>
                                          </p:val>
                                        </p:tav>
                                      </p:tavLst>
                                    </p:anim>
                                    <p:anim calcmode="lin" valueType="num">
                                      <p:cBhvr additive="base">
                                        <p:cTn id="29" dur="500" fill="hold"/>
                                        <p:tgtEl>
                                          <p:spTgt spid="23554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35546"/>
                                        </p:tgtEl>
                                        <p:attrNameLst>
                                          <p:attrName>style.visibility</p:attrName>
                                        </p:attrNameLst>
                                      </p:cBhvr>
                                      <p:to>
                                        <p:strVal val="visible"/>
                                      </p:to>
                                    </p:set>
                                    <p:anim calcmode="lin" valueType="num">
                                      <p:cBhvr additive="base">
                                        <p:cTn id="32" dur="500" fill="hold"/>
                                        <p:tgtEl>
                                          <p:spTgt spid="235546"/>
                                        </p:tgtEl>
                                        <p:attrNameLst>
                                          <p:attrName>ppt_x</p:attrName>
                                        </p:attrNameLst>
                                      </p:cBhvr>
                                      <p:tavLst>
                                        <p:tav tm="0">
                                          <p:val>
                                            <p:strVal val="0-#ppt_w/2"/>
                                          </p:val>
                                        </p:tav>
                                        <p:tav tm="100000">
                                          <p:val>
                                            <p:strVal val="#ppt_x"/>
                                          </p:val>
                                        </p:tav>
                                      </p:tavLst>
                                    </p:anim>
                                    <p:anim calcmode="lin" valueType="num">
                                      <p:cBhvr additive="base">
                                        <p:cTn id="33" dur="500" fill="hold"/>
                                        <p:tgtEl>
                                          <p:spTgt spid="235546"/>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35547"/>
                                        </p:tgtEl>
                                        <p:attrNameLst>
                                          <p:attrName>style.visibility</p:attrName>
                                        </p:attrNameLst>
                                      </p:cBhvr>
                                      <p:to>
                                        <p:strVal val="visible"/>
                                      </p:to>
                                    </p:set>
                                    <p:anim calcmode="lin" valueType="num">
                                      <p:cBhvr additive="base">
                                        <p:cTn id="36" dur="500" fill="hold"/>
                                        <p:tgtEl>
                                          <p:spTgt spid="235547"/>
                                        </p:tgtEl>
                                        <p:attrNameLst>
                                          <p:attrName>ppt_x</p:attrName>
                                        </p:attrNameLst>
                                      </p:cBhvr>
                                      <p:tavLst>
                                        <p:tav tm="0">
                                          <p:val>
                                            <p:strVal val="0-#ppt_w/2"/>
                                          </p:val>
                                        </p:tav>
                                        <p:tav tm="100000">
                                          <p:val>
                                            <p:strVal val="#ppt_x"/>
                                          </p:val>
                                        </p:tav>
                                      </p:tavLst>
                                    </p:anim>
                                    <p:anim calcmode="lin" valueType="num">
                                      <p:cBhvr additive="base">
                                        <p:cTn id="37" dur="500" fill="hold"/>
                                        <p:tgtEl>
                                          <p:spTgt spid="235547"/>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5569"/>
                                        </p:tgtEl>
                                        <p:attrNameLst>
                                          <p:attrName>style.visibility</p:attrName>
                                        </p:attrNameLst>
                                      </p:cBhvr>
                                      <p:to>
                                        <p:strVal val="visible"/>
                                      </p:to>
                                    </p:set>
                                    <p:anim calcmode="lin" valueType="num">
                                      <p:cBhvr additive="base">
                                        <p:cTn id="40" dur="500" fill="hold"/>
                                        <p:tgtEl>
                                          <p:spTgt spid="235569"/>
                                        </p:tgtEl>
                                        <p:attrNameLst>
                                          <p:attrName>ppt_x</p:attrName>
                                        </p:attrNameLst>
                                      </p:cBhvr>
                                      <p:tavLst>
                                        <p:tav tm="0">
                                          <p:val>
                                            <p:strVal val="0-#ppt_w/2"/>
                                          </p:val>
                                        </p:tav>
                                        <p:tav tm="100000">
                                          <p:val>
                                            <p:strVal val="#ppt_x"/>
                                          </p:val>
                                        </p:tav>
                                      </p:tavLst>
                                    </p:anim>
                                    <p:anim calcmode="lin" valueType="num">
                                      <p:cBhvr additive="base">
                                        <p:cTn id="41" dur="500" fill="hold"/>
                                        <p:tgtEl>
                                          <p:spTgt spid="23556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5573"/>
                                        </p:tgtEl>
                                        <p:attrNameLst>
                                          <p:attrName>style.visibility</p:attrName>
                                        </p:attrNameLst>
                                      </p:cBhvr>
                                      <p:to>
                                        <p:strVal val="visible"/>
                                      </p:to>
                                    </p:set>
                                    <p:anim calcmode="lin" valueType="num">
                                      <p:cBhvr additive="base">
                                        <p:cTn id="44" dur="500" fill="hold"/>
                                        <p:tgtEl>
                                          <p:spTgt spid="235573"/>
                                        </p:tgtEl>
                                        <p:attrNameLst>
                                          <p:attrName>ppt_x</p:attrName>
                                        </p:attrNameLst>
                                      </p:cBhvr>
                                      <p:tavLst>
                                        <p:tav tm="0">
                                          <p:val>
                                            <p:strVal val="0-#ppt_w/2"/>
                                          </p:val>
                                        </p:tav>
                                        <p:tav tm="100000">
                                          <p:val>
                                            <p:strVal val="#ppt_x"/>
                                          </p:val>
                                        </p:tav>
                                      </p:tavLst>
                                    </p:anim>
                                    <p:anim calcmode="lin" valueType="num">
                                      <p:cBhvr additive="base">
                                        <p:cTn id="45" dur="500" fill="hold"/>
                                        <p:tgtEl>
                                          <p:spTgt spid="235573"/>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35574"/>
                                        </p:tgtEl>
                                        <p:attrNameLst>
                                          <p:attrName>style.visibility</p:attrName>
                                        </p:attrNameLst>
                                      </p:cBhvr>
                                      <p:to>
                                        <p:strVal val="visible"/>
                                      </p:to>
                                    </p:set>
                                    <p:anim calcmode="lin" valueType="num">
                                      <p:cBhvr additive="base">
                                        <p:cTn id="48" dur="500" fill="hold"/>
                                        <p:tgtEl>
                                          <p:spTgt spid="235574"/>
                                        </p:tgtEl>
                                        <p:attrNameLst>
                                          <p:attrName>ppt_x</p:attrName>
                                        </p:attrNameLst>
                                      </p:cBhvr>
                                      <p:tavLst>
                                        <p:tav tm="0">
                                          <p:val>
                                            <p:strVal val="0-#ppt_w/2"/>
                                          </p:val>
                                        </p:tav>
                                        <p:tav tm="100000">
                                          <p:val>
                                            <p:strVal val="#ppt_x"/>
                                          </p:val>
                                        </p:tav>
                                      </p:tavLst>
                                    </p:anim>
                                    <p:anim calcmode="lin" valueType="num">
                                      <p:cBhvr additive="base">
                                        <p:cTn id="49" dur="500" fill="hold"/>
                                        <p:tgtEl>
                                          <p:spTgt spid="23557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35583"/>
                                        </p:tgtEl>
                                        <p:attrNameLst>
                                          <p:attrName>style.visibility</p:attrName>
                                        </p:attrNameLst>
                                      </p:cBhvr>
                                      <p:to>
                                        <p:strVal val="visible"/>
                                      </p:to>
                                    </p:set>
                                    <p:anim calcmode="lin" valueType="num">
                                      <p:cBhvr additive="base">
                                        <p:cTn id="52" dur="500" fill="hold"/>
                                        <p:tgtEl>
                                          <p:spTgt spid="235583"/>
                                        </p:tgtEl>
                                        <p:attrNameLst>
                                          <p:attrName>ppt_x</p:attrName>
                                        </p:attrNameLst>
                                      </p:cBhvr>
                                      <p:tavLst>
                                        <p:tav tm="0">
                                          <p:val>
                                            <p:strVal val="0-#ppt_w/2"/>
                                          </p:val>
                                        </p:tav>
                                        <p:tav tm="100000">
                                          <p:val>
                                            <p:strVal val="#ppt_x"/>
                                          </p:val>
                                        </p:tav>
                                      </p:tavLst>
                                    </p:anim>
                                    <p:anim calcmode="lin" valueType="num">
                                      <p:cBhvr additive="base">
                                        <p:cTn id="53" dur="500" fill="hold"/>
                                        <p:tgtEl>
                                          <p:spTgt spid="23558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35548"/>
                                        </p:tgtEl>
                                        <p:attrNameLst>
                                          <p:attrName>style.visibility</p:attrName>
                                        </p:attrNameLst>
                                      </p:cBhvr>
                                      <p:to>
                                        <p:strVal val="visible"/>
                                      </p:to>
                                    </p:set>
                                    <p:anim calcmode="lin" valueType="num">
                                      <p:cBhvr additive="base">
                                        <p:cTn id="58" dur="500" fill="hold"/>
                                        <p:tgtEl>
                                          <p:spTgt spid="235548"/>
                                        </p:tgtEl>
                                        <p:attrNameLst>
                                          <p:attrName>ppt_x</p:attrName>
                                        </p:attrNameLst>
                                      </p:cBhvr>
                                      <p:tavLst>
                                        <p:tav tm="0">
                                          <p:val>
                                            <p:strVal val="0-#ppt_w/2"/>
                                          </p:val>
                                        </p:tav>
                                        <p:tav tm="100000">
                                          <p:val>
                                            <p:strVal val="#ppt_x"/>
                                          </p:val>
                                        </p:tav>
                                      </p:tavLst>
                                    </p:anim>
                                    <p:anim calcmode="lin" valueType="num">
                                      <p:cBhvr additive="base">
                                        <p:cTn id="59" dur="500" fill="hold"/>
                                        <p:tgtEl>
                                          <p:spTgt spid="23554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235549"/>
                                        </p:tgtEl>
                                        <p:attrNameLst>
                                          <p:attrName>style.visibility</p:attrName>
                                        </p:attrNameLst>
                                      </p:cBhvr>
                                      <p:to>
                                        <p:strVal val="visible"/>
                                      </p:to>
                                    </p:set>
                                    <p:anim calcmode="lin" valueType="num">
                                      <p:cBhvr additive="base">
                                        <p:cTn id="62" dur="500" fill="hold"/>
                                        <p:tgtEl>
                                          <p:spTgt spid="235549"/>
                                        </p:tgtEl>
                                        <p:attrNameLst>
                                          <p:attrName>ppt_x</p:attrName>
                                        </p:attrNameLst>
                                      </p:cBhvr>
                                      <p:tavLst>
                                        <p:tav tm="0">
                                          <p:val>
                                            <p:strVal val="0-#ppt_w/2"/>
                                          </p:val>
                                        </p:tav>
                                        <p:tav tm="100000">
                                          <p:val>
                                            <p:strVal val="#ppt_x"/>
                                          </p:val>
                                        </p:tav>
                                      </p:tavLst>
                                    </p:anim>
                                    <p:anim calcmode="lin" valueType="num">
                                      <p:cBhvr additive="base">
                                        <p:cTn id="63" dur="500" fill="hold"/>
                                        <p:tgtEl>
                                          <p:spTgt spid="235549"/>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35550"/>
                                        </p:tgtEl>
                                        <p:attrNameLst>
                                          <p:attrName>style.visibility</p:attrName>
                                        </p:attrNameLst>
                                      </p:cBhvr>
                                      <p:to>
                                        <p:strVal val="visible"/>
                                      </p:to>
                                    </p:set>
                                    <p:anim calcmode="lin" valueType="num">
                                      <p:cBhvr additive="base">
                                        <p:cTn id="66" dur="500" fill="hold"/>
                                        <p:tgtEl>
                                          <p:spTgt spid="235550"/>
                                        </p:tgtEl>
                                        <p:attrNameLst>
                                          <p:attrName>ppt_x</p:attrName>
                                        </p:attrNameLst>
                                      </p:cBhvr>
                                      <p:tavLst>
                                        <p:tav tm="0">
                                          <p:val>
                                            <p:strVal val="0-#ppt_w/2"/>
                                          </p:val>
                                        </p:tav>
                                        <p:tav tm="100000">
                                          <p:val>
                                            <p:strVal val="#ppt_x"/>
                                          </p:val>
                                        </p:tav>
                                      </p:tavLst>
                                    </p:anim>
                                    <p:anim calcmode="lin" valueType="num">
                                      <p:cBhvr additive="base">
                                        <p:cTn id="67" dur="500" fill="hold"/>
                                        <p:tgtEl>
                                          <p:spTgt spid="235550"/>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235551"/>
                                        </p:tgtEl>
                                        <p:attrNameLst>
                                          <p:attrName>style.visibility</p:attrName>
                                        </p:attrNameLst>
                                      </p:cBhvr>
                                      <p:to>
                                        <p:strVal val="visible"/>
                                      </p:to>
                                    </p:set>
                                    <p:anim calcmode="lin" valueType="num">
                                      <p:cBhvr additive="base">
                                        <p:cTn id="70" dur="500" fill="hold"/>
                                        <p:tgtEl>
                                          <p:spTgt spid="235551"/>
                                        </p:tgtEl>
                                        <p:attrNameLst>
                                          <p:attrName>ppt_x</p:attrName>
                                        </p:attrNameLst>
                                      </p:cBhvr>
                                      <p:tavLst>
                                        <p:tav tm="0">
                                          <p:val>
                                            <p:strVal val="0-#ppt_w/2"/>
                                          </p:val>
                                        </p:tav>
                                        <p:tav tm="100000">
                                          <p:val>
                                            <p:strVal val="#ppt_x"/>
                                          </p:val>
                                        </p:tav>
                                      </p:tavLst>
                                    </p:anim>
                                    <p:anim calcmode="lin" valueType="num">
                                      <p:cBhvr additive="base">
                                        <p:cTn id="71" dur="500" fill="hold"/>
                                        <p:tgtEl>
                                          <p:spTgt spid="235551"/>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235552"/>
                                        </p:tgtEl>
                                        <p:attrNameLst>
                                          <p:attrName>style.visibility</p:attrName>
                                        </p:attrNameLst>
                                      </p:cBhvr>
                                      <p:to>
                                        <p:strVal val="visible"/>
                                      </p:to>
                                    </p:set>
                                    <p:anim calcmode="lin" valueType="num">
                                      <p:cBhvr additive="base">
                                        <p:cTn id="74" dur="500" fill="hold"/>
                                        <p:tgtEl>
                                          <p:spTgt spid="235552"/>
                                        </p:tgtEl>
                                        <p:attrNameLst>
                                          <p:attrName>ppt_x</p:attrName>
                                        </p:attrNameLst>
                                      </p:cBhvr>
                                      <p:tavLst>
                                        <p:tav tm="0">
                                          <p:val>
                                            <p:strVal val="0-#ppt_w/2"/>
                                          </p:val>
                                        </p:tav>
                                        <p:tav tm="100000">
                                          <p:val>
                                            <p:strVal val="#ppt_x"/>
                                          </p:val>
                                        </p:tav>
                                      </p:tavLst>
                                    </p:anim>
                                    <p:anim calcmode="lin" valueType="num">
                                      <p:cBhvr additive="base">
                                        <p:cTn id="75" dur="500" fill="hold"/>
                                        <p:tgtEl>
                                          <p:spTgt spid="235552"/>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235553"/>
                                        </p:tgtEl>
                                        <p:attrNameLst>
                                          <p:attrName>style.visibility</p:attrName>
                                        </p:attrNameLst>
                                      </p:cBhvr>
                                      <p:to>
                                        <p:strVal val="visible"/>
                                      </p:to>
                                    </p:set>
                                    <p:anim calcmode="lin" valueType="num">
                                      <p:cBhvr additive="base">
                                        <p:cTn id="78" dur="500" fill="hold"/>
                                        <p:tgtEl>
                                          <p:spTgt spid="235553"/>
                                        </p:tgtEl>
                                        <p:attrNameLst>
                                          <p:attrName>ppt_x</p:attrName>
                                        </p:attrNameLst>
                                      </p:cBhvr>
                                      <p:tavLst>
                                        <p:tav tm="0">
                                          <p:val>
                                            <p:strVal val="0-#ppt_w/2"/>
                                          </p:val>
                                        </p:tav>
                                        <p:tav tm="100000">
                                          <p:val>
                                            <p:strVal val="#ppt_x"/>
                                          </p:val>
                                        </p:tav>
                                      </p:tavLst>
                                    </p:anim>
                                    <p:anim calcmode="lin" valueType="num">
                                      <p:cBhvr additive="base">
                                        <p:cTn id="79" dur="500" fill="hold"/>
                                        <p:tgtEl>
                                          <p:spTgt spid="235553"/>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235554"/>
                                        </p:tgtEl>
                                        <p:attrNameLst>
                                          <p:attrName>style.visibility</p:attrName>
                                        </p:attrNameLst>
                                      </p:cBhvr>
                                      <p:to>
                                        <p:strVal val="visible"/>
                                      </p:to>
                                    </p:set>
                                    <p:anim calcmode="lin" valueType="num">
                                      <p:cBhvr additive="base">
                                        <p:cTn id="82" dur="500" fill="hold"/>
                                        <p:tgtEl>
                                          <p:spTgt spid="235554"/>
                                        </p:tgtEl>
                                        <p:attrNameLst>
                                          <p:attrName>ppt_x</p:attrName>
                                        </p:attrNameLst>
                                      </p:cBhvr>
                                      <p:tavLst>
                                        <p:tav tm="0">
                                          <p:val>
                                            <p:strVal val="0-#ppt_w/2"/>
                                          </p:val>
                                        </p:tav>
                                        <p:tav tm="100000">
                                          <p:val>
                                            <p:strVal val="#ppt_x"/>
                                          </p:val>
                                        </p:tav>
                                      </p:tavLst>
                                    </p:anim>
                                    <p:anim calcmode="lin" valueType="num">
                                      <p:cBhvr additive="base">
                                        <p:cTn id="83" dur="500" fill="hold"/>
                                        <p:tgtEl>
                                          <p:spTgt spid="235554"/>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235570"/>
                                        </p:tgtEl>
                                        <p:attrNameLst>
                                          <p:attrName>style.visibility</p:attrName>
                                        </p:attrNameLst>
                                      </p:cBhvr>
                                      <p:to>
                                        <p:strVal val="visible"/>
                                      </p:to>
                                    </p:set>
                                    <p:anim calcmode="lin" valueType="num">
                                      <p:cBhvr additive="base">
                                        <p:cTn id="86" dur="500" fill="hold"/>
                                        <p:tgtEl>
                                          <p:spTgt spid="235570"/>
                                        </p:tgtEl>
                                        <p:attrNameLst>
                                          <p:attrName>ppt_x</p:attrName>
                                        </p:attrNameLst>
                                      </p:cBhvr>
                                      <p:tavLst>
                                        <p:tav tm="0">
                                          <p:val>
                                            <p:strVal val="0-#ppt_w/2"/>
                                          </p:val>
                                        </p:tav>
                                        <p:tav tm="100000">
                                          <p:val>
                                            <p:strVal val="#ppt_x"/>
                                          </p:val>
                                        </p:tav>
                                      </p:tavLst>
                                    </p:anim>
                                    <p:anim calcmode="lin" valueType="num">
                                      <p:cBhvr additive="base">
                                        <p:cTn id="87" dur="500" fill="hold"/>
                                        <p:tgtEl>
                                          <p:spTgt spid="235570"/>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235575"/>
                                        </p:tgtEl>
                                        <p:attrNameLst>
                                          <p:attrName>style.visibility</p:attrName>
                                        </p:attrNameLst>
                                      </p:cBhvr>
                                      <p:to>
                                        <p:strVal val="visible"/>
                                      </p:to>
                                    </p:set>
                                    <p:anim calcmode="lin" valueType="num">
                                      <p:cBhvr additive="base">
                                        <p:cTn id="90" dur="500" fill="hold"/>
                                        <p:tgtEl>
                                          <p:spTgt spid="235575"/>
                                        </p:tgtEl>
                                        <p:attrNameLst>
                                          <p:attrName>ppt_x</p:attrName>
                                        </p:attrNameLst>
                                      </p:cBhvr>
                                      <p:tavLst>
                                        <p:tav tm="0">
                                          <p:val>
                                            <p:strVal val="0-#ppt_w/2"/>
                                          </p:val>
                                        </p:tav>
                                        <p:tav tm="100000">
                                          <p:val>
                                            <p:strVal val="#ppt_x"/>
                                          </p:val>
                                        </p:tav>
                                      </p:tavLst>
                                    </p:anim>
                                    <p:anim calcmode="lin" valueType="num">
                                      <p:cBhvr additive="base">
                                        <p:cTn id="91" dur="500" fill="hold"/>
                                        <p:tgtEl>
                                          <p:spTgt spid="235575"/>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235576"/>
                                        </p:tgtEl>
                                        <p:attrNameLst>
                                          <p:attrName>style.visibility</p:attrName>
                                        </p:attrNameLst>
                                      </p:cBhvr>
                                      <p:to>
                                        <p:strVal val="visible"/>
                                      </p:to>
                                    </p:set>
                                    <p:anim calcmode="lin" valueType="num">
                                      <p:cBhvr additive="base">
                                        <p:cTn id="94" dur="500" fill="hold"/>
                                        <p:tgtEl>
                                          <p:spTgt spid="235576"/>
                                        </p:tgtEl>
                                        <p:attrNameLst>
                                          <p:attrName>ppt_x</p:attrName>
                                        </p:attrNameLst>
                                      </p:cBhvr>
                                      <p:tavLst>
                                        <p:tav tm="0">
                                          <p:val>
                                            <p:strVal val="0-#ppt_w/2"/>
                                          </p:val>
                                        </p:tav>
                                        <p:tav tm="100000">
                                          <p:val>
                                            <p:strVal val="#ppt_x"/>
                                          </p:val>
                                        </p:tav>
                                      </p:tavLst>
                                    </p:anim>
                                    <p:anim calcmode="lin" valueType="num">
                                      <p:cBhvr additive="base">
                                        <p:cTn id="95" dur="500" fill="hold"/>
                                        <p:tgtEl>
                                          <p:spTgt spid="235576"/>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235577"/>
                                        </p:tgtEl>
                                        <p:attrNameLst>
                                          <p:attrName>style.visibility</p:attrName>
                                        </p:attrNameLst>
                                      </p:cBhvr>
                                      <p:to>
                                        <p:strVal val="visible"/>
                                      </p:to>
                                    </p:set>
                                    <p:anim calcmode="lin" valueType="num">
                                      <p:cBhvr additive="base">
                                        <p:cTn id="98" dur="500" fill="hold"/>
                                        <p:tgtEl>
                                          <p:spTgt spid="235577"/>
                                        </p:tgtEl>
                                        <p:attrNameLst>
                                          <p:attrName>ppt_x</p:attrName>
                                        </p:attrNameLst>
                                      </p:cBhvr>
                                      <p:tavLst>
                                        <p:tav tm="0">
                                          <p:val>
                                            <p:strVal val="0-#ppt_w/2"/>
                                          </p:val>
                                        </p:tav>
                                        <p:tav tm="100000">
                                          <p:val>
                                            <p:strVal val="#ppt_x"/>
                                          </p:val>
                                        </p:tav>
                                      </p:tavLst>
                                    </p:anim>
                                    <p:anim calcmode="lin" valueType="num">
                                      <p:cBhvr additive="base">
                                        <p:cTn id="99" dur="500" fill="hold"/>
                                        <p:tgtEl>
                                          <p:spTgt spid="235577"/>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235578"/>
                                        </p:tgtEl>
                                        <p:attrNameLst>
                                          <p:attrName>style.visibility</p:attrName>
                                        </p:attrNameLst>
                                      </p:cBhvr>
                                      <p:to>
                                        <p:strVal val="visible"/>
                                      </p:to>
                                    </p:set>
                                    <p:anim calcmode="lin" valueType="num">
                                      <p:cBhvr additive="base">
                                        <p:cTn id="102" dur="500" fill="hold"/>
                                        <p:tgtEl>
                                          <p:spTgt spid="235578"/>
                                        </p:tgtEl>
                                        <p:attrNameLst>
                                          <p:attrName>ppt_x</p:attrName>
                                        </p:attrNameLst>
                                      </p:cBhvr>
                                      <p:tavLst>
                                        <p:tav tm="0">
                                          <p:val>
                                            <p:strVal val="0-#ppt_w/2"/>
                                          </p:val>
                                        </p:tav>
                                        <p:tav tm="100000">
                                          <p:val>
                                            <p:strVal val="#ppt_x"/>
                                          </p:val>
                                        </p:tav>
                                      </p:tavLst>
                                    </p:anim>
                                    <p:anim calcmode="lin" valueType="num">
                                      <p:cBhvr additive="base">
                                        <p:cTn id="103" dur="500" fill="hold"/>
                                        <p:tgtEl>
                                          <p:spTgt spid="235578"/>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childTnLst>
                                    <p:set>
                                      <p:cBhvr>
                                        <p:cTn id="105" dur="1" fill="hold">
                                          <p:stCondLst>
                                            <p:cond delay="0"/>
                                          </p:stCondLst>
                                        </p:cTn>
                                        <p:tgtEl>
                                          <p:spTgt spid="235579"/>
                                        </p:tgtEl>
                                        <p:attrNameLst>
                                          <p:attrName>style.visibility</p:attrName>
                                        </p:attrNameLst>
                                      </p:cBhvr>
                                      <p:to>
                                        <p:strVal val="visible"/>
                                      </p:to>
                                    </p:set>
                                    <p:anim calcmode="lin" valueType="num">
                                      <p:cBhvr additive="base">
                                        <p:cTn id="106" dur="500" fill="hold"/>
                                        <p:tgtEl>
                                          <p:spTgt spid="235579"/>
                                        </p:tgtEl>
                                        <p:attrNameLst>
                                          <p:attrName>ppt_x</p:attrName>
                                        </p:attrNameLst>
                                      </p:cBhvr>
                                      <p:tavLst>
                                        <p:tav tm="0">
                                          <p:val>
                                            <p:strVal val="0-#ppt_w/2"/>
                                          </p:val>
                                        </p:tav>
                                        <p:tav tm="100000">
                                          <p:val>
                                            <p:strVal val="#ppt_x"/>
                                          </p:val>
                                        </p:tav>
                                      </p:tavLst>
                                    </p:anim>
                                    <p:anim calcmode="lin" valueType="num">
                                      <p:cBhvr additive="base">
                                        <p:cTn id="107" dur="500" fill="hold"/>
                                        <p:tgtEl>
                                          <p:spTgt spid="235579"/>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childTnLst>
                                    <p:set>
                                      <p:cBhvr>
                                        <p:cTn id="109" dur="1" fill="hold">
                                          <p:stCondLst>
                                            <p:cond delay="0"/>
                                          </p:stCondLst>
                                        </p:cTn>
                                        <p:tgtEl>
                                          <p:spTgt spid="235580"/>
                                        </p:tgtEl>
                                        <p:attrNameLst>
                                          <p:attrName>style.visibility</p:attrName>
                                        </p:attrNameLst>
                                      </p:cBhvr>
                                      <p:to>
                                        <p:strVal val="visible"/>
                                      </p:to>
                                    </p:set>
                                    <p:anim calcmode="lin" valueType="num">
                                      <p:cBhvr additive="base">
                                        <p:cTn id="110" dur="500" fill="hold"/>
                                        <p:tgtEl>
                                          <p:spTgt spid="235580"/>
                                        </p:tgtEl>
                                        <p:attrNameLst>
                                          <p:attrName>ppt_x</p:attrName>
                                        </p:attrNameLst>
                                      </p:cBhvr>
                                      <p:tavLst>
                                        <p:tav tm="0">
                                          <p:val>
                                            <p:strVal val="0-#ppt_w/2"/>
                                          </p:val>
                                        </p:tav>
                                        <p:tav tm="100000">
                                          <p:val>
                                            <p:strVal val="#ppt_x"/>
                                          </p:val>
                                        </p:tav>
                                      </p:tavLst>
                                    </p:anim>
                                    <p:anim calcmode="lin" valueType="num">
                                      <p:cBhvr additive="base">
                                        <p:cTn id="111" dur="500" fill="hold"/>
                                        <p:tgtEl>
                                          <p:spTgt spid="235580"/>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235581"/>
                                        </p:tgtEl>
                                        <p:attrNameLst>
                                          <p:attrName>style.visibility</p:attrName>
                                        </p:attrNameLst>
                                      </p:cBhvr>
                                      <p:to>
                                        <p:strVal val="visible"/>
                                      </p:to>
                                    </p:set>
                                    <p:anim calcmode="lin" valueType="num">
                                      <p:cBhvr additive="base">
                                        <p:cTn id="114" dur="500" fill="hold"/>
                                        <p:tgtEl>
                                          <p:spTgt spid="235581"/>
                                        </p:tgtEl>
                                        <p:attrNameLst>
                                          <p:attrName>ppt_x</p:attrName>
                                        </p:attrNameLst>
                                      </p:cBhvr>
                                      <p:tavLst>
                                        <p:tav tm="0">
                                          <p:val>
                                            <p:strVal val="0-#ppt_w/2"/>
                                          </p:val>
                                        </p:tav>
                                        <p:tav tm="100000">
                                          <p:val>
                                            <p:strVal val="#ppt_x"/>
                                          </p:val>
                                        </p:tav>
                                      </p:tavLst>
                                    </p:anim>
                                    <p:anim calcmode="lin" valueType="num">
                                      <p:cBhvr additive="base">
                                        <p:cTn id="115" dur="500" fill="hold"/>
                                        <p:tgtEl>
                                          <p:spTgt spid="235581"/>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235582"/>
                                        </p:tgtEl>
                                        <p:attrNameLst>
                                          <p:attrName>style.visibility</p:attrName>
                                        </p:attrNameLst>
                                      </p:cBhvr>
                                      <p:to>
                                        <p:strVal val="visible"/>
                                      </p:to>
                                    </p:set>
                                    <p:anim calcmode="lin" valueType="num">
                                      <p:cBhvr additive="base">
                                        <p:cTn id="118" dur="500" fill="hold"/>
                                        <p:tgtEl>
                                          <p:spTgt spid="235582"/>
                                        </p:tgtEl>
                                        <p:attrNameLst>
                                          <p:attrName>ppt_x</p:attrName>
                                        </p:attrNameLst>
                                      </p:cBhvr>
                                      <p:tavLst>
                                        <p:tav tm="0">
                                          <p:val>
                                            <p:strVal val="0-#ppt_w/2"/>
                                          </p:val>
                                        </p:tav>
                                        <p:tav tm="100000">
                                          <p:val>
                                            <p:strVal val="#ppt_x"/>
                                          </p:val>
                                        </p:tav>
                                      </p:tavLst>
                                    </p:anim>
                                    <p:anim calcmode="lin" valueType="num">
                                      <p:cBhvr additive="base">
                                        <p:cTn id="119" dur="500" fill="hold"/>
                                        <p:tgtEl>
                                          <p:spTgt spid="235582"/>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235589"/>
                                        </p:tgtEl>
                                        <p:attrNameLst>
                                          <p:attrName>style.visibility</p:attrName>
                                        </p:attrNameLst>
                                      </p:cBhvr>
                                      <p:to>
                                        <p:strVal val="visible"/>
                                      </p:to>
                                    </p:set>
                                    <p:anim calcmode="lin" valueType="num">
                                      <p:cBhvr additive="base">
                                        <p:cTn id="122" dur="500" fill="hold"/>
                                        <p:tgtEl>
                                          <p:spTgt spid="235589"/>
                                        </p:tgtEl>
                                        <p:attrNameLst>
                                          <p:attrName>ppt_x</p:attrName>
                                        </p:attrNameLst>
                                      </p:cBhvr>
                                      <p:tavLst>
                                        <p:tav tm="0">
                                          <p:val>
                                            <p:strVal val="0-#ppt_w/2"/>
                                          </p:val>
                                        </p:tav>
                                        <p:tav tm="100000">
                                          <p:val>
                                            <p:strVal val="#ppt_x"/>
                                          </p:val>
                                        </p:tav>
                                      </p:tavLst>
                                    </p:anim>
                                    <p:anim calcmode="lin" valueType="num">
                                      <p:cBhvr additive="base">
                                        <p:cTn id="123" dur="500" fill="hold"/>
                                        <p:tgtEl>
                                          <p:spTgt spid="235589"/>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235555"/>
                                        </p:tgtEl>
                                        <p:attrNameLst>
                                          <p:attrName>style.visibility</p:attrName>
                                        </p:attrNameLst>
                                      </p:cBhvr>
                                      <p:to>
                                        <p:strVal val="visible"/>
                                      </p:to>
                                    </p:set>
                                    <p:anim calcmode="lin" valueType="num">
                                      <p:cBhvr additive="base">
                                        <p:cTn id="128" dur="500" fill="hold"/>
                                        <p:tgtEl>
                                          <p:spTgt spid="235555"/>
                                        </p:tgtEl>
                                        <p:attrNameLst>
                                          <p:attrName>ppt_x</p:attrName>
                                        </p:attrNameLst>
                                      </p:cBhvr>
                                      <p:tavLst>
                                        <p:tav tm="0">
                                          <p:val>
                                            <p:strVal val="1+#ppt_w/2"/>
                                          </p:val>
                                        </p:tav>
                                        <p:tav tm="100000">
                                          <p:val>
                                            <p:strVal val="#ppt_x"/>
                                          </p:val>
                                        </p:tav>
                                      </p:tavLst>
                                    </p:anim>
                                    <p:anim calcmode="lin" valueType="num">
                                      <p:cBhvr additive="base">
                                        <p:cTn id="129" dur="500" fill="hold"/>
                                        <p:tgtEl>
                                          <p:spTgt spid="235555"/>
                                        </p:tgtEl>
                                        <p:attrNameLst>
                                          <p:attrName>ppt_y</p:attrName>
                                        </p:attrNameLst>
                                      </p:cBhvr>
                                      <p:tavLst>
                                        <p:tav tm="0">
                                          <p:val>
                                            <p:strVal val="#ppt_y"/>
                                          </p:val>
                                        </p:tav>
                                        <p:tav tm="100000">
                                          <p:val>
                                            <p:strVal val="#ppt_y"/>
                                          </p:val>
                                        </p:tav>
                                      </p:tavLst>
                                    </p:anim>
                                  </p:childTnLst>
                                </p:cTn>
                              </p:par>
                              <p:par>
                                <p:cTn id="130" presetID="2" presetClass="entr" presetSubtype="2" fill="hold" grpId="0" nodeType="withEffect">
                                  <p:stCondLst>
                                    <p:cond delay="0"/>
                                  </p:stCondLst>
                                  <p:childTnLst>
                                    <p:set>
                                      <p:cBhvr>
                                        <p:cTn id="131" dur="1" fill="hold">
                                          <p:stCondLst>
                                            <p:cond delay="0"/>
                                          </p:stCondLst>
                                        </p:cTn>
                                        <p:tgtEl>
                                          <p:spTgt spid="235556"/>
                                        </p:tgtEl>
                                        <p:attrNameLst>
                                          <p:attrName>style.visibility</p:attrName>
                                        </p:attrNameLst>
                                      </p:cBhvr>
                                      <p:to>
                                        <p:strVal val="visible"/>
                                      </p:to>
                                    </p:set>
                                    <p:anim calcmode="lin" valueType="num">
                                      <p:cBhvr additive="base">
                                        <p:cTn id="132" dur="500" fill="hold"/>
                                        <p:tgtEl>
                                          <p:spTgt spid="235556"/>
                                        </p:tgtEl>
                                        <p:attrNameLst>
                                          <p:attrName>ppt_x</p:attrName>
                                        </p:attrNameLst>
                                      </p:cBhvr>
                                      <p:tavLst>
                                        <p:tav tm="0">
                                          <p:val>
                                            <p:strVal val="1+#ppt_w/2"/>
                                          </p:val>
                                        </p:tav>
                                        <p:tav tm="100000">
                                          <p:val>
                                            <p:strVal val="#ppt_x"/>
                                          </p:val>
                                        </p:tav>
                                      </p:tavLst>
                                    </p:anim>
                                    <p:anim calcmode="lin" valueType="num">
                                      <p:cBhvr additive="base">
                                        <p:cTn id="133" dur="500" fill="hold"/>
                                        <p:tgtEl>
                                          <p:spTgt spid="235556"/>
                                        </p:tgtEl>
                                        <p:attrNameLst>
                                          <p:attrName>ppt_y</p:attrName>
                                        </p:attrNameLst>
                                      </p:cBhvr>
                                      <p:tavLst>
                                        <p:tav tm="0">
                                          <p:val>
                                            <p:strVal val="#ppt_y"/>
                                          </p:val>
                                        </p:tav>
                                        <p:tav tm="100000">
                                          <p:val>
                                            <p:strVal val="#ppt_y"/>
                                          </p:val>
                                        </p:tav>
                                      </p:tavLst>
                                    </p:anim>
                                  </p:childTnLst>
                                </p:cTn>
                              </p:par>
                              <p:par>
                                <p:cTn id="134" presetID="2" presetClass="entr" presetSubtype="2" fill="hold" grpId="0" nodeType="withEffect">
                                  <p:stCondLst>
                                    <p:cond delay="0"/>
                                  </p:stCondLst>
                                  <p:childTnLst>
                                    <p:set>
                                      <p:cBhvr>
                                        <p:cTn id="135" dur="1" fill="hold">
                                          <p:stCondLst>
                                            <p:cond delay="0"/>
                                          </p:stCondLst>
                                        </p:cTn>
                                        <p:tgtEl>
                                          <p:spTgt spid="235557"/>
                                        </p:tgtEl>
                                        <p:attrNameLst>
                                          <p:attrName>style.visibility</p:attrName>
                                        </p:attrNameLst>
                                      </p:cBhvr>
                                      <p:to>
                                        <p:strVal val="visible"/>
                                      </p:to>
                                    </p:set>
                                    <p:anim calcmode="lin" valueType="num">
                                      <p:cBhvr additive="base">
                                        <p:cTn id="136" dur="500" fill="hold"/>
                                        <p:tgtEl>
                                          <p:spTgt spid="235557"/>
                                        </p:tgtEl>
                                        <p:attrNameLst>
                                          <p:attrName>ppt_x</p:attrName>
                                        </p:attrNameLst>
                                      </p:cBhvr>
                                      <p:tavLst>
                                        <p:tav tm="0">
                                          <p:val>
                                            <p:strVal val="1+#ppt_w/2"/>
                                          </p:val>
                                        </p:tav>
                                        <p:tav tm="100000">
                                          <p:val>
                                            <p:strVal val="#ppt_x"/>
                                          </p:val>
                                        </p:tav>
                                      </p:tavLst>
                                    </p:anim>
                                    <p:anim calcmode="lin" valueType="num">
                                      <p:cBhvr additive="base">
                                        <p:cTn id="137" dur="500" fill="hold"/>
                                        <p:tgtEl>
                                          <p:spTgt spid="235557"/>
                                        </p:tgtEl>
                                        <p:attrNameLst>
                                          <p:attrName>ppt_y</p:attrName>
                                        </p:attrNameLst>
                                      </p:cBhvr>
                                      <p:tavLst>
                                        <p:tav tm="0">
                                          <p:val>
                                            <p:strVal val="#ppt_y"/>
                                          </p:val>
                                        </p:tav>
                                        <p:tav tm="100000">
                                          <p:val>
                                            <p:strVal val="#ppt_y"/>
                                          </p:val>
                                        </p:tav>
                                      </p:tavLst>
                                    </p:anim>
                                  </p:childTnLst>
                                </p:cTn>
                              </p:par>
                              <p:par>
                                <p:cTn id="138" presetID="2" presetClass="entr" presetSubtype="2" fill="hold" grpId="0" nodeType="withEffect">
                                  <p:stCondLst>
                                    <p:cond delay="0"/>
                                  </p:stCondLst>
                                  <p:childTnLst>
                                    <p:set>
                                      <p:cBhvr>
                                        <p:cTn id="139" dur="1" fill="hold">
                                          <p:stCondLst>
                                            <p:cond delay="0"/>
                                          </p:stCondLst>
                                        </p:cTn>
                                        <p:tgtEl>
                                          <p:spTgt spid="235558"/>
                                        </p:tgtEl>
                                        <p:attrNameLst>
                                          <p:attrName>style.visibility</p:attrName>
                                        </p:attrNameLst>
                                      </p:cBhvr>
                                      <p:to>
                                        <p:strVal val="visible"/>
                                      </p:to>
                                    </p:set>
                                    <p:anim calcmode="lin" valueType="num">
                                      <p:cBhvr additive="base">
                                        <p:cTn id="140" dur="500" fill="hold"/>
                                        <p:tgtEl>
                                          <p:spTgt spid="235558"/>
                                        </p:tgtEl>
                                        <p:attrNameLst>
                                          <p:attrName>ppt_x</p:attrName>
                                        </p:attrNameLst>
                                      </p:cBhvr>
                                      <p:tavLst>
                                        <p:tav tm="0">
                                          <p:val>
                                            <p:strVal val="1+#ppt_w/2"/>
                                          </p:val>
                                        </p:tav>
                                        <p:tav tm="100000">
                                          <p:val>
                                            <p:strVal val="#ppt_x"/>
                                          </p:val>
                                        </p:tav>
                                      </p:tavLst>
                                    </p:anim>
                                    <p:anim calcmode="lin" valueType="num">
                                      <p:cBhvr additive="base">
                                        <p:cTn id="141" dur="500" fill="hold"/>
                                        <p:tgtEl>
                                          <p:spTgt spid="235558"/>
                                        </p:tgtEl>
                                        <p:attrNameLst>
                                          <p:attrName>ppt_y</p:attrName>
                                        </p:attrNameLst>
                                      </p:cBhvr>
                                      <p:tavLst>
                                        <p:tav tm="0">
                                          <p:val>
                                            <p:strVal val="#ppt_y"/>
                                          </p:val>
                                        </p:tav>
                                        <p:tav tm="100000">
                                          <p:val>
                                            <p:strVal val="#ppt_y"/>
                                          </p:val>
                                        </p:tav>
                                      </p:tavLst>
                                    </p:anim>
                                  </p:childTnLst>
                                </p:cTn>
                              </p:par>
                              <p:par>
                                <p:cTn id="142" presetID="2" presetClass="entr" presetSubtype="2" fill="hold" grpId="0" nodeType="withEffect">
                                  <p:stCondLst>
                                    <p:cond delay="0"/>
                                  </p:stCondLst>
                                  <p:childTnLst>
                                    <p:set>
                                      <p:cBhvr>
                                        <p:cTn id="143" dur="1" fill="hold">
                                          <p:stCondLst>
                                            <p:cond delay="0"/>
                                          </p:stCondLst>
                                        </p:cTn>
                                        <p:tgtEl>
                                          <p:spTgt spid="235559"/>
                                        </p:tgtEl>
                                        <p:attrNameLst>
                                          <p:attrName>style.visibility</p:attrName>
                                        </p:attrNameLst>
                                      </p:cBhvr>
                                      <p:to>
                                        <p:strVal val="visible"/>
                                      </p:to>
                                    </p:set>
                                    <p:anim calcmode="lin" valueType="num">
                                      <p:cBhvr additive="base">
                                        <p:cTn id="144" dur="500" fill="hold"/>
                                        <p:tgtEl>
                                          <p:spTgt spid="235559"/>
                                        </p:tgtEl>
                                        <p:attrNameLst>
                                          <p:attrName>ppt_x</p:attrName>
                                        </p:attrNameLst>
                                      </p:cBhvr>
                                      <p:tavLst>
                                        <p:tav tm="0">
                                          <p:val>
                                            <p:strVal val="1+#ppt_w/2"/>
                                          </p:val>
                                        </p:tav>
                                        <p:tav tm="100000">
                                          <p:val>
                                            <p:strVal val="#ppt_x"/>
                                          </p:val>
                                        </p:tav>
                                      </p:tavLst>
                                    </p:anim>
                                    <p:anim calcmode="lin" valueType="num">
                                      <p:cBhvr additive="base">
                                        <p:cTn id="145" dur="500" fill="hold"/>
                                        <p:tgtEl>
                                          <p:spTgt spid="235559"/>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235560"/>
                                        </p:tgtEl>
                                        <p:attrNameLst>
                                          <p:attrName>style.visibility</p:attrName>
                                        </p:attrNameLst>
                                      </p:cBhvr>
                                      <p:to>
                                        <p:strVal val="visible"/>
                                      </p:to>
                                    </p:set>
                                    <p:anim calcmode="lin" valueType="num">
                                      <p:cBhvr additive="base">
                                        <p:cTn id="148" dur="500" fill="hold"/>
                                        <p:tgtEl>
                                          <p:spTgt spid="235560"/>
                                        </p:tgtEl>
                                        <p:attrNameLst>
                                          <p:attrName>ppt_x</p:attrName>
                                        </p:attrNameLst>
                                      </p:cBhvr>
                                      <p:tavLst>
                                        <p:tav tm="0">
                                          <p:val>
                                            <p:strVal val="1+#ppt_w/2"/>
                                          </p:val>
                                        </p:tav>
                                        <p:tav tm="100000">
                                          <p:val>
                                            <p:strVal val="#ppt_x"/>
                                          </p:val>
                                        </p:tav>
                                      </p:tavLst>
                                    </p:anim>
                                    <p:anim calcmode="lin" valueType="num">
                                      <p:cBhvr additive="base">
                                        <p:cTn id="149" dur="500" fill="hold"/>
                                        <p:tgtEl>
                                          <p:spTgt spid="235560"/>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35561"/>
                                        </p:tgtEl>
                                        <p:attrNameLst>
                                          <p:attrName>style.visibility</p:attrName>
                                        </p:attrNameLst>
                                      </p:cBhvr>
                                      <p:to>
                                        <p:strVal val="visible"/>
                                      </p:to>
                                    </p:set>
                                    <p:anim calcmode="lin" valueType="num">
                                      <p:cBhvr additive="base">
                                        <p:cTn id="152" dur="500" fill="hold"/>
                                        <p:tgtEl>
                                          <p:spTgt spid="235561"/>
                                        </p:tgtEl>
                                        <p:attrNameLst>
                                          <p:attrName>ppt_x</p:attrName>
                                        </p:attrNameLst>
                                      </p:cBhvr>
                                      <p:tavLst>
                                        <p:tav tm="0">
                                          <p:val>
                                            <p:strVal val="1+#ppt_w/2"/>
                                          </p:val>
                                        </p:tav>
                                        <p:tav tm="100000">
                                          <p:val>
                                            <p:strVal val="#ppt_x"/>
                                          </p:val>
                                        </p:tav>
                                      </p:tavLst>
                                    </p:anim>
                                    <p:anim calcmode="lin" valueType="num">
                                      <p:cBhvr additive="base">
                                        <p:cTn id="153" dur="500" fill="hold"/>
                                        <p:tgtEl>
                                          <p:spTgt spid="235561"/>
                                        </p:tgtEl>
                                        <p:attrNameLst>
                                          <p:attrName>ppt_y</p:attrName>
                                        </p:attrNameLst>
                                      </p:cBhvr>
                                      <p:tavLst>
                                        <p:tav tm="0">
                                          <p:val>
                                            <p:strVal val="#ppt_y"/>
                                          </p:val>
                                        </p:tav>
                                        <p:tav tm="100000">
                                          <p:val>
                                            <p:strVal val="#ppt_y"/>
                                          </p:val>
                                        </p:tav>
                                      </p:tavLst>
                                    </p:anim>
                                  </p:childTnLst>
                                </p:cTn>
                              </p:par>
                              <p:par>
                                <p:cTn id="154" presetID="2" presetClass="entr" presetSubtype="2" fill="hold" grpId="0" nodeType="withEffect">
                                  <p:stCondLst>
                                    <p:cond delay="0"/>
                                  </p:stCondLst>
                                  <p:childTnLst>
                                    <p:set>
                                      <p:cBhvr>
                                        <p:cTn id="155" dur="1" fill="hold">
                                          <p:stCondLst>
                                            <p:cond delay="0"/>
                                          </p:stCondLst>
                                        </p:cTn>
                                        <p:tgtEl>
                                          <p:spTgt spid="235571"/>
                                        </p:tgtEl>
                                        <p:attrNameLst>
                                          <p:attrName>style.visibility</p:attrName>
                                        </p:attrNameLst>
                                      </p:cBhvr>
                                      <p:to>
                                        <p:strVal val="visible"/>
                                      </p:to>
                                    </p:set>
                                    <p:anim calcmode="lin" valueType="num">
                                      <p:cBhvr additive="base">
                                        <p:cTn id="156" dur="500" fill="hold"/>
                                        <p:tgtEl>
                                          <p:spTgt spid="235571"/>
                                        </p:tgtEl>
                                        <p:attrNameLst>
                                          <p:attrName>ppt_x</p:attrName>
                                        </p:attrNameLst>
                                      </p:cBhvr>
                                      <p:tavLst>
                                        <p:tav tm="0">
                                          <p:val>
                                            <p:strVal val="1+#ppt_w/2"/>
                                          </p:val>
                                        </p:tav>
                                        <p:tav tm="100000">
                                          <p:val>
                                            <p:strVal val="#ppt_x"/>
                                          </p:val>
                                        </p:tav>
                                      </p:tavLst>
                                    </p:anim>
                                    <p:anim calcmode="lin" valueType="num">
                                      <p:cBhvr additive="base">
                                        <p:cTn id="157" dur="500" fill="hold"/>
                                        <p:tgtEl>
                                          <p:spTgt spid="235571"/>
                                        </p:tgtEl>
                                        <p:attrNameLst>
                                          <p:attrName>ppt_y</p:attrName>
                                        </p:attrNameLst>
                                      </p:cBhvr>
                                      <p:tavLst>
                                        <p:tav tm="0">
                                          <p:val>
                                            <p:strVal val="#ppt_y"/>
                                          </p:val>
                                        </p:tav>
                                        <p:tav tm="100000">
                                          <p:val>
                                            <p:strVal val="#ppt_y"/>
                                          </p:val>
                                        </p:tav>
                                      </p:tavLst>
                                    </p:anim>
                                  </p:childTnLst>
                                </p:cTn>
                              </p:par>
                              <p:par>
                                <p:cTn id="158" presetID="2" presetClass="entr" presetSubtype="2" fill="hold" grpId="0" nodeType="withEffect">
                                  <p:stCondLst>
                                    <p:cond delay="0"/>
                                  </p:stCondLst>
                                  <p:childTnLst>
                                    <p:set>
                                      <p:cBhvr>
                                        <p:cTn id="159" dur="1" fill="hold">
                                          <p:stCondLst>
                                            <p:cond delay="0"/>
                                          </p:stCondLst>
                                        </p:cTn>
                                        <p:tgtEl>
                                          <p:spTgt spid="235584"/>
                                        </p:tgtEl>
                                        <p:attrNameLst>
                                          <p:attrName>style.visibility</p:attrName>
                                        </p:attrNameLst>
                                      </p:cBhvr>
                                      <p:to>
                                        <p:strVal val="visible"/>
                                      </p:to>
                                    </p:set>
                                    <p:anim calcmode="lin" valueType="num">
                                      <p:cBhvr additive="base">
                                        <p:cTn id="160" dur="500" fill="hold"/>
                                        <p:tgtEl>
                                          <p:spTgt spid="235584"/>
                                        </p:tgtEl>
                                        <p:attrNameLst>
                                          <p:attrName>ppt_x</p:attrName>
                                        </p:attrNameLst>
                                      </p:cBhvr>
                                      <p:tavLst>
                                        <p:tav tm="0">
                                          <p:val>
                                            <p:strVal val="1+#ppt_w/2"/>
                                          </p:val>
                                        </p:tav>
                                        <p:tav tm="100000">
                                          <p:val>
                                            <p:strVal val="#ppt_x"/>
                                          </p:val>
                                        </p:tav>
                                      </p:tavLst>
                                    </p:anim>
                                    <p:anim calcmode="lin" valueType="num">
                                      <p:cBhvr additive="base">
                                        <p:cTn id="161" dur="500" fill="hold"/>
                                        <p:tgtEl>
                                          <p:spTgt spid="235584"/>
                                        </p:tgtEl>
                                        <p:attrNameLst>
                                          <p:attrName>ppt_y</p:attrName>
                                        </p:attrNameLst>
                                      </p:cBhvr>
                                      <p:tavLst>
                                        <p:tav tm="0">
                                          <p:val>
                                            <p:strVal val="#ppt_y"/>
                                          </p:val>
                                        </p:tav>
                                        <p:tav tm="100000">
                                          <p:val>
                                            <p:strVal val="#ppt_y"/>
                                          </p:val>
                                        </p:tav>
                                      </p:tavLst>
                                    </p:anim>
                                  </p:childTnLst>
                                </p:cTn>
                              </p:par>
                              <p:par>
                                <p:cTn id="162" presetID="2" presetClass="entr" presetSubtype="2" fill="hold" grpId="0" nodeType="withEffect">
                                  <p:stCondLst>
                                    <p:cond delay="0"/>
                                  </p:stCondLst>
                                  <p:childTnLst>
                                    <p:set>
                                      <p:cBhvr>
                                        <p:cTn id="163" dur="1" fill="hold">
                                          <p:stCondLst>
                                            <p:cond delay="0"/>
                                          </p:stCondLst>
                                        </p:cTn>
                                        <p:tgtEl>
                                          <p:spTgt spid="235585"/>
                                        </p:tgtEl>
                                        <p:attrNameLst>
                                          <p:attrName>style.visibility</p:attrName>
                                        </p:attrNameLst>
                                      </p:cBhvr>
                                      <p:to>
                                        <p:strVal val="visible"/>
                                      </p:to>
                                    </p:set>
                                    <p:anim calcmode="lin" valueType="num">
                                      <p:cBhvr additive="base">
                                        <p:cTn id="164" dur="500" fill="hold"/>
                                        <p:tgtEl>
                                          <p:spTgt spid="235585"/>
                                        </p:tgtEl>
                                        <p:attrNameLst>
                                          <p:attrName>ppt_x</p:attrName>
                                        </p:attrNameLst>
                                      </p:cBhvr>
                                      <p:tavLst>
                                        <p:tav tm="0">
                                          <p:val>
                                            <p:strVal val="1+#ppt_w/2"/>
                                          </p:val>
                                        </p:tav>
                                        <p:tav tm="100000">
                                          <p:val>
                                            <p:strVal val="#ppt_x"/>
                                          </p:val>
                                        </p:tav>
                                      </p:tavLst>
                                    </p:anim>
                                    <p:anim calcmode="lin" valueType="num">
                                      <p:cBhvr additive="base">
                                        <p:cTn id="165" dur="500" fill="hold"/>
                                        <p:tgtEl>
                                          <p:spTgt spid="235585"/>
                                        </p:tgtEl>
                                        <p:attrNameLst>
                                          <p:attrName>ppt_y</p:attrName>
                                        </p:attrNameLst>
                                      </p:cBhvr>
                                      <p:tavLst>
                                        <p:tav tm="0">
                                          <p:val>
                                            <p:strVal val="#ppt_y"/>
                                          </p:val>
                                        </p:tav>
                                        <p:tav tm="100000">
                                          <p:val>
                                            <p:strVal val="#ppt_y"/>
                                          </p:val>
                                        </p:tav>
                                      </p:tavLst>
                                    </p:anim>
                                  </p:childTnLst>
                                </p:cTn>
                              </p:par>
                              <p:par>
                                <p:cTn id="166" presetID="2" presetClass="entr" presetSubtype="2" fill="hold" grpId="0" nodeType="withEffect">
                                  <p:stCondLst>
                                    <p:cond delay="0"/>
                                  </p:stCondLst>
                                  <p:childTnLst>
                                    <p:set>
                                      <p:cBhvr>
                                        <p:cTn id="167" dur="1" fill="hold">
                                          <p:stCondLst>
                                            <p:cond delay="0"/>
                                          </p:stCondLst>
                                        </p:cTn>
                                        <p:tgtEl>
                                          <p:spTgt spid="235586"/>
                                        </p:tgtEl>
                                        <p:attrNameLst>
                                          <p:attrName>style.visibility</p:attrName>
                                        </p:attrNameLst>
                                      </p:cBhvr>
                                      <p:to>
                                        <p:strVal val="visible"/>
                                      </p:to>
                                    </p:set>
                                    <p:anim calcmode="lin" valueType="num">
                                      <p:cBhvr additive="base">
                                        <p:cTn id="168" dur="500" fill="hold"/>
                                        <p:tgtEl>
                                          <p:spTgt spid="235586"/>
                                        </p:tgtEl>
                                        <p:attrNameLst>
                                          <p:attrName>ppt_x</p:attrName>
                                        </p:attrNameLst>
                                      </p:cBhvr>
                                      <p:tavLst>
                                        <p:tav tm="0">
                                          <p:val>
                                            <p:strVal val="1+#ppt_w/2"/>
                                          </p:val>
                                        </p:tav>
                                        <p:tav tm="100000">
                                          <p:val>
                                            <p:strVal val="#ppt_x"/>
                                          </p:val>
                                        </p:tav>
                                      </p:tavLst>
                                    </p:anim>
                                    <p:anim calcmode="lin" valueType="num">
                                      <p:cBhvr additive="base">
                                        <p:cTn id="169" dur="500" fill="hold"/>
                                        <p:tgtEl>
                                          <p:spTgt spid="235586"/>
                                        </p:tgtEl>
                                        <p:attrNameLst>
                                          <p:attrName>ppt_y</p:attrName>
                                        </p:attrNameLst>
                                      </p:cBhvr>
                                      <p:tavLst>
                                        <p:tav tm="0">
                                          <p:val>
                                            <p:strVal val="#ppt_y"/>
                                          </p:val>
                                        </p:tav>
                                        <p:tav tm="100000">
                                          <p:val>
                                            <p:strVal val="#ppt_y"/>
                                          </p:val>
                                        </p:tav>
                                      </p:tavLst>
                                    </p:anim>
                                  </p:childTnLst>
                                </p:cTn>
                              </p:par>
                              <p:par>
                                <p:cTn id="170" presetID="2" presetClass="entr" presetSubtype="2" fill="hold" grpId="0" nodeType="withEffect">
                                  <p:stCondLst>
                                    <p:cond delay="0"/>
                                  </p:stCondLst>
                                  <p:childTnLst>
                                    <p:set>
                                      <p:cBhvr>
                                        <p:cTn id="171" dur="1" fill="hold">
                                          <p:stCondLst>
                                            <p:cond delay="0"/>
                                          </p:stCondLst>
                                        </p:cTn>
                                        <p:tgtEl>
                                          <p:spTgt spid="235587"/>
                                        </p:tgtEl>
                                        <p:attrNameLst>
                                          <p:attrName>style.visibility</p:attrName>
                                        </p:attrNameLst>
                                      </p:cBhvr>
                                      <p:to>
                                        <p:strVal val="visible"/>
                                      </p:to>
                                    </p:set>
                                    <p:anim calcmode="lin" valueType="num">
                                      <p:cBhvr additive="base">
                                        <p:cTn id="172" dur="500" fill="hold"/>
                                        <p:tgtEl>
                                          <p:spTgt spid="235587"/>
                                        </p:tgtEl>
                                        <p:attrNameLst>
                                          <p:attrName>ppt_x</p:attrName>
                                        </p:attrNameLst>
                                      </p:cBhvr>
                                      <p:tavLst>
                                        <p:tav tm="0">
                                          <p:val>
                                            <p:strVal val="1+#ppt_w/2"/>
                                          </p:val>
                                        </p:tav>
                                        <p:tav tm="100000">
                                          <p:val>
                                            <p:strVal val="#ppt_x"/>
                                          </p:val>
                                        </p:tav>
                                      </p:tavLst>
                                    </p:anim>
                                    <p:anim calcmode="lin" valueType="num">
                                      <p:cBhvr additive="base">
                                        <p:cTn id="173" dur="500" fill="hold"/>
                                        <p:tgtEl>
                                          <p:spTgt spid="235587"/>
                                        </p:tgtEl>
                                        <p:attrNameLst>
                                          <p:attrName>ppt_y</p:attrName>
                                        </p:attrNameLst>
                                      </p:cBhvr>
                                      <p:tavLst>
                                        <p:tav tm="0">
                                          <p:val>
                                            <p:strVal val="#ppt_y"/>
                                          </p:val>
                                        </p:tav>
                                        <p:tav tm="100000">
                                          <p:val>
                                            <p:strVal val="#ppt_y"/>
                                          </p:val>
                                        </p:tav>
                                      </p:tavLst>
                                    </p:anim>
                                  </p:childTnLst>
                                </p:cTn>
                              </p:par>
                              <p:par>
                                <p:cTn id="174" presetID="2" presetClass="entr" presetSubtype="2" fill="hold" grpId="0" nodeType="withEffect">
                                  <p:stCondLst>
                                    <p:cond delay="0"/>
                                  </p:stCondLst>
                                  <p:childTnLst>
                                    <p:set>
                                      <p:cBhvr>
                                        <p:cTn id="175" dur="1" fill="hold">
                                          <p:stCondLst>
                                            <p:cond delay="0"/>
                                          </p:stCondLst>
                                        </p:cTn>
                                        <p:tgtEl>
                                          <p:spTgt spid="235588"/>
                                        </p:tgtEl>
                                        <p:attrNameLst>
                                          <p:attrName>style.visibility</p:attrName>
                                        </p:attrNameLst>
                                      </p:cBhvr>
                                      <p:to>
                                        <p:strVal val="visible"/>
                                      </p:to>
                                    </p:set>
                                    <p:anim calcmode="lin" valueType="num">
                                      <p:cBhvr additive="base">
                                        <p:cTn id="176" dur="500" fill="hold"/>
                                        <p:tgtEl>
                                          <p:spTgt spid="235588"/>
                                        </p:tgtEl>
                                        <p:attrNameLst>
                                          <p:attrName>ppt_x</p:attrName>
                                        </p:attrNameLst>
                                      </p:cBhvr>
                                      <p:tavLst>
                                        <p:tav tm="0">
                                          <p:val>
                                            <p:strVal val="1+#ppt_w/2"/>
                                          </p:val>
                                        </p:tav>
                                        <p:tav tm="100000">
                                          <p:val>
                                            <p:strVal val="#ppt_x"/>
                                          </p:val>
                                        </p:tav>
                                      </p:tavLst>
                                    </p:anim>
                                    <p:anim calcmode="lin" valueType="num">
                                      <p:cBhvr additive="base">
                                        <p:cTn id="177" dur="500" fill="hold"/>
                                        <p:tgtEl>
                                          <p:spTgt spid="235588"/>
                                        </p:tgtEl>
                                        <p:attrNameLst>
                                          <p:attrName>ppt_y</p:attrName>
                                        </p:attrNameLst>
                                      </p:cBhvr>
                                      <p:tavLst>
                                        <p:tav tm="0">
                                          <p:val>
                                            <p:strVal val="#ppt_y"/>
                                          </p:val>
                                        </p:tav>
                                        <p:tav tm="100000">
                                          <p:val>
                                            <p:strVal val="#ppt_y"/>
                                          </p:val>
                                        </p:tav>
                                      </p:tavLst>
                                    </p:anim>
                                  </p:childTnLst>
                                </p:cTn>
                              </p:par>
                              <p:par>
                                <p:cTn id="178" presetID="2" presetClass="entr" presetSubtype="2" fill="hold" grpId="0" nodeType="withEffect">
                                  <p:stCondLst>
                                    <p:cond delay="0"/>
                                  </p:stCondLst>
                                  <p:childTnLst>
                                    <p:set>
                                      <p:cBhvr>
                                        <p:cTn id="179" dur="1" fill="hold">
                                          <p:stCondLst>
                                            <p:cond delay="0"/>
                                          </p:stCondLst>
                                        </p:cTn>
                                        <p:tgtEl>
                                          <p:spTgt spid="235595"/>
                                        </p:tgtEl>
                                        <p:attrNameLst>
                                          <p:attrName>style.visibility</p:attrName>
                                        </p:attrNameLst>
                                      </p:cBhvr>
                                      <p:to>
                                        <p:strVal val="visible"/>
                                      </p:to>
                                    </p:set>
                                    <p:anim calcmode="lin" valueType="num">
                                      <p:cBhvr additive="base">
                                        <p:cTn id="180" dur="500" fill="hold"/>
                                        <p:tgtEl>
                                          <p:spTgt spid="235595"/>
                                        </p:tgtEl>
                                        <p:attrNameLst>
                                          <p:attrName>ppt_x</p:attrName>
                                        </p:attrNameLst>
                                      </p:cBhvr>
                                      <p:tavLst>
                                        <p:tav tm="0">
                                          <p:val>
                                            <p:strVal val="1+#ppt_w/2"/>
                                          </p:val>
                                        </p:tav>
                                        <p:tav tm="100000">
                                          <p:val>
                                            <p:strVal val="#ppt_x"/>
                                          </p:val>
                                        </p:tav>
                                      </p:tavLst>
                                    </p:anim>
                                    <p:anim calcmode="lin" valueType="num">
                                      <p:cBhvr additive="base">
                                        <p:cTn id="181" dur="500" fill="hold"/>
                                        <p:tgtEl>
                                          <p:spTgt spid="235595"/>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2" fill="hold" grpId="0" nodeType="clickEffect">
                                  <p:stCondLst>
                                    <p:cond delay="0"/>
                                  </p:stCondLst>
                                  <p:childTnLst>
                                    <p:set>
                                      <p:cBhvr>
                                        <p:cTn id="185" dur="1" fill="hold">
                                          <p:stCondLst>
                                            <p:cond delay="0"/>
                                          </p:stCondLst>
                                        </p:cTn>
                                        <p:tgtEl>
                                          <p:spTgt spid="235562"/>
                                        </p:tgtEl>
                                        <p:attrNameLst>
                                          <p:attrName>style.visibility</p:attrName>
                                        </p:attrNameLst>
                                      </p:cBhvr>
                                      <p:to>
                                        <p:strVal val="visible"/>
                                      </p:to>
                                    </p:set>
                                    <p:anim calcmode="lin" valueType="num">
                                      <p:cBhvr additive="base">
                                        <p:cTn id="186" dur="500" fill="hold"/>
                                        <p:tgtEl>
                                          <p:spTgt spid="235562"/>
                                        </p:tgtEl>
                                        <p:attrNameLst>
                                          <p:attrName>ppt_x</p:attrName>
                                        </p:attrNameLst>
                                      </p:cBhvr>
                                      <p:tavLst>
                                        <p:tav tm="0">
                                          <p:val>
                                            <p:strVal val="1+#ppt_w/2"/>
                                          </p:val>
                                        </p:tav>
                                        <p:tav tm="100000">
                                          <p:val>
                                            <p:strVal val="#ppt_x"/>
                                          </p:val>
                                        </p:tav>
                                      </p:tavLst>
                                    </p:anim>
                                    <p:anim calcmode="lin" valueType="num">
                                      <p:cBhvr additive="base">
                                        <p:cTn id="187" dur="500" fill="hold"/>
                                        <p:tgtEl>
                                          <p:spTgt spid="235562"/>
                                        </p:tgtEl>
                                        <p:attrNameLst>
                                          <p:attrName>ppt_y</p:attrName>
                                        </p:attrNameLst>
                                      </p:cBhvr>
                                      <p:tavLst>
                                        <p:tav tm="0">
                                          <p:val>
                                            <p:strVal val="#ppt_y"/>
                                          </p:val>
                                        </p:tav>
                                        <p:tav tm="100000">
                                          <p:val>
                                            <p:strVal val="#ppt_y"/>
                                          </p:val>
                                        </p:tav>
                                      </p:tavLst>
                                    </p:anim>
                                  </p:childTnLst>
                                </p:cTn>
                              </p:par>
                              <p:par>
                                <p:cTn id="188" presetID="2" presetClass="entr" presetSubtype="2" fill="hold" grpId="0" nodeType="withEffect">
                                  <p:stCondLst>
                                    <p:cond delay="0"/>
                                  </p:stCondLst>
                                  <p:childTnLst>
                                    <p:set>
                                      <p:cBhvr>
                                        <p:cTn id="189" dur="1" fill="hold">
                                          <p:stCondLst>
                                            <p:cond delay="0"/>
                                          </p:stCondLst>
                                        </p:cTn>
                                        <p:tgtEl>
                                          <p:spTgt spid="235563"/>
                                        </p:tgtEl>
                                        <p:attrNameLst>
                                          <p:attrName>style.visibility</p:attrName>
                                        </p:attrNameLst>
                                      </p:cBhvr>
                                      <p:to>
                                        <p:strVal val="visible"/>
                                      </p:to>
                                    </p:set>
                                    <p:anim calcmode="lin" valueType="num">
                                      <p:cBhvr additive="base">
                                        <p:cTn id="190" dur="500" fill="hold"/>
                                        <p:tgtEl>
                                          <p:spTgt spid="235563"/>
                                        </p:tgtEl>
                                        <p:attrNameLst>
                                          <p:attrName>ppt_x</p:attrName>
                                        </p:attrNameLst>
                                      </p:cBhvr>
                                      <p:tavLst>
                                        <p:tav tm="0">
                                          <p:val>
                                            <p:strVal val="1+#ppt_w/2"/>
                                          </p:val>
                                        </p:tav>
                                        <p:tav tm="100000">
                                          <p:val>
                                            <p:strVal val="#ppt_x"/>
                                          </p:val>
                                        </p:tav>
                                      </p:tavLst>
                                    </p:anim>
                                    <p:anim calcmode="lin" valueType="num">
                                      <p:cBhvr additive="base">
                                        <p:cTn id="191" dur="500" fill="hold"/>
                                        <p:tgtEl>
                                          <p:spTgt spid="235563"/>
                                        </p:tgtEl>
                                        <p:attrNameLst>
                                          <p:attrName>ppt_y</p:attrName>
                                        </p:attrNameLst>
                                      </p:cBhvr>
                                      <p:tavLst>
                                        <p:tav tm="0">
                                          <p:val>
                                            <p:strVal val="#ppt_y"/>
                                          </p:val>
                                        </p:tav>
                                        <p:tav tm="100000">
                                          <p:val>
                                            <p:strVal val="#ppt_y"/>
                                          </p:val>
                                        </p:tav>
                                      </p:tavLst>
                                    </p:anim>
                                  </p:childTnLst>
                                </p:cTn>
                              </p:par>
                              <p:par>
                                <p:cTn id="192" presetID="2" presetClass="entr" presetSubtype="2" fill="hold" grpId="0" nodeType="withEffect">
                                  <p:stCondLst>
                                    <p:cond delay="0"/>
                                  </p:stCondLst>
                                  <p:childTnLst>
                                    <p:set>
                                      <p:cBhvr>
                                        <p:cTn id="193" dur="1" fill="hold">
                                          <p:stCondLst>
                                            <p:cond delay="0"/>
                                          </p:stCondLst>
                                        </p:cTn>
                                        <p:tgtEl>
                                          <p:spTgt spid="235564"/>
                                        </p:tgtEl>
                                        <p:attrNameLst>
                                          <p:attrName>style.visibility</p:attrName>
                                        </p:attrNameLst>
                                      </p:cBhvr>
                                      <p:to>
                                        <p:strVal val="visible"/>
                                      </p:to>
                                    </p:set>
                                    <p:anim calcmode="lin" valueType="num">
                                      <p:cBhvr additive="base">
                                        <p:cTn id="194" dur="500" fill="hold"/>
                                        <p:tgtEl>
                                          <p:spTgt spid="235564"/>
                                        </p:tgtEl>
                                        <p:attrNameLst>
                                          <p:attrName>ppt_x</p:attrName>
                                        </p:attrNameLst>
                                      </p:cBhvr>
                                      <p:tavLst>
                                        <p:tav tm="0">
                                          <p:val>
                                            <p:strVal val="1+#ppt_w/2"/>
                                          </p:val>
                                        </p:tav>
                                        <p:tav tm="100000">
                                          <p:val>
                                            <p:strVal val="#ppt_x"/>
                                          </p:val>
                                        </p:tav>
                                      </p:tavLst>
                                    </p:anim>
                                    <p:anim calcmode="lin" valueType="num">
                                      <p:cBhvr additive="base">
                                        <p:cTn id="195" dur="500" fill="hold"/>
                                        <p:tgtEl>
                                          <p:spTgt spid="235564"/>
                                        </p:tgtEl>
                                        <p:attrNameLst>
                                          <p:attrName>ppt_y</p:attrName>
                                        </p:attrNameLst>
                                      </p:cBhvr>
                                      <p:tavLst>
                                        <p:tav tm="0">
                                          <p:val>
                                            <p:strVal val="#ppt_y"/>
                                          </p:val>
                                        </p:tav>
                                        <p:tav tm="100000">
                                          <p:val>
                                            <p:strVal val="#ppt_y"/>
                                          </p:val>
                                        </p:tav>
                                      </p:tavLst>
                                    </p:anim>
                                  </p:childTnLst>
                                </p:cTn>
                              </p:par>
                              <p:par>
                                <p:cTn id="196" presetID="2" presetClass="entr" presetSubtype="2" fill="hold" grpId="0" nodeType="withEffect">
                                  <p:stCondLst>
                                    <p:cond delay="0"/>
                                  </p:stCondLst>
                                  <p:childTnLst>
                                    <p:set>
                                      <p:cBhvr>
                                        <p:cTn id="197" dur="1" fill="hold">
                                          <p:stCondLst>
                                            <p:cond delay="0"/>
                                          </p:stCondLst>
                                        </p:cTn>
                                        <p:tgtEl>
                                          <p:spTgt spid="235565"/>
                                        </p:tgtEl>
                                        <p:attrNameLst>
                                          <p:attrName>style.visibility</p:attrName>
                                        </p:attrNameLst>
                                      </p:cBhvr>
                                      <p:to>
                                        <p:strVal val="visible"/>
                                      </p:to>
                                    </p:set>
                                    <p:anim calcmode="lin" valueType="num">
                                      <p:cBhvr additive="base">
                                        <p:cTn id="198" dur="500" fill="hold"/>
                                        <p:tgtEl>
                                          <p:spTgt spid="235565"/>
                                        </p:tgtEl>
                                        <p:attrNameLst>
                                          <p:attrName>ppt_x</p:attrName>
                                        </p:attrNameLst>
                                      </p:cBhvr>
                                      <p:tavLst>
                                        <p:tav tm="0">
                                          <p:val>
                                            <p:strVal val="1+#ppt_w/2"/>
                                          </p:val>
                                        </p:tav>
                                        <p:tav tm="100000">
                                          <p:val>
                                            <p:strVal val="#ppt_x"/>
                                          </p:val>
                                        </p:tav>
                                      </p:tavLst>
                                    </p:anim>
                                    <p:anim calcmode="lin" valueType="num">
                                      <p:cBhvr additive="base">
                                        <p:cTn id="199" dur="500" fill="hold"/>
                                        <p:tgtEl>
                                          <p:spTgt spid="235565"/>
                                        </p:tgtEl>
                                        <p:attrNameLst>
                                          <p:attrName>ppt_y</p:attrName>
                                        </p:attrNameLst>
                                      </p:cBhvr>
                                      <p:tavLst>
                                        <p:tav tm="0">
                                          <p:val>
                                            <p:strVal val="#ppt_y"/>
                                          </p:val>
                                        </p:tav>
                                        <p:tav tm="100000">
                                          <p:val>
                                            <p:strVal val="#ppt_y"/>
                                          </p:val>
                                        </p:tav>
                                      </p:tavLst>
                                    </p:anim>
                                  </p:childTnLst>
                                </p:cTn>
                              </p:par>
                              <p:par>
                                <p:cTn id="200" presetID="2" presetClass="entr" presetSubtype="2" fill="hold" grpId="0" nodeType="withEffect">
                                  <p:stCondLst>
                                    <p:cond delay="0"/>
                                  </p:stCondLst>
                                  <p:childTnLst>
                                    <p:set>
                                      <p:cBhvr>
                                        <p:cTn id="201" dur="1" fill="hold">
                                          <p:stCondLst>
                                            <p:cond delay="0"/>
                                          </p:stCondLst>
                                        </p:cTn>
                                        <p:tgtEl>
                                          <p:spTgt spid="235566"/>
                                        </p:tgtEl>
                                        <p:attrNameLst>
                                          <p:attrName>style.visibility</p:attrName>
                                        </p:attrNameLst>
                                      </p:cBhvr>
                                      <p:to>
                                        <p:strVal val="visible"/>
                                      </p:to>
                                    </p:set>
                                    <p:anim calcmode="lin" valueType="num">
                                      <p:cBhvr additive="base">
                                        <p:cTn id="202" dur="500" fill="hold"/>
                                        <p:tgtEl>
                                          <p:spTgt spid="235566"/>
                                        </p:tgtEl>
                                        <p:attrNameLst>
                                          <p:attrName>ppt_x</p:attrName>
                                        </p:attrNameLst>
                                      </p:cBhvr>
                                      <p:tavLst>
                                        <p:tav tm="0">
                                          <p:val>
                                            <p:strVal val="1+#ppt_w/2"/>
                                          </p:val>
                                        </p:tav>
                                        <p:tav tm="100000">
                                          <p:val>
                                            <p:strVal val="#ppt_x"/>
                                          </p:val>
                                        </p:tav>
                                      </p:tavLst>
                                    </p:anim>
                                    <p:anim calcmode="lin" valueType="num">
                                      <p:cBhvr additive="base">
                                        <p:cTn id="203" dur="500" fill="hold"/>
                                        <p:tgtEl>
                                          <p:spTgt spid="235566"/>
                                        </p:tgtEl>
                                        <p:attrNameLst>
                                          <p:attrName>ppt_y</p:attrName>
                                        </p:attrNameLst>
                                      </p:cBhvr>
                                      <p:tavLst>
                                        <p:tav tm="0">
                                          <p:val>
                                            <p:strVal val="#ppt_y"/>
                                          </p:val>
                                        </p:tav>
                                        <p:tav tm="100000">
                                          <p:val>
                                            <p:strVal val="#ppt_y"/>
                                          </p:val>
                                        </p:tav>
                                      </p:tavLst>
                                    </p:anim>
                                  </p:childTnLst>
                                </p:cTn>
                              </p:par>
                              <p:par>
                                <p:cTn id="204" presetID="2" presetClass="entr" presetSubtype="2" fill="hold" grpId="0" nodeType="withEffect">
                                  <p:stCondLst>
                                    <p:cond delay="0"/>
                                  </p:stCondLst>
                                  <p:childTnLst>
                                    <p:set>
                                      <p:cBhvr>
                                        <p:cTn id="205" dur="1" fill="hold">
                                          <p:stCondLst>
                                            <p:cond delay="0"/>
                                          </p:stCondLst>
                                        </p:cTn>
                                        <p:tgtEl>
                                          <p:spTgt spid="235567"/>
                                        </p:tgtEl>
                                        <p:attrNameLst>
                                          <p:attrName>style.visibility</p:attrName>
                                        </p:attrNameLst>
                                      </p:cBhvr>
                                      <p:to>
                                        <p:strVal val="visible"/>
                                      </p:to>
                                    </p:set>
                                    <p:anim calcmode="lin" valueType="num">
                                      <p:cBhvr additive="base">
                                        <p:cTn id="206" dur="500" fill="hold"/>
                                        <p:tgtEl>
                                          <p:spTgt spid="235567"/>
                                        </p:tgtEl>
                                        <p:attrNameLst>
                                          <p:attrName>ppt_x</p:attrName>
                                        </p:attrNameLst>
                                      </p:cBhvr>
                                      <p:tavLst>
                                        <p:tav tm="0">
                                          <p:val>
                                            <p:strVal val="1+#ppt_w/2"/>
                                          </p:val>
                                        </p:tav>
                                        <p:tav tm="100000">
                                          <p:val>
                                            <p:strVal val="#ppt_x"/>
                                          </p:val>
                                        </p:tav>
                                      </p:tavLst>
                                    </p:anim>
                                    <p:anim calcmode="lin" valueType="num">
                                      <p:cBhvr additive="base">
                                        <p:cTn id="207" dur="500" fill="hold"/>
                                        <p:tgtEl>
                                          <p:spTgt spid="235567"/>
                                        </p:tgtEl>
                                        <p:attrNameLst>
                                          <p:attrName>ppt_y</p:attrName>
                                        </p:attrNameLst>
                                      </p:cBhvr>
                                      <p:tavLst>
                                        <p:tav tm="0">
                                          <p:val>
                                            <p:strVal val="#ppt_y"/>
                                          </p:val>
                                        </p:tav>
                                        <p:tav tm="100000">
                                          <p:val>
                                            <p:strVal val="#ppt_y"/>
                                          </p:val>
                                        </p:tav>
                                      </p:tavLst>
                                    </p:anim>
                                  </p:childTnLst>
                                </p:cTn>
                              </p:par>
                              <p:par>
                                <p:cTn id="208" presetID="2" presetClass="entr" presetSubtype="2" fill="hold" grpId="0" nodeType="withEffect">
                                  <p:stCondLst>
                                    <p:cond delay="0"/>
                                  </p:stCondLst>
                                  <p:childTnLst>
                                    <p:set>
                                      <p:cBhvr>
                                        <p:cTn id="209" dur="1" fill="hold">
                                          <p:stCondLst>
                                            <p:cond delay="0"/>
                                          </p:stCondLst>
                                        </p:cTn>
                                        <p:tgtEl>
                                          <p:spTgt spid="235568"/>
                                        </p:tgtEl>
                                        <p:attrNameLst>
                                          <p:attrName>style.visibility</p:attrName>
                                        </p:attrNameLst>
                                      </p:cBhvr>
                                      <p:to>
                                        <p:strVal val="visible"/>
                                      </p:to>
                                    </p:set>
                                    <p:anim calcmode="lin" valueType="num">
                                      <p:cBhvr additive="base">
                                        <p:cTn id="210" dur="500" fill="hold"/>
                                        <p:tgtEl>
                                          <p:spTgt spid="235568"/>
                                        </p:tgtEl>
                                        <p:attrNameLst>
                                          <p:attrName>ppt_x</p:attrName>
                                        </p:attrNameLst>
                                      </p:cBhvr>
                                      <p:tavLst>
                                        <p:tav tm="0">
                                          <p:val>
                                            <p:strVal val="1+#ppt_w/2"/>
                                          </p:val>
                                        </p:tav>
                                        <p:tav tm="100000">
                                          <p:val>
                                            <p:strVal val="#ppt_x"/>
                                          </p:val>
                                        </p:tav>
                                      </p:tavLst>
                                    </p:anim>
                                    <p:anim calcmode="lin" valueType="num">
                                      <p:cBhvr additive="base">
                                        <p:cTn id="211" dur="500" fill="hold"/>
                                        <p:tgtEl>
                                          <p:spTgt spid="235568"/>
                                        </p:tgtEl>
                                        <p:attrNameLst>
                                          <p:attrName>ppt_y</p:attrName>
                                        </p:attrNameLst>
                                      </p:cBhvr>
                                      <p:tavLst>
                                        <p:tav tm="0">
                                          <p:val>
                                            <p:strVal val="#ppt_y"/>
                                          </p:val>
                                        </p:tav>
                                        <p:tav tm="100000">
                                          <p:val>
                                            <p:strVal val="#ppt_y"/>
                                          </p:val>
                                        </p:tav>
                                      </p:tavLst>
                                    </p:anim>
                                  </p:childTnLst>
                                </p:cTn>
                              </p:par>
                              <p:par>
                                <p:cTn id="212" presetID="2" presetClass="entr" presetSubtype="2" fill="hold" grpId="0" nodeType="withEffect">
                                  <p:stCondLst>
                                    <p:cond delay="0"/>
                                  </p:stCondLst>
                                  <p:childTnLst>
                                    <p:set>
                                      <p:cBhvr>
                                        <p:cTn id="213" dur="1" fill="hold">
                                          <p:stCondLst>
                                            <p:cond delay="0"/>
                                          </p:stCondLst>
                                        </p:cTn>
                                        <p:tgtEl>
                                          <p:spTgt spid="235572"/>
                                        </p:tgtEl>
                                        <p:attrNameLst>
                                          <p:attrName>style.visibility</p:attrName>
                                        </p:attrNameLst>
                                      </p:cBhvr>
                                      <p:to>
                                        <p:strVal val="visible"/>
                                      </p:to>
                                    </p:set>
                                    <p:anim calcmode="lin" valueType="num">
                                      <p:cBhvr additive="base">
                                        <p:cTn id="214" dur="500" fill="hold"/>
                                        <p:tgtEl>
                                          <p:spTgt spid="235572"/>
                                        </p:tgtEl>
                                        <p:attrNameLst>
                                          <p:attrName>ppt_x</p:attrName>
                                        </p:attrNameLst>
                                      </p:cBhvr>
                                      <p:tavLst>
                                        <p:tav tm="0">
                                          <p:val>
                                            <p:strVal val="1+#ppt_w/2"/>
                                          </p:val>
                                        </p:tav>
                                        <p:tav tm="100000">
                                          <p:val>
                                            <p:strVal val="#ppt_x"/>
                                          </p:val>
                                        </p:tav>
                                      </p:tavLst>
                                    </p:anim>
                                    <p:anim calcmode="lin" valueType="num">
                                      <p:cBhvr additive="base">
                                        <p:cTn id="215" dur="500" fill="hold"/>
                                        <p:tgtEl>
                                          <p:spTgt spid="235572"/>
                                        </p:tgtEl>
                                        <p:attrNameLst>
                                          <p:attrName>ppt_y</p:attrName>
                                        </p:attrNameLst>
                                      </p:cBhvr>
                                      <p:tavLst>
                                        <p:tav tm="0">
                                          <p:val>
                                            <p:strVal val="#ppt_y"/>
                                          </p:val>
                                        </p:tav>
                                        <p:tav tm="100000">
                                          <p:val>
                                            <p:strVal val="#ppt_y"/>
                                          </p:val>
                                        </p:tav>
                                      </p:tavLst>
                                    </p:anim>
                                  </p:childTnLst>
                                </p:cTn>
                              </p:par>
                              <p:par>
                                <p:cTn id="216" presetID="2" presetClass="entr" presetSubtype="2" fill="hold" grpId="0" nodeType="withEffect">
                                  <p:stCondLst>
                                    <p:cond delay="0"/>
                                  </p:stCondLst>
                                  <p:childTnLst>
                                    <p:set>
                                      <p:cBhvr>
                                        <p:cTn id="217" dur="1" fill="hold">
                                          <p:stCondLst>
                                            <p:cond delay="0"/>
                                          </p:stCondLst>
                                        </p:cTn>
                                        <p:tgtEl>
                                          <p:spTgt spid="235590"/>
                                        </p:tgtEl>
                                        <p:attrNameLst>
                                          <p:attrName>style.visibility</p:attrName>
                                        </p:attrNameLst>
                                      </p:cBhvr>
                                      <p:to>
                                        <p:strVal val="visible"/>
                                      </p:to>
                                    </p:set>
                                    <p:anim calcmode="lin" valueType="num">
                                      <p:cBhvr additive="base">
                                        <p:cTn id="218" dur="500" fill="hold"/>
                                        <p:tgtEl>
                                          <p:spTgt spid="235590"/>
                                        </p:tgtEl>
                                        <p:attrNameLst>
                                          <p:attrName>ppt_x</p:attrName>
                                        </p:attrNameLst>
                                      </p:cBhvr>
                                      <p:tavLst>
                                        <p:tav tm="0">
                                          <p:val>
                                            <p:strVal val="1+#ppt_w/2"/>
                                          </p:val>
                                        </p:tav>
                                        <p:tav tm="100000">
                                          <p:val>
                                            <p:strVal val="#ppt_x"/>
                                          </p:val>
                                        </p:tav>
                                      </p:tavLst>
                                    </p:anim>
                                    <p:anim calcmode="lin" valueType="num">
                                      <p:cBhvr additive="base">
                                        <p:cTn id="219" dur="500" fill="hold"/>
                                        <p:tgtEl>
                                          <p:spTgt spid="235590"/>
                                        </p:tgtEl>
                                        <p:attrNameLst>
                                          <p:attrName>ppt_y</p:attrName>
                                        </p:attrNameLst>
                                      </p:cBhvr>
                                      <p:tavLst>
                                        <p:tav tm="0">
                                          <p:val>
                                            <p:strVal val="#ppt_y"/>
                                          </p:val>
                                        </p:tav>
                                        <p:tav tm="100000">
                                          <p:val>
                                            <p:strVal val="#ppt_y"/>
                                          </p:val>
                                        </p:tav>
                                      </p:tavLst>
                                    </p:anim>
                                  </p:childTnLst>
                                </p:cTn>
                              </p:par>
                              <p:par>
                                <p:cTn id="220" presetID="2" presetClass="entr" presetSubtype="2" fill="hold" grpId="0" nodeType="withEffect">
                                  <p:stCondLst>
                                    <p:cond delay="0"/>
                                  </p:stCondLst>
                                  <p:childTnLst>
                                    <p:set>
                                      <p:cBhvr>
                                        <p:cTn id="221" dur="1" fill="hold">
                                          <p:stCondLst>
                                            <p:cond delay="0"/>
                                          </p:stCondLst>
                                        </p:cTn>
                                        <p:tgtEl>
                                          <p:spTgt spid="235591"/>
                                        </p:tgtEl>
                                        <p:attrNameLst>
                                          <p:attrName>style.visibility</p:attrName>
                                        </p:attrNameLst>
                                      </p:cBhvr>
                                      <p:to>
                                        <p:strVal val="visible"/>
                                      </p:to>
                                    </p:set>
                                    <p:anim calcmode="lin" valueType="num">
                                      <p:cBhvr additive="base">
                                        <p:cTn id="222" dur="500" fill="hold"/>
                                        <p:tgtEl>
                                          <p:spTgt spid="235591"/>
                                        </p:tgtEl>
                                        <p:attrNameLst>
                                          <p:attrName>ppt_x</p:attrName>
                                        </p:attrNameLst>
                                      </p:cBhvr>
                                      <p:tavLst>
                                        <p:tav tm="0">
                                          <p:val>
                                            <p:strVal val="1+#ppt_w/2"/>
                                          </p:val>
                                        </p:tav>
                                        <p:tav tm="100000">
                                          <p:val>
                                            <p:strVal val="#ppt_x"/>
                                          </p:val>
                                        </p:tav>
                                      </p:tavLst>
                                    </p:anim>
                                    <p:anim calcmode="lin" valueType="num">
                                      <p:cBhvr additive="base">
                                        <p:cTn id="223" dur="500" fill="hold"/>
                                        <p:tgtEl>
                                          <p:spTgt spid="235591"/>
                                        </p:tgtEl>
                                        <p:attrNameLst>
                                          <p:attrName>ppt_y</p:attrName>
                                        </p:attrNameLst>
                                      </p:cBhvr>
                                      <p:tavLst>
                                        <p:tav tm="0">
                                          <p:val>
                                            <p:strVal val="#ppt_y"/>
                                          </p:val>
                                        </p:tav>
                                        <p:tav tm="100000">
                                          <p:val>
                                            <p:strVal val="#ppt_y"/>
                                          </p:val>
                                        </p:tav>
                                      </p:tavLst>
                                    </p:anim>
                                  </p:childTnLst>
                                </p:cTn>
                              </p:par>
                              <p:par>
                                <p:cTn id="224" presetID="2" presetClass="entr" presetSubtype="2" fill="hold" grpId="0" nodeType="withEffect">
                                  <p:stCondLst>
                                    <p:cond delay="0"/>
                                  </p:stCondLst>
                                  <p:childTnLst>
                                    <p:set>
                                      <p:cBhvr>
                                        <p:cTn id="225" dur="1" fill="hold">
                                          <p:stCondLst>
                                            <p:cond delay="0"/>
                                          </p:stCondLst>
                                        </p:cTn>
                                        <p:tgtEl>
                                          <p:spTgt spid="235592"/>
                                        </p:tgtEl>
                                        <p:attrNameLst>
                                          <p:attrName>style.visibility</p:attrName>
                                        </p:attrNameLst>
                                      </p:cBhvr>
                                      <p:to>
                                        <p:strVal val="visible"/>
                                      </p:to>
                                    </p:set>
                                    <p:anim calcmode="lin" valueType="num">
                                      <p:cBhvr additive="base">
                                        <p:cTn id="226" dur="500" fill="hold"/>
                                        <p:tgtEl>
                                          <p:spTgt spid="235592"/>
                                        </p:tgtEl>
                                        <p:attrNameLst>
                                          <p:attrName>ppt_x</p:attrName>
                                        </p:attrNameLst>
                                      </p:cBhvr>
                                      <p:tavLst>
                                        <p:tav tm="0">
                                          <p:val>
                                            <p:strVal val="1+#ppt_w/2"/>
                                          </p:val>
                                        </p:tav>
                                        <p:tav tm="100000">
                                          <p:val>
                                            <p:strVal val="#ppt_x"/>
                                          </p:val>
                                        </p:tav>
                                      </p:tavLst>
                                    </p:anim>
                                    <p:anim calcmode="lin" valueType="num">
                                      <p:cBhvr additive="base">
                                        <p:cTn id="227" dur="500" fill="hold"/>
                                        <p:tgtEl>
                                          <p:spTgt spid="235592"/>
                                        </p:tgtEl>
                                        <p:attrNameLst>
                                          <p:attrName>ppt_y</p:attrName>
                                        </p:attrNameLst>
                                      </p:cBhvr>
                                      <p:tavLst>
                                        <p:tav tm="0">
                                          <p:val>
                                            <p:strVal val="#ppt_y"/>
                                          </p:val>
                                        </p:tav>
                                        <p:tav tm="100000">
                                          <p:val>
                                            <p:strVal val="#ppt_y"/>
                                          </p:val>
                                        </p:tav>
                                      </p:tavLst>
                                    </p:anim>
                                  </p:childTnLst>
                                </p:cTn>
                              </p:par>
                              <p:par>
                                <p:cTn id="228" presetID="2" presetClass="entr" presetSubtype="2" fill="hold" grpId="0" nodeType="withEffect">
                                  <p:stCondLst>
                                    <p:cond delay="0"/>
                                  </p:stCondLst>
                                  <p:childTnLst>
                                    <p:set>
                                      <p:cBhvr>
                                        <p:cTn id="229" dur="1" fill="hold">
                                          <p:stCondLst>
                                            <p:cond delay="0"/>
                                          </p:stCondLst>
                                        </p:cTn>
                                        <p:tgtEl>
                                          <p:spTgt spid="235593"/>
                                        </p:tgtEl>
                                        <p:attrNameLst>
                                          <p:attrName>style.visibility</p:attrName>
                                        </p:attrNameLst>
                                      </p:cBhvr>
                                      <p:to>
                                        <p:strVal val="visible"/>
                                      </p:to>
                                    </p:set>
                                    <p:anim calcmode="lin" valueType="num">
                                      <p:cBhvr additive="base">
                                        <p:cTn id="230" dur="500" fill="hold"/>
                                        <p:tgtEl>
                                          <p:spTgt spid="235593"/>
                                        </p:tgtEl>
                                        <p:attrNameLst>
                                          <p:attrName>ppt_x</p:attrName>
                                        </p:attrNameLst>
                                      </p:cBhvr>
                                      <p:tavLst>
                                        <p:tav tm="0">
                                          <p:val>
                                            <p:strVal val="1+#ppt_w/2"/>
                                          </p:val>
                                        </p:tav>
                                        <p:tav tm="100000">
                                          <p:val>
                                            <p:strVal val="#ppt_x"/>
                                          </p:val>
                                        </p:tav>
                                      </p:tavLst>
                                    </p:anim>
                                    <p:anim calcmode="lin" valueType="num">
                                      <p:cBhvr additive="base">
                                        <p:cTn id="231" dur="500" fill="hold"/>
                                        <p:tgtEl>
                                          <p:spTgt spid="235593"/>
                                        </p:tgtEl>
                                        <p:attrNameLst>
                                          <p:attrName>ppt_y</p:attrName>
                                        </p:attrNameLst>
                                      </p:cBhvr>
                                      <p:tavLst>
                                        <p:tav tm="0">
                                          <p:val>
                                            <p:strVal val="#ppt_y"/>
                                          </p:val>
                                        </p:tav>
                                        <p:tav tm="100000">
                                          <p:val>
                                            <p:strVal val="#ppt_y"/>
                                          </p:val>
                                        </p:tav>
                                      </p:tavLst>
                                    </p:anim>
                                  </p:childTnLst>
                                </p:cTn>
                              </p:par>
                              <p:par>
                                <p:cTn id="232" presetID="2" presetClass="entr" presetSubtype="2" fill="hold" grpId="0" nodeType="withEffect">
                                  <p:stCondLst>
                                    <p:cond delay="0"/>
                                  </p:stCondLst>
                                  <p:childTnLst>
                                    <p:set>
                                      <p:cBhvr>
                                        <p:cTn id="233" dur="1" fill="hold">
                                          <p:stCondLst>
                                            <p:cond delay="0"/>
                                          </p:stCondLst>
                                        </p:cTn>
                                        <p:tgtEl>
                                          <p:spTgt spid="235594"/>
                                        </p:tgtEl>
                                        <p:attrNameLst>
                                          <p:attrName>style.visibility</p:attrName>
                                        </p:attrNameLst>
                                      </p:cBhvr>
                                      <p:to>
                                        <p:strVal val="visible"/>
                                      </p:to>
                                    </p:set>
                                    <p:anim calcmode="lin" valueType="num">
                                      <p:cBhvr additive="base">
                                        <p:cTn id="234" dur="500" fill="hold"/>
                                        <p:tgtEl>
                                          <p:spTgt spid="235594"/>
                                        </p:tgtEl>
                                        <p:attrNameLst>
                                          <p:attrName>ppt_x</p:attrName>
                                        </p:attrNameLst>
                                      </p:cBhvr>
                                      <p:tavLst>
                                        <p:tav tm="0">
                                          <p:val>
                                            <p:strVal val="1+#ppt_w/2"/>
                                          </p:val>
                                        </p:tav>
                                        <p:tav tm="100000">
                                          <p:val>
                                            <p:strVal val="#ppt_x"/>
                                          </p:val>
                                        </p:tav>
                                      </p:tavLst>
                                    </p:anim>
                                    <p:anim calcmode="lin" valueType="num">
                                      <p:cBhvr additive="base">
                                        <p:cTn id="235" dur="500" fill="hold"/>
                                        <p:tgtEl>
                                          <p:spTgt spid="235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animBg="1"/>
      <p:bldP spid="235541" grpId="0" animBg="1"/>
      <p:bldP spid="235542" grpId="0"/>
      <p:bldP spid="235543" grpId="0" animBg="1"/>
      <p:bldP spid="235544" grpId="0" animBg="1"/>
      <p:bldP spid="235545" grpId="0" animBg="1"/>
      <p:bldP spid="235546" grpId="0" animBg="1"/>
      <p:bldP spid="235547" grpId="0" animBg="1"/>
      <p:bldP spid="235548" grpId="0" animBg="1"/>
      <p:bldP spid="235549" grpId="0"/>
      <p:bldP spid="235550" grpId="0" animBg="1"/>
      <p:bldP spid="235551" grpId="0" animBg="1"/>
      <p:bldP spid="235552" grpId="0" animBg="1"/>
      <p:bldP spid="235553" grpId="0" animBg="1"/>
      <p:bldP spid="235554" grpId="0" animBg="1"/>
      <p:bldP spid="235555" grpId="0" animBg="1"/>
      <p:bldP spid="235556" grpId="0"/>
      <p:bldP spid="235557" grpId="0" animBg="1"/>
      <p:bldP spid="235558" grpId="0" animBg="1"/>
      <p:bldP spid="235559" grpId="0" animBg="1"/>
      <p:bldP spid="235560" grpId="0" animBg="1"/>
      <p:bldP spid="235561" grpId="0" animBg="1"/>
      <p:bldP spid="235562" grpId="0" animBg="1"/>
      <p:bldP spid="235563" grpId="0"/>
      <p:bldP spid="235564" grpId="0" animBg="1"/>
      <p:bldP spid="235565" grpId="0" animBg="1"/>
      <p:bldP spid="235566" grpId="0" animBg="1"/>
      <p:bldP spid="235567" grpId="0" animBg="1"/>
      <p:bldP spid="235568" grpId="0" animBg="1"/>
      <p:bldP spid="235569" grpId="0"/>
      <p:bldP spid="235570" grpId="0"/>
      <p:bldP spid="235571" grpId="0"/>
      <p:bldP spid="235572" grpId="0"/>
      <p:bldP spid="235573" grpId="0" animBg="1"/>
      <p:bldP spid="235574" grpId="0"/>
      <p:bldP spid="235575" grpId="0" animBg="1"/>
      <p:bldP spid="235576" grpId="0"/>
      <p:bldP spid="235577" grpId="0" animBg="1"/>
      <p:bldP spid="235578" grpId="0"/>
      <p:bldP spid="235579" grpId="0" animBg="1"/>
      <p:bldP spid="235580" grpId="0"/>
      <p:bldP spid="235581" grpId="0" animBg="1"/>
      <p:bldP spid="235582" grpId="0" animBg="1"/>
      <p:bldP spid="235583" grpId="0"/>
      <p:bldP spid="235584" grpId="0" animBg="1"/>
      <p:bldP spid="235585" grpId="0"/>
      <p:bldP spid="235586" grpId="0" animBg="1"/>
      <p:bldP spid="235587" grpId="0"/>
      <p:bldP spid="235588" grpId="0" animBg="1"/>
      <p:bldP spid="235589" grpId="0"/>
      <p:bldP spid="235590" grpId="0" animBg="1"/>
      <p:bldP spid="235591" grpId="0"/>
      <p:bldP spid="235592" grpId="0" animBg="1"/>
      <p:bldP spid="235593" grpId="0"/>
      <p:bldP spid="235594" grpId="0" animBg="1"/>
      <p:bldP spid="235595" grpId="0"/>
    </p:bld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Line 2"/>
          <p:cNvSpPr>
            <a:spLocks noChangeShapeType="1"/>
          </p:cNvSpPr>
          <p:nvPr/>
        </p:nvSpPr>
        <p:spPr bwMode="auto">
          <a:xfrm>
            <a:off x="2286000" y="2286000"/>
            <a:ext cx="9906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90819" name="Line 3"/>
          <p:cNvSpPr>
            <a:spLocks noChangeShapeType="1"/>
          </p:cNvSpPr>
          <p:nvPr/>
        </p:nvSpPr>
        <p:spPr bwMode="auto">
          <a:xfrm flipH="1" flipV="1">
            <a:off x="2209800" y="914400"/>
            <a:ext cx="1143000" cy="11430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90820" name="Line 4"/>
          <p:cNvSpPr>
            <a:spLocks noChangeShapeType="1"/>
          </p:cNvSpPr>
          <p:nvPr/>
        </p:nvSpPr>
        <p:spPr bwMode="auto">
          <a:xfrm>
            <a:off x="2362200" y="762000"/>
            <a:ext cx="990600" cy="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90821" name="Line 5"/>
          <p:cNvSpPr>
            <a:spLocks noChangeShapeType="1"/>
          </p:cNvSpPr>
          <p:nvPr/>
        </p:nvSpPr>
        <p:spPr bwMode="auto">
          <a:xfrm flipH="1" flipV="1">
            <a:off x="914400" y="990600"/>
            <a:ext cx="990600" cy="10668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90823" name="Text Box 7" descr="粉色砂纸"/>
          <p:cNvSpPr txBox="1">
            <a:spLocks noChangeArrowheads="1"/>
          </p:cNvSpPr>
          <p:nvPr/>
        </p:nvSpPr>
        <p:spPr bwMode="auto">
          <a:xfrm>
            <a:off x="4572000" y="609600"/>
            <a:ext cx="3200400" cy="1554163"/>
          </a:xfrm>
          <a:prstGeom prst="rect">
            <a:avLst/>
          </a:prstGeom>
          <a:blipFill dpi="0" rotWithShape="0">
            <a:blip r:embed="rId2" cstate="print"/>
            <a:srcRect/>
            <a:tile tx="0" ty="0" sx="100000" sy="100000" flip="none" algn="tl"/>
          </a:blipFill>
          <a:ln w="9525">
            <a:noFill/>
            <a:miter lim="800000"/>
            <a:headEnd/>
            <a:tailEnd/>
          </a:ln>
          <a:effectLst>
            <a:outerShdw dist="107763" dir="2700000" algn="ctr" rotWithShape="0">
              <a:srgbClr val="808080"/>
            </a:outerShdw>
          </a:effectLst>
        </p:spPr>
        <p:txBody>
          <a:bodyPr>
            <a:spAutoFit/>
          </a:bodyPr>
          <a:lstStyle/>
          <a:p>
            <a:r>
              <a:rPr lang="zh-CN" altLang="en-US" sz="3200" b="1" u="sng">
                <a:solidFill>
                  <a:srgbClr val="3333CC"/>
                </a:solidFill>
                <a:effectLst>
                  <a:outerShdw blurRad="38100" dist="38100" dir="2700000" algn="tl">
                    <a:srgbClr val="000000"/>
                  </a:outerShdw>
                </a:effectLst>
                <a:ea typeface="隶书" pitchFamily="49" charset="-122"/>
              </a:rPr>
              <a:t>拓扑排序时入度为零的顶点栈在</a:t>
            </a:r>
            <a:r>
              <a:rPr lang="en-US" altLang="zh-CN" sz="3200" b="1" u="sng">
                <a:solidFill>
                  <a:schemeClr val="tx2"/>
                </a:solidFill>
                <a:effectLst>
                  <a:outerShdw blurRad="38100" dist="38100" dir="2700000" algn="tl">
                    <a:srgbClr val="000000"/>
                  </a:outerShdw>
                </a:effectLst>
                <a:ea typeface="隶书" pitchFamily="49" charset="-122"/>
              </a:rPr>
              <a:t>count[ ]</a:t>
            </a:r>
            <a:r>
              <a:rPr lang="zh-CN" altLang="en-US" sz="3200" b="1" u="sng">
                <a:solidFill>
                  <a:srgbClr val="3333CC"/>
                </a:solidFill>
                <a:effectLst>
                  <a:outerShdw blurRad="38100" dist="38100" dir="2700000" algn="tl">
                    <a:srgbClr val="000000"/>
                  </a:outerShdw>
                </a:effectLst>
                <a:ea typeface="隶书" pitchFamily="49" charset="-122"/>
              </a:rPr>
              <a:t>中的变化</a:t>
            </a:r>
            <a:endParaRPr lang="zh-CN" altLang="en-US" sz="3200" b="1" u="sng">
              <a:effectLst>
                <a:outerShdw blurRad="38100" dist="38100" dir="2700000" algn="tl">
                  <a:srgbClr val="FFFFFF"/>
                </a:outerShdw>
              </a:effectLst>
              <a:ea typeface="隶书" pitchFamily="49" charset="-122"/>
            </a:endParaRPr>
          </a:p>
        </p:txBody>
      </p:sp>
      <p:sp>
        <p:nvSpPr>
          <p:cNvPr id="290824" name="Oval 8"/>
          <p:cNvSpPr>
            <a:spLocks noChangeArrowheads="1"/>
          </p:cNvSpPr>
          <p:nvPr/>
        </p:nvSpPr>
        <p:spPr bwMode="auto">
          <a:xfrm>
            <a:off x="4572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C0</a:t>
            </a:r>
            <a:endParaRPr lang="en-US" altLang="zh-CN"/>
          </a:p>
        </p:txBody>
      </p:sp>
      <p:sp>
        <p:nvSpPr>
          <p:cNvPr id="290825" name="Oval 9"/>
          <p:cNvSpPr>
            <a:spLocks noChangeArrowheads="1"/>
          </p:cNvSpPr>
          <p:nvPr/>
        </p:nvSpPr>
        <p:spPr bwMode="auto">
          <a:xfrm>
            <a:off x="18288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C1</a:t>
            </a:r>
            <a:endParaRPr lang="en-US" altLang="zh-CN"/>
          </a:p>
        </p:txBody>
      </p:sp>
      <p:sp>
        <p:nvSpPr>
          <p:cNvPr id="290826" name="Oval 10"/>
          <p:cNvSpPr>
            <a:spLocks noChangeArrowheads="1"/>
          </p:cNvSpPr>
          <p:nvPr/>
        </p:nvSpPr>
        <p:spPr bwMode="auto">
          <a:xfrm>
            <a:off x="3276600" y="5334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C2</a:t>
            </a:r>
            <a:endParaRPr lang="en-US" altLang="zh-CN"/>
          </a:p>
        </p:txBody>
      </p:sp>
      <p:sp>
        <p:nvSpPr>
          <p:cNvPr id="290827" name="Line 11"/>
          <p:cNvSpPr>
            <a:spLocks noChangeShapeType="1"/>
          </p:cNvSpPr>
          <p:nvPr/>
        </p:nvSpPr>
        <p:spPr bwMode="auto">
          <a:xfrm>
            <a:off x="990600" y="762000"/>
            <a:ext cx="838200" cy="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90828" name="Oval 12"/>
          <p:cNvSpPr>
            <a:spLocks noChangeArrowheads="1"/>
          </p:cNvSpPr>
          <p:nvPr/>
        </p:nvSpPr>
        <p:spPr bwMode="auto">
          <a:xfrm>
            <a:off x="4572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C3</a:t>
            </a:r>
            <a:endParaRPr lang="en-US" altLang="zh-CN"/>
          </a:p>
        </p:txBody>
      </p:sp>
      <p:sp>
        <p:nvSpPr>
          <p:cNvPr id="290829" name="Line 13"/>
          <p:cNvSpPr>
            <a:spLocks noChangeShapeType="1"/>
          </p:cNvSpPr>
          <p:nvPr/>
        </p:nvSpPr>
        <p:spPr bwMode="auto">
          <a:xfrm>
            <a:off x="685800" y="1066800"/>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90830" name="Oval 14"/>
          <p:cNvSpPr>
            <a:spLocks noChangeArrowheads="1"/>
          </p:cNvSpPr>
          <p:nvPr/>
        </p:nvSpPr>
        <p:spPr bwMode="auto">
          <a:xfrm>
            <a:off x="18288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C4</a:t>
            </a:r>
            <a:endParaRPr lang="en-US" altLang="zh-CN"/>
          </a:p>
        </p:txBody>
      </p:sp>
      <p:sp>
        <p:nvSpPr>
          <p:cNvPr id="290831" name="Line 15"/>
          <p:cNvSpPr>
            <a:spLocks noChangeShapeType="1"/>
          </p:cNvSpPr>
          <p:nvPr/>
        </p:nvSpPr>
        <p:spPr bwMode="auto">
          <a:xfrm>
            <a:off x="2133600" y="1066800"/>
            <a:ext cx="0" cy="914400"/>
          </a:xfrm>
          <a:prstGeom prst="line">
            <a:avLst/>
          </a:prstGeom>
          <a:noFill/>
          <a:ln w="38100">
            <a:solidFill>
              <a:srgbClr val="FF3300"/>
            </a:solidFill>
            <a:round/>
            <a:headEnd type="triangle" w="sm" len="lg"/>
            <a:tailEnd type="none" w="sm" len="lg"/>
          </a:ln>
        </p:spPr>
        <p:txBody>
          <a:bodyPr wrap="none" anchor="ctr"/>
          <a:lstStyle/>
          <a:p>
            <a:endParaRPr lang="zh-CN" altLang="en-US"/>
          </a:p>
        </p:txBody>
      </p:sp>
      <p:sp>
        <p:nvSpPr>
          <p:cNvPr id="290832" name="Oval 16"/>
          <p:cNvSpPr>
            <a:spLocks noChangeArrowheads="1"/>
          </p:cNvSpPr>
          <p:nvPr/>
        </p:nvSpPr>
        <p:spPr bwMode="auto">
          <a:xfrm>
            <a:off x="3276600" y="1981200"/>
            <a:ext cx="533400" cy="533400"/>
          </a:xfrm>
          <a:prstGeom prst="ellipse">
            <a:avLst/>
          </a:prstGeom>
          <a:solidFill>
            <a:srgbClr val="FFFF00"/>
          </a:solidFill>
          <a:ln w="38100">
            <a:solidFill>
              <a:srgbClr val="FF3300"/>
            </a:solidFill>
            <a:round/>
            <a:headEnd/>
            <a:tailEnd/>
          </a:ln>
          <a:effectLst>
            <a:outerShdw dist="35921" dir="2700000" algn="ctr" rotWithShape="0">
              <a:srgbClr val="808080"/>
            </a:outerShdw>
          </a:effectLst>
        </p:spPr>
        <p:txBody>
          <a:bodyPr wrap="none" anchor="ctr"/>
          <a:lstStyle/>
          <a:p>
            <a:pPr algn="ctr"/>
            <a:r>
              <a:rPr lang="en-US" altLang="zh-CN" b="1"/>
              <a:t>C5</a:t>
            </a:r>
            <a:endParaRPr lang="en-US" altLang="zh-CN"/>
          </a:p>
        </p:txBody>
      </p:sp>
      <p:sp>
        <p:nvSpPr>
          <p:cNvPr id="290833" name="Line 17"/>
          <p:cNvSpPr>
            <a:spLocks noChangeShapeType="1"/>
          </p:cNvSpPr>
          <p:nvPr/>
        </p:nvSpPr>
        <p:spPr bwMode="auto">
          <a:xfrm>
            <a:off x="3581400" y="1066800"/>
            <a:ext cx="0" cy="914400"/>
          </a:xfrm>
          <a:prstGeom prst="line">
            <a:avLst/>
          </a:prstGeom>
          <a:noFill/>
          <a:ln w="38100">
            <a:solidFill>
              <a:srgbClr val="FF3300"/>
            </a:solidFill>
            <a:round/>
            <a:headEnd type="none" w="sm" len="lg"/>
            <a:tailEnd type="triangle" w="sm" len="lg"/>
          </a:ln>
        </p:spPr>
        <p:txBody>
          <a:bodyPr wrap="none" anchor="ctr"/>
          <a:lstStyle/>
          <a:p>
            <a:endParaRPr lang="zh-CN" altLang="en-US"/>
          </a:p>
        </p:txBody>
      </p:sp>
      <p:sp>
        <p:nvSpPr>
          <p:cNvPr id="290834" name="Rectangle 18" descr="白色大理石"/>
          <p:cNvSpPr>
            <a:spLocks noChangeArrowheads="1"/>
          </p:cNvSpPr>
          <p:nvPr/>
        </p:nvSpPr>
        <p:spPr bwMode="auto">
          <a:xfrm>
            <a:off x="1600200"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0835" name="Text Box 19"/>
          <p:cNvSpPr txBox="1">
            <a:spLocks noChangeArrowheads="1"/>
          </p:cNvSpPr>
          <p:nvPr/>
        </p:nvSpPr>
        <p:spPr bwMode="auto">
          <a:xfrm>
            <a:off x="1670050" y="3013075"/>
            <a:ext cx="522288" cy="3311525"/>
          </a:xfrm>
          <a:prstGeom prst="rect">
            <a:avLst/>
          </a:prstGeom>
          <a:noFill/>
          <a:ln w="9525">
            <a:noFill/>
            <a:miter lim="800000"/>
            <a:headEnd/>
            <a:tailEnd/>
          </a:ln>
          <a:effectLst/>
        </p:spPr>
        <p:txBody>
          <a:bodyPr wrap="none">
            <a:spAutoFit/>
          </a:bodyPr>
          <a:lstStyle/>
          <a:p>
            <a:pPr>
              <a:lnSpc>
                <a:spcPct val="110000"/>
              </a:lnSpc>
            </a:pPr>
            <a:r>
              <a:rPr lang="en-US" altLang="zh-CN" sz="3200" b="1" dirty="0">
                <a:solidFill>
                  <a:schemeClr val="accent1"/>
                </a:solidFill>
              </a:rPr>
              <a:t>2</a:t>
            </a:r>
            <a:endParaRPr lang="en-US" altLang="zh-CN" sz="3200" b="1" dirty="0">
              <a:solidFill>
                <a:schemeClr val="accent2"/>
              </a:solidFill>
            </a:endParaRPr>
          </a:p>
          <a:p>
            <a:pPr>
              <a:lnSpc>
                <a:spcPct val="110000"/>
              </a:lnSpc>
            </a:pPr>
            <a:r>
              <a:rPr lang="en-US" altLang="zh-CN" sz="3200" b="1" dirty="0">
                <a:solidFill>
                  <a:schemeClr val="accent2"/>
                </a:solidFill>
              </a:rPr>
              <a:t>1</a:t>
            </a:r>
          </a:p>
          <a:p>
            <a:pPr>
              <a:lnSpc>
                <a:spcPct val="110000"/>
              </a:lnSpc>
            </a:pPr>
            <a:r>
              <a:rPr lang="en-US" altLang="zh-CN" sz="3200" b="1" dirty="0">
                <a:solidFill>
                  <a:srgbClr val="CC3300"/>
                </a:solidFill>
                <a:effectLst>
                  <a:outerShdw blurRad="38100" dist="38100" dir="2700000" algn="tl">
                    <a:srgbClr val="C0C0C0"/>
                  </a:outerShdw>
                </a:effectLst>
              </a:rPr>
              <a:t>-</a:t>
            </a:r>
            <a:r>
              <a:rPr lang="en-US" altLang="zh-CN" sz="3200" b="1" dirty="0">
                <a:solidFill>
                  <a:srgbClr val="CC3300"/>
                </a:solidFill>
              </a:rPr>
              <a:t>1</a:t>
            </a:r>
            <a:endParaRPr lang="en-US" altLang="zh-CN" sz="3200" b="1" dirty="0">
              <a:solidFill>
                <a:schemeClr val="accent2"/>
              </a:solidFill>
            </a:endParaRPr>
          </a:p>
          <a:p>
            <a:pPr>
              <a:lnSpc>
                <a:spcPct val="110000"/>
              </a:lnSpc>
            </a:pPr>
            <a:r>
              <a:rPr lang="en-US" altLang="zh-CN" sz="3200" b="1" dirty="0">
                <a:solidFill>
                  <a:schemeClr val="accent1"/>
                </a:solidFill>
              </a:rPr>
              <a:t>2</a:t>
            </a:r>
            <a:endParaRPr lang="en-US" altLang="zh-CN" sz="3200" b="1" dirty="0">
              <a:solidFill>
                <a:schemeClr val="accent2"/>
              </a:solidFill>
            </a:endParaRPr>
          </a:p>
          <a:p>
            <a:pPr>
              <a:lnSpc>
                <a:spcPct val="110000"/>
              </a:lnSpc>
            </a:pPr>
            <a:r>
              <a:rPr lang="en-US" altLang="zh-CN" sz="3200" b="1" dirty="0">
                <a:solidFill>
                  <a:schemeClr val="accent1"/>
                </a:solidFill>
              </a:rPr>
              <a:t>2</a:t>
            </a:r>
            <a:endParaRPr lang="en-US" altLang="zh-CN" sz="3200" b="1" dirty="0">
              <a:solidFill>
                <a:schemeClr val="accent2"/>
              </a:solidFill>
            </a:endParaRPr>
          </a:p>
          <a:p>
            <a:pPr>
              <a:lnSpc>
                <a:spcPct val="110000"/>
              </a:lnSpc>
            </a:pPr>
            <a:r>
              <a:rPr lang="en-US" altLang="zh-CN" sz="3200" b="1" dirty="0">
                <a:solidFill>
                  <a:schemeClr val="accent2"/>
                </a:solidFill>
              </a:rPr>
              <a:t>2</a:t>
            </a:r>
            <a:endParaRPr lang="en-US" altLang="zh-CN" dirty="0"/>
          </a:p>
        </p:txBody>
      </p:sp>
      <p:sp>
        <p:nvSpPr>
          <p:cNvPr id="290836" name="Line 20"/>
          <p:cNvSpPr>
            <a:spLocks noChangeShapeType="1"/>
          </p:cNvSpPr>
          <p:nvPr/>
        </p:nvSpPr>
        <p:spPr bwMode="auto">
          <a:xfrm>
            <a:off x="1600200"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37" name="Line 21"/>
          <p:cNvSpPr>
            <a:spLocks noChangeShapeType="1"/>
          </p:cNvSpPr>
          <p:nvPr/>
        </p:nvSpPr>
        <p:spPr bwMode="auto">
          <a:xfrm>
            <a:off x="1600200"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38" name="Line 22"/>
          <p:cNvSpPr>
            <a:spLocks noChangeShapeType="1"/>
          </p:cNvSpPr>
          <p:nvPr/>
        </p:nvSpPr>
        <p:spPr bwMode="auto">
          <a:xfrm>
            <a:off x="1600200"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39" name="Line 23"/>
          <p:cNvSpPr>
            <a:spLocks noChangeShapeType="1"/>
          </p:cNvSpPr>
          <p:nvPr/>
        </p:nvSpPr>
        <p:spPr bwMode="auto">
          <a:xfrm>
            <a:off x="1600200"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0" name="Line 24"/>
          <p:cNvSpPr>
            <a:spLocks noChangeShapeType="1"/>
          </p:cNvSpPr>
          <p:nvPr/>
        </p:nvSpPr>
        <p:spPr bwMode="auto">
          <a:xfrm>
            <a:off x="1600200"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1" name="Rectangle 25" descr="白色大理石"/>
          <p:cNvSpPr>
            <a:spLocks noChangeArrowheads="1"/>
          </p:cNvSpPr>
          <p:nvPr/>
        </p:nvSpPr>
        <p:spPr bwMode="auto">
          <a:xfrm>
            <a:off x="3675063"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0842" name="Text Box 26"/>
          <p:cNvSpPr txBox="1">
            <a:spLocks noChangeArrowheads="1"/>
          </p:cNvSpPr>
          <p:nvPr/>
        </p:nvSpPr>
        <p:spPr bwMode="auto">
          <a:xfrm>
            <a:off x="3744913" y="3013075"/>
            <a:ext cx="522287"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1"/>
                </a:solidFill>
              </a:rPr>
              <a:t>2</a:t>
            </a:r>
            <a:endParaRPr lang="en-US" altLang="zh-CN" sz="3200" b="1">
              <a:solidFill>
                <a:schemeClr val="accent2"/>
              </a:solidFill>
            </a:endParaRPr>
          </a:p>
          <a:p>
            <a:pPr>
              <a:lnSpc>
                <a:spcPct val="110000"/>
              </a:lnSpc>
            </a:pPr>
            <a:r>
              <a:rPr lang="en-US" altLang="zh-CN" sz="3200" b="1">
                <a:solidFill>
                  <a:srgbClr val="CC3300"/>
                </a:solidFill>
                <a:effectLst>
                  <a:outerShdw blurRad="38100" dist="38100" dir="2700000" algn="tl">
                    <a:srgbClr val="C0C0C0"/>
                  </a:outerShdw>
                </a:effectLst>
                <a:ea typeface="楷体_GB2312" pitchFamily="49" charset="-122"/>
              </a:rPr>
              <a:t>-</a:t>
            </a:r>
            <a:r>
              <a:rPr lang="en-US" altLang="zh-CN" sz="3200" b="1">
                <a:solidFill>
                  <a:srgbClr val="CC3300"/>
                </a:solidFill>
              </a:rPr>
              <a:t>1</a:t>
            </a:r>
            <a:endParaRPr lang="en-US" altLang="zh-CN" sz="3200" b="1">
              <a:solidFill>
                <a:schemeClr val="accent2"/>
              </a:solidFill>
            </a:endParaRPr>
          </a:p>
          <a:p>
            <a:pPr>
              <a:lnSpc>
                <a:spcPct val="110000"/>
              </a:lnSpc>
            </a:pPr>
            <a:r>
              <a:rPr lang="en-US" altLang="zh-CN" sz="3200" b="1">
                <a:solidFill>
                  <a:schemeClr val="accent1"/>
                </a:solidFill>
                <a:effectLst>
                  <a:outerShdw blurRad="38100" dist="38100" dir="2700000" algn="tl">
                    <a:srgbClr val="C0C0C0"/>
                  </a:outerShdw>
                </a:effectLst>
              </a:rPr>
              <a:t>-</a:t>
            </a:r>
            <a:r>
              <a:rPr lang="en-US" altLang="zh-CN" sz="3200" b="1">
                <a:solidFill>
                  <a:schemeClr val="accent1"/>
                </a:solidFill>
              </a:rPr>
              <a:t>1</a:t>
            </a:r>
            <a:endParaRPr lang="en-US" altLang="zh-CN" sz="3200" b="1">
              <a:solidFill>
                <a:schemeClr val="accent2"/>
              </a:solidFill>
            </a:endParaRPr>
          </a:p>
          <a:p>
            <a:pPr>
              <a:lnSpc>
                <a:spcPct val="110000"/>
              </a:lnSpc>
            </a:pPr>
            <a:r>
              <a:rPr lang="en-US" altLang="zh-CN" sz="3200" b="1">
                <a:solidFill>
                  <a:schemeClr val="accent1"/>
                </a:solidFill>
              </a:rPr>
              <a:t>2</a:t>
            </a:r>
            <a:endParaRPr lang="en-US" altLang="zh-CN" sz="3200" b="1">
              <a:solidFill>
                <a:schemeClr val="accent2"/>
              </a:solidFill>
            </a:endParaRPr>
          </a:p>
          <a:p>
            <a:pPr>
              <a:lnSpc>
                <a:spcPct val="110000"/>
              </a:lnSpc>
            </a:pPr>
            <a:r>
              <a:rPr lang="en-US" altLang="zh-CN" sz="3200" b="1">
                <a:solidFill>
                  <a:schemeClr val="accent1"/>
                </a:solidFill>
              </a:rPr>
              <a:t>2</a:t>
            </a:r>
            <a:endParaRPr lang="en-US" altLang="zh-CN" sz="3200" b="1">
              <a:solidFill>
                <a:schemeClr val="accent2"/>
              </a:solidFill>
            </a:endParaRPr>
          </a:p>
          <a:p>
            <a:pPr>
              <a:lnSpc>
                <a:spcPct val="110000"/>
              </a:lnSpc>
            </a:pPr>
            <a:r>
              <a:rPr lang="en-US" altLang="zh-CN" sz="3200" b="1">
                <a:solidFill>
                  <a:schemeClr val="accent2"/>
                </a:solidFill>
              </a:rPr>
              <a:t>1</a:t>
            </a:r>
            <a:endParaRPr lang="en-US" altLang="zh-CN"/>
          </a:p>
        </p:txBody>
      </p:sp>
      <p:sp>
        <p:nvSpPr>
          <p:cNvPr id="290843" name="Line 27"/>
          <p:cNvSpPr>
            <a:spLocks noChangeShapeType="1"/>
          </p:cNvSpPr>
          <p:nvPr/>
        </p:nvSpPr>
        <p:spPr bwMode="auto">
          <a:xfrm>
            <a:off x="3675063"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4" name="Line 28"/>
          <p:cNvSpPr>
            <a:spLocks noChangeShapeType="1"/>
          </p:cNvSpPr>
          <p:nvPr/>
        </p:nvSpPr>
        <p:spPr bwMode="auto">
          <a:xfrm>
            <a:off x="3675063"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5" name="Line 29"/>
          <p:cNvSpPr>
            <a:spLocks noChangeShapeType="1"/>
          </p:cNvSpPr>
          <p:nvPr/>
        </p:nvSpPr>
        <p:spPr bwMode="auto">
          <a:xfrm>
            <a:off x="3675063"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6" name="Line 30"/>
          <p:cNvSpPr>
            <a:spLocks noChangeShapeType="1"/>
          </p:cNvSpPr>
          <p:nvPr/>
        </p:nvSpPr>
        <p:spPr bwMode="auto">
          <a:xfrm>
            <a:off x="3675063"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7" name="Line 31"/>
          <p:cNvSpPr>
            <a:spLocks noChangeShapeType="1"/>
          </p:cNvSpPr>
          <p:nvPr/>
        </p:nvSpPr>
        <p:spPr bwMode="auto">
          <a:xfrm>
            <a:off x="3675063"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48" name="Rectangle 32" descr="白色大理石"/>
          <p:cNvSpPr>
            <a:spLocks noChangeArrowheads="1"/>
          </p:cNvSpPr>
          <p:nvPr/>
        </p:nvSpPr>
        <p:spPr bwMode="auto">
          <a:xfrm>
            <a:off x="5732463"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0849" name="Text Box 33"/>
          <p:cNvSpPr txBox="1">
            <a:spLocks noChangeArrowheads="1"/>
          </p:cNvSpPr>
          <p:nvPr/>
        </p:nvSpPr>
        <p:spPr bwMode="auto">
          <a:xfrm>
            <a:off x="5802313" y="3013075"/>
            <a:ext cx="522287"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1"/>
                </a:solidFill>
              </a:rPr>
              <a:t>-1</a:t>
            </a:r>
            <a:endParaRPr lang="en-US" altLang="zh-CN" sz="3200" b="1">
              <a:solidFill>
                <a:srgbClr val="006600"/>
              </a:solidFill>
            </a:endParaRPr>
          </a:p>
          <a:p>
            <a:pPr>
              <a:lnSpc>
                <a:spcPct val="110000"/>
              </a:lnSpc>
            </a:pPr>
            <a:r>
              <a:rPr lang="en-US" altLang="zh-CN" sz="3200" b="1">
                <a:solidFill>
                  <a:schemeClr val="accent1"/>
                </a:solidFill>
              </a:rPr>
              <a:t>-1</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rgbClr val="CC3300"/>
                </a:solidFill>
              </a:rPr>
              <a:t>-1</a:t>
            </a:r>
            <a:endParaRPr lang="en-US" altLang="zh-CN"/>
          </a:p>
        </p:txBody>
      </p:sp>
      <p:sp>
        <p:nvSpPr>
          <p:cNvPr id="290850" name="Line 34"/>
          <p:cNvSpPr>
            <a:spLocks noChangeShapeType="1"/>
          </p:cNvSpPr>
          <p:nvPr/>
        </p:nvSpPr>
        <p:spPr bwMode="auto">
          <a:xfrm>
            <a:off x="5732463"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1" name="Line 35"/>
          <p:cNvSpPr>
            <a:spLocks noChangeShapeType="1"/>
          </p:cNvSpPr>
          <p:nvPr/>
        </p:nvSpPr>
        <p:spPr bwMode="auto">
          <a:xfrm>
            <a:off x="5732463"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2" name="Line 36"/>
          <p:cNvSpPr>
            <a:spLocks noChangeShapeType="1"/>
          </p:cNvSpPr>
          <p:nvPr/>
        </p:nvSpPr>
        <p:spPr bwMode="auto">
          <a:xfrm>
            <a:off x="5738813"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3" name="Line 37"/>
          <p:cNvSpPr>
            <a:spLocks noChangeShapeType="1"/>
          </p:cNvSpPr>
          <p:nvPr/>
        </p:nvSpPr>
        <p:spPr bwMode="auto">
          <a:xfrm>
            <a:off x="5732463"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4" name="Line 38"/>
          <p:cNvSpPr>
            <a:spLocks noChangeShapeType="1"/>
          </p:cNvSpPr>
          <p:nvPr/>
        </p:nvSpPr>
        <p:spPr bwMode="auto">
          <a:xfrm>
            <a:off x="5732463"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5" name="Rectangle 39" descr="白色大理石"/>
          <p:cNvSpPr>
            <a:spLocks noChangeArrowheads="1"/>
          </p:cNvSpPr>
          <p:nvPr/>
        </p:nvSpPr>
        <p:spPr bwMode="auto">
          <a:xfrm>
            <a:off x="7789863" y="3089275"/>
            <a:ext cx="533400" cy="3200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0856" name="Text Box 40"/>
          <p:cNvSpPr txBox="1">
            <a:spLocks noChangeArrowheads="1"/>
          </p:cNvSpPr>
          <p:nvPr/>
        </p:nvSpPr>
        <p:spPr bwMode="auto">
          <a:xfrm>
            <a:off x="7859713" y="3013075"/>
            <a:ext cx="522287" cy="331152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1"/>
                </a:solidFill>
              </a:rPr>
              <a:t>-1</a:t>
            </a:r>
            <a:endParaRPr lang="en-US" altLang="zh-CN" sz="3200" b="1">
              <a:solidFill>
                <a:srgbClr val="006600"/>
              </a:solidFill>
            </a:endParaRPr>
          </a:p>
          <a:p>
            <a:pPr>
              <a:lnSpc>
                <a:spcPct val="110000"/>
              </a:lnSpc>
            </a:pPr>
            <a:r>
              <a:rPr lang="en-US" altLang="zh-CN" sz="3200" b="1">
                <a:solidFill>
                  <a:schemeClr val="accent1"/>
                </a:solidFill>
              </a:rPr>
              <a:t>-1</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1"/>
                </a:solidFill>
              </a:rPr>
              <a:t>2</a:t>
            </a:r>
            <a:endParaRPr lang="en-US" altLang="zh-CN" sz="3200" b="1">
              <a:solidFill>
                <a:srgbClr val="006600"/>
              </a:solidFill>
            </a:endParaRPr>
          </a:p>
          <a:p>
            <a:pPr>
              <a:lnSpc>
                <a:spcPct val="110000"/>
              </a:lnSpc>
            </a:pPr>
            <a:r>
              <a:rPr lang="en-US" altLang="zh-CN" sz="3200" b="1">
                <a:solidFill>
                  <a:schemeClr val="accent1"/>
                </a:solidFill>
              </a:rPr>
              <a:t>-1</a:t>
            </a:r>
            <a:endParaRPr lang="en-US" altLang="zh-CN"/>
          </a:p>
        </p:txBody>
      </p:sp>
      <p:sp>
        <p:nvSpPr>
          <p:cNvPr id="290857" name="Line 41"/>
          <p:cNvSpPr>
            <a:spLocks noChangeShapeType="1"/>
          </p:cNvSpPr>
          <p:nvPr/>
        </p:nvSpPr>
        <p:spPr bwMode="auto">
          <a:xfrm>
            <a:off x="7789863" y="36226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8" name="Line 42"/>
          <p:cNvSpPr>
            <a:spLocks noChangeShapeType="1"/>
          </p:cNvSpPr>
          <p:nvPr/>
        </p:nvSpPr>
        <p:spPr bwMode="auto">
          <a:xfrm>
            <a:off x="7789863" y="41560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59" name="Line 43"/>
          <p:cNvSpPr>
            <a:spLocks noChangeShapeType="1"/>
          </p:cNvSpPr>
          <p:nvPr/>
        </p:nvSpPr>
        <p:spPr bwMode="auto">
          <a:xfrm>
            <a:off x="7789863" y="46894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60" name="Line 44"/>
          <p:cNvSpPr>
            <a:spLocks noChangeShapeType="1"/>
          </p:cNvSpPr>
          <p:nvPr/>
        </p:nvSpPr>
        <p:spPr bwMode="auto">
          <a:xfrm>
            <a:off x="7789863" y="52228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61" name="Line 45"/>
          <p:cNvSpPr>
            <a:spLocks noChangeShapeType="1"/>
          </p:cNvSpPr>
          <p:nvPr/>
        </p:nvSpPr>
        <p:spPr bwMode="auto">
          <a:xfrm>
            <a:off x="7789863" y="5756275"/>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290862" name="Text Box 46"/>
          <p:cNvSpPr txBox="1">
            <a:spLocks noChangeArrowheads="1"/>
          </p:cNvSpPr>
          <p:nvPr/>
        </p:nvSpPr>
        <p:spPr bwMode="auto">
          <a:xfrm>
            <a:off x="1238250"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90863" name="Text Box 47"/>
          <p:cNvSpPr txBox="1">
            <a:spLocks noChangeArrowheads="1"/>
          </p:cNvSpPr>
          <p:nvPr/>
        </p:nvSpPr>
        <p:spPr bwMode="auto">
          <a:xfrm>
            <a:off x="3313113"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90864" name="Text Box 48"/>
          <p:cNvSpPr txBox="1">
            <a:spLocks noChangeArrowheads="1"/>
          </p:cNvSpPr>
          <p:nvPr/>
        </p:nvSpPr>
        <p:spPr bwMode="auto">
          <a:xfrm>
            <a:off x="5370513"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90865" name="Text Box 49"/>
          <p:cNvSpPr txBox="1">
            <a:spLocks noChangeArrowheads="1"/>
          </p:cNvSpPr>
          <p:nvPr/>
        </p:nvSpPr>
        <p:spPr bwMode="auto">
          <a:xfrm>
            <a:off x="7427913" y="3048000"/>
            <a:ext cx="361950" cy="3228975"/>
          </a:xfrm>
          <a:prstGeom prst="rect">
            <a:avLst/>
          </a:prstGeom>
          <a:noFill/>
          <a:ln w="9525">
            <a:noFill/>
            <a:miter lim="800000"/>
            <a:headEnd/>
            <a:tailEnd/>
          </a:ln>
          <a:effectLst/>
        </p:spPr>
        <p:txBody>
          <a:bodyPr wrap="none">
            <a:spAutoFit/>
          </a:bodyPr>
          <a:lstStyle/>
          <a:p>
            <a:pPr>
              <a:lnSpc>
                <a:spcPct val="110000"/>
              </a:lnSpc>
              <a:spcBef>
                <a:spcPct val="15000"/>
              </a:spcBef>
            </a:pPr>
            <a:r>
              <a:rPr lang="en-US" altLang="zh-CN" sz="2800" b="1">
                <a:solidFill>
                  <a:srgbClr val="339966"/>
                </a:solidFill>
              </a:rPr>
              <a:t>0</a:t>
            </a:r>
          </a:p>
          <a:p>
            <a:pPr>
              <a:lnSpc>
                <a:spcPct val="110000"/>
              </a:lnSpc>
              <a:spcBef>
                <a:spcPct val="15000"/>
              </a:spcBef>
            </a:pPr>
            <a:r>
              <a:rPr lang="en-US" altLang="zh-CN" sz="2800" b="1">
                <a:solidFill>
                  <a:srgbClr val="339966"/>
                </a:solidFill>
              </a:rPr>
              <a:t>1</a:t>
            </a:r>
          </a:p>
          <a:p>
            <a:pPr>
              <a:lnSpc>
                <a:spcPct val="110000"/>
              </a:lnSpc>
              <a:spcBef>
                <a:spcPct val="15000"/>
              </a:spcBef>
            </a:pPr>
            <a:r>
              <a:rPr lang="en-US" altLang="zh-CN" sz="2800" b="1">
                <a:solidFill>
                  <a:srgbClr val="339966"/>
                </a:solidFill>
              </a:rPr>
              <a:t>2</a:t>
            </a:r>
          </a:p>
          <a:p>
            <a:pPr>
              <a:lnSpc>
                <a:spcPct val="110000"/>
              </a:lnSpc>
              <a:spcBef>
                <a:spcPct val="15000"/>
              </a:spcBef>
            </a:pPr>
            <a:r>
              <a:rPr lang="en-US" altLang="zh-CN" sz="2800" b="1">
                <a:solidFill>
                  <a:srgbClr val="339966"/>
                </a:solidFill>
              </a:rPr>
              <a:t>3</a:t>
            </a:r>
          </a:p>
          <a:p>
            <a:pPr>
              <a:lnSpc>
                <a:spcPct val="110000"/>
              </a:lnSpc>
              <a:spcBef>
                <a:spcPct val="15000"/>
              </a:spcBef>
            </a:pPr>
            <a:r>
              <a:rPr lang="en-US" altLang="zh-CN" sz="2800" b="1">
                <a:solidFill>
                  <a:srgbClr val="339966"/>
                </a:solidFill>
              </a:rPr>
              <a:t>4</a:t>
            </a:r>
          </a:p>
          <a:p>
            <a:pPr>
              <a:lnSpc>
                <a:spcPct val="110000"/>
              </a:lnSpc>
              <a:spcBef>
                <a:spcPct val="15000"/>
              </a:spcBef>
            </a:pPr>
            <a:r>
              <a:rPr lang="en-US" altLang="zh-CN" sz="2800" b="1">
                <a:solidFill>
                  <a:srgbClr val="339966"/>
                </a:solidFill>
              </a:rPr>
              <a:t>5</a:t>
            </a:r>
            <a:endParaRPr lang="en-US" altLang="zh-CN"/>
          </a:p>
        </p:txBody>
      </p:sp>
      <p:sp>
        <p:nvSpPr>
          <p:cNvPr id="290866" name="Line 50"/>
          <p:cNvSpPr>
            <a:spLocks noChangeShapeType="1"/>
          </p:cNvSpPr>
          <p:nvPr/>
        </p:nvSpPr>
        <p:spPr bwMode="auto">
          <a:xfrm>
            <a:off x="990600" y="44291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67" name="Text Box 51"/>
          <p:cNvSpPr txBox="1">
            <a:spLocks noChangeArrowheads="1"/>
          </p:cNvSpPr>
          <p:nvPr/>
        </p:nvSpPr>
        <p:spPr bwMode="auto">
          <a:xfrm>
            <a:off x="387350" y="41148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90868" name="Line 52"/>
          <p:cNvSpPr>
            <a:spLocks noChangeShapeType="1"/>
          </p:cNvSpPr>
          <p:nvPr/>
        </p:nvSpPr>
        <p:spPr bwMode="auto">
          <a:xfrm>
            <a:off x="3059113" y="29813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69" name="Text Box 53"/>
          <p:cNvSpPr txBox="1">
            <a:spLocks noChangeArrowheads="1"/>
          </p:cNvSpPr>
          <p:nvPr/>
        </p:nvSpPr>
        <p:spPr bwMode="auto">
          <a:xfrm>
            <a:off x="2455863" y="26670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90870" name="Line 54"/>
          <p:cNvSpPr>
            <a:spLocks noChangeShapeType="1"/>
          </p:cNvSpPr>
          <p:nvPr/>
        </p:nvSpPr>
        <p:spPr bwMode="auto">
          <a:xfrm>
            <a:off x="3059113" y="38957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71" name="Text Box 55"/>
          <p:cNvSpPr txBox="1">
            <a:spLocks noChangeArrowheads="1"/>
          </p:cNvSpPr>
          <p:nvPr/>
        </p:nvSpPr>
        <p:spPr bwMode="auto">
          <a:xfrm>
            <a:off x="2455863" y="35814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90874" name="Line 58"/>
          <p:cNvSpPr>
            <a:spLocks noChangeShapeType="1"/>
          </p:cNvSpPr>
          <p:nvPr/>
        </p:nvSpPr>
        <p:spPr bwMode="auto">
          <a:xfrm flipH="1">
            <a:off x="3124200" y="3124200"/>
            <a:ext cx="0" cy="685800"/>
          </a:xfrm>
          <a:prstGeom prst="line">
            <a:avLst/>
          </a:prstGeom>
          <a:noFill/>
          <a:ln w="25400" cap="rnd">
            <a:solidFill>
              <a:schemeClr val="tx2"/>
            </a:solidFill>
            <a:prstDash val="sysDot"/>
            <a:round/>
            <a:headEnd/>
            <a:tailEnd type="triangle" w="sm" len="lg"/>
          </a:ln>
          <a:effectLst/>
        </p:spPr>
        <p:txBody>
          <a:bodyPr wrap="none" anchor="ctr"/>
          <a:lstStyle/>
          <a:p>
            <a:endParaRPr lang="zh-CN" altLang="en-US"/>
          </a:p>
        </p:txBody>
      </p:sp>
      <p:sp>
        <p:nvSpPr>
          <p:cNvPr id="290877" name="Line 61"/>
          <p:cNvSpPr>
            <a:spLocks noChangeShapeType="1"/>
          </p:cNvSpPr>
          <p:nvPr/>
        </p:nvSpPr>
        <p:spPr bwMode="auto">
          <a:xfrm>
            <a:off x="5129213" y="2981325"/>
            <a:ext cx="29845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78" name="Text Box 62"/>
          <p:cNvSpPr txBox="1">
            <a:spLocks noChangeArrowheads="1"/>
          </p:cNvSpPr>
          <p:nvPr/>
        </p:nvSpPr>
        <p:spPr bwMode="auto">
          <a:xfrm>
            <a:off x="4495800" y="26670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90879" name="Line 63"/>
          <p:cNvSpPr>
            <a:spLocks noChangeShapeType="1"/>
          </p:cNvSpPr>
          <p:nvPr/>
        </p:nvSpPr>
        <p:spPr bwMode="auto">
          <a:xfrm>
            <a:off x="5122863" y="6019800"/>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80" name="Text Box 64"/>
          <p:cNvSpPr txBox="1">
            <a:spLocks noChangeArrowheads="1"/>
          </p:cNvSpPr>
          <p:nvPr/>
        </p:nvSpPr>
        <p:spPr bwMode="auto">
          <a:xfrm>
            <a:off x="4495800" y="57150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ea typeface="隶书" pitchFamily="49" charset="-122"/>
              </a:rPr>
              <a:t>top</a:t>
            </a:r>
            <a:endParaRPr lang="en-US" altLang="zh-CN">
              <a:ea typeface="隶书" pitchFamily="49" charset="-122"/>
            </a:endParaRPr>
          </a:p>
        </p:txBody>
      </p:sp>
      <p:sp>
        <p:nvSpPr>
          <p:cNvPr id="290881" name="Line 65"/>
          <p:cNvSpPr>
            <a:spLocks noChangeShapeType="1"/>
          </p:cNvSpPr>
          <p:nvPr/>
        </p:nvSpPr>
        <p:spPr bwMode="auto">
          <a:xfrm flipH="1">
            <a:off x="5181600" y="3048000"/>
            <a:ext cx="0" cy="2819400"/>
          </a:xfrm>
          <a:prstGeom prst="line">
            <a:avLst/>
          </a:prstGeom>
          <a:noFill/>
          <a:ln w="25400" cap="rnd">
            <a:solidFill>
              <a:schemeClr val="tx2"/>
            </a:solidFill>
            <a:prstDash val="sysDot"/>
            <a:round/>
            <a:headEnd/>
            <a:tailEnd type="triangle" w="sm" len="lg"/>
          </a:ln>
          <a:effectLst/>
        </p:spPr>
        <p:txBody>
          <a:bodyPr wrap="none" anchor="ctr"/>
          <a:lstStyle/>
          <a:p>
            <a:endParaRPr lang="zh-CN" altLang="en-US"/>
          </a:p>
        </p:txBody>
      </p:sp>
      <p:sp>
        <p:nvSpPr>
          <p:cNvPr id="290882" name="Text Box 66"/>
          <p:cNvSpPr txBox="1">
            <a:spLocks noChangeArrowheads="1"/>
          </p:cNvSpPr>
          <p:nvPr/>
        </p:nvSpPr>
        <p:spPr bwMode="auto">
          <a:xfrm>
            <a:off x="4324350" y="4838700"/>
            <a:ext cx="1219200" cy="946150"/>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1</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290885" name="Line 69"/>
          <p:cNvSpPr>
            <a:spLocks noChangeShapeType="1"/>
          </p:cNvSpPr>
          <p:nvPr/>
        </p:nvSpPr>
        <p:spPr bwMode="auto">
          <a:xfrm>
            <a:off x="7126288" y="2981325"/>
            <a:ext cx="304800" cy="0"/>
          </a:xfrm>
          <a:prstGeom prst="line">
            <a:avLst/>
          </a:prstGeom>
          <a:noFill/>
          <a:ln w="38100">
            <a:solidFill>
              <a:schemeClr val="tx2"/>
            </a:solidFill>
            <a:round/>
            <a:headEnd/>
            <a:tailEnd type="triangle" w="sm" len="sm"/>
          </a:ln>
          <a:effectLst/>
        </p:spPr>
        <p:txBody>
          <a:bodyPr wrap="none" anchor="ctr"/>
          <a:lstStyle/>
          <a:p>
            <a:endParaRPr lang="zh-CN" altLang="en-US"/>
          </a:p>
        </p:txBody>
      </p:sp>
      <p:sp>
        <p:nvSpPr>
          <p:cNvPr id="290886" name="Text Box 70"/>
          <p:cNvSpPr txBox="1">
            <a:spLocks noChangeArrowheads="1"/>
          </p:cNvSpPr>
          <p:nvPr/>
        </p:nvSpPr>
        <p:spPr bwMode="auto">
          <a:xfrm>
            <a:off x="6523038" y="2667000"/>
            <a:ext cx="679450" cy="519113"/>
          </a:xfrm>
          <a:prstGeom prst="rect">
            <a:avLst/>
          </a:prstGeom>
          <a:noFill/>
          <a:ln w="9525">
            <a:noFill/>
            <a:miter lim="800000"/>
            <a:headEnd/>
            <a:tailEnd/>
          </a:ln>
          <a:effectLst/>
        </p:spPr>
        <p:txBody>
          <a:bodyPr wrap="none">
            <a:spAutoFit/>
          </a:bodyPr>
          <a:lstStyle/>
          <a:p>
            <a:r>
              <a:rPr lang="en-US" altLang="zh-CN" sz="2800" b="1">
                <a:solidFill>
                  <a:schemeClr val="tx2"/>
                </a:solidFill>
              </a:rPr>
              <a:t>top</a:t>
            </a:r>
            <a:endParaRPr lang="en-US" altLang="zh-CN"/>
          </a:p>
        </p:txBody>
      </p:sp>
      <p:sp>
        <p:nvSpPr>
          <p:cNvPr id="290888" name="Text Box 72"/>
          <p:cNvSpPr txBox="1">
            <a:spLocks noChangeArrowheads="1"/>
          </p:cNvSpPr>
          <p:nvPr/>
        </p:nvSpPr>
        <p:spPr bwMode="auto">
          <a:xfrm>
            <a:off x="6413500" y="5410200"/>
            <a:ext cx="1130300" cy="946150"/>
          </a:xfrm>
          <a:prstGeom prst="rect">
            <a:avLst/>
          </a:prstGeom>
          <a:noFill/>
          <a:ln w="9525">
            <a:noFill/>
            <a:miter lim="800000"/>
            <a:headEnd/>
            <a:tailEnd/>
          </a:ln>
          <a:effectLst/>
        </p:spPr>
        <p:txBody>
          <a:bodyPr>
            <a:spAutoFit/>
          </a:bodyPr>
          <a:lstStyle/>
          <a:p>
            <a:pPr algn="ctr"/>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5</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290889" name="Text Box 73"/>
          <p:cNvSpPr txBox="1">
            <a:spLocks noChangeArrowheads="1"/>
          </p:cNvSpPr>
          <p:nvPr/>
        </p:nvSpPr>
        <p:spPr bwMode="auto">
          <a:xfrm>
            <a:off x="241300" y="5378450"/>
            <a:ext cx="1130300" cy="946150"/>
          </a:xfrm>
          <a:prstGeom prst="rect">
            <a:avLst/>
          </a:prstGeom>
          <a:noFill/>
          <a:ln w="9525">
            <a:noFill/>
            <a:miter lim="800000"/>
            <a:headEnd/>
            <a:tailEnd/>
          </a:ln>
          <a:effectLst/>
        </p:spPr>
        <p:txBody>
          <a:bodyPr>
            <a:spAutoFit/>
          </a:bodyPr>
          <a:lstStyle/>
          <a:p>
            <a:pPr algn="ctr"/>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3</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290890" name="Text Box 74"/>
          <p:cNvSpPr txBox="1">
            <a:spLocks noChangeArrowheads="1"/>
          </p:cNvSpPr>
          <p:nvPr/>
        </p:nvSpPr>
        <p:spPr bwMode="auto">
          <a:xfrm>
            <a:off x="2286000" y="5378450"/>
            <a:ext cx="1219200" cy="946150"/>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顶点</a:t>
            </a:r>
            <a:r>
              <a:rPr lang="en-US" altLang="zh-CN" sz="2800" b="1" u="sng">
                <a:solidFill>
                  <a:schemeClr val="tx2"/>
                </a:solidFill>
                <a:effectLst>
                  <a:outerShdw blurRad="38100" dist="38100" dir="2700000" algn="tl">
                    <a:srgbClr val="C0C0C0"/>
                  </a:outerShdw>
                </a:effectLst>
                <a:ea typeface="隶书" pitchFamily="49" charset="-122"/>
              </a:rPr>
              <a:t>2</a:t>
            </a:r>
          </a:p>
          <a:p>
            <a:pPr algn="ctr"/>
            <a:r>
              <a:rPr lang="zh-CN" altLang="en-US" sz="2800" b="1" u="sng">
                <a:effectLst>
                  <a:outerShdw blurRad="38100" dist="38100" dir="2700000" algn="tl">
                    <a:srgbClr val="C0C0C0"/>
                  </a:outerShdw>
                </a:effectLst>
                <a:ea typeface="隶书" pitchFamily="49" charset="-122"/>
              </a:rPr>
              <a:t>出栈</a:t>
            </a:r>
            <a:endParaRPr lang="zh-CN" altLang="en-US" u="sng">
              <a:ea typeface="隶书" pitchFamily="49" charset="-122"/>
            </a:endParaRPr>
          </a:p>
        </p:txBody>
      </p:sp>
      <p:sp>
        <p:nvSpPr>
          <p:cNvPr id="67" name="灯片编号占位符 66"/>
          <p:cNvSpPr>
            <a:spLocks noGrp="1"/>
          </p:cNvSpPr>
          <p:nvPr>
            <p:ph type="sldNum" sz="quarter" idx="12"/>
          </p:nvPr>
        </p:nvSpPr>
        <p:spPr/>
        <p:txBody>
          <a:bodyPr/>
          <a:lstStyle/>
          <a:p>
            <a:fld id="{EB19EAB4-AE1B-4E29-9BB5-042721FF4900}" type="slidenum">
              <a:rPr lang="en-US" altLang="zh-CN" smtClean="0"/>
              <a:pPr/>
              <a:t>187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34"/>
                                        </p:tgtEl>
                                        <p:attrNameLst>
                                          <p:attrName>style.visibility</p:attrName>
                                        </p:attrNameLst>
                                      </p:cBhvr>
                                      <p:to>
                                        <p:strVal val="visible"/>
                                      </p:to>
                                    </p:set>
                                    <p:anim calcmode="lin" valueType="num">
                                      <p:cBhvr additive="base">
                                        <p:cTn id="7" dur="500" fill="hold"/>
                                        <p:tgtEl>
                                          <p:spTgt spid="290834"/>
                                        </p:tgtEl>
                                        <p:attrNameLst>
                                          <p:attrName>ppt_x</p:attrName>
                                        </p:attrNameLst>
                                      </p:cBhvr>
                                      <p:tavLst>
                                        <p:tav tm="0">
                                          <p:val>
                                            <p:strVal val="0-#ppt_w/2"/>
                                          </p:val>
                                        </p:tav>
                                        <p:tav tm="100000">
                                          <p:val>
                                            <p:strVal val="#ppt_x"/>
                                          </p:val>
                                        </p:tav>
                                      </p:tavLst>
                                    </p:anim>
                                    <p:anim calcmode="lin" valueType="num">
                                      <p:cBhvr additive="base">
                                        <p:cTn id="8" dur="500" fill="hold"/>
                                        <p:tgtEl>
                                          <p:spTgt spid="29083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0835"/>
                                        </p:tgtEl>
                                        <p:attrNameLst>
                                          <p:attrName>style.visibility</p:attrName>
                                        </p:attrNameLst>
                                      </p:cBhvr>
                                      <p:to>
                                        <p:strVal val="visible"/>
                                      </p:to>
                                    </p:set>
                                    <p:anim calcmode="lin" valueType="num">
                                      <p:cBhvr additive="base">
                                        <p:cTn id="11" dur="500" fill="hold"/>
                                        <p:tgtEl>
                                          <p:spTgt spid="290835"/>
                                        </p:tgtEl>
                                        <p:attrNameLst>
                                          <p:attrName>ppt_x</p:attrName>
                                        </p:attrNameLst>
                                      </p:cBhvr>
                                      <p:tavLst>
                                        <p:tav tm="0">
                                          <p:val>
                                            <p:strVal val="0-#ppt_w/2"/>
                                          </p:val>
                                        </p:tav>
                                        <p:tav tm="100000">
                                          <p:val>
                                            <p:strVal val="#ppt_x"/>
                                          </p:val>
                                        </p:tav>
                                      </p:tavLst>
                                    </p:anim>
                                    <p:anim calcmode="lin" valueType="num">
                                      <p:cBhvr additive="base">
                                        <p:cTn id="12" dur="500" fill="hold"/>
                                        <p:tgtEl>
                                          <p:spTgt spid="29083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0836"/>
                                        </p:tgtEl>
                                        <p:attrNameLst>
                                          <p:attrName>style.visibility</p:attrName>
                                        </p:attrNameLst>
                                      </p:cBhvr>
                                      <p:to>
                                        <p:strVal val="visible"/>
                                      </p:to>
                                    </p:set>
                                    <p:anim calcmode="lin" valueType="num">
                                      <p:cBhvr additive="base">
                                        <p:cTn id="15" dur="500" fill="hold"/>
                                        <p:tgtEl>
                                          <p:spTgt spid="290836"/>
                                        </p:tgtEl>
                                        <p:attrNameLst>
                                          <p:attrName>ppt_x</p:attrName>
                                        </p:attrNameLst>
                                      </p:cBhvr>
                                      <p:tavLst>
                                        <p:tav tm="0">
                                          <p:val>
                                            <p:strVal val="0-#ppt_w/2"/>
                                          </p:val>
                                        </p:tav>
                                        <p:tav tm="100000">
                                          <p:val>
                                            <p:strVal val="#ppt_x"/>
                                          </p:val>
                                        </p:tav>
                                      </p:tavLst>
                                    </p:anim>
                                    <p:anim calcmode="lin" valueType="num">
                                      <p:cBhvr additive="base">
                                        <p:cTn id="16" dur="500" fill="hold"/>
                                        <p:tgtEl>
                                          <p:spTgt spid="29083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0837"/>
                                        </p:tgtEl>
                                        <p:attrNameLst>
                                          <p:attrName>style.visibility</p:attrName>
                                        </p:attrNameLst>
                                      </p:cBhvr>
                                      <p:to>
                                        <p:strVal val="visible"/>
                                      </p:to>
                                    </p:set>
                                    <p:anim calcmode="lin" valueType="num">
                                      <p:cBhvr additive="base">
                                        <p:cTn id="19" dur="500" fill="hold"/>
                                        <p:tgtEl>
                                          <p:spTgt spid="290837"/>
                                        </p:tgtEl>
                                        <p:attrNameLst>
                                          <p:attrName>ppt_x</p:attrName>
                                        </p:attrNameLst>
                                      </p:cBhvr>
                                      <p:tavLst>
                                        <p:tav tm="0">
                                          <p:val>
                                            <p:strVal val="0-#ppt_w/2"/>
                                          </p:val>
                                        </p:tav>
                                        <p:tav tm="100000">
                                          <p:val>
                                            <p:strVal val="#ppt_x"/>
                                          </p:val>
                                        </p:tav>
                                      </p:tavLst>
                                    </p:anim>
                                    <p:anim calcmode="lin" valueType="num">
                                      <p:cBhvr additive="base">
                                        <p:cTn id="20" dur="500" fill="hold"/>
                                        <p:tgtEl>
                                          <p:spTgt spid="29083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90838"/>
                                        </p:tgtEl>
                                        <p:attrNameLst>
                                          <p:attrName>style.visibility</p:attrName>
                                        </p:attrNameLst>
                                      </p:cBhvr>
                                      <p:to>
                                        <p:strVal val="visible"/>
                                      </p:to>
                                    </p:set>
                                    <p:anim calcmode="lin" valueType="num">
                                      <p:cBhvr additive="base">
                                        <p:cTn id="23" dur="500" fill="hold"/>
                                        <p:tgtEl>
                                          <p:spTgt spid="290838"/>
                                        </p:tgtEl>
                                        <p:attrNameLst>
                                          <p:attrName>ppt_x</p:attrName>
                                        </p:attrNameLst>
                                      </p:cBhvr>
                                      <p:tavLst>
                                        <p:tav tm="0">
                                          <p:val>
                                            <p:strVal val="0-#ppt_w/2"/>
                                          </p:val>
                                        </p:tav>
                                        <p:tav tm="100000">
                                          <p:val>
                                            <p:strVal val="#ppt_x"/>
                                          </p:val>
                                        </p:tav>
                                      </p:tavLst>
                                    </p:anim>
                                    <p:anim calcmode="lin" valueType="num">
                                      <p:cBhvr additive="base">
                                        <p:cTn id="24" dur="500" fill="hold"/>
                                        <p:tgtEl>
                                          <p:spTgt spid="29083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90839"/>
                                        </p:tgtEl>
                                        <p:attrNameLst>
                                          <p:attrName>style.visibility</p:attrName>
                                        </p:attrNameLst>
                                      </p:cBhvr>
                                      <p:to>
                                        <p:strVal val="visible"/>
                                      </p:to>
                                    </p:set>
                                    <p:anim calcmode="lin" valueType="num">
                                      <p:cBhvr additive="base">
                                        <p:cTn id="27" dur="500" fill="hold"/>
                                        <p:tgtEl>
                                          <p:spTgt spid="290839"/>
                                        </p:tgtEl>
                                        <p:attrNameLst>
                                          <p:attrName>ppt_x</p:attrName>
                                        </p:attrNameLst>
                                      </p:cBhvr>
                                      <p:tavLst>
                                        <p:tav tm="0">
                                          <p:val>
                                            <p:strVal val="0-#ppt_w/2"/>
                                          </p:val>
                                        </p:tav>
                                        <p:tav tm="100000">
                                          <p:val>
                                            <p:strVal val="#ppt_x"/>
                                          </p:val>
                                        </p:tav>
                                      </p:tavLst>
                                    </p:anim>
                                    <p:anim calcmode="lin" valueType="num">
                                      <p:cBhvr additive="base">
                                        <p:cTn id="28" dur="500" fill="hold"/>
                                        <p:tgtEl>
                                          <p:spTgt spid="29083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0840"/>
                                        </p:tgtEl>
                                        <p:attrNameLst>
                                          <p:attrName>style.visibility</p:attrName>
                                        </p:attrNameLst>
                                      </p:cBhvr>
                                      <p:to>
                                        <p:strVal val="visible"/>
                                      </p:to>
                                    </p:set>
                                    <p:anim calcmode="lin" valueType="num">
                                      <p:cBhvr additive="base">
                                        <p:cTn id="31" dur="500" fill="hold"/>
                                        <p:tgtEl>
                                          <p:spTgt spid="290840"/>
                                        </p:tgtEl>
                                        <p:attrNameLst>
                                          <p:attrName>ppt_x</p:attrName>
                                        </p:attrNameLst>
                                      </p:cBhvr>
                                      <p:tavLst>
                                        <p:tav tm="0">
                                          <p:val>
                                            <p:strVal val="0-#ppt_w/2"/>
                                          </p:val>
                                        </p:tav>
                                        <p:tav tm="100000">
                                          <p:val>
                                            <p:strVal val="#ppt_x"/>
                                          </p:val>
                                        </p:tav>
                                      </p:tavLst>
                                    </p:anim>
                                    <p:anim calcmode="lin" valueType="num">
                                      <p:cBhvr additive="base">
                                        <p:cTn id="32" dur="500" fill="hold"/>
                                        <p:tgtEl>
                                          <p:spTgt spid="29084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0862"/>
                                        </p:tgtEl>
                                        <p:attrNameLst>
                                          <p:attrName>style.visibility</p:attrName>
                                        </p:attrNameLst>
                                      </p:cBhvr>
                                      <p:to>
                                        <p:strVal val="visible"/>
                                      </p:to>
                                    </p:set>
                                    <p:anim calcmode="lin" valueType="num">
                                      <p:cBhvr additive="base">
                                        <p:cTn id="35" dur="500" fill="hold"/>
                                        <p:tgtEl>
                                          <p:spTgt spid="290862"/>
                                        </p:tgtEl>
                                        <p:attrNameLst>
                                          <p:attrName>ppt_x</p:attrName>
                                        </p:attrNameLst>
                                      </p:cBhvr>
                                      <p:tavLst>
                                        <p:tav tm="0">
                                          <p:val>
                                            <p:strVal val="0-#ppt_w/2"/>
                                          </p:val>
                                        </p:tav>
                                        <p:tav tm="100000">
                                          <p:val>
                                            <p:strVal val="#ppt_x"/>
                                          </p:val>
                                        </p:tav>
                                      </p:tavLst>
                                    </p:anim>
                                    <p:anim calcmode="lin" valueType="num">
                                      <p:cBhvr additive="base">
                                        <p:cTn id="36" dur="500" fill="hold"/>
                                        <p:tgtEl>
                                          <p:spTgt spid="29086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0866"/>
                                        </p:tgtEl>
                                        <p:attrNameLst>
                                          <p:attrName>style.visibility</p:attrName>
                                        </p:attrNameLst>
                                      </p:cBhvr>
                                      <p:to>
                                        <p:strVal val="visible"/>
                                      </p:to>
                                    </p:set>
                                    <p:anim calcmode="lin" valueType="num">
                                      <p:cBhvr additive="base">
                                        <p:cTn id="39" dur="500" fill="hold"/>
                                        <p:tgtEl>
                                          <p:spTgt spid="290866"/>
                                        </p:tgtEl>
                                        <p:attrNameLst>
                                          <p:attrName>ppt_x</p:attrName>
                                        </p:attrNameLst>
                                      </p:cBhvr>
                                      <p:tavLst>
                                        <p:tav tm="0">
                                          <p:val>
                                            <p:strVal val="0-#ppt_w/2"/>
                                          </p:val>
                                        </p:tav>
                                        <p:tav tm="100000">
                                          <p:val>
                                            <p:strVal val="#ppt_x"/>
                                          </p:val>
                                        </p:tav>
                                      </p:tavLst>
                                    </p:anim>
                                    <p:anim calcmode="lin" valueType="num">
                                      <p:cBhvr additive="base">
                                        <p:cTn id="40" dur="500" fill="hold"/>
                                        <p:tgtEl>
                                          <p:spTgt spid="29086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0867"/>
                                        </p:tgtEl>
                                        <p:attrNameLst>
                                          <p:attrName>style.visibility</p:attrName>
                                        </p:attrNameLst>
                                      </p:cBhvr>
                                      <p:to>
                                        <p:strVal val="visible"/>
                                      </p:to>
                                    </p:set>
                                    <p:anim calcmode="lin" valueType="num">
                                      <p:cBhvr additive="base">
                                        <p:cTn id="43" dur="500" fill="hold"/>
                                        <p:tgtEl>
                                          <p:spTgt spid="290867"/>
                                        </p:tgtEl>
                                        <p:attrNameLst>
                                          <p:attrName>ppt_x</p:attrName>
                                        </p:attrNameLst>
                                      </p:cBhvr>
                                      <p:tavLst>
                                        <p:tav tm="0">
                                          <p:val>
                                            <p:strVal val="0-#ppt_w/2"/>
                                          </p:val>
                                        </p:tav>
                                        <p:tav tm="100000">
                                          <p:val>
                                            <p:strVal val="#ppt_x"/>
                                          </p:val>
                                        </p:tav>
                                      </p:tavLst>
                                    </p:anim>
                                    <p:anim calcmode="lin" valueType="num">
                                      <p:cBhvr additive="base">
                                        <p:cTn id="44" dur="500" fill="hold"/>
                                        <p:tgtEl>
                                          <p:spTgt spid="29086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0889"/>
                                        </p:tgtEl>
                                        <p:attrNameLst>
                                          <p:attrName>style.visibility</p:attrName>
                                        </p:attrNameLst>
                                      </p:cBhvr>
                                      <p:to>
                                        <p:strVal val="visible"/>
                                      </p:to>
                                    </p:set>
                                    <p:anim calcmode="lin" valueType="num">
                                      <p:cBhvr additive="base">
                                        <p:cTn id="47" dur="500" fill="hold"/>
                                        <p:tgtEl>
                                          <p:spTgt spid="290889"/>
                                        </p:tgtEl>
                                        <p:attrNameLst>
                                          <p:attrName>ppt_x</p:attrName>
                                        </p:attrNameLst>
                                      </p:cBhvr>
                                      <p:tavLst>
                                        <p:tav tm="0">
                                          <p:val>
                                            <p:strVal val="0-#ppt_w/2"/>
                                          </p:val>
                                        </p:tav>
                                        <p:tav tm="100000">
                                          <p:val>
                                            <p:strVal val="#ppt_x"/>
                                          </p:val>
                                        </p:tav>
                                      </p:tavLst>
                                    </p:anim>
                                    <p:anim calcmode="lin" valueType="num">
                                      <p:cBhvr additive="base">
                                        <p:cTn id="48" dur="500" fill="hold"/>
                                        <p:tgtEl>
                                          <p:spTgt spid="29088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0841"/>
                                        </p:tgtEl>
                                        <p:attrNameLst>
                                          <p:attrName>style.visibility</p:attrName>
                                        </p:attrNameLst>
                                      </p:cBhvr>
                                      <p:to>
                                        <p:strVal val="visible"/>
                                      </p:to>
                                    </p:set>
                                    <p:anim calcmode="lin" valueType="num">
                                      <p:cBhvr additive="base">
                                        <p:cTn id="53" dur="500" fill="hold"/>
                                        <p:tgtEl>
                                          <p:spTgt spid="290841"/>
                                        </p:tgtEl>
                                        <p:attrNameLst>
                                          <p:attrName>ppt_x</p:attrName>
                                        </p:attrNameLst>
                                      </p:cBhvr>
                                      <p:tavLst>
                                        <p:tav tm="0">
                                          <p:val>
                                            <p:strVal val="0-#ppt_w/2"/>
                                          </p:val>
                                        </p:tav>
                                        <p:tav tm="100000">
                                          <p:val>
                                            <p:strVal val="#ppt_x"/>
                                          </p:val>
                                        </p:tav>
                                      </p:tavLst>
                                    </p:anim>
                                    <p:anim calcmode="lin" valueType="num">
                                      <p:cBhvr additive="base">
                                        <p:cTn id="54" dur="500" fill="hold"/>
                                        <p:tgtEl>
                                          <p:spTgt spid="290841"/>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90842"/>
                                        </p:tgtEl>
                                        <p:attrNameLst>
                                          <p:attrName>style.visibility</p:attrName>
                                        </p:attrNameLst>
                                      </p:cBhvr>
                                      <p:to>
                                        <p:strVal val="visible"/>
                                      </p:to>
                                    </p:set>
                                    <p:anim calcmode="lin" valueType="num">
                                      <p:cBhvr additive="base">
                                        <p:cTn id="57" dur="500" fill="hold"/>
                                        <p:tgtEl>
                                          <p:spTgt spid="290842"/>
                                        </p:tgtEl>
                                        <p:attrNameLst>
                                          <p:attrName>ppt_x</p:attrName>
                                        </p:attrNameLst>
                                      </p:cBhvr>
                                      <p:tavLst>
                                        <p:tav tm="0">
                                          <p:val>
                                            <p:strVal val="0-#ppt_w/2"/>
                                          </p:val>
                                        </p:tav>
                                        <p:tav tm="100000">
                                          <p:val>
                                            <p:strVal val="#ppt_x"/>
                                          </p:val>
                                        </p:tav>
                                      </p:tavLst>
                                    </p:anim>
                                    <p:anim calcmode="lin" valueType="num">
                                      <p:cBhvr additive="base">
                                        <p:cTn id="58" dur="500" fill="hold"/>
                                        <p:tgtEl>
                                          <p:spTgt spid="29084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90843"/>
                                        </p:tgtEl>
                                        <p:attrNameLst>
                                          <p:attrName>style.visibility</p:attrName>
                                        </p:attrNameLst>
                                      </p:cBhvr>
                                      <p:to>
                                        <p:strVal val="visible"/>
                                      </p:to>
                                    </p:set>
                                    <p:anim calcmode="lin" valueType="num">
                                      <p:cBhvr additive="base">
                                        <p:cTn id="61" dur="500" fill="hold"/>
                                        <p:tgtEl>
                                          <p:spTgt spid="290843"/>
                                        </p:tgtEl>
                                        <p:attrNameLst>
                                          <p:attrName>ppt_x</p:attrName>
                                        </p:attrNameLst>
                                      </p:cBhvr>
                                      <p:tavLst>
                                        <p:tav tm="0">
                                          <p:val>
                                            <p:strVal val="0-#ppt_w/2"/>
                                          </p:val>
                                        </p:tav>
                                        <p:tav tm="100000">
                                          <p:val>
                                            <p:strVal val="#ppt_x"/>
                                          </p:val>
                                        </p:tav>
                                      </p:tavLst>
                                    </p:anim>
                                    <p:anim calcmode="lin" valueType="num">
                                      <p:cBhvr additive="base">
                                        <p:cTn id="62" dur="500" fill="hold"/>
                                        <p:tgtEl>
                                          <p:spTgt spid="290843"/>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90844"/>
                                        </p:tgtEl>
                                        <p:attrNameLst>
                                          <p:attrName>style.visibility</p:attrName>
                                        </p:attrNameLst>
                                      </p:cBhvr>
                                      <p:to>
                                        <p:strVal val="visible"/>
                                      </p:to>
                                    </p:set>
                                    <p:anim calcmode="lin" valueType="num">
                                      <p:cBhvr additive="base">
                                        <p:cTn id="65" dur="500" fill="hold"/>
                                        <p:tgtEl>
                                          <p:spTgt spid="290844"/>
                                        </p:tgtEl>
                                        <p:attrNameLst>
                                          <p:attrName>ppt_x</p:attrName>
                                        </p:attrNameLst>
                                      </p:cBhvr>
                                      <p:tavLst>
                                        <p:tav tm="0">
                                          <p:val>
                                            <p:strVal val="0-#ppt_w/2"/>
                                          </p:val>
                                        </p:tav>
                                        <p:tav tm="100000">
                                          <p:val>
                                            <p:strVal val="#ppt_x"/>
                                          </p:val>
                                        </p:tav>
                                      </p:tavLst>
                                    </p:anim>
                                    <p:anim calcmode="lin" valueType="num">
                                      <p:cBhvr additive="base">
                                        <p:cTn id="66" dur="500" fill="hold"/>
                                        <p:tgtEl>
                                          <p:spTgt spid="290844"/>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90845"/>
                                        </p:tgtEl>
                                        <p:attrNameLst>
                                          <p:attrName>style.visibility</p:attrName>
                                        </p:attrNameLst>
                                      </p:cBhvr>
                                      <p:to>
                                        <p:strVal val="visible"/>
                                      </p:to>
                                    </p:set>
                                    <p:anim calcmode="lin" valueType="num">
                                      <p:cBhvr additive="base">
                                        <p:cTn id="69" dur="500" fill="hold"/>
                                        <p:tgtEl>
                                          <p:spTgt spid="290845"/>
                                        </p:tgtEl>
                                        <p:attrNameLst>
                                          <p:attrName>ppt_x</p:attrName>
                                        </p:attrNameLst>
                                      </p:cBhvr>
                                      <p:tavLst>
                                        <p:tav tm="0">
                                          <p:val>
                                            <p:strVal val="0-#ppt_w/2"/>
                                          </p:val>
                                        </p:tav>
                                        <p:tav tm="100000">
                                          <p:val>
                                            <p:strVal val="#ppt_x"/>
                                          </p:val>
                                        </p:tav>
                                      </p:tavLst>
                                    </p:anim>
                                    <p:anim calcmode="lin" valueType="num">
                                      <p:cBhvr additive="base">
                                        <p:cTn id="70" dur="500" fill="hold"/>
                                        <p:tgtEl>
                                          <p:spTgt spid="290845"/>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90846"/>
                                        </p:tgtEl>
                                        <p:attrNameLst>
                                          <p:attrName>style.visibility</p:attrName>
                                        </p:attrNameLst>
                                      </p:cBhvr>
                                      <p:to>
                                        <p:strVal val="visible"/>
                                      </p:to>
                                    </p:set>
                                    <p:anim calcmode="lin" valueType="num">
                                      <p:cBhvr additive="base">
                                        <p:cTn id="73" dur="500" fill="hold"/>
                                        <p:tgtEl>
                                          <p:spTgt spid="290846"/>
                                        </p:tgtEl>
                                        <p:attrNameLst>
                                          <p:attrName>ppt_x</p:attrName>
                                        </p:attrNameLst>
                                      </p:cBhvr>
                                      <p:tavLst>
                                        <p:tav tm="0">
                                          <p:val>
                                            <p:strVal val="0-#ppt_w/2"/>
                                          </p:val>
                                        </p:tav>
                                        <p:tav tm="100000">
                                          <p:val>
                                            <p:strVal val="#ppt_x"/>
                                          </p:val>
                                        </p:tav>
                                      </p:tavLst>
                                    </p:anim>
                                    <p:anim calcmode="lin" valueType="num">
                                      <p:cBhvr additive="base">
                                        <p:cTn id="74" dur="500" fill="hold"/>
                                        <p:tgtEl>
                                          <p:spTgt spid="29084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90847"/>
                                        </p:tgtEl>
                                        <p:attrNameLst>
                                          <p:attrName>style.visibility</p:attrName>
                                        </p:attrNameLst>
                                      </p:cBhvr>
                                      <p:to>
                                        <p:strVal val="visible"/>
                                      </p:to>
                                    </p:set>
                                    <p:anim calcmode="lin" valueType="num">
                                      <p:cBhvr additive="base">
                                        <p:cTn id="77" dur="500" fill="hold"/>
                                        <p:tgtEl>
                                          <p:spTgt spid="290847"/>
                                        </p:tgtEl>
                                        <p:attrNameLst>
                                          <p:attrName>ppt_x</p:attrName>
                                        </p:attrNameLst>
                                      </p:cBhvr>
                                      <p:tavLst>
                                        <p:tav tm="0">
                                          <p:val>
                                            <p:strVal val="0-#ppt_w/2"/>
                                          </p:val>
                                        </p:tav>
                                        <p:tav tm="100000">
                                          <p:val>
                                            <p:strVal val="#ppt_x"/>
                                          </p:val>
                                        </p:tav>
                                      </p:tavLst>
                                    </p:anim>
                                    <p:anim calcmode="lin" valueType="num">
                                      <p:cBhvr additive="base">
                                        <p:cTn id="78" dur="500" fill="hold"/>
                                        <p:tgtEl>
                                          <p:spTgt spid="290847"/>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90863"/>
                                        </p:tgtEl>
                                        <p:attrNameLst>
                                          <p:attrName>style.visibility</p:attrName>
                                        </p:attrNameLst>
                                      </p:cBhvr>
                                      <p:to>
                                        <p:strVal val="visible"/>
                                      </p:to>
                                    </p:set>
                                    <p:anim calcmode="lin" valueType="num">
                                      <p:cBhvr additive="base">
                                        <p:cTn id="81" dur="500" fill="hold"/>
                                        <p:tgtEl>
                                          <p:spTgt spid="290863"/>
                                        </p:tgtEl>
                                        <p:attrNameLst>
                                          <p:attrName>ppt_x</p:attrName>
                                        </p:attrNameLst>
                                      </p:cBhvr>
                                      <p:tavLst>
                                        <p:tav tm="0">
                                          <p:val>
                                            <p:strVal val="0-#ppt_w/2"/>
                                          </p:val>
                                        </p:tav>
                                        <p:tav tm="100000">
                                          <p:val>
                                            <p:strVal val="#ppt_x"/>
                                          </p:val>
                                        </p:tav>
                                      </p:tavLst>
                                    </p:anim>
                                    <p:anim calcmode="lin" valueType="num">
                                      <p:cBhvr additive="base">
                                        <p:cTn id="82" dur="500" fill="hold"/>
                                        <p:tgtEl>
                                          <p:spTgt spid="290863"/>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90868"/>
                                        </p:tgtEl>
                                        <p:attrNameLst>
                                          <p:attrName>style.visibility</p:attrName>
                                        </p:attrNameLst>
                                      </p:cBhvr>
                                      <p:to>
                                        <p:strVal val="visible"/>
                                      </p:to>
                                    </p:set>
                                    <p:anim calcmode="lin" valueType="num">
                                      <p:cBhvr additive="base">
                                        <p:cTn id="85" dur="500" fill="hold"/>
                                        <p:tgtEl>
                                          <p:spTgt spid="290868"/>
                                        </p:tgtEl>
                                        <p:attrNameLst>
                                          <p:attrName>ppt_x</p:attrName>
                                        </p:attrNameLst>
                                      </p:cBhvr>
                                      <p:tavLst>
                                        <p:tav tm="0">
                                          <p:val>
                                            <p:strVal val="0-#ppt_w/2"/>
                                          </p:val>
                                        </p:tav>
                                        <p:tav tm="100000">
                                          <p:val>
                                            <p:strVal val="#ppt_x"/>
                                          </p:val>
                                        </p:tav>
                                      </p:tavLst>
                                    </p:anim>
                                    <p:anim calcmode="lin" valueType="num">
                                      <p:cBhvr additive="base">
                                        <p:cTn id="86" dur="500" fill="hold"/>
                                        <p:tgtEl>
                                          <p:spTgt spid="29086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90869"/>
                                        </p:tgtEl>
                                        <p:attrNameLst>
                                          <p:attrName>style.visibility</p:attrName>
                                        </p:attrNameLst>
                                      </p:cBhvr>
                                      <p:to>
                                        <p:strVal val="visible"/>
                                      </p:to>
                                    </p:set>
                                    <p:anim calcmode="lin" valueType="num">
                                      <p:cBhvr additive="base">
                                        <p:cTn id="89" dur="500" fill="hold"/>
                                        <p:tgtEl>
                                          <p:spTgt spid="290869"/>
                                        </p:tgtEl>
                                        <p:attrNameLst>
                                          <p:attrName>ppt_x</p:attrName>
                                        </p:attrNameLst>
                                      </p:cBhvr>
                                      <p:tavLst>
                                        <p:tav tm="0">
                                          <p:val>
                                            <p:strVal val="0-#ppt_w/2"/>
                                          </p:val>
                                        </p:tav>
                                        <p:tav tm="100000">
                                          <p:val>
                                            <p:strVal val="#ppt_x"/>
                                          </p:val>
                                        </p:tav>
                                      </p:tavLst>
                                    </p:anim>
                                    <p:anim calcmode="lin" valueType="num">
                                      <p:cBhvr additive="base">
                                        <p:cTn id="90" dur="500" fill="hold"/>
                                        <p:tgtEl>
                                          <p:spTgt spid="29086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290870"/>
                                        </p:tgtEl>
                                        <p:attrNameLst>
                                          <p:attrName>style.visibility</p:attrName>
                                        </p:attrNameLst>
                                      </p:cBhvr>
                                      <p:to>
                                        <p:strVal val="visible"/>
                                      </p:to>
                                    </p:set>
                                    <p:anim calcmode="lin" valueType="num">
                                      <p:cBhvr additive="base">
                                        <p:cTn id="93" dur="500" fill="hold"/>
                                        <p:tgtEl>
                                          <p:spTgt spid="290870"/>
                                        </p:tgtEl>
                                        <p:attrNameLst>
                                          <p:attrName>ppt_x</p:attrName>
                                        </p:attrNameLst>
                                      </p:cBhvr>
                                      <p:tavLst>
                                        <p:tav tm="0">
                                          <p:val>
                                            <p:strVal val="0-#ppt_w/2"/>
                                          </p:val>
                                        </p:tav>
                                        <p:tav tm="100000">
                                          <p:val>
                                            <p:strVal val="#ppt_x"/>
                                          </p:val>
                                        </p:tav>
                                      </p:tavLst>
                                    </p:anim>
                                    <p:anim calcmode="lin" valueType="num">
                                      <p:cBhvr additive="base">
                                        <p:cTn id="94" dur="500" fill="hold"/>
                                        <p:tgtEl>
                                          <p:spTgt spid="29087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290871"/>
                                        </p:tgtEl>
                                        <p:attrNameLst>
                                          <p:attrName>style.visibility</p:attrName>
                                        </p:attrNameLst>
                                      </p:cBhvr>
                                      <p:to>
                                        <p:strVal val="visible"/>
                                      </p:to>
                                    </p:set>
                                    <p:anim calcmode="lin" valueType="num">
                                      <p:cBhvr additive="base">
                                        <p:cTn id="97" dur="500" fill="hold"/>
                                        <p:tgtEl>
                                          <p:spTgt spid="290871"/>
                                        </p:tgtEl>
                                        <p:attrNameLst>
                                          <p:attrName>ppt_x</p:attrName>
                                        </p:attrNameLst>
                                      </p:cBhvr>
                                      <p:tavLst>
                                        <p:tav tm="0">
                                          <p:val>
                                            <p:strVal val="0-#ppt_w/2"/>
                                          </p:val>
                                        </p:tav>
                                        <p:tav tm="100000">
                                          <p:val>
                                            <p:strVal val="#ppt_x"/>
                                          </p:val>
                                        </p:tav>
                                      </p:tavLst>
                                    </p:anim>
                                    <p:anim calcmode="lin" valueType="num">
                                      <p:cBhvr additive="base">
                                        <p:cTn id="98" dur="500" fill="hold"/>
                                        <p:tgtEl>
                                          <p:spTgt spid="29087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290874"/>
                                        </p:tgtEl>
                                        <p:attrNameLst>
                                          <p:attrName>style.visibility</p:attrName>
                                        </p:attrNameLst>
                                      </p:cBhvr>
                                      <p:to>
                                        <p:strVal val="visible"/>
                                      </p:to>
                                    </p:set>
                                    <p:anim calcmode="lin" valueType="num">
                                      <p:cBhvr additive="base">
                                        <p:cTn id="101" dur="500" fill="hold"/>
                                        <p:tgtEl>
                                          <p:spTgt spid="290874"/>
                                        </p:tgtEl>
                                        <p:attrNameLst>
                                          <p:attrName>ppt_x</p:attrName>
                                        </p:attrNameLst>
                                      </p:cBhvr>
                                      <p:tavLst>
                                        <p:tav tm="0">
                                          <p:val>
                                            <p:strVal val="0-#ppt_w/2"/>
                                          </p:val>
                                        </p:tav>
                                        <p:tav tm="100000">
                                          <p:val>
                                            <p:strVal val="#ppt_x"/>
                                          </p:val>
                                        </p:tav>
                                      </p:tavLst>
                                    </p:anim>
                                    <p:anim calcmode="lin" valueType="num">
                                      <p:cBhvr additive="base">
                                        <p:cTn id="102" dur="500" fill="hold"/>
                                        <p:tgtEl>
                                          <p:spTgt spid="290874"/>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290890"/>
                                        </p:tgtEl>
                                        <p:attrNameLst>
                                          <p:attrName>style.visibility</p:attrName>
                                        </p:attrNameLst>
                                      </p:cBhvr>
                                      <p:to>
                                        <p:strVal val="visible"/>
                                      </p:to>
                                    </p:set>
                                    <p:anim calcmode="lin" valueType="num">
                                      <p:cBhvr additive="base">
                                        <p:cTn id="105" dur="500" fill="hold"/>
                                        <p:tgtEl>
                                          <p:spTgt spid="290890"/>
                                        </p:tgtEl>
                                        <p:attrNameLst>
                                          <p:attrName>ppt_x</p:attrName>
                                        </p:attrNameLst>
                                      </p:cBhvr>
                                      <p:tavLst>
                                        <p:tav tm="0">
                                          <p:val>
                                            <p:strVal val="0-#ppt_w/2"/>
                                          </p:val>
                                        </p:tav>
                                        <p:tav tm="100000">
                                          <p:val>
                                            <p:strVal val="#ppt_x"/>
                                          </p:val>
                                        </p:tav>
                                      </p:tavLst>
                                    </p:anim>
                                    <p:anim calcmode="lin" valueType="num">
                                      <p:cBhvr additive="base">
                                        <p:cTn id="106" dur="500" fill="hold"/>
                                        <p:tgtEl>
                                          <p:spTgt spid="290890"/>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290848"/>
                                        </p:tgtEl>
                                        <p:attrNameLst>
                                          <p:attrName>style.visibility</p:attrName>
                                        </p:attrNameLst>
                                      </p:cBhvr>
                                      <p:to>
                                        <p:strVal val="visible"/>
                                      </p:to>
                                    </p:set>
                                    <p:anim calcmode="lin" valueType="num">
                                      <p:cBhvr additive="base">
                                        <p:cTn id="111" dur="500" fill="hold"/>
                                        <p:tgtEl>
                                          <p:spTgt spid="290848"/>
                                        </p:tgtEl>
                                        <p:attrNameLst>
                                          <p:attrName>ppt_x</p:attrName>
                                        </p:attrNameLst>
                                      </p:cBhvr>
                                      <p:tavLst>
                                        <p:tav tm="0">
                                          <p:val>
                                            <p:strVal val="1+#ppt_w/2"/>
                                          </p:val>
                                        </p:tav>
                                        <p:tav tm="100000">
                                          <p:val>
                                            <p:strVal val="#ppt_x"/>
                                          </p:val>
                                        </p:tav>
                                      </p:tavLst>
                                    </p:anim>
                                    <p:anim calcmode="lin" valueType="num">
                                      <p:cBhvr additive="base">
                                        <p:cTn id="112" dur="500" fill="hold"/>
                                        <p:tgtEl>
                                          <p:spTgt spid="290848"/>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90849"/>
                                        </p:tgtEl>
                                        <p:attrNameLst>
                                          <p:attrName>style.visibility</p:attrName>
                                        </p:attrNameLst>
                                      </p:cBhvr>
                                      <p:to>
                                        <p:strVal val="visible"/>
                                      </p:to>
                                    </p:set>
                                    <p:anim calcmode="lin" valueType="num">
                                      <p:cBhvr additive="base">
                                        <p:cTn id="115" dur="500" fill="hold"/>
                                        <p:tgtEl>
                                          <p:spTgt spid="290849"/>
                                        </p:tgtEl>
                                        <p:attrNameLst>
                                          <p:attrName>ppt_x</p:attrName>
                                        </p:attrNameLst>
                                      </p:cBhvr>
                                      <p:tavLst>
                                        <p:tav tm="0">
                                          <p:val>
                                            <p:strVal val="1+#ppt_w/2"/>
                                          </p:val>
                                        </p:tav>
                                        <p:tav tm="100000">
                                          <p:val>
                                            <p:strVal val="#ppt_x"/>
                                          </p:val>
                                        </p:tav>
                                      </p:tavLst>
                                    </p:anim>
                                    <p:anim calcmode="lin" valueType="num">
                                      <p:cBhvr additive="base">
                                        <p:cTn id="116" dur="500" fill="hold"/>
                                        <p:tgtEl>
                                          <p:spTgt spid="290849"/>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90850"/>
                                        </p:tgtEl>
                                        <p:attrNameLst>
                                          <p:attrName>style.visibility</p:attrName>
                                        </p:attrNameLst>
                                      </p:cBhvr>
                                      <p:to>
                                        <p:strVal val="visible"/>
                                      </p:to>
                                    </p:set>
                                    <p:anim calcmode="lin" valueType="num">
                                      <p:cBhvr additive="base">
                                        <p:cTn id="119" dur="500" fill="hold"/>
                                        <p:tgtEl>
                                          <p:spTgt spid="290850"/>
                                        </p:tgtEl>
                                        <p:attrNameLst>
                                          <p:attrName>ppt_x</p:attrName>
                                        </p:attrNameLst>
                                      </p:cBhvr>
                                      <p:tavLst>
                                        <p:tav tm="0">
                                          <p:val>
                                            <p:strVal val="1+#ppt_w/2"/>
                                          </p:val>
                                        </p:tav>
                                        <p:tav tm="100000">
                                          <p:val>
                                            <p:strVal val="#ppt_x"/>
                                          </p:val>
                                        </p:tav>
                                      </p:tavLst>
                                    </p:anim>
                                    <p:anim calcmode="lin" valueType="num">
                                      <p:cBhvr additive="base">
                                        <p:cTn id="120" dur="500" fill="hold"/>
                                        <p:tgtEl>
                                          <p:spTgt spid="29085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90851"/>
                                        </p:tgtEl>
                                        <p:attrNameLst>
                                          <p:attrName>style.visibility</p:attrName>
                                        </p:attrNameLst>
                                      </p:cBhvr>
                                      <p:to>
                                        <p:strVal val="visible"/>
                                      </p:to>
                                    </p:set>
                                    <p:anim calcmode="lin" valueType="num">
                                      <p:cBhvr additive="base">
                                        <p:cTn id="123" dur="500" fill="hold"/>
                                        <p:tgtEl>
                                          <p:spTgt spid="290851"/>
                                        </p:tgtEl>
                                        <p:attrNameLst>
                                          <p:attrName>ppt_x</p:attrName>
                                        </p:attrNameLst>
                                      </p:cBhvr>
                                      <p:tavLst>
                                        <p:tav tm="0">
                                          <p:val>
                                            <p:strVal val="1+#ppt_w/2"/>
                                          </p:val>
                                        </p:tav>
                                        <p:tav tm="100000">
                                          <p:val>
                                            <p:strVal val="#ppt_x"/>
                                          </p:val>
                                        </p:tav>
                                      </p:tavLst>
                                    </p:anim>
                                    <p:anim calcmode="lin" valueType="num">
                                      <p:cBhvr additive="base">
                                        <p:cTn id="124" dur="500" fill="hold"/>
                                        <p:tgtEl>
                                          <p:spTgt spid="290851"/>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90852"/>
                                        </p:tgtEl>
                                        <p:attrNameLst>
                                          <p:attrName>style.visibility</p:attrName>
                                        </p:attrNameLst>
                                      </p:cBhvr>
                                      <p:to>
                                        <p:strVal val="visible"/>
                                      </p:to>
                                    </p:set>
                                    <p:anim calcmode="lin" valueType="num">
                                      <p:cBhvr additive="base">
                                        <p:cTn id="127" dur="500" fill="hold"/>
                                        <p:tgtEl>
                                          <p:spTgt spid="290852"/>
                                        </p:tgtEl>
                                        <p:attrNameLst>
                                          <p:attrName>ppt_x</p:attrName>
                                        </p:attrNameLst>
                                      </p:cBhvr>
                                      <p:tavLst>
                                        <p:tav tm="0">
                                          <p:val>
                                            <p:strVal val="1+#ppt_w/2"/>
                                          </p:val>
                                        </p:tav>
                                        <p:tav tm="100000">
                                          <p:val>
                                            <p:strVal val="#ppt_x"/>
                                          </p:val>
                                        </p:tav>
                                      </p:tavLst>
                                    </p:anim>
                                    <p:anim calcmode="lin" valueType="num">
                                      <p:cBhvr additive="base">
                                        <p:cTn id="128" dur="500" fill="hold"/>
                                        <p:tgtEl>
                                          <p:spTgt spid="290852"/>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290853"/>
                                        </p:tgtEl>
                                        <p:attrNameLst>
                                          <p:attrName>style.visibility</p:attrName>
                                        </p:attrNameLst>
                                      </p:cBhvr>
                                      <p:to>
                                        <p:strVal val="visible"/>
                                      </p:to>
                                    </p:set>
                                    <p:anim calcmode="lin" valueType="num">
                                      <p:cBhvr additive="base">
                                        <p:cTn id="131" dur="500" fill="hold"/>
                                        <p:tgtEl>
                                          <p:spTgt spid="290853"/>
                                        </p:tgtEl>
                                        <p:attrNameLst>
                                          <p:attrName>ppt_x</p:attrName>
                                        </p:attrNameLst>
                                      </p:cBhvr>
                                      <p:tavLst>
                                        <p:tav tm="0">
                                          <p:val>
                                            <p:strVal val="1+#ppt_w/2"/>
                                          </p:val>
                                        </p:tav>
                                        <p:tav tm="100000">
                                          <p:val>
                                            <p:strVal val="#ppt_x"/>
                                          </p:val>
                                        </p:tav>
                                      </p:tavLst>
                                    </p:anim>
                                    <p:anim calcmode="lin" valueType="num">
                                      <p:cBhvr additive="base">
                                        <p:cTn id="132" dur="500" fill="hold"/>
                                        <p:tgtEl>
                                          <p:spTgt spid="290853"/>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290854"/>
                                        </p:tgtEl>
                                        <p:attrNameLst>
                                          <p:attrName>style.visibility</p:attrName>
                                        </p:attrNameLst>
                                      </p:cBhvr>
                                      <p:to>
                                        <p:strVal val="visible"/>
                                      </p:to>
                                    </p:set>
                                    <p:anim calcmode="lin" valueType="num">
                                      <p:cBhvr additive="base">
                                        <p:cTn id="135" dur="500" fill="hold"/>
                                        <p:tgtEl>
                                          <p:spTgt spid="290854"/>
                                        </p:tgtEl>
                                        <p:attrNameLst>
                                          <p:attrName>ppt_x</p:attrName>
                                        </p:attrNameLst>
                                      </p:cBhvr>
                                      <p:tavLst>
                                        <p:tav tm="0">
                                          <p:val>
                                            <p:strVal val="1+#ppt_w/2"/>
                                          </p:val>
                                        </p:tav>
                                        <p:tav tm="100000">
                                          <p:val>
                                            <p:strVal val="#ppt_x"/>
                                          </p:val>
                                        </p:tav>
                                      </p:tavLst>
                                    </p:anim>
                                    <p:anim calcmode="lin" valueType="num">
                                      <p:cBhvr additive="base">
                                        <p:cTn id="136" dur="500" fill="hold"/>
                                        <p:tgtEl>
                                          <p:spTgt spid="290854"/>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90864"/>
                                        </p:tgtEl>
                                        <p:attrNameLst>
                                          <p:attrName>style.visibility</p:attrName>
                                        </p:attrNameLst>
                                      </p:cBhvr>
                                      <p:to>
                                        <p:strVal val="visible"/>
                                      </p:to>
                                    </p:set>
                                    <p:anim calcmode="lin" valueType="num">
                                      <p:cBhvr additive="base">
                                        <p:cTn id="139" dur="500" fill="hold"/>
                                        <p:tgtEl>
                                          <p:spTgt spid="290864"/>
                                        </p:tgtEl>
                                        <p:attrNameLst>
                                          <p:attrName>ppt_x</p:attrName>
                                        </p:attrNameLst>
                                      </p:cBhvr>
                                      <p:tavLst>
                                        <p:tav tm="0">
                                          <p:val>
                                            <p:strVal val="1+#ppt_w/2"/>
                                          </p:val>
                                        </p:tav>
                                        <p:tav tm="100000">
                                          <p:val>
                                            <p:strVal val="#ppt_x"/>
                                          </p:val>
                                        </p:tav>
                                      </p:tavLst>
                                    </p:anim>
                                    <p:anim calcmode="lin" valueType="num">
                                      <p:cBhvr additive="base">
                                        <p:cTn id="140" dur="500" fill="hold"/>
                                        <p:tgtEl>
                                          <p:spTgt spid="29086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290877"/>
                                        </p:tgtEl>
                                        <p:attrNameLst>
                                          <p:attrName>style.visibility</p:attrName>
                                        </p:attrNameLst>
                                      </p:cBhvr>
                                      <p:to>
                                        <p:strVal val="visible"/>
                                      </p:to>
                                    </p:set>
                                    <p:anim calcmode="lin" valueType="num">
                                      <p:cBhvr additive="base">
                                        <p:cTn id="143" dur="500" fill="hold"/>
                                        <p:tgtEl>
                                          <p:spTgt spid="290877"/>
                                        </p:tgtEl>
                                        <p:attrNameLst>
                                          <p:attrName>ppt_x</p:attrName>
                                        </p:attrNameLst>
                                      </p:cBhvr>
                                      <p:tavLst>
                                        <p:tav tm="0">
                                          <p:val>
                                            <p:strVal val="1+#ppt_w/2"/>
                                          </p:val>
                                        </p:tav>
                                        <p:tav tm="100000">
                                          <p:val>
                                            <p:strVal val="#ppt_x"/>
                                          </p:val>
                                        </p:tav>
                                      </p:tavLst>
                                    </p:anim>
                                    <p:anim calcmode="lin" valueType="num">
                                      <p:cBhvr additive="base">
                                        <p:cTn id="144" dur="500" fill="hold"/>
                                        <p:tgtEl>
                                          <p:spTgt spid="290877"/>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290878"/>
                                        </p:tgtEl>
                                        <p:attrNameLst>
                                          <p:attrName>style.visibility</p:attrName>
                                        </p:attrNameLst>
                                      </p:cBhvr>
                                      <p:to>
                                        <p:strVal val="visible"/>
                                      </p:to>
                                    </p:set>
                                    <p:anim calcmode="lin" valueType="num">
                                      <p:cBhvr additive="base">
                                        <p:cTn id="147" dur="500" fill="hold"/>
                                        <p:tgtEl>
                                          <p:spTgt spid="290878"/>
                                        </p:tgtEl>
                                        <p:attrNameLst>
                                          <p:attrName>ppt_x</p:attrName>
                                        </p:attrNameLst>
                                      </p:cBhvr>
                                      <p:tavLst>
                                        <p:tav tm="0">
                                          <p:val>
                                            <p:strVal val="1+#ppt_w/2"/>
                                          </p:val>
                                        </p:tav>
                                        <p:tav tm="100000">
                                          <p:val>
                                            <p:strVal val="#ppt_x"/>
                                          </p:val>
                                        </p:tav>
                                      </p:tavLst>
                                    </p:anim>
                                    <p:anim calcmode="lin" valueType="num">
                                      <p:cBhvr additive="base">
                                        <p:cTn id="148" dur="500" fill="hold"/>
                                        <p:tgtEl>
                                          <p:spTgt spid="290878"/>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290879"/>
                                        </p:tgtEl>
                                        <p:attrNameLst>
                                          <p:attrName>style.visibility</p:attrName>
                                        </p:attrNameLst>
                                      </p:cBhvr>
                                      <p:to>
                                        <p:strVal val="visible"/>
                                      </p:to>
                                    </p:set>
                                    <p:anim calcmode="lin" valueType="num">
                                      <p:cBhvr additive="base">
                                        <p:cTn id="151" dur="500" fill="hold"/>
                                        <p:tgtEl>
                                          <p:spTgt spid="290879"/>
                                        </p:tgtEl>
                                        <p:attrNameLst>
                                          <p:attrName>ppt_x</p:attrName>
                                        </p:attrNameLst>
                                      </p:cBhvr>
                                      <p:tavLst>
                                        <p:tav tm="0">
                                          <p:val>
                                            <p:strVal val="1+#ppt_w/2"/>
                                          </p:val>
                                        </p:tav>
                                        <p:tav tm="100000">
                                          <p:val>
                                            <p:strVal val="#ppt_x"/>
                                          </p:val>
                                        </p:tav>
                                      </p:tavLst>
                                    </p:anim>
                                    <p:anim calcmode="lin" valueType="num">
                                      <p:cBhvr additive="base">
                                        <p:cTn id="152" dur="500" fill="hold"/>
                                        <p:tgtEl>
                                          <p:spTgt spid="290879"/>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290880"/>
                                        </p:tgtEl>
                                        <p:attrNameLst>
                                          <p:attrName>style.visibility</p:attrName>
                                        </p:attrNameLst>
                                      </p:cBhvr>
                                      <p:to>
                                        <p:strVal val="visible"/>
                                      </p:to>
                                    </p:set>
                                    <p:anim calcmode="lin" valueType="num">
                                      <p:cBhvr additive="base">
                                        <p:cTn id="155" dur="500" fill="hold"/>
                                        <p:tgtEl>
                                          <p:spTgt spid="290880"/>
                                        </p:tgtEl>
                                        <p:attrNameLst>
                                          <p:attrName>ppt_x</p:attrName>
                                        </p:attrNameLst>
                                      </p:cBhvr>
                                      <p:tavLst>
                                        <p:tav tm="0">
                                          <p:val>
                                            <p:strVal val="1+#ppt_w/2"/>
                                          </p:val>
                                        </p:tav>
                                        <p:tav tm="100000">
                                          <p:val>
                                            <p:strVal val="#ppt_x"/>
                                          </p:val>
                                        </p:tav>
                                      </p:tavLst>
                                    </p:anim>
                                    <p:anim calcmode="lin" valueType="num">
                                      <p:cBhvr additive="base">
                                        <p:cTn id="156" dur="500" fill="hold"/>
                                        <p:tgtEl>
                                          <p:spTgt spid="290880"/>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290881"/>
                                        </p:tgtEl>
                                        <p:attrNameLst>
                                          <p:attrName>style.visibility</p:attrName>
                                        </p:attrNameLst>
                                      </p:cBhvr>
                                      <p:to>
                                        <p:strVal val="visible"/>
                                      </p:to>
                                    </p:set>
                                    <p:anim calcmode="lin" valueType="num">
                                      <p:cBhvr additive="base">
                                        <p:cTn id="159" dur="500" fill="hold"/>
                                        <p:tgtEl>
                                          <p:spTgt spid="290881"/>
                                        </p:tgtEl>
                                        <p:attrNameLst>
                                          <p:attrName>ppt_x</p:attrName>
                                        </p:attrNameLst>
                                      </p:cBhvr>
                                      <p:tavLst>
                                        <p:tav tm="0">
                                          <p:val>
                                            <p:strVal val="1+#ppt_w/2"/>
                                          </p:val>
                                        </p:tav>
                                        <p:tav tm="100000">
                                          <p:val>
                                            <p:strVal val="#ppt_x"/>
                                          </p:val>
                                        </p:tav>
                                      </p:tavLst>
                                    </p:anim>
                                    <p:anim calcmode="lin" valueType="num">
                                      <p:cBhvr additive="base">
                                        <p:cTn id="160" dur="500" fill="hold"/>
                                        <p:tgtEl>
                                          <p:spTgt spid="290881"/>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290882"/>
                                        </p:tgtEl>
                                        <p:attrNameLst>
                                          <p:attrName>style.visibility</p:attrName>
                                        </p:attrNameLst>
                                      </p:cBhvr>
                                      <p:to>
                                        <p:strVal val="visible"/>
                                      </p:to>
                                    </p:set>
                                    <p:anim calcmode="lin" valueType="num">
                                      <p:cBhvr additive="base">
                                        <p:cTn id="163" dur="500" fill="hold"/>
                                        <p:tgtEl>
                                          <p:spTgt spid="290882"/>
                                        </p:tgtEl>
                                        <p:attrNameLst>
                                          <p:attrName>ppt_x</p:attrName>
                                        </p:attrNameLst>
                                      </p:cBhvr>
                                      <p:tavLst>
                                        <p:tav tm="0">
                                          <p:val>
                                            <p:strVal val="1+#ppt_w/2"/>
                                          </p:val>
                                        </p:tav>
                                        <p:tav tm="100000">
                                          <p:val>
                                            <p:strVal val="#ppt_x"/>
                                          </p:val>
                                        </p:tav>
                                      </p:tavLst>
                                    </p:anim>
                                    <p:anim calcmode="lin" valueType="num">
                                      <p:cBhvr additive="base">
                                        <p:cTn id="164" dur="500" fill="hold"/>
                                        <p:tgtEl>
                                          <p:spTgt spid="290882"/>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290855"/>
                                        </p:tgtEl>
                                        <p:attrNameLst>
                                          <p:attrName>style.visibility</p:attrName>
                                        </p:attrNameLst>
                                      </p:cBhvr>
                                      <p:to>
                                        <p:strVal val="visible"/>
                                      </p:to>
                                    </p:set>
                                    <p:anim calcmode="lin" valueType="num">
                                      <p:cBhvr additive="base">
                                        <p:cTn id="169" dur="500" fill="hold"/>
                                        <p:tgtEl>
                                          <p:spTgt spid="290855"/>
                                        </p:tgtEl>
                                        <p:attrNameLst>
                                          <p:attrName>ppt_x</p:attrName>
                                        </p:attrNameLst>
                                      </p:cBhvr>
                                      <p:tavLst>
                                        <p:tav tm="0">
                                          <p:val>
                                            <p:strVal val="1+#ppt_w/2"/>
                                          </p:val>
                                        </p:tav>
                                        <p:tav tm="100000">
                                          <p:val>
                                            <p:strVal val="#ppt_x"/>
                                          </p:val>
                                        </p:tav>
                                      </p:tavLst>
                                    </p:anim>
                                    <p:anim calcmode="lin" valueType="num">
                                      <p:cBhvr additive="base">
                                        <p:cTn id="170" dur="500" fill="hold"/>
                                        <p:tgtEl>
                                          <p:spTgt spid="290855"/>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290856"/>
                                        </p:tgtEl>
                                        <p:attrNameLst>
                                          <p:attrName>style.visibility</p:attrName>
                                        </p:attrNameLst>
                                      </p:cBhvr>
                                      <p:to>
                                        <p:strVal val="visible"/>
                                      </p:to>
                                    </p:set>
                                    <p:anim calcmode="lin" valueType="num">
                                      <p:cBhvr additive="base">
                                        <p:cTn id="173" dur="500" fill="hold"/>
                                        <p:tgtEl>
                                          <p:spTgt spid="290856"/>
                                        </p:tgtEl>
                                        <p:attrNameLst>
                                          <p:attrName>ppt_x</p:attrName>
                                        </p:attrNameLst>
                                      </p:cBhvr>
                                      <p:tavLst>
                                        <p:tav tm="0">
                                          <p:val>
                                            <p:strVal val="1+#ppt_w/2"/>
                                          </p:val>
                                        </p:tav>
                                        <p:tav tm="100000">
                                          <p:val>
                                            <p:strVal val="#ppt_x"/>
                                          </p:val>
                                        </p:tav>
                                      </p:tavLst>
                                    </p:anim>
                                    <p:anim calcmode="lin" valueType="num">
                                      <p:cBhvr additive="base">
                                        <p:cTn id="174" dur="500" fill="hold"/>
                                        <p:tgtEl>
                                          <p:spTgt spid="290856"/>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290857"/>
                                        </p:tgtEl>
                                        <p:attrNameLst>
                                          <p:attrName>style.visibility</p:attrName>
                                        </p:attrNameLst>
                                      </p:cBhvr>
                                      <p:to>
                                        <p:strVal val="visible"/>
                                      </p:to>
                                    </p:set>
                                    <p:anim calcmode="lin" valueType="num">
                                      <p:cBhvr additive="base">
                                        <p:cTn id="177" dur="500" fill="hold"/>
                                        <p:tgtEl>
                                          <p:spTgt spid="290857"/>
                                        </p:tgtEl>
                                        <p:attrNameLst>
                                          <p:attrName>ppt_x</p:attrName>
                                        </p:attrNameLst>
                                      </p:cBhvr>
                                      <p:tavLst>
                                        <p:tav tm="0">
                                          <p:val>
                                            <p:strVal val="1+#ppt_w/2"/>
                                          </p:val>
                                        </p:tav>
                                        <p:tav tm="100000">
                                          <p:val>
                                            <p:strVal val="#ppt_x"/>
                                          </p:val>
                                        </p:tav>
                                      </p:tavLst>
                                    </p:anim>
                                    <p:anim calcmode="lin" valueType="num">
                                      <p:cBhvr additive="base">
                                        <p:cTn id="178" dur="500" fill="hold"/>
                                        <p:tgtEl>
                                          <p:spTgt spid="290857"/>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290858"/>
                                        </p:tgtEl>
                                        <p:attrNameLst>
                                          <p:attrName>style.visibility</p:attrName>
                                        </p:attrNameLst>
                                      </p:cBhvr>
                                      <p:to>
                                        <p:strVal val="visible"/>
                                      </p:to>
                                    </p:set>
                                    <p:anim calcmode="lin" valueType="num">
                                      <p:cBhvr additive="base">
                                        <p:cTn id="181" dur="500" fill="hold"/>
                                        <p:tgtEl>
                                          <p:spTgt spid="290858"/>
                                        </p:tgtEl>
                                        <p:attrNameLst>
                                          <p:attrName>ppt_x</p:attrName>
                                        </p:attrNameLst>
                                      </p:cBhvr>
                                      <p:tavLst>
                                        <p:tav tm="0">
                                          <p:val>
                                            <p:strVal val="1+#ppt_w/2"/>
                                          </p:val>
                                        </p:tav>
                                        <p:tav tm="100000">
                                          <p:val>
                                            <p:strVal val="#ppt_x"/>
                                          </p:val>
                                        </p:tav>
                                      </p:tavLst>
                                    </p:anim>
                                    <p:anim calcmode="lin" valueType="num">
                                      <p:cBhvr additive="base">
                                        <p:cTn id="182" dur="500" fill="hold"/>
                                        <p:tgtEl>
                                          <p:spTgt spid="290858"/>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290859"/>
                                        </p:tgtEl>
                                        <p:attrNameLst>
                                          <p:attrName>style.visibility</p:attrName>
                                        </p:attrNameLst>
                                      </p:cBhvr>
                                      <p:to>
                                        <p:strVal val="visible"/>
                                      </p:to>
                                    </p:set>
                                    <p:anim calcmode="lin" valueType="num">
                                      <p:cBhvr additive="base">
                                        <p:cTn id="185" dur="500" fill="hold"/>
                                        <p:tgtEl>
                                          <p:spTgt spid="290859"/>
                                        </p:tgtEl>
                                        <p:attrNameLst>
                                          <p:attrName>ppt_x</p:attrName>
                                        </p:attrNameLst>
                                      </p:cBhvr>
                                      <p:tavLst>
                                        <p:tav tm="0">
                                          <p:val>
                                            <p:strVal val="1+#ppt_w/2"/>
                                          </p:val>
                                        </p:tav>
                                        <p:tav tm="100000">
                                          <p:val>
                                            <p:strVal val="#ppt_x"/>
                                          </p:val>
                                        </p:tav>
                                      </p:tavLst>
                                    </p:anim>
                                    <p:anim calcmode="lin" valueType="num">
                                      <p:cBhvr additive="base">
                                        <p:cTn id="186" dur="500" fill="hold"/>
                                        <p:tgtEl>
                                          <p:spTgt spid="290859"/>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290860"/>
                                        </p:tgtEl>
                                        <p:attrNameLst>
                                          <p:attrName>style.visibility</p:attrName>
                                        </p:attrNameLst>
                                      </p:cBhvr>
                                      <p:to>
                                        <p:strVal val="visible"/>
                                      </p:to>
                                    </p:set>
                                    <p:anim calcmode="lin" valueType="num">
                                      <p:cBhvr additive="base">
                                        <p:cTn id="189" dur="500" fill="hold"/>
                                        <p:tgtEl>
                                          <p:spTgt spid="290860"/>
                                        </p:tgtEl>
                                        <p:attrNameLst>
                                          <p:attrName>ppt_x</p:attrName>
                                        </p:attrNameLst>
                                      </p:cBhvr>
                                      <p:tavLst>
                                        <p:tav tm="0">
                                          <p:val>
                                            <p:strVal val="1+#ppt_w/2"/>
                                          </p:val>
                                        </p:tav>
                                        <p:tav tm="100000">
                                          <p:val>
                                            <p:strVal val="#ppt_x"/>
                                          </p:val>
                                        </p:tav>
                                      </p:tavLst>
                                    </p:anim>
                                    <p:anim calcmode="lin" valueType="num">
                                      <p:cBhvr additive="base">
                                        <p:cTn id="190" dur="500" fill="hold"/>
                                        <p:tgtEl>
                                          <p:spTgt spid="290860"/>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290861"/>
                                        </p:tgtEl>
                                        <p:attrNameLst>
                                          <p:attrName>style.visibility</p:attrName>
                                        </p:attrNameLst>
                                      </p:cBhvr>
                                      <p:to>
                                        <p:strVal val="visible"/>
                                      </p:to>
                                    </p:set>
                                    <p:anim calcmode="lin" valueType="num">
                                      <p:cBhvr additive="base">
                                        <p:cTn id="193" dur="500" fill="hold"/>
                                        <p:tgtEl>
                                          <p:spTgt spid="290861"/>
                                        </p:tgtEl>
                                        <p:attrNameLst>
                                          <p:attrName>ppt_x</p:attrName>
                                        </p:attrNameLst>
                                      </p:cBhvr>
                                      <p:tavLst>
                                        <p:tav tm="0">
                                          <p:val>
                                            <p:strVal val="1+#ppt_w/2"/>
                                          </p:val>
                                        </p:tav>
                                        <p:tav tm="100000">
                                          <p:val>
                                            <p:strVal val="#ppt_x"/>
                                          </p:val>
                                        </p:tav>
                                      </p:tavLst>
                                    </p:anim>
                                    <p:anim calcmode="lin" valueType="num">
                                      <p:cBhvr additive="base">
                                        <p:cTn id="194" dur="500" fill="hold"/>
                                        <p:tgtEl>
                                          <p:spTgt spid="290861"/>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290865"/>
                                        </p:tgtEl>
                                        <p:attrNameLst>
                                          <p:attrName>style.visibility</p:attrName>
                                        </p:attrNameLst>
                                      </p:cBhvr>
                                      <p:to>
                                        <p:strVal val="visible"/>
                                      </p:to>
                                    </p:set>
                                    <p:anim calcmode="lin" valueType="num">
                                      <p:cBhvr additive="base">
                                        <p:cTn id="197" dur="500" fill="hold"/>
                                        <p:tgtEl>
                                          <p:spTgt spid="290865"/>
                                        </p:tgtEl>
                                        <p:attrNameLst>
                                          <p:attrName>ppt_x</p:attrName>
                                        </p:attrNameLst>
                                      </p:cBhvr>
                                      <p:tavLst>
                                        <p:tav tm="0">
                                          <p:val>
                                            <p:strVal val="1+#ppt_w/2"/>
                                          </p:val>
                                        </p:tav>
                                        <p:tav tm="100000">
                                          <p:val>
                                            <p:strVal val="#ppt_x"/>
                                          </p:val>
                                        </p:tav>
                                      </p:tavLst>
                                    </p:anim>
                                    <p:anim calcmode="lin" valueType="num">
                                      <p:cBhvr additive="base">
                                        <p:cTn id="198" dur="500" fill="hold"/>
                                        <p:tgtEl>
                                          <p:spTgt spid="290865"/>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290885"/>
                                        </p:tgtEl>
                                        <p:attrNameLst>
                                          <p:attrName>style.visibility</p:attrName>
                                        </p:attrNameLst>
                                      </p:cBhvr>
                                      <p:to>
                                        <p:strVal val="visible"/>
                                      </p:to>
                                    </p:set>
                                    <p:anim calcmode="lin" valueType="num">
                                      <p:cBhvr additive="base">
                                        <p:cTn id="201" dur="500" fill="hold"/>
                                        <p:tgtEl>
                                          <p:spTgt spid="290885"/>
                                        </p:tgtEl>
                                        <p:attrNameLst>
                                          <p:attrName>ppt_x</p:attrName>
                                        </p:attrNameLst>
                                      </p:cBhvr>
                                      <p:tavLst>
                                        <p:tav tm="0">
                                          <p:val>
                                            <p:strVal val="1+#ppt_w/2"/>
                                          </p:val>
                                        </p:tav>
                                        <p:tav tm="100000">
                                          <p:val>
                                            <p:strVal val="#ppt_x"/>
                                          </p:val>
                                        </p:tav>
                                      </p:tavLst>
                                    </p:anim>
                                    <p:anim calcmode="lin" valueType="num">
                                      <p:cBhvr additive="base">
                                        <p:cTn id="202" dur="500" fill="hold"/>
                                        <p:tgtEl>
                                          <p:spTgt spid="290885"/>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290886"/>
                                        </p:tgtEl>
                                        <p:attrNameLst>
                                          <p:attrName>style.visibility</p:attrName>
                                        </p:attrNameLst>
                                      </p:cBhvr>
                                      <p:to>
                                        <p:strVal val="visible"/>
                                      </p:to>
                                    </p:set>
                                    <p:anim calcmode="lin" valueType="num">
                                      <p:cBhvr additive="base">
                                        <p:cTn id="205" dur="500" fill="hold"/>
                                        <p:tgtEl>
                                          <p:spTgt spid="290886"/>
                                        </p:tgtEl>
                                        <p:attrNameLst>
                                          <p:attrName>ppt_x</p:attrName>
                                        </p:attrNameLst>
                                      </p:cBhvr>
                                      <p:tavLst>
                                        <p:tav tm="0">
                                          <p:val>
                                            <p:strVal val="1+#ppt_w/2"/>
                                          </p:val>
                                        </p:tav>
                                        <p:tav tm="100000">
                                          <p:val>
                                            <p:strVal val="#ppt_x"/>
                                          </p:val>
                                        </p:tav>
                                      </p:tavLst>
                                    </p:anim>
                                    <p:anim calcmode="lin" valueType="num">
                                      <p:cBhvr additive="base">
                                        <p:cTn id="206" dur="500" fill="hold"/>
                                        <p:tgtEl>
                                          <p:spTgt spid="290886"/>
                                        </p:tgtEl>
                                        <p:attrNameLst>
                                          <p:attrName>ppt_y</p:attrName>
                                        </p:attrNameLst>
                                      </p:cBhvr>
                                      <p:tavLst>
                                        <p:tav tm="0">
                                          <p:val>
                                            <p:strVal val="#ppt_y"/>
                                          </p:val>
                                        </p:tav>
                                        <p:tav tm="100000">
                                          <p:val>
                                            <p:strVal val="#ppt_y"/>
                                          </p:val>
                                        </p:tav>
                                      </p:tavLst>
                                    </p:anim>
                                  </p:childTnLst>
                                </p:cTn>
                              </p:par>
                              <p:par>
                                <p:cTn id="207" presetID="2" presetClass="entr" presetSubtype="2" fill="hold" grpId="0" nodeType="withEffect">
                                  <p:stCondLst>
                                    <p:cond delay="0"/>
                                  </p:stCondLst>
                                  <p:childTnLst>
                                    <p:set>
                                      <p:cBhvr>
                                        <p:cTn id="208" dur="1" fill="hold">
                                          <p:stCondLst>
                                            <p:cond delay="0"/>
                                          </p:stCondLst>
                                        </p:cTn>
                                        <p:tgtEl>
                                          <p:spTgt spid="290888"/>
                                        </p:tgtEl>
                                        <p:attrNameLst>
                                          <p:attrName>style.visibility</p:attrName>
                                        </p:attrNameLst>
                                      </p:cBhvr>
                                      <p:to>
                                        <p:strVal val="visible"/>
                                      </p:to>
                                    </p:set>
                                    <p:anim calcmode="lin" valueType="num">
                                      <p:cBhvr additive="base">
                                        <p:cTn id="209" dur="500" fill="hold"/>
                                        <p:tgtEl>
                                          <p:spTgt spid="290888"/>
                                        </p:tgtEl>
                                        <p:attrNameLst>
                                          <p:attrName>ppt_x</p:attrName>
                                        </p:attrNameLst>
                                      </p:cBhvr>
                                      <p:tavLst>
                                        <p:tav tm="0">
                                          <p:val>
                                            <p:strVal val="1+#ppt_w/2"/>
                                          </p:val>
                                        </p:tav>
                                        <p:tav tm="100000">
                                          <p:val>
                                            <p:strVal val="#ppt_x"/>
                                          </p:val>
                                        </p:tav>
                                      </p:tavLst>
                                    </p:anim>
                                    <p:anim calcmode="lin" valueType="num">
                                      <p:cBhvr additive="base">
                                        <p:cTn id="210" dur="500" fill="hold"/>
                                        <p:tgtEl>
                                          <p:spTgt spid="290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4" grpId="0" animBg="1"/>
      <p:bldP spid="290835" grpId="0"/>
      <p:bldP spid="290836" grpId="0" animBg="1"/>
      <p:bldP spid="290837" grpId="0" animBg="1"/>
      <p:bldP spid="290838" grpId="0" animBg="1"/>
      <p:bldP spid="290839" grpId="0" animBg="1"/>
      <p:bldP spid="290840" grpId="0" animBg="1"/>
      <p:bldP spid="290841" grpId="0" animBg="1"/>
      <p:bldP spid="290842" grpId="0"/>
      <p:bldP spid="290843" grpId="0" animBg="1"/>
      <p:bldP spid="290844" grpId="0" animBg="1"/>
      <p:bldP spid="290845" grpId="0" animBg="1"/>
      <p:bldP spid="290846" grpId="0" animBg="1"/>
      <p:bldP spid="290847" grpId="0" animBg="1"/>
      <p:bldP spid="290848" grpId="0" animBg="1"/>
      <p:bldP spid="290849" grpId="0"/>
      <p:bldP spid="290850" grpId="0" animBg="1"/>
      <p:bldP spid="290851" grpId="0" animBg="1"/>
      <p:bldP spid="290852" grpId="0" animBg="1"/>
      <p:bldP spid="290853" grpId="0" animBg="1"/>
      <p:bldP spid="290854" grpId="0" animBg="1"/>
      <p:bldP spid="290855" grpId="0" animBg="1"/>
      <p:bldP spid="290856" grpId="0"/>
      <p:bldP spid="290857" grpId="0" animBg="1"/>
      <p:bldP spid="290858" grpId="0" animBg="1"/>
      <p:bldP spid="290859" grpId="0" animBg="1"/>
      <p:bldP spid="290860" grpId="0" animBg="1"/>
      <p:bldP spid="290861" grpId="0" animBg="1"/>
      <p:bldP spid="290862" grpId="0"/>
      <p:bldP spid="290863" grpId="0"/>
      <p:bldP spid="290864" grpId="0"/>
      <p:bldP spid="290865" grpId="0"/>
      <p:bldP spid="290866" grpId="0" animBg="1"/>
      <p:bldP spid="290867" grpId="0"/>
      <p:bldP spid="290868" grpId="0" animBg="1"/>
      <p:bldP spid="290869" grpId="0"/>
      <p:bldP spid="290870" grpId="0" animBg="1"/>
      <p:bldP spid="290871" grpId="0"/>
      <p:bldP spid="290874" grpId="0" animBg="1"/>
      <p:bldP spid="290877" grpId="0" animBg="1"/>
      <p:bldP spid="290878" grpId="0"/>
      <p:bldP spid="290879" grpId="0" animBg="1"/>
      <p:bldP spid="290880" grpId="0"/>
      <p:bldP spid="290881" grpId="0" animBg="1"/>
      <p:bldP spid="290882" grpId="0"/>
      <p:bldP spid="290885" grpId="0" animBg="1"/>
      <p:bldP spid="290886" grpId="0"/>
      <p:bldP spid="290888" grpId="0"/>
      <p:bldP spid="290889" grpId="0"/>
      <p:bldP spid="290890"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188</a:t>
            </a:fld>
            <a:endParaRPr lang="en-US" altLang="zh-CN"/>
          </a:p>
        </p:txBody>
      </p:sp>
      <p:sp>
        <p:nvSpPr>
          <p:cNvPr id="3" name="Text Box 2"/>
          <p:cNvSpPr txBox="1">
            <a:spLocks noChangeArrowheads="1"/>
          </p:cNvSpPr>
          <p:nvPr/>
        </p:nvSpPr>
        <p:spPr bwMode="auto">
          <a:xfrm>
            <a:off x="433899" y="332211"/>
            <a:ext cx="8401005" cy="6345327"/>
          </a:xfrm>
          <a:prstGeom prst="rect">
            <a:avLst/>
          </a:prstGeom>
          <a:noFill/>
          <a:ln w="9525">
            <a:noFill/>
            <a:miter lim="800000"/>
            <a:headEnd/>
            <a:tailEnd/>
          </a:ln>
        </p:spPr>
        <p:txBody>
          <a:bodyPr wrap="square">
            <a:spAutoFit/>
          </a:bodyPr>
          <a:lstStyle/>
          <a:p>
            <a:pPr algn="ctr"/>
            <a:r>
              <a:rPr lang="zh-CN" altLang="zh-CN" sz="2800" b="1" u="sng" dirty="0" smtClean="0">
                <a:solidFill>
                  <a:srgbClr val="006600"/>
                </a:solidFill>
                <a:effectLst>
                  <a:outerShdw blurRad="38100" dist="38100" dir="2700000" algn="tl">
                    <a:srgbClr val="000000">
                      <a:alpha val="43137"/>
                    </a:srgbClr>
                  </a:outerShdw>
                </a:effectLst>
              </a:rPr>
              <a:t>程序</a:t>
            </a:r>
            <a:r>
              <a:rPr lang="en-US" altLang="zh-CN" sz="2800" b="1" u="sng" dirty="0" smtClean="0">
                <a:solidFill>
                  <a:srgbClr val="006600"/>
                </a:solidFill>
                <a:effectLst>
                  <a:outerShdw blurRad="38100" dist="38100" dir="2700000" algn="tl">
                    <a:srgbClr val="000000">
                      <a:alpha val="43137"/>
                    </a:srgbClr>
                  </a:outerShdw>
                </a:effectLst>
              </a:rPr>
              <a:t>8-9 </a:t>
            </a:r>
            <a:r>
              <a:rPr lang="zh-CN" altLang="en-US" sz="2800" b="1" u="sng" dirty="0" smtClean="0">
                <a:solidFill>
                  <a:srgbClr val="006600"/>
                </a:solidFill>
                <a:effectLst>
                  <a:outerShdw blurRad="38100" dist="38100" dir="2700000" algn="tl">
                    <a:srgbClr val="000000">
                      <a:alpha val="43137"/>
                    </a:srgbClr>
                  </a:outerShdw>
                </a:effectLst>
              </a:rPr>
              <a:t>拓扑排序</a:t>
            </a:r>
            <a:endParaRPr lang="zh-CN" altLang="en-US" sz="2800" b="1" u="sng" dirty="0">
              <a:solidFill>
                <a:srgbClr val="006600"/>
              </a:solidFill>
              <a:effectLst>
                <a:outerShdw blurRad="38100" dist="38100" dir="2700000" algn="tl">
                  <a:srgbClr val="000000">
                    <a:alpha val="43137"/>
                  </a:srgbClr>
                </a:outerShdw>
              </a:effectLst>
              <a:ea typeface="仿宋_GB2312" pitchFamily="49" charset="-122"/>
            </a:endParaRPr>
          </a:p>
          <a:p>
            <a:pPr>
              <a:lnSpc>
                <a:spcPts val="2600"/>
              </a:lnSpc>
              <a:spcBef>
                <a:spcPts val="1200"/>
              </a:spcBef>
            </a:pPr>
            <a:r>
              <a:rPr lang="en-US" altLang="zh-CN" b="1" dirty="0" smtClean="0">
                <a:solidFill>
                  <a:srgbClr val="C00000"/>
                </a:solidFill>
                <a:latin typeface="+mn-lt"/>
                <a:ea typeface="隶书" pitchFamily="49" charset="-122"/>
              </a:rPr>
              <a:t>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friend class &lt;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float&gt; </a:t>
            </a:r>
            <a:r>
              <a:rPr lang="en-US" altLang="zh-CN" dirty="0" err="1" smtClean="0">
                <a:solidFill>
                  <a:srgbClr val="C00000"/>
                </a:solidFill>
                <a:latin typeface="+mn-lt"/>
                <a:ea typeface="隶书" pitchFamily="49" charset="-122"/>
              </a:rPr>
              <a:t>VertexNode</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friend class &lt;float&gt;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private:</a:t>
            </a:r>
            <a:endParaRPr lang="zh-CN" altLang="zh-CN" b="1" dirty="0" smtClean="0">
              <a:solidFill>
                <a:srgbClr val="C00000"/>
              </a:solidFill>
              <a:latin typeface="+mn-lt"/>
              <a:ea typeface="隶书" pitchFamily="49" charset="-122"/>
            </a:endParaRPr>
          </a:p>
          <a:p>
            <a:pPr>
              <a:lnSpc>
                <a:spcPts val="2600"/>
              </a:lnSpc>
            </a:pP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VertexNode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float&gt;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邻接表的顶点表，设顶点数据及边上的权均为整数</a:t>
            </a:r>
          </a:p>
          <a:p>
            <a:pPr>
              <a:lnSpc>
                <a:spcPts val="2600"/>
              </a:lnSpc>
            </a:pPr>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入度数组，用于记录各顶点的入度</a:t>
            </a:r>
          </a:p>
          <a:p>
            <a:pPr>
              <a:lnSpc>
                <a:spcPts val="26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顶点个数</a:t>
            </a:r>
          </a:p>
          <a:p>
            <a:pPr>
              <a:lnSpc>
                <a:spcPts val="2600"/>
              </a:lnSpc>
            </a:pPr>
            <a:r>
              <a:rPr lang="en-US" altLang="zh-CN" b="1" dirty="0" smtClean="0">
                <a:solidFill>
                  <a:srgbClr val="C00000"/>
                </a:solidFill>
                <a:latin typeface="+mn-lt"/>
                <a:ea typeface="隶书" pitchFamily="49" charset="-122"/>
              </a:rPr>
              <a:t>      public:</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vertices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vertices</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=new </a:t>
            </a:r>
            <a:r>
              <a:rPr lang="en-US" altLang="zh-CN" dirty="0" err="1" smtClean="0">
                <a:solidFill>
                  <a:srgbClr val="C00000"/>
                </a:solidFill>
                <a:latin typeface="+mn-lt"/>
                <a:ea typeface="隶书" pitchFamily="49" charset="-122"/>
              </a:rPr>
              <a:t>VertexNode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float&gt;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a:t>
            </a: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建立顶点表数组</a:t>
            </a: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=new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建立入度数组</a:t>
            </a:r>
          </a:p>
          <a:p>
            <a:pPr>
              <a:lnSpc>
                <a:spcPts val="26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void </a:t>
            </a:r>
            <a:r>
              <a:rPr lang="en-US" altLang="zh-CN" dirty="0" err="1" smtClean="0">
                <a:solidFill>
                  <a:srgbClr val="C00000"/>
                </a:solidFill>
                <a:latin typeface="+mn-lt"/>
                <a:ea typeface="隶书" pitchFamily="49" charset="-122"/>
              </a:rPr>
              <a:t>Topppol</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Order</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189</a:t>
            </a:fld>
            <a:endParaRPr lang="en-US" altLang="zh-CN"/>
          </a:p>
        </p:txBody>
      </p:sp>
      <p:sp>
        <p:nvSpPr>
          <p:cNvPr id="3" name="Text Box 2"/>
          <p:cNvSpPr txBox="1">
            <a:spLocks noChangeArrowheads="1"/>
          </p:cNvSpPr>
          <p:nvPr/>
        </p:nvSpPr>
        <p:spPr bwMode="auto">
          <a:xfrm>
            <a:off x="433899" y="332211"/>
            <a:ext cx="8401005" cy="6001643"/>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void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 </a:t>
            </a:r>
            <a:r>
              <a:rPr lang="en-US" altLang="zh-CN" dirty="0" err="1" smtClean="0">
                <a:solidFill>
                  <a:srgbClr val="C00000"/>
                </a:solidFill>
                <a:latin typeface="+mn-lt"/>
                <a:ea typeface="隶书" pitchFamily="49" charset="-122"/>
              </a:rPr>
              <a:t>Toppol</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Order</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对</a:t>
            </a:r>
            <a:r>
              <a:rPr lang="en-US" altLang="zh-CN" b="1" dirty="0" smtClean="0">
                <a:solidFill>
                  <a:srgbClr val="FF0000"/>
                </a:solidFill>
                <a:latin typeface="+mn-lt"/>
                <a:ea typeface="隶书" pitchFamily="49" charset="-122"/>
              </a:rPr>
              <a:t>n</a:t>
            </a:r>
            <a:r>
              <a:rPr lang="zh-CN" altLang="zh-CN" dirty="0" smtClean="0">
                <a:solidFill>
                  <a:srgbClr val="0000FF"/>
                </a:solidFill>
                <a:latin typeface="+mn-lt"/>
                <a:ea typeface="隶书" pitchFamily="49" charset="-122"/>
              </a:rPr>
              <a:t>个顶点的</a:t>
            </a:r>
            <a:r>
              <a:rPr lang="en-US" altLang="zh-CN" b="1" dirty="0" smtClean="0">
                <a:solidFill>
                  <a:srgbClr val="FF0000"/>
                </a:solidFill>
                <a:latin typeface="+mn-lt"/>
                <a:ea typeface="隶书" pitchFamily="49" charset="-122"/>
              </a:rPr>
              <a:t>AOV</a:t>
            </a:r>
            <a:r>
              <a:rPr lang="zh-CN" altLang="zh-CN" dirty="0" smtClean="0">
                <a:solidFill>
                  <a:srgbClr val="0000FF"/>
                </a:solidFill>
                <a:latin typeface="+mn-lt"/>
                <a:ea typeface="隶书" pitchFamily="49" charset="-122"/>
              </a:rPr>
              <a:t>网络进行拓扑排序</a:t>
            </a:r>
            <a:endParaRPr lang="en-US" altLang="zh-CN" dirty="0" smtClean="0">
              <a:solidFill>
                <a:srgbClr val="0000FF"/>
              </a:solidFill>
              <a:latin typeface="+mn-lt"/>
              <a:ea typeface="隶书" pitchFamily="49" charset="-122"/>
            </a:endParaRPr>
          </a:p>
          <a:p>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其中</a:t>
            </a:r>
            <a:r>
              <a:rPr lang="en-US" altLang="zh-CN" b="1" dirty="0" smtClean="0">
                <a:solidFill>
                  <a:srgbClr val="FF0000"/>
                </a:solidFill>
                <a:latin typeface="+mn-lt"/>
                <a:ea typeface="隶书" pitchFamily="49" charset="-122"/>
              </a:rPr>
              <a:t>top</a:t>
            </a:r>
            <a:r>
              <a:rPr lang="zh-CN" altLang="zh-CN" dirty="0" smtClean="0">
                <a:solidFill>
                  <a:srgbClr val="0000FF"/>
                </a:solidFill>
                <a:latin typeface="+mn-lt"/>
                <a:ea typeface="隶书" pitchFamily="49" charset="-122"/>
              </a:rPr>
              <a:t>是入度为零顶点栈的栈顶指针</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建立空栈</a:t>
            </a:r>
          </a:p>
          <a:p>
            <a:r>
              <a:rPr lang="en-US" altLang="zh-CN" b="1" dirty="0" smtClean="0">
                <a:solidFill>
                  <a:srgbClr val="C00000"/>
                </a:solidFill>
                <a:latin typeface="+mn-lt"/>
                <a:ea typeface="隶书" pitchFamily="49" charset="-122"/>
              </a:rPr>
              <a:t>     for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建立入度为零顶点的链接栈</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入度为零的顶点依次进栈</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for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存在有向环，未能形成拓扑序列，直接返回</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cout</a:t>
            </a:r>
            <a:r>
              <a:rPr lang="en-US" altLang="zh-CN" b="1" dirty="0" smtClean="0">
                <a:solidFill>
                  <a:srgbClr val="C00000"/>
                </a:solidFill>
                <a:latin typeface="+mn-lt"/>
                <a:ea typeface="隶书" pitchFamily="49" charset="-122"/>
              </a:rPr>
              <a:t>&lt;&lt;“</a:t>
            </a:r>
            <a:r>
              <a:rPr lang="en-US" altLang="zh-CN" dirty="0" smtClean="0">
                <a:solidFill>
                  <a:srgbClr val="C00000"/>
                </a:solidFill>
                <a:latin typeface="+mn-lt"/>
                <a:ea typeface="隶书" pitchFamily="49" charset="-122"/>
              </a:rPr>
              <a:t>Network has a cycle!</a:t>
            </a:r>
            <a:r>
              <a:rPr lang="en-US" altLang="zh-CN" b="1" dirty="0" smtClean="0">
                <a:solidFill>
                  <a:srgbClr val="C00000"/>
                </a:solidFill>
                <a:latin typeface="+mn-lt"/>
                <a:ea typeface="隶书" pitchFamily="49" charset="-122"/>
              </a:rPr>
              <a:t>”&lt;&lt;</a:t>
            </a:r>
            <a:r>
              <a:rPr lang="en-US" altLang="zh-CN" b="1" dirty="0" err="1" smtClean="0">
                <a:solidFill>
                  <a:srgbClr val="C00000"/>
                </a:solidFill>
                <a:latin typeface="+mn-lt"/>
                <a:ea typeface="隶书" pitchFamily="49" charset="-122"/>
              </a:rPr>
              <a:t>endl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return;</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19</a:t>
            </a:fld>
            <a:endParaRPr lang="en-US" altLang="zh-CN"/>
          </a:p>
        </p:txBody>
      </p:sp>
      <p:sp>
        <p:nvSpPr>
          <p:cNvPr id="3" name="Text Box 2"/>
          <p:cNvSpPr txBox="1">
            <a:spLocks noChangeArrowheads="1"/>
          </p:cNvSpPr>
          <p:nvPr/>
        </p:nvSpPr>
        <p:spPr bwMode="auto">
          <a:xfrm>
            <a:off x="508000" y="898938"/>
            <a:ext cx="8343900" cy="3416320"/>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         void </a:t>
            </a:r>
            <a:r>
              <a:rPr lang="en-US" altLang="zh-CN" dirty="0" err="1" smtClean="0">
                <a:solidFill>
                  <a:srgbClr val="C00000"/>
                </a:solidFill>
                <a:latin typeface="+mn-lt"/>
                <a:ea typeface="隶书" pitchFamily="49" charset="-122"/>
              </a:rPr>
              <a:t>InsertVertex</a:t>
            </a: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&amp;</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插入新顶点</a:t>
            </a:r>
            <a:r>
              <a:rPr lang="en-US" altLang="zh-CN" dirty="0" smtClean="0">
                <a:solidFill>
                  <a:srgbClr val="0000FF"/>
                </a:solidFill>
                <a:latin typeface="+mn-lt"/>
                <a:ea typeface="隶书" pitchFamily="49" charset="-122"/>
              </a:rPr>
              <a:t>v</a:t>
            </a:r>
            <a:r>
              <a:rPr lang="en-US" altLang="zh-CN" b="1" dirty="0" smtClean="0">
                <a:solidFill>
                  <a:srgbClr val="FF0000"/>
                </a:solidFill>
                <a:latin typeface="+mn-lt"/>
                <a:ea typeface="隶书" pitchFamily="49" charset="-122"/>
              </a:rPr>
              <a:t>ertex</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         void </a:t>
            </a:r>
            <a:r>
              <a:rPr lang="en-US" altLang="zh-CN" dirty="0" err="1" smtClean="0">
                <a:solidFill>
                  <a:srgbClr val="C00000"/>
                </a:solidFill>
                <a:latin typeface="+mn-lt"/>
                <a:ea typeface="隶书" pitchFamily="49" charset="-122"/>
              </a:rPr>
              <a:t>InsertEdge</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weight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插入权值为</a:t>
            </a:r>
            <a:r>
              <a:rPr lang="en-US" altLang="zh-CN" b="1" dirty="0" smtClean="0">
                <a:solidFill>
                  <a:srgbClr val="FF0000"/>
                </a:solidFill>
                <a:latin typeface="+mn-lt"/>
                <a:ea typeface="隶书" pitchFamily="49" charset="-122"/>
              </a:rPr>
              <a:t>weight</a:t>
            </a:r>
            <a:r>
              <a:rPr lang="zh-CN" altLang="zh-CN" dirty="0" smtClean="0">
                <a:solidFill>
                  <a:srgbClr val="0000FF"/>
                </a:solidFill>
                <a:latin typeface="+mn-lt"/>
                <a:ea typeface="隶书" pitchFamily="49" charset="-122"/>
              </a:rPr>
              <a:t>一条新边</a:t>
            </a:r>
            <a:r>
              <a:rPr lang="en-US" altLang="zh-CN" b="1" dirty="0" smtClean="0">
                <a:solidFill>
                  <a:srgbClr val="FF0000"/>
                </a:solidFill>
                <a:latin typeface="+mn-lt"/>
                <a:ea typeface="隶书" pitchFamily="49" charset="-122"/>
              </a:rPr>
              <a:t>(v1, v2)</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         void </a:t>
            </a:r>
            <a:r>
              <a:rPr lang="en-US" altLang="zh-CN" dirty="0" err="1" smtClean="0">
                <a:solidFill>
                  <a:srgbClr val="C00000"/>
                </a:solidFill>
                <a:latin typeface="+mn-lt"/>
                <a:ea typeface="隶书" pitchFamily="49" charset="-122"/>
              </a:rPr>
              <a:t>RemoveVertex</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删除顶点</a:t>
            </a:r>
            <a:r>
              <a:rPr lang="en-US" altLang="zh-CN" b="1" dirty="0" smtClean="0">
                <a:solidFill>
                  <a:srgbClr val="FF0000"/>
                </a:solidFill>
                <a:latin typeface="+mn-lt"/>
                <a:ea typeface="隶书" pitchFamily="49" charset="-122"/>
              </a:rPr>
              <a:t>vertex</a:t>
            </a:r>
            <a:r>
              <a:rPr lang="zh-CN" altLang="zh-CN" dirty="0" smtClean="0">
                <a:solidFill>
                  <a:srgbClr val="0000FF"/>
                </a:solidFill>
                <a:latin typeface="+mn-lt"/>
                <a:ea typeface="隶书" pitchFamily="49" charset="-122"/>
              </a:rPr>
              <a:t>和所有与它相关联的边</a:t>
            </a:r>
          </a:p>
          <a:p>
            <a:r>
              <a:rPr lang="en-US" altLang="zh-CN" b="1" dirty="0" smtClean="0">
                <a:solidFill>
                  <a:srgbClr val="C00000"/>
                </a:solidFill>
                <a:latin typeface="+mn-lt"/>
                <a:ea typeface="隶书" pitchFamily="49" charset="-122"/>
              </a:rPr>
              <a:t>         void </a:t>
            </a:r>
            <a:r>
              <a:rPr lang="en-US" altLang="zh-CN" dirty="0" err="1" smtClean="0">
                <a:solidFill>
                  <a:srgbClr val="C00000"/>
                </a:solidFill>
                <a:latin typeface="+mn-lt"/>
                <a:ea typeface="隶书" pitchFamily="49" charset="-122"/>
              </a:rPr>
              <a:t>RemoveEdge</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在图中删去边</a:t>
            </a:r>
            <a:r>
              <a:rPr lang="en-US" altLang="zh-CN" b="1" dirty="0" smtClean="0">
                <a:solidFill>
                  <a:srgbClr val="FF0000"/>
                </a:solidFill>
                <a:latin typeface="+mn-lt"/>
                <a:ea typeface="隶书" pitchFamily="49" charset="-122"/>
              </a:rPr>
              <a:t>(v1, v2)</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190</a:t>
            </a:fld>
            <a:endParaRPr lang="en-US" altLang="zh-CN"/>
          </a:p>
        </p:txBody>
      </p:sp>
      <p:sp>
        <p:nvSpPr>
          <p:cNvPr id="3" name="Text Box 2"/>
          <p:cNvSpPr txBox="1">
            <a:spLocks noChangeArrowheads="1"/>
          </p:cNvSpPr>
          <p:nvPr/>
        </p:nvSpPr>
        <p:spPr bwMode="auto">
          <a:xfrm>
            <a:off x="433899" y="332211"/>
            <a:ext cx="8401005" cy="6427401"/>
          </a:xfrm>
          <a:prstGeom prst="rect">
            <a:avLst/>
          </a:prstGeom>
          <a:noFill/>
          <a:ln w="9525">
            <a:noFill/>
            <a:miter lim="800000"/>
            <a:headEnd/>
            <a:tailEnd/>
          </a:ln>
        </p:spPr>
        <p:txBody>
          <a:bodyPr wrap="square">
            <a:spAutoFit/>
          </a:bodyPr>
          <a:lstStyle/>
          <a:p>
            <a:pPr>
              <a:lnSpc>
                <a:spcPts val="2600"/>
              </a:lnSpc>
            </a:pPr>
            <a:r>
              <a:rPr lang="en-US" altLang="zh-CN" b="1" dirty="0" smtClean="0">
                <a:solidFill>
                  <a:srgbClr val="C00000"/>
                </a:solidFill>
                <a:latin typeface="+mn-lt"/>
                <a:ea typeface="隶书" pitchFamily="49" charset="-122"/>
              </a:rPr>
              <a:t>              else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入度为零的顶点出栈</a:t>
            </a:r>
          </a:p>
          <a:p>
            <a:pPr>
              <a:lnSpc>
                <a:spcPts val="26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cout</a:t>
            </a:r>
            <a:r>
              <a:rPr lang="en-US" altLang="zh-CN" b="1" dirty="0" smtClean="0">
                <a:solidFill>
                  <a:srgbClr val="C00000"/>
                </a:solidFill>
                <a:latin typeface="+mn-lt"/>
                <a:ea typeface="隶书" pitchFamily="49" charset="-122"/>
              </a:rPr>
              <a:t>&lt;&lt;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&lt;&lt;</a:t>
            </a:r>
            <a:r>
              <a:rPr lang="en-US" altLang="zh-CN" b="1" dirty="0" err="1" smtClean="0">
                <a:solidFill>
                  <a:srgbClr val="C00000"/>
                </a:solidFill>
                <a:latin typeface="+mn-lt"/>
                <a:ea typeface="隶书" pitchFamily="49" charset="-122"/>
              </a:rPr>
              <a:t>endl</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输出入度为零的顶点信息</a:t>
            </a:r>
          </a:p>
          <a:p>
            <a:pPr>
              <a:lnSpc>
                <a:spcPts val="2600"/>
              </a:lnSpc>
            </a:pP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&lt;float&gt; *</a:t>
            </a:r>
            <a:r>
              <a:rPr lang="en-US" altLang="zh-CN" dirty="0" smtClean="0">
                <a:solidFill>
                  <a:srgbClr val="C00000"/>
                </a:solidFill>
                <a:latin typeface="+mn-lt"/>
                <a:ea typeface="隶书" pitchFamily="49" charset="-122"/>
              </a:rPr>
              <a:t>l</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p>
          <a:p>
            <a:pPr>
              <a:lnSpc>
                <a:spcPts val="2600"/>
              </a:lnSpc>
            </a:pP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的边链表的头指针</a:t>
            </a:r>
          </a:p>
          <a:p>
            <a:pPr>
              <a:lnSpc>
                <a:spcPts val="2600"/>
              </a:lnSpc>
            </a:pPr>
            <a:r>
              <a:rPr lang="en-US" altLang="zh-CN" b="1" dirty="0" smtClean="0">
                <a:solidFill>
                  <a:srgbClr val="C00000"/>
                </a:solidFill>
                <a:latin typeface="+mn-lt"/>
                <a:ea typeface="隶书" pitchFamily="49" charset="-122"/>
              </a:rPr>
              <a:t>	        while (</a:t>
            </a:r>
            <a:r>
              <a:rPr lang="en-US" altLang="zh-CN" dirty="0" smtClean="0">
                <a:solidFill>
                  <a:srgbClr val="C00000"/>
                </a:solidFill>
                <a:latin typeface="+mn-lt"/>
                <a:ea typeface="隶书" pitchFamily="49" charset="-122"/>
              </a:rPr>
              <a:t>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l≠0</a:t>
            </a:r>
            <a:r>
              <a:rPr lang="zh-CN" altLang="zh-CN" dirty="0" smtClean="0">
                <a:solidFill>
                  <a:srgbClr val="0000FF"/>
                </a:solidFill>
                <a:latin typeface="+mn-lt"/>
                <a:ea typeface="隶书" pitchFamily="49" charset="-122"/>
              </a:rPr>
              <a:t>，存在出边</a:t>
            </a:r>
          </a:p>
          <a:p>
            <a:pPr>
              <a:lnSpc>
                <a:spcPts val="26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a:t>
            </a:r>
          </a:p>
          <a:p>
            <a:pPr>
              <a:lnSpc>
                <a:spcPts val="2600"/>
              </a:lnSpc>
            </a:pP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取该边的终止顶点</a:t>
            </a:r>
            <a:r>
              <a:rPr lang="en-US" altLang="zh-CN" b="1" dirty="0" smtClean="0">
                <a:solidFill>
                  <a:srgbClr val="FF0000"/>
                </a:solidFill>
                <a:latin typeface="+mn-lt"/>
                <a:ea typeface="隶书" pitchFamily="49" charset="-122"/>
              </a:rPr>
              <a:t>k</a:t>
            </a:r>
            <a:r>
              <a:rPr lang="zh-CN" altLang="zh-CN" dirty="0" smtClean="0">
                <a:solidFill>
                  <a:srgbClr val="0000FF"/>
                </a:solidFill>
                <a:latin typeface="+mn-lt"/>
                <a:ea typeface="隶书" pitchFamily="49" charset="-122"/>
              </a:rPr>
              <a:t>，该顶点的入度减</a:t>
            </a:r>
            <a:r>
              <a:rPr lang="en-US" altLang="zh-CN" b="1" dirty="0" smtClean="0">
                <a:solidFill>
                  <a:srgbClr val="FF0000"/>
                </a:solidFill>
                <a:latin typeface="+mn-lt"/>
                <a:ea typeface="隶书" pitchFamily="49" charset="-122"/>
              </a:rPr>
              <a:t>1</a:t>
            </a:r>
            <a:endParaRPr lang="zh-CN" altLang="zh-CN" b="1" dirty="0" smtClean="0">
              <a:solidFill>
                <a:srgbClr val="FF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入度减</a:t>
            </a:r>
            <a:r>
              <a:rPr lang="en-US" altLang="zh-CN" b="1" dirty="0" smtClean="0">
                <a:solidFill>
                  <a:srgbClr val="FF0000"/>
                </a:solidFill>
                <a:latin typeface="+mn-lt"/>
                <a:ea typeface="隶书" pitchFamily="49" charset="-122"/>
              </a:rPr>
              <a:t>1</a:t>
            </a:r>
            <a:r>
              <a:rPr lang="zh-CN" altLang="zh-CN" dirty="0" smtClean="0">
                <a:solidFill>
                  <a:srgbClr val="0000FF"/>
                </a:solidFill>
                <a:latin typeface="+mn-lt"/>
                <a:ea typeface="隶书" pitchFamily="49" charset="-122"/>
              </a:rPr>
              <a:t>为零的顶点进栈</a:t>
            </a: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count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top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l</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l</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取顶点</a:t>
            </a:r>
            <a:r>
              <a:rPr lang="en-US" altLang="zh-CN" b="1" dirty="0" smtClean="0">
                <a:solidFill>
                  <a:srgbClr val="FF0000"/>
                </a:solidFill>
                <a:latin typeface="+mn-lt"/>
                <a:ea typeface="隶书" pitchFamily="49" charset="-122"/>
              </a:rPr>
              <a:t>j</a:t>
            </a:r>
            <a:r>
              <a:rPr lang="zh-CN" altLang="zh-CN" dirty="0" smtClean="0">
                <a:solidFill>
                  <a:srgbClr val="0000FF"/>
                </a:solidFill>
                <a:latin typeface="+mn-lt"/>
                <a:ea typeface="隶书" pitchFamily="49" charset="-122"/>
              </a:rPr>
              <a:t>的下一条边出边</a:t>
            </a:r>
          </a:p>
          <a:p>
            <a:pPr>
              <a:lnSpc>
                <a:spcPts val="26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6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457200" y="152400"/>
            <a:ext cx="8610600" cy="2346325"/>
          </a:xfrm>
        </p:spPr>
        <p:txBody>
          <a:bodyPr/>
          <a:lstStyle/>
          <a:p>
            <a:pPr>
              <a:lnSpc>
                <a:spcPct val="105000"/>
              </a:lnSpc>
              <a:spcBef>
                <a:spcPct val="0"/>
              </a:spcBef>
              <a:buFontTx/>
              <a:buNone/>
            </a:pPr>
            <a:r>
              <a:rPr lang="en-US" altLang="zh-CN" sz="4000" b="1">
                <a:solidFill>
                  <a:srgbClr val="CC3300"/>
                </a:solidFill>
                <a:ea typeface="仿宋_GB2312" pitchFamily="49" charset="-122"/>
              </a:rPr>
              <a:t>	</a:t>
            </a:r>
            <a:endParaRPr lang="en-US" altLang="zh-CN" sz="3600" b="1">
              <a:effectLst>
                <a:outerShdw blurRad="38100" dist="38100" dir="2700000" algn="tl">
                  <a:srgbClr val="C0C0C0"/>
                </a:outerShdw>
              </a:effectLst>
              <a:ea typeface="仿宋_GB2312" pitchFamily="49" charset="-122"/>
            </a:endParaRPr>
          </a:p>
        </p:txBody>
      </p:sp>
      <p:sp>
        <p:nvSpPr>
          <p:cNvPr id="239619" name="Rectangle 3"/>
          <p:cNvSpPr>
            <a:spLocks noChangeArrowheads="1"/>
          </p:cNvSpPr>
          <p:nvPr/>
        </p:nvSpPr>
        <p:spPr bwMode="auto">
          <a:xfrm>
            <a:off x="481013" y="968375"/>
            <a:ext cx="8083550" cy="4187825"/>
          </a:xfrm>
          <a:prstGeom prst="rect">
            <a:avLst/>
          </a:prstGeom>
          <a:noFill/>
          <a:ln w="9525">
            <a:noFill/>
            <a:miter lim="800000"/>
            <a:headEnd/>
            <a:tailEnd/>
          </a:ln>
          <a:effectLst/>
        </p:spPr>
        <p:txBody>
          <a:bodyPr lIns="92075" tIns="46038" rIns="92075" bIns="46038"/>
          <a:lstStyle/>
          <a:p>
            <a:pPr marL="342900" indent="-342900" algn="just">
              <a:spcBef>
                <a:spcPct val="20000"/>
              </a:spcBef>
              <a:buClr>
                <a:srgbClr val="CC3300"/>
              </a:buClr>
              <a:buSzPct val="55000"/>
              <a:buFont typeface="Wingdings" pitchFamily="2" charset="2"/>
              <a:buChar char="n"/>
            </a:pPr>
            <a:r>
              <a:rPr lang="zh-CN" altLang="en-US" sz="3200" b="1" dirty="0">
                <a:solidFill>
                  <a:srgbClr val="000099"/>
                </a:solidFill>
                <a:effectLst>
                  <a:outerShdw blurRad="38100" dist="38100" dir="2700000" algn="tl">
                    <a:srgbClr val="C0C0C0"/>
                  </a:outerShdw>
                </a:effectLst>
                <a:ea typeface="仿宋_GB2312" pitchFamily="49" charset="-122"/>
              </a:rPr>
              <a:t>分析此拓扑排序算法可知，如果</a:t>
            </a:r>
            <a:r>
              <a:rPr lang="en-US" altLang="zh-CN" sz="3200" b="1" dirty="0">
                <a:solidFill>
                  <a:schemeClr val="tx2"/>
                </a:solidFill>
                <a:effectLst>
                  <a:outerShdw blurRad="38100" dist="38100" dir="2700000" algn="tl">
                    <a:srgbClr val="C0C0C0"/>
                  </a:outerShdw>
                </a:effectLst>
                <a:ea typeface="仿宋_GB2312" pitchFamily="49" charset="-122"/>
              </a:rPr>
              <a:t>AOV</a:t>
            </a:r>
            <a:r>
              <a:rPr lang="zh-CN" altLang="en-US" sz="3200" b="1" dirty="0">
                <a:solidFill>
                  <a:srgbClr val="000099"/>
                </a:solidFill>
                <a:effectLst>
                  <a:outerShdw blurRad="38100" dist="38100" dir="2700000" algn="tl">
                    <a:srgbClr val="C0C0C0"/>
                  </a:outerShdw>
                </a:effectLst>
                <a:ea typeface="仿宋_GB2312" pitchFamily="49" charset="-122"/>
              </a:rPr>
              <a:t>网络</a:t>
            </a:r>
            <a:r>
              <a:rPr lang="zh-CN" altLang="en-US" sz="3200" b="1" dirty="0" smtClean="0">
                <a:solidFill>
                  <a:srgbClr val="000099"/>
                </a:solidFill>
                <a:effectLst>
                  <a:outerShdw blurRad="38100" dist="38100" dir="2700000" algn="tl">
                    <a:srgbClr val="C0C0C0"/>
                  </a:outerShdw>
                </a:effectLst>
                <a:ea typeface="仿宋_GB2312" pitchFamily="49" charset="-122"/>
              </a:rPr>
              <a:t>有</a:t>
            </a:r>
            <a:r>
              <a:rPr lang="en-US" altLang="zh-CN" sz="3200" b="1" dirty="0" smtClean="0">
                <a:solidFill>
                  <a:schemeClr val="tx2"/>
                </a:solidFill>
                <a:effectLst>
                  <a:outerShdw blurRad="38100" dist="38100" dir="2700000" algn="tl">
                    <a:srgbClr val="C0C0C0"/>
                  </a:outerShdw>
                </a:effectLst>
                <a:ea typeface="仿宋_GB2312" pitchFamily="49" charset="-122"/>
              </a:rPr>
              <a:t>n</a:t>
            </a:r>
            <a:r>
              <a:rPr lang="zh-CN" altLang="en-US" sz="3200" b="1" dirty="0" smtClean="0">
                <a:solidFill>
                  <a:srgbClr val="000099"/>
                </a:solidFill>
                <a:effectLst>
                  <a:outerShdw blurRad="38100" dist="38100" dir="2700000" algn="tl">
                    <a:srgbClr val="C0C0C0"/>
                  </a:outerShdw>
                </a:effectLst>
                <a:ea typeface="仿宋_GB2312" pitchFamily="49" charset="-122"/>
              </a:rPr>
              <a:t>个</a:t>
            </a:r>
            <a:r>
              <a:rPr lang="zh-CN" altLang="en-US" sz="3200" b="1" dirty="0">
                <a:solidFill>
                  <a:srgbClr val="000099"/>
                </a:solidFill>
                <a:effectLst>
                  <a:outerShdw blurRad="38100" dist="38100" dir="2700000" algn="tl">
                    <a:srgbClr val="C0C0C0"/>
                  </a:outerShdw>
                </a:effectLst>
                <a:ea typeface="仿宋_GB2312" pitchFamily="49" charset="-122"/>
              </a:rPr>
              <a:t>顶点，</a:t>
            </a:r>
            <a:r>
              <a:rPr lang="en-US" altLang="zh-CN" sz="3200" b="1" dirty="0" smtClean="0">
                <a:solidFill>
                  <a:schemeClr val="tx2"/>
                </a:solidFill>
                <a:effectLst>
                  <a:outerShdw blurRad="38100" dist="38100" dir="2700000" algn="tl">
                    <a:srgbClr val="C0C0C0"/>
                  </a:outerShdw>
                </a:effectLst>
                <a:ea typeface="仿宋_GB2312" pitchFamily="49" charset="-122"/>
              </a:rPr>
              <a:t>e</a:t>
            </a:r>
            <a:r>
              <a:rPr lang="zh-CN" altLang="en-US" sz="3200" b="1" dirty="0" smtClean="0">
                <a:solidFill>
                  <a:srgbClr val="000099"/>
                </a:solidFill>
                <a:effectLst>
                  <a:outerShdw blurRad="38100" dist="38100" dir="2700000" algn="tl">
                    <a:srgbClr val="C0C0C0"/>
                  </a:outerShdw>
                </a:effectLst>
                <a:ea typeface="仿宋_GB2312" pitchFamily="49" charset="-122"/>
              </a:rPr>
              <a:t>条</a:t>
            </a:r>
            <a:r>
              <a:rPr lang="zh-CN" altLang="en-US" sz="3200" b="1" dirty="0">
                <a:solidFill>
                  <a:srgbClr val="000099"/>
                </a:solidFill>
                <a:effectLst>
                  <a:outerShdw blurRad="38100" dist="38100" dir="2700000" algn="tl">
                    <a:srgbClr val="C0C0C0"/>
                  </a:outerShdw>
                </a:effectLst>
                <a:ea typeface="仿宋_GB2312" pitchFamily="49" charset="-122"/>
              </a:rPr>
              <a:t>边，在拓扑排序的过程中，搜索入度为零的顶点，建立链式栈所需要的时间</a:t>
            </a:r>
            <a:r>
              <a:rPr lang="zh-CN" altLang="en-US" sz="3200" b="1" dirty="0" smtClean="0">
                <a:solidFill>
                  <a:srgbClr val="000099"/>
                </a:solidFill>
                <a:effectLst>
                  <a:outerShdw blurRad="38100" dist="38100" dir="2700000" algn="tl">
                    <a:srgbClr val="C0C0C0"/>
                  </a:outerShdw>
                </a:effectLst>
                <a:ea typeface="仿宋_GB2312" pitchFamily="49" charset="-122"/>
              </a:rPr>
              <a:t>是</a:t>
            </a:r>
            <a:r>
              <a:rPr lang="en-US" altLang="zh-CN" sz="3200" b="1" dirty="0" smtClean="0">
                <a:solidFill>
                  <a:schemeClr val="tx2"/>
                </a:solidFill>
                <a:effectLst>
                  <a:outerShdw blurRad="38100" dist="38100" dir="2700000" algn="tl">
                    <a:srgbClr val="C0C0C0"/>
                  </a:outerShdw>
                </a:effectLst>
                <a:ea typeface="仿宋_GB2312" pitchFamily="49" charset="-122"/>
              </a:rPr>
              <a:t>O(n)</a:t>
            </a:r>
            <a:r>
              <a:rPr lang="zh-CN" altLang="en-US" sz="3200" b="1" dirty="0" smtClean="0">
                <a:solidFill>
                  <a:srgbClr val="000099"/>
                </a:solidFill>
                <a:effectLst>
                  <a:outerShdw blurRad="38100" dist="38100" dir="2700000" algn="tl">
                    <a:srgbClr val="C0C0C0"/>
                  </a:outerShdw>
                </a:effectLst>
                <a:ea typeface="仿宋_GB2312" pitchFamily="49" charset="-122"/>
              </a:rPr>
              <a:t>。</a:t>
            </a:r>
            <a:r>
              <a:rPr lang="zh-CN" altLang="en-US" sz="3200" b="1" dirty="0">
                <a:solidFill>
                  <a:srgbClr val="000099"/>
                </a:solidFill>
                <a:effectLst>
                  <a:outerShdw blurRad="38100" dist="38100" dir="2700000" algn="tl">
                    <a:srgbClr val="C0C0C0"/>
                  </a:outerShdw>
                </a:effectLst>
                <a:ea typeface="仿宋_GB2312" pitchFamily="49" charset="-122"/>
              </a:rPr>
              <a:t>在正常的情况下，有向图</a:t>
            </a:r>
            <a:r>
              <a:rPr lang="zh-CN" altLang="en-US" sz="3200" b="1" dirty="0" smtClean="0">
                <a:solidFill>
                  <a:srgbClr val="000099"/>
                </a:solidFill>
                <a:effectLst>
                  <a:outerShdw blurRad="38100" dist="38100" dir="2700000" algn="tl">
                    <a:srgbClr val="C0C0C0"/>
                  </a:outerShdw>
                </a:effectLst>
                <a:ea typeface="仿宋_GB2312" pitchFamily="49" charset="-122"/>
              </a:rPr>
              <a:t>有</a:t>
            </a:r>
            <a:r>
              <a:rPr lang="en-US" altLang="zh-CN" sz="3200" b="1" dirty="0" smtClean="0">
                <a:solidFill>
                  <a:schemeClr val="tx2"/>
                </a:solidFill>
                <a:effectLst>
                  <a:outerShdw blurRad="38100" dist="38100" dir="2700000" algn="tl">
                    <a:srgbClr val="C0C0C0"/>
                  </a:outerShdw>
                </a:effectLst>
                <a:ea typeface="仿宋_GB2312" pitchFamily="49" charset="-122"/>
              </a:rPr>
              <a:t>n</a:t>
            </a:r>
            <a:r>
              <a:rPr lang="zh-CN" altLang="en-US" sz="3200" b="1" dirty="0" smtClean="0">
                <a:solidFill>
                  <a:srgbClr val="000099"/>
                </a:solidFill>
                <a:effectLst>
                  <a:outerShdw blurRad="38100" dist="38100" dir="2700000" algn="tl">
                    <a:srgbClr val="C0C0C0"/>
                  </a:outerShdw>
                </a:effectLst>
                <a:ea typeface="仿宋_GB2312" pitchFamily="49" charset="-122"/>
              </a:rPr>
              <a:t>个</a:t>
            </a:r>
            <a:r>
              <a:rPr lang="zh-CN" altLang="en-US" sz="3200" b="1" dirty="0">
                <a:solidFill>
                  <a:srgbClr val="000099"/>
                </a:solidFill>
                <a:effectLst>
                  <a:outerShdw blurRad="38100" dist="38100" dir="2700000" algn="tl">
                    <a:srgbClr val="C0C0C0"/>
                  </a:outerShdw>
                </a:effectLst>
                <a:ea typeface="仿宋_GB2312" pitchFamily="49" charset="-122"/>
              </a:rPr>
              <a:t>顶点，每个顶点进一次栈，出一次栈，共</a:t>
            </a:r>
            <a:r>
              <a:rPr lang="zh-CN" altLang="en-US" sz="3200" b="1" dirty="0" smtClean="0">
                <a:solidFill>
                  <a:srgbClr val="000099"/>
                </a:solidFill>
                <a:effectLst>
                  <a:outerShdw blurRad="38100" dist="38100" dir="2700000" algn="tl">
                    <a:srgbClr val="C0C0C0"/>
                  </a:outerShdw>
                </a:effectLst>
                <a:ea typeface="仿宋_GB2312" pitchFamily="49" charset="-122"/>
              </a:rPr>
              <a:t>输出</a:t>
            </a:r>
            <a:r>
              <a:rPr lang="en-US" altLang="zh-CN" sz="3200" b="1" dirty="0" smtClean="0">
                <a:solidFill>
                  <a:schemeClr val="tx2"/>
                </a:solidFill>
                <a:effectLst>
                  <a:outerShdw blurRad="38100" dist="38100" dir="2700000" algn="tl">
                    <a:srgbClr val="C0C0C0"/>
                  </a:outerShdw>
                </a:effectLst>
                <a:ea typeface="仿宋_GB2312" pitchFamily="49" charset="-122"/>
              </a:rPr>
              <a:t>n</a:t>
            </a:r>
            <a:r>
              <a:rPr lang="zh-CN" altLang="en-US" sz="3200" b="1" dirty="0" smtClean="0">
                <a:solidFill>
                  <a:srgbClr val="000099"/>
                </a:solidFill>
                <a:effectLst>
                  <a:outerShdw blurRad="38100" dist="38100" dir="2700000" algn="tl">
                    <a:srgbClr val="C0C0C0"/>
                  </a:outerShdw>
                </a:effectLst>
                <a:ea typeface="仿宋_GB2312" pitchFamily="49" charset="-122"/>
              </a:rPr>
              <a:t>次</a:t>
            </a:r>
            <a:r>
              <a:rPr lang="zh-CN" altLang="en-US" sz="3200" b="1" dirty="0">
                <a:solidFill>
                  <a:srgbClr val="000099"/>
                </a:solidFill>
                <a:effectLst>
                  <a:outerShdw blurRad="38100" dist="38100" dir="2700000" algn="tl">
                    <a:srgbClr val="C0C0C0"/>
                  </a:outerShdw>
                </a:effectLst>
                <a:ea typeface="仿宋_GB2312" pitchFamily="49" charset="-122"/>
              </a:rPr>
              <a:t>。顶点入度减一的运算共</a:t>
            </a:r>
            <a:r>
              <a:rPr lang="zh-CN" altLang="en-US" sz="3200" b="1" dirty="0" smtClean="0">
                <a:solidFill>
                  <a:srgbClr val="000099"/>
                </a:solidFill>
                <a:effectLst>
                  <a:outerShdw blurRad="38100" dist="38100" dir="2700000" algn="tl">
                    <a:srgbClr val="C0C0C0"/>
                  </a:outerShdw>
                </a:effectLst>
                <a:ea typeface="仿宋_GB2312" pitchFamily="49" charset="-122"/>
              </a:rPr>
              <a:t>执行</a:t>
            </a:r>
            <a:r>
              <a:rPr lang="en-US" altLang="zh-CN" sz="3200" b="1" dirty="0" smtClean="0">
                <a:solidFill>
                  <a:schemeClr val="tx2"/>
                </a:solidFill>
                <a:effectLst>
                  <a:outerShdw blurRad="38100" dist="38100" dir="2700000" algn="tl">
                    <a:srgbClr val="C0C0C0"/>
                  </a:outerShdw>
                </a:effectLst>
                <a:ea typeface="仿宋_GB2312" pitchFamily="49" charset="-122"/>
              </a:rPr>
              <a:t>e</a:t>
            </a:r>
            <a:r>
              <a:rPr lang="zh-CN" altLang="en-US" sz="3200" b="1" dirty="0" smtClean="0">
                <a:solidFill>
                  <a:srgbClr val="000099"/>
                </a:solidFill>
                <a:effectLst>
                  <a:outerShdw blurRad="38100" dist="38100" dir="2700000" algn="tl">
                    <a:srgbClr val="C0C0C0"/>
                  </a:outerShdw>
                </a:effectLst>
                <a:ea typeface="仿宋_GB2312" pitchFamily="49" charset="-122"/>
              </a:rPr>
              <a:t>次</a:t>
            </a:r>
            <a:r>
              <a:rPr lang="zh-CN" altLang="en-US" sz="3200" b="1" dirty="0">
                <a:solidFill>
                  <a:srgbClr val="000099"/>
                </a:solidFill>
                <a:effectLst>
                  <a:outerShdw blurRad="38100" dist="38100" dir="2700000" algn="tl">
                    <a:srgbClr val="C0C0C0"/>
                  </a:outerShdw>
                </a:effectLst>
                <a:ea typeface="仿宋_GB2312" pitchFamily="49" charset="-122"/>
              </a:rPr>
              <a:t>。所以总的时间复杂度为</a:t>
            </a:r>
            <a:r>
              <a:rPr lang="en-US" altLang="zh-CN" sz="3200" b="1" dirty="0">
                <a:solidFill>
                  <a:schemeClr val="tx2"/>
                </a:solidFill>
                <a:effectLst>
                  <a:outerShdw blurRad="38100" dist="38100" dir="2700000" algn="tl">
                    <a:srgbClr val="C0C0C0"/>
                  </a:outerShdw>
                </a:effectLst>
                <a:ea typeface="仿宋_GB2312" pitchFamily="49" charset="-122"/>
              </a:rPr>
              <a:t>O(</a:t>
            </a:r>
            <a:r>
              <a:rPr lang="en-US" altLang="zh-CN" sz="3200" b="1" dirty="0" err="1">
                <a:solidFill>
                  <a:schemeClr val="tx2"/>
                </a:solidFill>
                <a:effectLst>
                  <a:outerShdw blurRad="38100" dist="38100" dir="2700000" algn="tl">
                    <a:srgbClr val="C0C0C0"/>
                  </a:outerShdw>
                </a:effectLst>
                <a:ea typeface="仿宋_GB2312" pitchFamily="49" charset="-122"/>
              </a:rPr>
              <a:t>n+e</a:t>
            </a:r>
            <a:r>
              <a:rPr lang="en-US" altLang="zh-CN" sz="3200" b="1" dirty="0" smtClean="0">
                <a:solidFill>
                  <a:schemeClr val="tx2"/>
                </a:solidFill>
                <a:effectLst>
                  <a:outerShdw blurRad="38100" dist="38100" dir="2700000" algn="tl">
                    <a:srgbClr val="C0C0C0"/>
                  </a:outerShdw>
                </a:effectLst>
                <a:ea typeface="仿宋_GB2312" pitchFamily="49" charset="-122"/>
              </a:rPr>
              <a:t>)</a:t>
            </a:r>
            <a:r>
              <a:rPr lang="zh-CN" altLang="en-US" sz="3200" b="1" dirty="0" smtClean="0">
                <a:solidFill>
                  <a:srgbClr val="000099"/>
                </a:solidFill>
                <a:effectLst>
                  <a:outerShdw blurRad="38100" dist="38100" dir="2700000" algn="tl">
                    <a:srgbClr val="C0C0C0"/>
                  </a:outerShdw>
                </a:effectLst>
                <a:ea typeface="仿宋_GB2312" pitchFamily="49" charset="-122"/>
              </a:rPr>
              <a:t>。</a:t>
            </a:r>
            <a:endParaRPr lang="zh-CN" altLang="en-US" sz="3600" b="1" dirty="0">
              <a:effectLst>
                <a:outerShdw blurRad="38100" dist="38100" dir="2700000" algn="tl">
                  <a:srgbClr val="C0C0C0"/>
                </a:outerShdw>
              </a:effectLst>
              <a:ea typeface="仿宋_GB2312" pitchFamily="49" charset="-122"/>
            </a:endParaRPr>
          </a:p>
        </p:txBody>
      </p:sp>
      <p:sp>
        <p:nvSpPr>
          <p:cNvPr id="4" name="AutoShape 7">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193961" y="750627"/>
            <a:ext cx="2884868" cy="685800"/>
          </a:xfrm>
        </p:spPr>
        <p:txBody>
          <a:bodyPr/>
          <a:lstStyle/>
          <a:p>
            <a:pPr algn="just"/>
            <a:r>
              <a:rPr lang="en-US" altLang="zh-CN" sz="3600" b="1" dirty="0" smtClean="0">
                <a:solidFill>
                  <a:srgbClr val="CC3300"/>
                </a:solidFill>
                <a:effectLst>
                  <a:outerShdw blurRad="38100" dist="38100" dir="2700000" algn="tl">
                    <a:srgbClr val="C0C0C0"/>
                  </a:outerShdw>
                </a:effectLst>
                <a:ea typeface="仿宋_GB2312" pitchFamily="49" charset="-122"/>
              </a:rPr>
              <a:t>8.7 </a:t>
            </a:r>
            <a:r>
              <a:rPr lang="zh-CN" altLang="en-US" sz="3600" b="1" dirty="0" smtClean="0">
                <a:solidFill>
                  <a:srgbClr val="CC3300"/>
                </a:solidFill>
                <a:effectLst>
                  <a:outerShdw blurRad="38100" dist="38100" dir="2700000" algn="tl">
                    <a:srgbClr val="C0C0C0"/>
                  </a:outerShdw>
                </a:effectLst>
                <a:ea typeface="仿宋_GB2312" pitchFamily="49" charset="-122"/>
              </a:rPr>
              <a:t>关键路径</a:t>
            </a:r>
            <a:endParaRPr lang="en-US" altLang="zh-CN" sz="3600" dirty="0">
              <a:ea typeface="仿宋_GB2312" pitchFamily="49" charset="-122"/>
            </a:endParaRPr>
          </a:p>
        </p:txBody>
      </p:sp>
      <p:sp>
        <p:nvSpPr>
          <p:cNvPr id="240643" name="Rectangle 3"/>
          <p:cNvSpPr>
            <a:spLocks noGrp="1" noChangeArrowheads="1"/>
          </p:cNvSpPr>
          <p:nvPr>
            <p:ph type="body" idx="1"/>
          </p:nvPr>
        </p:nvSpPr>
        <p:spPr>
          <a:xfrm>
            <a:off x="474437" y="1500642"/>
            <a:ext cx="8030935" cy="4756150"/>
          </a:xfrm>
        </p:spPr>
        <p:txBody>
          <a:bodyPr/>
          <a:lstStyle/>
          <a:p>
            <a:pPr algn="just">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如果在</a:t>
            </a:r>
            <a:r>
              <a:rPr lang="zh-CN" altLang="en-US" sz="2800" b="1" dirty="0">
                <a:solidFill>
                  <a:srgbClr val="9900CC"/>
                </a:solidFill>
                <a:effectLst>
                  <a:outerShdw blurRad="38100" dist="38100" dir="2700000" algn="tl">
                    <a:srgbClr val="C0C0C0"/>
                  </a:outerShdw>
                </a:effectLst>
                <a:ea typeface="仿宋_GB2312" pitchFamily="49" charset="-122"/>
              </a:rPr>
              <a:t>无有向环的带权有向图</a:t>
            </a:r>
            <a:r>
              <a:rPr lang="zh-CN" altLang="en-US" sz="2800" b="1" dirty="0">
                <a:effectLst>
                  <a:outerShdw blurRad="38100" dist="38100" dir="2700000" algn="tl">
                    <a:srgbClr val="C0C0C0"/>
                  </a:outerShdw>
                </a:effectLst>
                <a:ea typeface="仿宋_GB2312" pitchFamily="49" charset="-122"/>
              </a:rPr>
              <a:t>中，</a:t>
            </a:r>
            <a:r>
              <a:rPr lang="zh-CN" altLang="en-US" sz="2800" b="1" dirty="0">
                <a:solidFill>
                  <a:schemeClr val="tx2"/>
                </a:solidFill>
                <a:effectLst>
                  <a:outerShdw blurRad="38100" dist="38100" dir="2700000" algn="tl">
                    <a:srgbClr val="C0C0C0"/>
                  </a:outerShdw>
                </a:effectLst>
                <a:ea typeface="仿宋_GB2312" pitchFamily="49" charset="-122"/>
              </a:rPr>
              <a:t>用有向边表示一个工程中的</a:t>
            </a:r>
            <a:r>
              <a:rPr lang="zh-CN" altLang="en-US" sz="2800" b="1" dirty="0" smtClean="0">
                <a:solidFill>
                  <a:schemeClr val="tx2"/>
                </a:solidFill>
                <a:effectLst>
                  <a:outerShdw blurRad="38100" dist="38100" dir="2700000" algn="tl">
                    <a:srgbClr val="C0C0C0"/>
                  </a:outerShdw>
                </a:effectLst>
                <a:ea typeface="仿宋_GB2312" pitchFamily="49" charset="-122"/>
              </a:rPr>
              <a:t>活动</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en-US" altLang="zh-CN" sz="2800" b="1" dirty="0">
                <a:solidFill>
                  <a:srgbClr val="3333CC"/>
                </a:solidFill>
                <a:effectLst>
                  <a:outerShdw blurRad="38100" dist="38100" dir="2700000" algn="tl">
                    <a:srgbClr val="C0C0C0"/>
                  </a:outerShdw>
                </a:effectLst>
                <a:ea typeface="仿宋_GB2312" pitchFamily="49" charset="-122"/>
              </a:rPr>
              <a:t>Activity</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用边上权值表示活动</a:t>
            </a:r>
            <a:r>
              <a:rPr lang="zh-CN" altLang="en-US" sz="2800" b="1" dirty="0" smtClean="0">
                <a:solidFill>
                  <a:schemeClr val="tx2"/>
                </a:solidFill>
                <a:effectLst>
                  <a:outerShdw blurRad="38100" dist="38100" dir="2700000" algn="tl">
                    <a:srgbClr val="C0C0C0"/>
                  </a:outerShdw>
                </a:effectLst>
                <a:ea typeface="仿宋_GB2312" pitchFamily="49" charset="-122"/>
              </a:rPr>
              <a:t>持续时间</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en-US" altLang="zh-CN" sz="2800" b="1" dirty="0">
                <a:solidFill>
                  <a:srgbClr val="3333CC"/>
                </a:solidFill>
                <a:effectLst>
                  <a:outerShdw blurRad="38100" dist="38100" dir="2700000" algn="tl">
                    <a:srgbClr val="C0C0C0"/>
                  </a:outerShdw>
                </a:effectLst>
                <a:ea typeface="仿宋_GB2312" pitchFamily="49" charset="-122"/>
              </a:rPr>
              <a:t>Duration</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用顶点表示</a:t>
            </a:r>
            <a:r>
              <a:rPr lang="zh-CN" altLang="en-US" sz="2800" b="1" dirty="0" smtClean="0">
                <a:solidFill>
                  <a:schemeClr val="tx2"/>
                </a:solidFill>
                <a:effectLst>
                  <a:outerShdw blurRad="38100" dist="38100" dir="2700000" algn="tl">
                    <a:srgbClr val="C0C0C0"/>
                  </a:outerShdw>
                </a:effectLst>
                <a:ea typeface="仿宋_GB2312" pitchFamily="49" charset="-122"/>
              </a:rPr>
              <a:t>事件</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en-US" altLang="zh-CN" sz="2800" b="1" dirty="0">
                <a:solidFill>
                  <a:srgbClr val="3333CC"/>
                </a:solidFill>
                <a:effectLst>
                  <a:outerShdw blurRad="38100" dist="38100" dir="2700000" algn="tl">
                    <a:srgbClr val="C0C0C0"/>
                  </a:outerShdw>
                </a:effectLst>
                <a:ea typeface="仿宋_GB2312" pitchFamily="49" charset="-122"/>
              </a:rPr>
              <a:t>Event</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则这样的有向图叫做用边表示活动的网络，</a:t>
            </a:r>
            <a:r>
              <a:rPr lang="zh-CN" altLang="en-US" sz="2800" b="1" dirty="0" smtClean="0">
                <a:effectLst>
                  <a:outerShdw blurRad="38100" dist="38100" dir="2700000" algn="tl">
                    <a:srgbClr val="C0C0C0"/>
                  </a:outerShdw>
                </a:effectLst>
                <a:ea typeface="仿宋_GB2312" pitchFamily="49" charset="-122"/>
              </a:rPr>
              <a:t>简称</a:t>
            </a:r>
            <a:r>
              <a:rPr lang="en-US" altLang="zh-CN" sz="2800" b="1" dirty="0" smtClean="0">
                <a:solidFill>
                  <a:schemeClr val="tx2"/>
                </a:solidFill>
                <a:effectLst>
                  <a:outerShdw blurRad="38100" dist="38100" dir="2700000" algn="tl">
                    <a:srgbClr val="C0C0C0"/>
                  </a:outerShdw>
                </a:effectLst>
                <a:ea typeface="仿宋_GB2312" pitchFamily="49" charset="-122"/>
              </a:rPr>
              <a:t>AOE </a:t>
            </a:r>
            <a:r>
              <a:rPr lang="en-US" altLang="zh-CN" sz="2800" b="1" dirty="0">
                <a:solidFill>
                  <a:schemeClr val="tx2"/>
                </a:solidFill>
                <a:effectLst>
                  <a:outerShdw blurRad="38100" dist="38100" dir="2700000" algn="tl">
                    <a:srgbClr val="C0C0C0"/>
                  </a:outerShdw>
                </a:effectLst>
                <a:ea typeface="仿宋_GB2312" pitchFamily="49" charset="-122"/>
              </a:rPr>
              <a:t>(Activity On Edges</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网络</a:t>
            </a:r>
            <a:r>
              <a:rPr lang="zh-CN" altLang="en-US" sz="2800" b="1" dirty="0">
                <a:effectLst>
                  <a:outerShdw blurRad="38100" dist="38100" dir="2700000" algn="tl">
                    <a:srgbClr val="C0C0C0"/>
                  </a:outerShdw>
                </a:effectLst>
                <a:ea typeface="仿宋_GB2312" pitchFamily="49" charset="-122"/>
              </a:rPr>
              <a:t>。</a:t>
            </a:r>
          </a:p>
          <a:p>
            <a:pPr algn="just">
              <a:spcBef>
                <a:spcPct val="30000"/>
              </a:spcBef>
              <a:buClr>
                <a:srgbClr val="FF7C80"/>
              </a:buClr>
              <a:buSzPct val="50000"/>
              <a:buFont typeface="Wingdings" pitchFamily="2" charset="2"/>
              <a:buChar char="n"/>
            </a:pPr>
            <a:r>
              <a:rPr lang="en-US" altLang="zh-CN" sz="2800" b="1" dirty="0">
                <a:solidFill>
                  <a:schemeClr val="tx2"/>
                </a:solidFill>
                <a:effectLst>
                  <a:outerShdw blurRad="38100" dist="38100" dir="2700000" algn="tl">
                    <a:srgbClr val="C0C0C0"/>
                  </a:outerShdw>
                </a:effectLst>
                <a:ea typeface="仿宋_GB2312" pitchFamily="49" charset="-122"/>
              </a:rPr>
              <a:t>AOE</a:t>
            </a:r>
            <a:r>
              <a:rPr lang="zh-CN" altLang="en-US" sz="2800" b="1" dirty="0">
                <a:effectLst>
                  <a:outerShdw blurRad="38100" dist="38100" dir="2700000" algn="tl">
                    <a:srgbClr val="C0C0C0"/>
                  </a:outerShdw>
                </a:effectLst>
                <a:ea typeface="仿宋_GB2312" pitchFamily="49" charset="-122"/>
              </a:rPr>
              <a:t>网络在某些工程估算方面非常有用。例如，可以使人们了解：</a:t>
            </a:r>
          </a:p>
          <a:p>
            <a:pPr lvl="1" algn="just">
              <a:buClr>
                <a:srgbClr val="339966"/>
              </a:buClr>
              <a:buSzPct val="50000"/>
              <a:buFont typeface="Wingdings" pitchFamily="2" charset="2"/>
              <a:buChar char="u"/>
            </a:pPr>
            <a:r>
              <a:rPr lang="zh-CN" altLang="en-US" sz="2600" b="1" dirty="0">
                <a:effectLst>
                  <a:outerShdw blurRad="38100" dist="38100" dir="2700000" algn="tl">
                    <a:srgbClr val="C0C0C0"/>
                  </a:outerShdw>
                </a:effectLst>
                <a:ea typeface="仿宋_GB2312" pitchFamily="49" charset="-122"/>
              </a:rPr>
              <a:t>完成整个工程至少需要多少时间（假设网络中没有环）？ </a:t>
            </a:r>
          </a:p>
          <a:p>
            <a:pPr lvl="1" algn="just">
              <a:buClr>
                <a:srgbClr val="339966"/>
              </a:buClr>
              <a:buSzPct val="50000"/>
              <a:buFont typeface="Wingdings" pitchFamily="2" charset="2"/>
              <a:buChar char="u"/>
            </a:pPr>
            <a:r>
              <a:rPr lang="zh-CN" altLang="en-US" sz="2600" b="1" dirty="0">
                <a:effectLst>
                  <a:outerShdw blurRad="38100" dist="38100" dir="2700000" algn="tl">
                    <a:srgbClr val="C0C0C0"/>
                  </a:outerShdw>
                </a:effectLst>
                <a:ea typeface="仿宋_GB2312" pitchFamily="49" charset="-122"/>
              </a:rPr>
              <a:t>为缩短完成工程所需的时间，应当加快哪些活动？</a:t>
            </a: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192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checkerboard(across)">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checkerboard(across)">
                                      <p:cBhvr>
                                        <p:cTn id="12" dur="500"/>
                                        <p:tgtEl>
                                          <p:spTgt spid="24064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40643">
                                            <p:txEl>
                                              <p:pRg st="2" end="2"/>
                                            </p:txEl>
                                          </p:spTgt>
                                        </p:tgtEl>
                                        <p:attrNameLst>
                                          <p:attrName>style.visibility</p:attrName>
                                        </p:attrNameLst>
                                      </p:cBhvr>
                                      <p:to>
                                        <p:strVal val="visible"/>
                                      </p:to>
                                    </p:set>
                                    <p:animEffect transition="in" filter="checkerboard(across)">
                                      <p:cBhvr>
                                        <p:cTn id="15" dur="500"/>
                                        <p:tgtEl>
                                          <p:spTgt spid="24064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40643">
                                            <p:txEl>
                                              <p:pRg st="3" end="3"/>
                                            </p:txEl>
                                          </p:spTgt>
                                        </p:tgtEl>
                                        <p:attrNameLst>
                                          <p:attrName>style.visibility</p:attrName>
                                        </p:attrNameLst>
                                      </p:cBhvr>
                                      <p:to>
                                        <p:strVal val="visible"/>
                                      </p:to>
                                    </p:set>
                                    <p:animEffect transition="in" filter="checkerboard(across)">
                                      <p:cBhvr>
                                        <p:cTn id="18"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xfrm>
            <a:off x="529999" y="996724"/>
            <a:ext cx="8072437" cy="4843462"/>
          </a:xfrm>
        </p:spPr>
        <p:txBody>
          <a:bodyPr/>
          <a:lstStyle/>
          <a:p>
            <a:pPr algn="just">
              <a:spcBef>
                <a:spcPct val="5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从源点到各个顶点，以至从源点到汇点的有向路径可能不止一条，这些路径的长度也可能不同。完成不同路径的活动所需的时间虽然不同，但只有各条路径上所有活动都完成了，整个工程才算完成。</a:t>
            </a:r>
          </a:p>
          <a:p>
            <a:pPr algn="just">
              <a:spcBef>
                <a:spcPct val="5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因此，</a:t>
            </a:r>
            <a:r>
              <a:rPr lang="zh-CN" altLang="en-US" sz="2800" b="1" dirty="0">
                <a:solidFill>
                  <a:srgbClr val="FF3300"/>
                </a:solidFill>
                <a:effectLst>
                  <a:outerShdw blurRad="38100" dist="38100" dir="2700000" algn="tl">
                    <a:srgbClr val="C0C0C0"/>
                  </a:outerShdw>
                </a:effectLst>
                <a:ea typeface="仿宋_GB2312" pitchFamily="49" charset="-122"/>
              </a:rPr>
              <a:t>完成整个工程所需的时间取决于从源点到汇点的最长路径长度</a:t>
            </a:r>
            <a:r>
              <a:rPr lang="zh-CN" altLang="en-US" sz="2800" b="1" dirty="0">
                <a:effectLst>
                  <a:outerShdw blurRad="38100" dist="38100" dir="2700000" algn="tl">
                    <a:srgbClr val="C0C0C0"/>
                  </a:outerShdw>
                </a:effectLst>
                <a:ea typeface="仿宋_GB2312" pitchFamily="49" charset="-122"/>
              </a:rPr>
              <a:t>，即在这条路径上所有活动的持续时间之和。</a:t>
            </a:r>
            <a:r>
              <a:rPr lang="zh-CN" altLang="en-US" sz="2800" b="1" dirty="0">
                <a:solidFill>
                  <a:srgbClr val="FF3300"/>
                </a:solidFill>
                <a:effectLst>
                  <a:outerShdw blurRad="38100" dist="38100" dir="2700000" algn="tl">
                    <a:srgbClr val="C0C0C0"/>
                  </a:outerShdw>
                </a:effectLst>
                <a:ea typeface="仿宋_GB2312" pitchFamily="49" charset="-122"/>
              </a:rPr>
              <a:t>这条路径长度最长的路径就叫做关键路径</a:t>
            </a:r>
            <a:r>
              <a:rPr lang="en-US" altLang="zh-CN" sz="2800" b="1" dirty="0">
                <a:effectLst>
                  <a:outerShdw blurRad="38100" dist="38100" dir="2700000" algn="tl">
                    <a:srgbClr val="C0C0C0"/>
                  </a:outerShdw>
                </a:effectLst>
                <a:ea typeface="仿宋_GB2312" pitchFamily="49" charset="-122"/>
              </a:rPr>
              <a:t>(Critical Path)</a:t>
            </a:r>
            <a:r>
              <a:rPr lang="zh-CN" altLang="en-US" sz="2800" b="1" dirty="0">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193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1666">
                                            <p:txEl>
                                              <p:pRg st="1" end="1"/>
                                            </p:txEl>
                                          </p:spTgt>
                                        </p:tgtEl>
                                        <p:attrNameLst>
                                          <p:attrName>style.visibility</p:attrName>
                                        </p:attrNameLst>
                                      </p:cBhvr>
                                      <p:to>
                                        <p:strVal val="visible"/>
                                      </p:to>
                                    </p:set>
                                    <p:animEffect transition="in" filter="checkerboard(across)">
                                      <p:cBhvr>
                                        <p:cTn id="7" dur="500"/>
                                        <p:tgtEl>
                                          <p:spTgt spid="2416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4" name="Line 6"/>
          <p:cNvSpPr>
            <a:spLocks noChangeShapeType="1"/>
          </p:cNvSpPr>
          <p:nvPr/>
        </p:nvSpPr>
        <p:spPr bwMode="auto">
          <a:xfrm flipV="1">
            <a:off x="1385888" y="3925888"/>
            <a:ext cx="9906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695" name="Line 7"/>
          <p:cNvSpPr>
            <a:spLocks noChangeShapeType="1"/>
          </p:cNvSpPr>
          <p:nvPr/>
        </p:nvSpPr>
        <p:spPr bwMode="auto">
          <a:xfrm>
            <a:off x="1385888" y="4916488"/>
            <a:ext cx="914400" cy="5334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698" name="Line 10"/>
          <p:cNvSpPr>
            <a:spLocks noChangeShapeType="1"/>
          </p:cNvSpPr>
          <p:nvPr/>
        </p:nvSpPr>
        <p:spPr bwMode="auto">
          <a:xfrm>
            <a:off x="2681288" y="3925888"/>
            <a:ext cx="9144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699" name="Line 11"/>
          <p:cNvSpPr>
            <a:spLocks noChangeShapeType="1"/>
          </p:cNvSpPr>
          <p:nvPr/>
        </p:nvSpPr>
        <p:spPr bwMode="auto">
          <a:xfrm flipV="1">
            <a:off x="2681288" y="4916488"/>
            <a:ext cx="914400" cy="6096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700" name="Line 12"/>
          <p:cNvSpPr>
            <a:spLocks noChangeShapeType="1"/>
          </p:cNvSpPr>
          <p:nvPr/>
        </p:nvSpPr>
        <p:spPr bwMode="auto">
          <a:xfrm flipV="1">
            <a:off x="3900488" y="3925888"/>
            <a:ext cx="9906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702" name="Line 14"/>
          <p:cNvSpPr>
            <a:spLocks noChangeShapeType="1"/>
          </p:cNvSpPr>
          <p:nvPr/>
        </p:nvSpPr>
        <p:spPr bwMode="auto">
          <a:xfrm>
            <a:off x="3900488" y="4916488"/>
            <a:ext cx="914400" cy="5334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704" name="Line 16"/>
          <p:cNvSpPr>
            <a:spLocks noChangeShapeType="1"/>
          </p:cNvSpPr>
          <p:nvPr/>
        </p:nvSpPr>
        <p:spPr bwMode="auto">
          <a:xfrm>
            <a:off x="5195888" y="3925888"/>
            <a:ext cx="9144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705" name="Line 17"/>
          <p:cNvSpPr>
            <a:spLocks noChangeShapeType="1"/>
          </p:cNvSpPr>
          <p:nvPr/>
        </p:nvSpPr>
        <p:spPr bwMode="auto">
          <a:xfrm flipV="1">
            <a:off x="5195888" y="4916488"/>
            <a:ext cx="914400" cy="6096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2708" name="Line 20"/>
          <p:cNvSpPr>
            <a:spLocks noChangeShapeType="1"/>
          </p:cNvSpPr>
          <p:nvPr/>
        </p:nvSpPr>
        <p:spPr bwMode="auto">
          <a:xfrm>
            <a:off x="6491288" y="4764088"/>
            <a:ext cx="1143000" cy="0"/>
          </a:xfrm>
          <a:prstGeom prst="line">
            <a:avLst/>
          </a:prstGeom>
          <a:noFill/>
          <a:ln w="38100">
            <a:solidFill>
              <a:schemeClr val="tx1"/>
            </a:solidFill>
            <a:round/>
            <a:headEnd/>
            <a:tailEnd type="triangle" w="sm" len="lg"/>
          </a:ln>
          <a:effectLst/>
        </p:spPr>
        <p:txBody>
          <a:bodyPr wrap="none" anchor="ctr"/>
          <a:lstStyle/>
          <a:p>
            <a:endParaRPr lang="zh-CN" altLang="en-US"/>
          </a:p>
        </p:txBody>
      </p:sp>
      <p:cxnSp>
        <p:nvCxnSpPr>
          <p:cNvPr id="242709" name="AutoShape 21"/>
          <p:cNvCxnSpPr>
            <a:cxnSpLocks noChangeShapeType="1"/>
          </p:cNvCxnSpPr>
          <p:nvPr/>
        </p:nvCxnSpPr>
        <p:spPr bwMode="auto">
          <a:xfrm rot="16200000" flipH="1">
            <a:off x="3709194" y="4660107"/>
            <a:ext cx="1587" cy="2190750"/>
          </a:xfrm>
          <a:prstGeom prst="curvedConnector3">
            <a:avLst>
              <a:gd name="adj1" fmla="val 17400000"/>
            </a:avLst>
          </a:prstGeom>
          <a:noFill/>
          <a:ln w="38100">
            <a:solidFill>
              <a:schemeClr val="tx1"/>
            </a:solidFill>
            <a:round/>
            <a:headEnd/>
            <a:tailEnd type="triangle" w="sm" len="lg"/>
          </a:ln>
          <a:effectLst/>
        </p:spPr>
      </p:cxnSp>
      <p:sp>
        <p:nvSpPr>
          <p:cNvPr id="242711" name="Text Box 23"/>
          <p:cNvSpPr txBox="1">
            <a:spLocks noChangeArrowheads="1"/>
          </p:cNvSpPr>
          <p:nvPr/>
        </p:nvSpPr>
        <p:spPr bwMode="auto">
          <a:xfrm>
            <a:off x="5408613" y="5164138"/>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9</a:t>
            </a:r>
            <a:r>
              <a:rPr lang="en-US" altLang="zh-CN" sz="3200" b="1">
                <a:solidFill>
                  <a:srgbClr val="800080"/>
                </a:solidFill>
              </a:rPr>
              <a:t>=6</a:t>
            </a:r>
            <a:endParaRPr lang="en-US" altLang="zh-CN"/>
          </a:p>
        </p:txBody>
      </p:sp>
      <p:sp>
        <p:nvSpPr>
          <p:cNvPr id="242690" name="Oval 2"/>
          <p:cNvSpPr>
            <a:spLocks noChangeArrowheads="1"/>
          </p:cNvSpPr>
          <p:nvPr/>
        </p:nvSpPr>
        <p:spPr bwMode="auto">
          <a:xfrm>
            <a:off x="1004888" y="45354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1</a:t>
            </a:r>
            <a:endParaRPr lang="en-US" altLang="zh-CN">
              <a:solidFill>
                <a:srgbClr val="FF3300"/>
              </a:solidFill>
            </a:endParaRPr>
          </a:p>
        </p:txBody>
      </p:sp>
      <p:sp>
        <p:nvSpPr>
          <p:cNvPr id="242691" name="Oval 3"/>
          <p:cNvSpPr>
            <a:spLocks noChangeArrowheads="1"/>
          </p:cNvSpPr>
          <p:nvPr/>
        </p:nvSpPr>
        <p:spPr bwMode="auto">
          <a:xfrm>
            <a:off x="2224088" y="53736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3</a:t>
            </a:r>
            <a:endParaRPr lang="en-US" altLang="zh-CN">
              <a:solidFill>
                <a:srgbClr val="FF3300"/>
              </a:solidFill>
            </a:endParaRPr>
          </a:p>
        </p:txBody>
      </p:sp>
      <p:sp>
        <p:nvSpPr>
          <p:cNvPr id="242692" name="Oval 4"/>
          <p:cNvSpPr>
            <a:spLocks noChangeArrowheads="1"/>
          </p:cNvSpPr>
          <p:nvPr/>
        </p:nvSpPr>
        <p:spPr bwMode="auto">
          <a:xfrm>
            <a:off x="2300288" y="35448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2</a:t>
            </a:r>
            <a:endParaRPr lang="en-US" altLang="zh-CN">
              <a:solidFill>
                <a:srgbClr val="FF3300"/>
              </a:solidFill>
            </a:endParaRPr>
          </a:p>
        </p:txBody>
      </p:sp>
      <p:sp>
        <p:nvSpPr>
          <p:cNvPr id="242693" name="Oval 5"/>
          <p:cNvSpPr>
            <a:spLocks noChangeArrowheads="1"/>
          </p:cNvSpPr>
          <p:nvPr/>
        </p:nvSpPr>
        <p:spPr bwMode="auto">
          <a:xfrm>
            <a:off x="3519488" y="45354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4</a:t>
            </a:r>
            <a:endParaRPr lang="en-US" altLang="zh-CN">
              <a:solidFill>
                <a:srgbClr val="FF3300"/>
              </a:solidFill>
            </a:endParaRPr>
          </a:p>
        </p:txBody>
      </p:sp>
      <p:sp>
        <p:nvSpPr>
          <p:cNvPr id="242696" name="Text Box 8"/>
          <p:cNvSpPr txBox="1">
            <a:spLocks noChangeArrowheads="1"/>
          </p:cNvSpPr>
          <p:nvPr/>
        </p:nvSpPr>
        <p:spPr bwMode="auto">
          <a:xfrm>
            <a:off x="989013" y="3849688"/>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1</a:t>
            </a:r>
            <a:r>
              <a:rPr lang="en-US" altLang="zh-CN" sz="3200" b="1">
                <a:solidFill>
                  <a:srgbClr val="800080"/>
                </a:solidFill>
              </a:rPr>
              <a:t>=8</a:t>
            </a:r>
            <a:endParaRPr lang="en-US" altLang="zh-CN"/>
          </a:p>
        </p:txBody>
      </p:sp>
      <p:sp>
        <p:nvSpPr>
          <p:cNvPr id="242697" name="Text Box 9"/>
          <p:cNvSpPr txBox="1">
            <a:spLocks noChangeArrowheads="1"/>
          </p:cNvSpPr>
          <p:nvPr/>
        </p:nvSpPr>
        <p:spPr bwMode="auto">
          <a:xfrm>
            <a:off x="989013" y="5316538"/>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2</a:t>
            </a:r>
            <a:r>
              <a:rPr lang="en-US" altLang="zh-CN" sz="3200" b="1">
                <a:solidFill>
                  <a:srgbClr val="800080"/>
                </a:solidFill>
              </a:rPr>
              <a:t>=12</a:t>
            </a:r>
            <a:endParaRPr lang="en-US" altLang="zh-CN"/>
          </a:p>
        </p:txBody>
      </p:sp>
      <p:sp>
        <p:nvSpPr>
          <p:cNvPr id="242701" name="Oval 13"/>
          <p:cNvSpPr>
            <a:spLocks noChangeArrowheads="1"/>
          </p:cNvSpPr>
          <p:nvPr/>
        </p:nvSpPr>
        <p:spPr bwMode="auto">
          <a:xfrm>
            <a:off x="4814888" y="35448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5</a:t>
            </a:r>
            <a:endParaRPr lang="en-US" altLang="zh-CN">
              <a:solidFill>
                <a:srgbClr val="FF3300"/>
              </a:solidFill>
            </a:endParaRPr>
          </a:p>
        </p:txBody>
      </p:sp>
      <p:sp>
        <p:nvSpPr>
          <p:cNvPr id="242703" name="Oval 15"/>
          <p:cNvSpPr>
            <a:spLocks noChangeArrowheads="1"/>
          </p:cNvSpPr>
          <p:nvPr/>
        </p:nvSpPr>
        <p:spPr bwMode="auto">
          <a:xfrm>
            <a:off x="4738688" y="53736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6</a:t>
            </a:r>
            <a:endParaRPr lang="en-US" altLang="zh-CN">
              <a:solidFill>
                <a:srgbClr val="FF3300"/>
              </a:solidFill>
            </a:endParaRPr>
          </a:p>
        </p:txBody>
      </p:sp>
      <p:sp>
        <p:nvSpPr>
          <p:cNvPr id="242706" name="Oval 18"/>
          <p:cNvSpPr>
            <a:spLocks noChangeArrowheads="1"/>
          </p:cNvSpPr>
          <p:nvPr/>
        </p:nvSpPr>
        <p:spPr bwMode="auto">
          <a:xfrm>
            <a:off x="6034088" y="45354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7</a:t>
            </a:r>
            <a:endParaRPr lang="en-US" altLang="zh-CN">
              <a:solidFill>
                <a:srgbClr val="FF3300"/>
              </a:solidFill>
            </a:endParaRPr>
          </a:p>
        </p:txBody>
      </p:sp>
      <p:sp>
        <p:nvSpPr>
          <p:cNvPr id="242707" name="Oval 19"/>
          <p:cNvSpPr>
            <a:spLocks noChangeArrowheads="1"/>
          </p:cNvSpPr>
          <p:nvPr/>
        </p:nvSpPr>
        <p:spPr bwMode="auto">
          <a:xfrm>
            <a:off x="7634288" y="4535488"/>
            <a:ext cx="457200" cy="457200"/>
          </a:xfrm>
          <a:prstGeom prst="ellipse">
            <a:avLst/>
          </a:prstGeom>
          <a:solidFill>
            <a:srgbClr val="FFFF00"/>
          </a:solidFill>
          <a:ln w="38100">
            <a:solidFill>
              <a:schemeClr val="tx2"/>
            </a:solid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8</a:t>
            </a:r>
            <a:endParaRPr lang="en-US" altLang="zh-CN">
              <a:solidFill>
                <a:srgbClr val="FF3300"/>
              </a:solidFill>
            </a:endParaRPr>
          </a:p>
        </p:txBody>
      </p:sp>
      <p:sp>
        <p:nvSpPr>
          <p:cNvPr id="242710" name="Text Box 22"/>
          <p:cNvSpPr txBox="1">
            <a:spLocks noChangeArrowheads="1"/>
          </p:cNvSpPr>
          <p:nvPr/>
        </p:nvSpPr>
        <p:spPr bwMode="auto">
          <a:xfrm>
            <a:off x="6415088" y="4154488"/>
            <a:ext cx="129222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10</a:t>
            </a:r>
            <a:r>
              <a:rPr lang="en-US" altLang="zh-CN" sz="3200" b="1">
                <a:solidFill>
                  <a:srgbClr val="800080"/>
                </a:solidFill>
              </a:rPr>
              <a:t>=12</a:t>
            </a:r>
            <a:endParaRPr lang="en-US" altLang="zh-CN"/>
          </a:p>
        </p:txBody>
      </p:sp>
      <p:sp>
        <p:nvSpPr>
          <p:cNvPr id="242712" name="Text Box 24"/>
          <p:cNvSpPr txBox="1">
            <a:spLocks noChangeArrowheads="1"/>
          </p:cNvSpPr>
          <p:nvPr/>
        </p:nvSpPr>
        <p:spPr bwMode="auto">
          <a:xfrm>
            <a:off x="5408613" y="3640138"/>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8</a:t>
            </a:r>
            <a:r>
              <a:rPr lang="en-US" altLang="zh-CN" sz="3200" b="1">
                <a:solidFill>
                  <a:srgbClr val="800080"/>
                </a:solidFill>
              </a:rPr>
              <a:t>=18</a:t>
            </a:r>
            <a:endParaRPr lang="en-US" altLang="zh-CN"/>
          </a:p>
        </p:txBody>
      </p:sp>
      <p:sp>
        <p:nvSpPr>
          <p:cNvPr id="242713" name="Text Box 25"/>
          <p:cNvSpPr txBox="1">
            <a:spLocks noChangeArrowheads="1"/>
          </p:cNvSpPr>
          <p:nvPr/>
        </p:nvSpPr>
        <p:spPr bwMode="auto">
          <a:xfrm>
            <a:off x="3138488" y="5403850"/>
            <a:ext cx="1158875" cy="579438"/>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5</a:t>
            </a:r>
            <a:r>
              <a:rPr lang="en-US" altLang="zh-CN" sz="3200" b="1">
                <a:solidFill>
                  <a:srgbClr val="800080"/>
                </a:solidFill>
              </a:rPr>
              <a:t>=28</a:t>
            </a:r>
            <a:endParaRPr lang="en-US" altLang="zh-CN"/>
          </a:p>
        </p:txBody>
      </p:sp>
      <p:sp>
        <p:nvSpPr>
          <p:cNvPr id="242714" name="Text Box 26"/>
          <p:cNvSpPr txBox="1">
            <a:spLocks noChangeArrowheads="1"/>
          </p:cNvSpPr>
          <p:nvPr/>
        </p:nvSpPr>
        <p:spPr bwMode="auto">
          <a:xfrm>
            <a:off x="4189413" y="4611688"/>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6</a:t>
            </a:r>
            <a:r>
              <a:rPr lang="en-US" altLang="zh-CN" sz="3200" b="1">
                <a:solidFill>
                  <a:srgbClr val="800080"/>
                </a:solidFill>
              </a:rPr>
              <a:t>=8</a:t>
            </a:r>
            <a:endParaRPr lang="en-US" altLang="zh-CN"/>
          </a:p>
        </p:txBody>
      </p:sp>
      <p:sp>
        <p:nvSpPr>
          <p:cNvPr id="242715" name="Text Box 27"/>
          <p:cNvSpPr txBox="1">
            <a:spLocks noChangeArrowheads="1"/>
          </p:cNvSpPr>
          <p:nvPr/>
        </p:nvSpPr>
        <p:spPr bwMode="auto">
          <a:xfrm>
            <a:off x="3656013" y="3697288"/>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7</a:t>
            </a:r>
            <a:r>
              <a:rPr lang="en-US" altLang="zh-CN" sz="3200" b="1">
                <a:solidFill>
                  <a:srgbClr val="800080"/>
                </a:solidFill>
              </a:rPr>
              <a:t>=6</a:t>
            </a:r>
            <a:endParaRPr lang="en-US" altLang="zh-CN"/>
          </a:p>
        </p:txBody>
      </p:sp>
      <p:sp>
        <p:nvSpPr>
          <p:cNvPr id="242716" name="Text Box 28"/>
          <p:cNvSpPr txBox="1">
            <a:spLocks noChangeArrowheads="1"/>
          </p:cNvSpPr>
          <p:nvPr/>
        </p:nvSpPr>
        <p:spPr bwMode="auto">
          <a:xfrm>
            <a:off x="1979613" y="4108450"/>
            <a:ext cx="1158875" cy="579438"/>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3</a:t>
            </a:r>
            <a:r>
              <a:rPr lang="en-US" altLang="zh-CN" sz="3200" b="1">
                <a:solidFill>
                  <a:srgbClr val="800080"/>
                </a:solidFill>
              </a:rPr>
              <a:t>=14</a:t>
            </a:r>
            <a:endParaRPr lang="en-US" altLang="zh-CN"/>
          </a:p>
        </p:txBody>
      </p:sp>
      <p:sp>
        <p:nvSpPr>
          <p:cNvPr id="242717" name="Text Box 29"/>
          <p:cNvSpPr txBox="1">
            <a:spLocks noChangeArrowheads="1"/>
          </p:cNvSpPr>
          <p:nvPr/>
        </p:nvSpPr>
        <p:spPr bwMode="auto">
          <a:xfrm>
            <a:off x="2132013" y="4706938"/>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4</a:t>
            </a:r>
            <a:r>
              <a:rPr lang="en-US" altLang="zh-CN" sz="3200" b="1">
                <a:solidFill>
                  <a:srgbClr val="800080"/>
                </a:solidFill>
              </a:rPr>
              <a:t>=10</a:t>
            </a:r>
            <a:endParaRPr lang="en-US" altLang="zh-CN"/>
          </a:p>
        </p:txBody>
      </p:sp>
      <p:sp>
        <p:nvSpPr>
          <p:cNvPr id="242718" name="Rectangle 30"/>
          <p:cNvSpPr>
            <a:spLocks noChangeArrowheads="1"/>
          </p:cNvSpPr>
          <p:nvPr/>
        </p:nvSpPr>
        <p:spPr bwMode="auto">
          <a:xfrm>
            <a:off x="419100" y="899886"/>
            <a:ext cx="8359775" cy="2438400"/>
          </a:xfrm>
          <a:prstGeom prst="rect">
            <a:avLst/>
          </a:prstGeom>
          <a:noFill/>
          <a:ln w="9525">
            <a:noFill/>
            <a:miter lim="800000"/>
            <a:headEnd/>
            <a:tailEnd/>
          </a:ln>
          <a:effectLst/>
        </p:spPr>
        <p:txBody>
          <a:bodyPr lIns="92075" tIns="46038" rIns="92075" bIns="46038"/>
          <a:lstStyle/>
          <a:p>
            <a:pPr marL="342900" indent="-342900" algn="just">
              <a:spcBef>
                <a:spcPct val="3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要找出关键路径，必须找出</a:t>
            </a:r>
            <a:r>
              <a:rPr lang="zh-CN" altLang="en-US" sz="2800" b="1" dirty="0">
                <a:solidFill>
                  <a:schemeClr val="tx2"/>
                </a:solidFill>
                <a:effectLst>
                  <a:outerShdw blurRad="38100" dist="38100" dir="2700000" algn="tl">
                    <a:srgbClr val="C0C0C0"/>
                  </a:outerShdw>
                </a:effectLst>
                <a:ea typeface="仿宋_GB2312" pitchFamily="49" charset="-122"/>
              </a:rPr>
              <a:t>关键活动</a:t>
            </a:r>
            <a:r>
              <a:rPr lang="zh-CN" altLang="en-US" sz="2800" b="1" dirty="0">
                <a:effectLst>
                  <a:outerShdw blurRad="38100" dist="38100" dir="2700000" algn="tl">
                    <a:srgbClr val="C0C0C0"/>
                  </a:outerShdw>
                </a:effectLst>
                <a:ea typeface="仿宋_GB2312" pitchFamily="49" charset="-122"/>
              </a:rPr>
              <a:t>，即不按期完成就会影响整个工程完成的活动。</a:t>
            </a:r>
          </a:p>
          <a:p>
            <a:pPr marL="342900" indent="-342900" algn="just">
              <a:spcBef>
                <a:spcPct val="30000"/>
              </a:spcBef>
              <a:buClr>
                <a:srgbClr val="FF7C80"/>
              </a:buClr>
              <a:buSzPct val="50000"/>
              <a:buFont typeface="Wingdings" pitchFamily="2" charset="2"/>
              <a:buChar char="n"/>
            </a:pPr>
            <a:r>
              <a:rPr lang="zh-CN" altLang="en-US" sz="2800" b="1" dirty="0">
                <a:solidFill>
                  <a:schemeClr val="tx2"/>
                </a:solidFill>
                <a:effectLst>
                  <a:outerShdw blurRad="38100" dist="38100" dir="2700000" algn="tl">
                    <a:srgbClr val="C0C0C0"/>
                  </a:outerShdw>
                </a:effectLst>
                <a:ea typeface="仿宋_GB2312" pitchFamily="49" charset="-122"/>
              </a:rPr>
              <a:t>关键路径上的所有活动都是关键活动</a:t>
            </a:r>
            <a:r>
              <a:rPr lang="zh-CN" altLang="en-US" sz="2800" b="1" dirty="0">
                <a:effectLst>
                  <a:outerShdw blurRad="38100" dist="38100" dir="2700000" algn="tl">
                    <a:srgbClr val="C0C0C0"/>
                  </a:outerShdw>
                </a:effectLst>
                <a:ea typeface="仿宋_GB2312" pitchFamily="49" charset="-122"/>
              </a:rPr>
              <a:t>，因此只要找到关键活动，就可以找到关键路径。</a:t>
            </a:r>
          </a:p>
          <a:p>
            <a:pPr marL="342900" indent="-342900" algn="just">
              <a:buClr>
                <a:srgbClr val="FF7C80"/>
              </a:buClr>
              <a:buSzPct val="50000"/>
              <a:buFont typeface="Wingdings" pitchFamily="2" charset="2"/>
              <a:buNone/>
            </a:pPr>
            <a:r>
              <a:rPr lang="zh-CN" altLang="en-US" sz="2800" b="1" dirty="0">
                <a:effectLst>
                  <a:outerShdw blurRad="38100" dist="38100" dir="2700000" algn="tl">
                    <a:srgbClr val="C0C0C0"/>
                  </a:outerShdw>
                </a:effectLst>
                <a:ea typeface="仿宋_GB2312" pitchFamily="49" charset="-122"/>
              </a:rPr>
              <a:t>   </a:t>
            </a:r>
            <a:r>
              <a:rPr lang="zh-CN" altLang="en-US" sz="2800" b="1" dirty="0" smtClean="0">
                <a:effectLst>
                  <a:outerShdw blurRad="38100" dist="38100" dir="2700000" algn="tl">
                    <a:srgbClr val="C0C0C0"/>
                  </a:outerShdw>
                </a:effectLst>
                <a:ea typeface="仿宋_GB2312" pitchFamily="49" charset="-122"/>
              </a:rPr>
              <a:t> 例如</a:t>
            </a:r>
            <a:r>
              <a:rPr lang="zh-CN" altLang="en-US" sz="2800" b="1" dirty="0">
                <a:effectLst>
                  <a:outerShdw blurRad="38100" dist="38100" dir="2700000" algn="tl">
                    <a:srgbClr val="C0C0C0"/>
                  </a:outerShdw>
                </a:effectLst>
                <a:ea typeface="仿宋_GB2312" pitchFamily="49" charset="-122"/>
              </a:rPr>
              <a:t>，下图就是一个</a:t>
            </a:r>
            <a:r>
              <a:rPr lang="en-US" altLang="zh-CN" sz="2800" b="1" dirty="0">
                <a:solidFill>
                  <a:schemeClr val="tx2"/>
                </a:solidFill>
                <a:effectLst>
                  <a:outerShdw blurRad="38100" dist="38100" dir="2700000" algn="tl">
                    <a:srgbClr val="C0C0C0"/>
                  </a:outerShdw>
                </a:effectLst>
                <a:ea typeface="仿宋_GB2312" pitchFamily="49" charset="-122"/>
              </a:rPr>
              <a:t>AOE</a:t>
            </a:r>
            <a:r>
              <a:rPr lang="zh-CN" altLang="en-US" sz="2800" b="1" dirty="0">
                <a:effectLst>
                  <a:outerShdw blurRad="38100" dist="38100" dir="2700000" algn="tl">
                    <a:srgbClr val="C0C0C0"/>
                  </a:outerShdw>
                </a:effectLst>
                <a:ea typeface="仿宋_GB2312" pitchFamily="49" charset="-122"/>
              </a:rPr>
              <a:t>网。</a:t>
            </a:r>
          </a:p>
        </p:txBody>
      </p:sp>
      <p:sp>
        <p:nvSpPr>
          <p:cNvPr id="31" name="灯片编号占位符 30"/>
          <p:cNvSpPr>
            <a:spLocks noGrp="1"/>
          </p:cNvSpPr>
          <p:nvPr>
            <p:ph type="sldNum" sz="quarter" idx="12"/>
          </p:nvPr>
        </p:nvSpPr>
        <p:spPr/>
        <p:txBody>
          <a:bodyPr/>
          <a:lstStyle/>
          <a:p>
            <a:fld id="{EB19EAB4-AE1B-4E29-9BB5-042721FF4900}" type="slidenum">
              <a:rPr lang="en-US" altLang="zh-CN" smtClean="0"/>
              <a:pPr/>
              <a:t>194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2718">
                                            <p:txEl>
                                              <p:pRg st="2" end="2"/>
                                            </p:txEl>
                                          </p:spTgt>
                                        </p:tgtEl>
                                        <p:attrNameLst>
                                          <p:attrName>style.visibility</p:attrName>
                                        </p:attrNameLst>
                                      </p:cBhvr>
                                      <p:to>
                                        <p:strVal val="visible"/>
                                      </p:to>
                                    </p:set>
                                    <p:animEffect transition="in" filter="box(in)">
                                      <p:cBhvr>
                                        <p:cTn id="7" dur="500"/>
                                        <p:tgtEl>
                                          <p:spTgt spid="2427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2694"/>
                                        </p:tgtEl>
                                        <p:attrNameLst>
                                          <p:attrName>style.visibility</p:attrName>
                                        </p:attrNameLst>
                                      </p:cBhvr>
                                      <p:to>
                                        <p:strVal val="visible"/>
                                      </p:to>
                                    </p:set>
                                    <p:anim calcmode="lin" valueType="num">
                                      <p:cBhvr additive="base">
                                        <p:cTn id="12" dur="500" fill="hold"/>
                                        <p:tgtEl>
                                          <p:spTgt spid="242694"/>
                                        </p:tgtEl>
                                        <p:attrNameLst>
                                          <p:attrName>ppt_x</p:attrName>
                                        </p:attrNameLst>
                                      </p:cBhvr>
                                      <p:tavLst>
                                        <p:tav tm="0">
                                          <p:val>
                                            <p:strVal val="#ppt_x"/>
                                          </p:val>
                                        </p:tav>
                                        <p:tav tm="100000">
                                          <p:val>
                                            <p:strVal val="#ppt_x"/>
                                          </p:val>
                                        </p:tav>
                                      </p:tavLst>
                                    </p:anim>
                                    <p:anim calcmode="lin" valueType="num">
                                      <p:cBhvr additive="base">
                                        <p:cTn id="13" dur="500" fill="hold"/>
                                        <p:tgtEl>
                                          <p:spTgt spid="24269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2695"/>
                                        </p:tgtEl>
                                        <p:attrNameLst>
                                          <p:attrName>style.visibility</p:attrName>
                                        </p:attrNameLst>
                                      </p:cBhvr>
                                      <p:to>
                                        <p:strVal val="visible"/>
                                      </p:to>
                                    </p:set>
                                    <p:anim calcmode="lin" valueType="num">
                                      <p:cBhvr additive="base">
                                        <p:cTn id="16" dur="500" fill="hold"/>
                                        <p:tgtEl>
                                          <p:spTgt spid="242695"/>
                                        </p:tgtEl>
                                        <p:attrNameLst>
                                          <p:attrName>ppt_x</p:attrName>
                                        </p:attrNameLst>
                                      </p:cBhvr>
                                      <p:tavLst>
                                        <p:tav tm="0">
                                          <p:val>
                                            <p:strVal val="#ppt_x"/>
                                          </p:val>
                                        </p:tav>
                                        <p:tav tm="100000">
                                          <p:val>
                                            <p:strVal val="#ppt_x"/>
                                          </p:val>
                                        </p:tav>
                                      </p:tavLst>
                                    </p:anim>
                                    <p:anim calcmode="lin" valueType="num">
                                      <p:cBhvr additive="base">
                                        <p:cTn id="17" dur="500" fill="hold"/>
                                        <p:tgtEl>
                                          <p:spTgt spid="24269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42698"/>
                                        </p:tgtEl>
                                        <p:attrNameLst>
                                          <p:attrName>style.visibility</p:attrName>
                                        </p:attrNameLst>
                                      </p:cBhvr>
                                      <p:to>
                                        <p:strVal val="visible"/>
                                      </p:to>
                                    </p:set>
                                    <p:anim calcmode="lin" valueType="num">
                                      <p:cBhvr additive="base">
                                        <p:cTn id="20" dur="500" fill="hold"/>
                                        <p:tgtEl>
                                          <p:spTgt spid="242698"/>
                                        </p:tgtEl>
                                        <p:attrNameLst>
                                          <p:attrName>ppt_x</p:attrName>
                                        </p:attrNameLst>
                                      </p:cBhvr>
                                      <p:tavLst>
                                        <p:tav tm="0">
                                          <p:val>
                                            <p:strVal val="#ppt_x"/>
                                          </p:val>
                                        </p:tav>
                                        <p:tav tm="100000">
                                          <p:val>
                                            <p:strVal val="#ppt_x"/>
                                          </p:val>
                                        </p:tav>
                                      </p:tavLst>
                                    </p:anim>
                                    <p:anim calcmode="lin" valueType="num">
                                      <p:cBhvr additive="base">
                                        <p:cTn id="21" dur="500" fill="hold"/>
                                        <p:tgtEl>
                                          <p:spTgt spid="24269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2699"/>
                                        </p:tgtEl>
                                        <p:attrNameLst>
                                          <p:attrName>style.visibility</p:attrName>
                                        </p:attrNameLst>
                                      </p:cBhvr>
                                      <p:to>
                                        <p:strVal val="visible"/>
                                      </p:to>
                                    </p:set>
                                    <p:anim calcmode="lin" valueType="num">
                                      <p:cBhvr additive="base">
                                        <p:cTn id="24" dur="500" fill="hold"/>
                                        <p:tgtEl>
                                          <p:spTgt spid="242699"/>
                                        </p:tgtEl>
                                        <p:attrNameLst>
                                          <p:attrName>ppt_x</p:attrName>
                                        </p:attrNameLst>
                                      </p:cBhvr>
                                      <p:tavLst>
                                        <p:tav tm="0">
                                          <p:val>
                                            <p:strVal val="#ppt_x"/>
                                          </p:val>
                                        </p:tav>
                                        <p:tav tm="100000">
                                          <p:val>
                                            <p:strVal val="#ppt_x"/>
                                          </p:val>
                                        </p:tav>
                                      </p:tavLst>
                                    </p:anim>
                                    <p:anim calcmode="lin" valueType="num">
                                      <p:cBhvr additive="base">
                                        <p:cTn id="25" dur="500" fill="hold"/>
                                        <p:tgtEl>
                                          <p:spTgt spid="24269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42700"/>
                                        </p:tgtEl>
                                        <p:attrNameLst>
                                          <p:attrName>style.visibility</p:attrName>
                                        </p:attrNameLst>
                                      </p:cBhvr>
                                      <p:to>
                                        <p:strVal val="visible"/>
                                      </p:to>
                                    </p:set>
                                    <p:anim calcmode="lin" valueType="num">
                                      <p:cBhvr additive="base">
                                        <p:cTn id="28" dur="500" fill="hold"/>
                                        <p:tgtEl>
                                          <p:spTgt spid="242700"/>
                                        </p:tgtEl>
                                        <p:attrNameLst>
                                          <p:attrName>ppt_x</p:attrName>
                                        </p:attrNameLst>
                                      </p:cBhvr>
                                      <p:tavLst>
                                        <p:tav tm="0">
                                          <p:val>
                                            <p:strVal val="#ppt_x"/>
                                          </p:val>
                                        </p:tav>
                                        <p:tav tm="100000">
                                          <p:val>
                                            <p:strVal val="#ppt_x"/>
                                          </p:val>
                                        </p:tav>
                                      </p:tavLst>
                                    </p:anim>
                                    <p:anim calcmode="lin" valueType="num">
                                      <p:cBhvr additive="base">
                                        <p:cTn id="29" dur="500" fill="hold"/>
                                        <p:tgtEl>
                                          <p:spTgt spid="24270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42702"/>
                                        </p:tgtEl>
                                        <p:attrNameLst>
                                          <p:attrName>style.visibility</p:attrName>
                                        </p:attrNameLst>
                                      </p:cBhvr>
                                      <p:to>
                                        <p:strVal val="visible"/>
                                      </p:to>
                                    </p:set>
                                    <p:anim calcmode="lin" valueType="num">
                                      <p:cBhvr additive="base">
                                        <p:cTn id="32" dur="500" fill="hold"/>
                                        <p:tgtEl>
                                          <p:spTgt spid="242702"/>
                                        </p:tgtEl>
                                        <p:attrNameLst>
                                          <p:attrName>ppt_x</p:attrName>
                                        </p:attrNameLst>
                                      </p:cBhvr>
                                      <p:tavLst>
                                        <p:tav tm="0">
                                          <p:val>
                                            <p:strVal val="#ppt_x"/>
                                          </p:val>
                                        </p:tav>
                                        <p:tav tm="100000">
                                          <p:val>
                                            <p:strVal val="#ppt_x"/>
                                          </p:val>
                                        </p:tav>
                                      </p:tavLst>
                                    </p:anim>
                                    <p:anim calcmode="lin" valueType="num">
                                      <p:cBhvr additive="base">
                                        <p:cTn id="33" dur="500" fill="hold"/>
                                        <p:tgtEl>
                                          <p:spTgt spid="24270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2704"/>
                                        </p:tgtEl>
                                        <p:attrNameLst>
                                          <p:attrName>style.visibility</p:attrName>
                                        </p:attrNameLst>
                                      </p:cBhvr>
                                      <p:to>
                                        <p:strVal val="visible"/>
                                      </p:to>
                                    </p:set>
                                    <p:anim calcmode="lin" valueType="num">
                                      <p:cBhvr additive="base">
                                        <p:cTn id="36" dur="500" fill="hold"/>
                                        <p:tgtEl>
                                          <p:spTgt spid="242704"/>
                                        </p:tgtEl>
                                        <p:attrNameLst>
                                          <p:attrName>ppt_x</p:attrName>
                                        </p:attrNameLst>
                                      </p:cBhvr>
                                      <p:tavLst>
                                        <p:tav tm="0">
                                          <p:val>
                                            <p:strVal val="#ppt_x"/>
                                          </p:val>
                                        </p:tav>
                                        <p:tav tm="100000">
                                          <p:val>
                                            <p:strVal val="#ppt_x"/>
                                          </p:val>
                                        </p:tav>
                                      </p:tavLst>
                                    </p:anim>
                                    <p:anim calcmode="lin" valueType="num">
                                      <p:cBhvr additive="base">
                                        <p:cTn id="37" dur="500" fill="hold"/>
                                        <p:tgtEl>
                                          <p:spTgt spid="24270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42705"/>
                                        </p:tgtEl>
                                        <p:attrNameLst>
                                          <p:attrName>style.visibility</p:attrName>
                                        </p:attrNameLst>
                                      </p:cBhvr>
                                      <p:to>
                                        <p:strVal val="visible"/>
                                      </p:to>
                                    </p:set>
                                    <p:anim calcmode="lin" valueType="num">
                                      <p:cBhvr additive="base">
                                        <p:cTn id="40" dur="500" fill="hold"/>
                                        <p:tgtEl>
                                          <p:spTgt spid="242705"/>
                                        </p:tgtEl>
                                        <p:attrNameLst>
                                          <p:attrName>ppt_x</p:attrName>
                                        </p:attrNameLst>
                                      </p:cBhvr>
                                      <p:tavLst>
                                        <p:tav tm="0">
                                          <p:val>
                                            <p:strVal val="#ppt_x"/>
                                          </p:val>
                                        </p:tav>
                                        <p:tav tm="100000">
                                          <p:val>
                                            <p:strVal val="#ppt_x"/>
                                          </p:val>
                                        </p:tav>
                                      </p:tavLst>
                                    </p:anim>
                                    <p:anim calcmode="lin" valueType="num">
                                      <p:cBhvr additive="base">
                                        <p:cTn id="41" dur="500" fill="hold"/>
                                        <p:tgtEl>
                                          <p:spTgt spid="24270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42708"/>
                                        </p:tgtEl>
                                        <p:attrNameLst>
                                          <p:attrName>style.visibility</p:attrName>
                                        </p:attrNameLst>
                                      </p:cBhvr>
                                      <p:to>
                                        <p:strVal val="visible"/>
                                      </p:to>
                                    </p:set>
                                    <p:anim calcmode="lin" valueType="num">
                                      <p:cBhvr additive="base">
                                        <p:cTn id="44" dur="500" fill="hold"/>
                                        <p:tgtEl>
                                          <p:spTgt spid="242708"/>
                                        </p:tgtEl>
                                        <p:attrNameLst>
                                          <p:attrName>ppt_x</p:attrName>
                                        </p:attrNameLst>
                                      </p:cBhvr>
                                      <p:tavLst>
                                        <p:tav tm="0">
                                          <p:val>
                                            <p:strVal val="#ppt_x"/>
                                          </p:val>
                                        </p:tav>
                                        <p:tav tm="100000">
                                          <p:val>
                                            <p:strVal val="#ppt_x"/>
                                          </p:val>
                                        </p:tav>
                                      </p:tavLst>
                                    </p:anim>
                                    <p:anim calcmode="lin" valueType="num">
                                      <p:cBhvr additive="base">
                                        <p:cTn id="45" dur="500" fill="hold"/>
                                        <p:tgtEl>
                                          <p:spTgt spid="242708"/>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42709"/>
                                        </p:tgtEl>
                                        <p:attrNameLst>
                                          <p:attrName>style.visibility</p:attrName>
                                        </p:attrNameLst>
                                      </p:cBhvr>
                                      <p:to>
                                        <p:strVal val="visible"/>
                                      </p:to>
                                    </p:set>
                                    <p:anim calcmode="lin" valueType="num">
                                      <p:cBhvr additive="base">
                                        <p:cTn id="48" dur="500" fill="hold"/>
                                        <p:tgtEl>
                                          <p:spTgt spid="242709"/>
                                        </p:tgtEl>
                                        <p:attrNameLst>
                                          <p:attrName>ppt_x</p:attrName>
                                        </p:attrNameLst>
                                      </p:cBhvr>
                                      <p:tavLst>
                                        <p:tav tm="0">
                                          <p:val>
                                            <p:strVal val="#ppt_x"/>
                                          </p:val>
                                        </p:tav>
                                        <p:tav tm="100000">
                                          <p:val>
                                            <p:strVal val="#ppt_x"/>
                                          </p:val>
                                        </p:tav>
                                      </p:tavLst>
                                    </p:anim>
                                    <p:anim calcmode="lin" valueType="num">
                                      <p:cBhvr additive="base">
                                        <p:cTn id="49" dur="500" fill="hold"/>
                                        <p:tgtEl>
                                          <p:spTgt spid="242709"/>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42711"/>
                                        </p:tgtEl>
                                        <p:attrNameLst>
                                          <p:attrName>style.visibility</p:attrName>
                                        </p:attrNameLst>
                                      </p:cBhvr>
                                      <p:to>
                                        <p:strVal val="visible"/>
                                      </p:to>
                                    </p:set>
                                    <p:anim calcmode="lin" valueType="num">
                                      <p:cBhvr additive="base">
                                        <p:cTn id="52" dur="500" fill="hold"/>
                                        <p:tgtEl>
                                          <p:spTgt spid="242711"/>
                                        </p:tgtEl>
                                        <p:attrNameLst>
                                          <p:attrName>ppt_x</p:attrName>
                                        </p:attrNameLst>
                                      </p:cBhvr>
                                      <p:tavLst>
                                        <p:tav tm="0">
                                          <p:val>
                                            <p:strVal val="#ppt_x"/>
                                          </p:val>
                                        </p:tav>
                                        <p:tav tm="100000">
                                          <p:val>
                                            <p:strVal val="#ppt_x"/>
                                          </p:val>
                                        </p:tav>
                                      </p:tavLst>
                                    </p:anim>
                                    <p:anim calcmode="lin" valueType="num">
                                      <p:cBhvr additive="base">
                                        <p:cTn id="53" dur="500" fill="hold"/>
                                        <p:tgtEl>
                                          <p:spTgt spid="24271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42690"/>
                                        </p:tgtEl>
                                        <p:attrNameLst>
                                          <p:attrName>style.visibility</p:attrName>
                                        </p:attrNameLst>
                                      </p:cBhvr>
                                      <p:to>
                                        <p:strVal val="visible"/>
                                      </p:to>
                                    </p:set>
                                    <p:anim calcmode="lin" valueType="num">
                                      <p:cBhvr additive="base">
                                        <p:cTn id="56" dur="500" fill="hold"/>
                                        <p:tgtEl>
                                          <p:spTgt spid="242690"/>
                                        </p:tgtEl>
                                        <p:attrNameLst>
                                          <p:attrName>ppt_x</p:attrName>
                                        </p:attrNameLst>
                                      </p:cBhvr>
                                      <p:tavLst>
                                        <p:tav tm="0">
                                          <p:val>
                                            <p:strVal val="#ppt_x"/>
                                          </p:val>
                                        </p:tav>
                                        <p:tav tm="100000">
                                          <p:val>
                                            <p:strVal val="#ppt_x"/>
                                          </p:val>
                                        </p:tav>
                                      </p:tavLst>
                                    </p:anim>
                                    <p:anim calcmode="lin" valueType="num">
                                      <p:cBhvr additive="base">
                                        <p:cTn id="57" dur="500" fill="hold"/>
                                        <p:tgtEl>
                                          <p:spTgt spid="24269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42691"/>
                                        </p:tgtEl>
                                        <p:attrNameLst>
                                          <p:attrName>style.visibility</p:attrName>
                                        </p:attrNameLst>
                                      </p:cBhvr>
                                      <p:to>
                                        <p:strVal val="visible"/>
                                      </p:to>
                                    </p:set>
                                    <p:anim calcmode="lin" valueType="num">
                                      <p:cBhvr additive="base">
                                        <p:cTn id="60" dur="500" fill="hold"/>
                                        <p:tgtEl>
                                          <p:spTgt spid="242691"/>
                                        </p:tgtEl>
                                        <p:attrNameLst>
                                          <p:attrName>ppt_x</p:attrName>
                                        </p:attrNameLst>
                                      </p:cBhvr>
                                      <p:tavLst>
                                        <p:tav tm="0">
                                          <p:val>
                                            <p:strVal val="#ppt_x"/>
                                          </p:val>
                                        </p:tav>
                                        <p:tav tm="100000">
                                          <p:val>
                                            <p:strVal val="#ppt_x"/>
                                          </p:val>
                                        </p:tav>
                                      </p:tavLst>
                                    </p:anim>
                                    <p:anim calcmode="lin" valueType="num">
                                      <p:cBhvr additive="base">
                                        <p:cTn id="61" dur="500" fill="hold"/>
                                        <p:tgtEl>
                                          <p:spTgt spid="24269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42692"/>
                                        </p:tgtEl>
                                        <p:attrNameLst>
                                          <p:attrName>style.visibility</p:attrName>
                                        </p:attrNameLst>
                                      </p:cBhvr>
                                      <p:to>
                                        <p:strVal val="visible"/>
                                      </p:to>
                                    </p:set>
                                    <p:anim calcmode="lin" valueType="num">
                                      <p:cBhvr additive="base">
                                        <p:cTn id="64" dur="500" fill="hold"/>
                                        <p:tgtEl>
                                          <p:spTgt spid="242692"/>
                                        </p:tgtEl>
                                        <p:attrNameLst>
                                          <p:attrName>ppt_x</p:attrName>
                                        </p:attrNameLst>
                                      </p:cBhvr>
                                      <p:tavLst>
                                        <p:tav tm="0">
                                          <p:val>
                                            <p:strVal val="#ppt_x"/>
                                          </p:val>
                                        </p:tav>
                                        <p:tav tm="100000">
                                          <p:val>
                                            <p:strVal val="#ppt_x"/>
                                          </p:val>
                                        </p:tav>
                                      </p:tavLst>
                                    </p:anim>
                                    <p:anim calcmode="lin" valueType="num">
                                      <p:cBhvr additive="base">
                                        <p:cTn id="65" dur="500" fill="hold"/>
                                        <p:tgtEl>
                                          <p:spTgt spid="24269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42693"/>
                                        </p:tgtEl>
                                        <p:attrNameLst>
                                          <p:attrName>style.visibility</p:attrName>
                                        </p:attrNameLst>
                                      </p:cBhvr>
                                      <p:to>
                                        <p:strVal val="visible"/>
                                      </p:to>
                                    </p:set>
                                    <p:anim calcmode="lin" valueType="num">
                                      <p:cBhvr additive="base">
                                        <p:cTn id="68" dur="500" fill="hold"/>
                                        <p:tgtEl>
                                          <p:spTgt spid="242693"/>
                                        </p:tgtEl>
                                        <p:attrNameLst>
                                          <p:attrName>ppt_x</p:attrName>
                                        </p:attrNameLst>
                                      </p:cBhvr>
                                      <p:tavLst>
                                        <p:tav tm="0">
                                          <p:val>
                                            <p:strVal val="#ppt_x"/>
                                          </p:val>
                                        </p:tav>
                                        <p:tav tm="100000">
                                          <p:val>
                                            <p:strVal val="#ppt_x"/>
                                          </p:val>
                                        </p:tav>
                                      </p:tavLst>
                                    </p:anim>
                                    <p:anim calcmode="lin" valueType="num">
                                      <p:cBhvr additive="base">
                                        <p:cTn id="69" dur="500" fill="hold"/>
                                        <p:tgtEl>
                                          <p:spTgt spid="24269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42696"/>
                                        </p:tgtEl>
                                        <p:attrNameLst>
                                          <p:attrName>style.visibility</p:attrName>
                                        </p:attrNameLst>
                                      </p:cBhvr>
                                      <p:to>
                                        <p:strVal val="visible"/>
                                      </p:to>
                                    </p:set>
                                    <p:anim calcmode="lin" valueType="num">
                                      <p:cBhvr additive="base">
                                        <p:cTn id="72" dur="500" fill="hold"/>
                                        <p:tgtEl>
                                          <p:spTgt spid="242696"/>
                                        </p:tgtEl>
                                        <p:attrNameLst>
                                          <p:attrName>ppt_x</p:attrName>
                                        </p:attrNameLst>
                                      </p:cBhvr>
                                      <p:tavLst>
                                        <p:tav tm="0">
                                          <p:val>
                                            <p:strVal val="#ppt_x"/>
                                          </p:val>
                                        </p:tav>
                                        <p:tav tm="100000">
                                          <p:val>
                                            <p:strVal val="#ppt_x"/>
                                          </p:val>
                                        </p:tav>
                                      </p:tavLst>
                                    </p:anim>
                                    <p:anim calcmode="lin" valueType="num">
                                      <p:cBhvr additive="base">
                                        <p:cTn id="73" dur="500" fill="hold"/>
                                        <p:tgtEl>
                                          <p:spTgt spid="24269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42697"/>
                                        </p:tgtEl>
                                        <p:attrNameLst>
                                          <p:attrName>style.visibility</p:attrName>
                                        </p:attrNameLst>
                                      </p:cBhvr>
                                      <p:to>
                                        <p:strVal val="visible"/>
                                      </p:to>
                                    </p:set>
                                    <p:anim calcmode="lin" valueType="num">
                                      <p:cBhvr additive="base">
                                        <p:cTn id="76" dur="500" fill="hold"/>
                                        <p:tgtEl>
                                          <p:spTgt spid="242697"/>
                                        </p:tgtEl>
                                        <p:attrNameLst>
                                          <p:attrName>ppt_x</p:attrName>
                                        </p:attrNameLst>
                                      </p:cBhvr>
                                      <p:tavLst>
                                        <p:tav tm="0">
                                          <p:val>
                                            <p:strVal val="#ppt_x"/>
                                          </p:val>
                                        </p:tav>
                                        <p:tav tm="100000">
                                          <p:val>
                                            <p:strVal val="#ppt_x"/>
                                          </p:val>
                                        </p:tav>
                                      </p:tavLst>
                                    </p:anim>
                                    <p:anim calcmode="lin" valueType="num">
                                      <p:cBhvr additive="base">
                                        <p:cTn id="77" dur="500" fill="hold"/>
                                        <p:tgtEl>
                                          <p:spTgt spid="24269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42701"/>
                                        </p:tgtEl>
                                        <p:attrNameLst>
                                          <p:attrName>style.visibility</p:attrName>
                                        </p:attrNameLst>
                                      </p:cBhvr>
                                      <p:to>
                                        <p:strVal val="visible"/>
                                      </p:to>
                                    </p:set>
                                    <p:anim calcmode="lin" valueType="num">
                                      <p:cBhvr additive="base">
                                        <p:cTn id="80" dur="500" fill="hold"/>
                                        <p:tgtEl>
                                          <p:spTgt spid="242701"/>
                                        </p:tgtEl>
                                        <p:attrNameLst>
                                          <p:attrName>ppt_x</p:attrName>
                                        </p:attrNameLst>
                                      </p:cBhvr>
                                      <p:tavLst>
                                        <p:tav tm="0">
                                          <p:val>
                                            <p:strVal val="#ppt_x"/>
                                          </p:val>
                                        </p:tav>
                                        <p:tav tm="100000">
                                          <p:val>
                                            <p:strVal val="#ppt_x"/>
                                          </p:val>
                                        </p:tav>
                                      </p:tavLst>
                                    </p:anim>
                                    <p:anim calcmode="lin" valueType="num">
                                      <p:cBhvr additive="base">
                                        <p:cTn id="81" dur="500" fill="hold"/>
                                        <p:tgtEl>
                                          <p:spTgt spid="24270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42703"/>
                                        </p:tgtEl>
                                        <p:attrNameLst>
                                          <p:attrName>style.visibility</p:attrName>
                                        </p:attrNameLst>
                                      </p:cBhvr>
                                      <p:to>
                                        <p:strVal val="visible"/>
                                      </p:to>
                                    </p:set>
                                    <p:anim calcmode="lin" valueType="num">
                                      <p:cBhvr additive="base">
                                        <p:cTn id="84" dur="500" fill="hold"/>
                                        <p:tgtEl>
                                          <p:spTgt spid="242703"/>
                                        </p:tgtEl>
                                        <p:attrNameLst>
                                          <p:attrName>ppt_x</p:attrName>
                                        </p:attrNameLst>
                                      </p:cBhvr>
                                      <p:tavLst>
                                        <p:tav tm="0">
                                          <p:val>
                                            <p:strVal val="#ppt_x"/>
                                          </p:val>
                                        </p:tav>
                                        <p:tav tm="100000">
                                          <p:val>
                                            <p:strVal val="#ppt_x"/>
                                          </p:val>
                                        </p:tav>
                                      </p:tavLst>
                                    </p:anim>
                                    <p:anim calcmode="lin" valueType="num">
                                      <p:cBhvr additive="base">
                                        <p:cTn id="85" dur="500" fill="hold"/>
                                        <p:tgtEl>
                                          <p:spTgt spid="24270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42706"/>
                                        </p:tgtEl>
                                        <p:attrNameLst>
                                          <p:attrName>style.visibility</p:attrName>
                                        </p:attrNameLst>
                                      </p:cBhvr>
                                      <p:to>
                                        <p:strVal val="visible"/>
                                      </p:to>
                                    </p:set>
                                    <p:anim calcmode="lin" valueType="num">
                                      <p:cBhvr additive="base">
                                        <p:cTn id="88" dur="500" fill="hold"/>
                                        <p:tgtEl>
                                          <p:spTgt spid="242706"/>
                                        </p:tgtEl>
                                        <p:attrNameLst>
                                          <p:attrName>ppt_x</p:attrName>
                                        </p:attrNameLst>
                                      </p:cBhvr>
                                      <p:tavLst>
                                        <p:tav tm="0">
                                          <p:val>
                                            <p:strVal val="#ppt_x"/>
                                          </p:val>
                                        </p:tav>
                                        <p:tav tm="100000">
                                          <p:val>
                                            <p:strVal val="#ppt_x"/>
                                          </p:val>
                                        </p:tav>
                                      </p:tavLst>
                                    </p:anim>
                                    <p:anim calcmode="lin" valueType="num">
                                      <p:cBhvr additive="base">
                                        <p:cTn id="89" dur="500" fill="hold"/>
                                        <p:tgtEl>
                                          <p:spTgt spid="242706"/>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42707"/>
                                        </p:tgtEl>
                                        <p:attrNameLst>
                                          <p:attrName>style.visibility</p:attrName>
                                        </p:attrNameLst>
                                      </p:cBhvr>
                                      <p:to>
                                        <p:strVal val="visible"/>
                                      </p:to>
                                    </p:set>
                                    <p:anim calcmode="lin" valueType="num">
                                      <p:cBhvr additive="base">
                                        <p:cTn id="92" dur="500" fill="hold"/>
                                        <p:tgtEl>
                                          <p:spTgt spid="242707"/>
                                        </p:tgtEl>
                                        <p:attrNameLst>
                                          <p:attrName>ppt_x</p:attrName>
                                        </p:attrNameLst>
                                      </p:cBhvr>
                                      <p:tavLst>
                                        <p:tav tm="0">
                                          <p:val>
                                            <p:strVal val="#ppt_x"/>
                                          </p:val>
                                        </p:tav>
                                        <p:tav tm="100000">
                                          <p:val>
                                            <p:strVal val="#ppt_x"/>
                                          </p:val>
                                        </p:tav>
                                      </p:tavLst>
                                    </p:anim>
                                    <p:anim calcmode="lin" valueType="num">
                                      <p:cBhvr additive="base">
                                        <p:cTn id="93" dur="500" fill="hold"/>
                                        <p:tgtEl>
                                          <p:spTgt spid="242707"/>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42710"/>
                                        </p:tgtEl>
                                        <p:attrNameLst>
                                          <p:attrName>style.visibility</p:attrName>
                                        </p:attrNameLst>
                                      </p:cBhvr>
                                      <p:to>
                                        <p:strVal val="visible"/>
                                      </p:to>
                                    </p:set>
                                    <p:anim calcmode="lin" valueType="num">
                                      <p:cBhvr additive="base">
                                        <p:cTn id="96" dur="500" fill="hold"/>
                                        <p:tgtEl>
                                          <p:spTgt spid="242710"/>
                                        </p:tgtEl>
                                        <p:attrNameLst>
                                          <p:attrName>ppt_x</p:attrName>
                                        </p:attrNameLst>
                                      </p:cBhvr>
                                      <p:tavLst>
                                        <p:tav tm="0">
                                          <p:val>
                                            <p:strVal val="#ppt_x"/>
                                          </p:val>
                                        </p:tav>
                                        <p:tav tm="100000">
                                          <p:val>
                                            <p:strVal val="#ppt_x"/>
                                          </p:val>
                                        </p:tav>
                                      </p:tavLst>
                                    </p:anim>
                                    <p:anim calcmode="lin" valueType="num">
                                      <p:cBhvr additive="base">
                                        <p:cTn id="97" dur="500" fill="hold"/>
                                        <p:tgtEl>
                                          <p:spTgt spid="24271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42712"/>
                                        </p:tgtEl>
                                        <p:attrNameLst>
                                          <p:attrName>style.visibility</p:attrName>
                                        </p:attrNameLst>
                                      </p:cBhvr>
                                      <p:to>
                                        <p:strVal val="visible"/>
                                      </p:to>
                                    </p:set>
                                    <p:anim calcmode="lin" valueType="num">
                                      <p:cBhvr additive="base">
                                        <p:cTn id="100" dur="500" fill="hold"/>
                                        <p:tgtEl>
                                          <p:spTgt spid="242712"/>
                                        </p:tgtEl>
                                        <p:attrNameLst>
                                          <p:attrName>ppt_x</p:attrName>
                                        </p:attrNameLst>
                                      </p:cBhvr>
                                      <p:tavLst>
                                        <p:tav tm="0">
                                          <p:val>
                                            <p:strVal val="#ppt_x"/>
                                          </p:val>
                                        </p:tav>
                                        <p:tav tm="100000">
                                          <p:val>
                                            <p:strVal val="#ppt_x"/>
                                          </p:val>
                                        </p:tav>
                                      </p:tavLst>
                                    </p:anim>
                                    <p:anim calcmode="lin" valueType="num">
                                      <p:cBhvr additive="base">
                                        <p:cTn id="101" dur="500" fill="hold"/>
                                        <p:tgtEl>
                                          <p:spTgt spid="242712"/>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42713"/>
                                        </p:tgtEl>
                                        <p:attrNameLst>
                                          <p:attrName>style.visibility</p:attrName>
                                        </p:attrNameLst>
                                      </p:cBhvr>
                                      <p:to>
                                        <p:strVal val="visible"/>
                                      </p:to>
                                    </p:set>
                                    <p:anim calcmode="lin" valueType="num">
                                      <p:cBhvr additive="base">
                                        <p:cTn id="104" dur="500" fill="hold"/>
                                        <p:tgtEl>
                                          <p:spTgt spid="242713"/>
                                        </p:tgtEl>
                                        <p:attrNameLst>
                                          <p:attrName>ppt_x</p:attrName>
                                        </p:attrNameLst>
                                      </p:cBhvr>
                                      <p:tavLst>
                                        <p:tav tm="0">
                                          <p:val>
                                            <p:strVal val="#ppt_x"/>
                                          </p:val>
                                        </p:tav>
                                        <p:tav tm="100000">
                                          <p:val>
                                            <p:strVal val="#ppt_x"/>
                                          </p:val>
                                        </p:tav>
                                      </p:tavLst>
                                    </p:anim>
                                    <p:anim calcmode="lin" valueType="num">
                                      <p:cBhvr additive="base">
                                        <p:cTn id="105" dur="500" fill="hold"/>
                                        <p:tgtEl>
                                          <p:spTgt spid="24271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42714"/>
                                        </p:tgtEl>
                                        <p:attrNameLst>
                                          <p:attrName>style.visibility</p:attrName>
                                        </p:attrNameLst>
                                      </p:cBhvr>
                                      <p:to>
                                        <p:strVal val="visible"/>
                                      </p:to>
                                    </p:set>
                                    <p:anim calcmode="lin" valueType="num">
                                      <p:cBhvr additive="base">
                                        <p:cTn id="108" dur="500" fill="hold"/>
                                        <p:tgtEl>
                                          <p:spTgt spid="242714"/>
                                        </p:tgtEl>
                                        <p:attrNameLst>
                                          <p:attrName>ppt_x</p:attrName>
                                        </p:attrNameLst>
                                      </p:cBhvr>
                                      <p:tavLst>
                                        <p:tav tm="0">
                                          <p:val>
                                            <p:strVal val="#ppt_x"/>
                                          </p:val>
                                        </p:tav>
                                        <p:tav tm="100000">
                                          <p:val>
                                            <p:strVal val="#ppt_x"/>
                                          </p:val>
                                        </p:tav>
                                      </p:tavLst>
                                    </p:anim>
                                    <p:anim calcmode="lin" valueType="num">
                                      <p:cBhvr additive="base">
                                        <p:cTn id="109" dur="500" fill="hold"/>
                                        <p:tgtEl>
                                          <p:spTgt spid="24271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242715"/>
                                        </p:tgtEl>
                                        <p:attrNameLst>
                                          <p:attrName>style.visibility</p:attrName>
                                        </p:attrNameLst>
                                      </p:cBhvr>
                                      <p:to>
                                        <p:strVal val="visible"/>
                                      </p:to>
                                    </p:set>
                                    <p:anim calcmode="lin" valueType="num">
                                      <p:cBhvr additive="base">
                                        <p:cTn id="112" dur="500" fill="hold"/>
                                        <p:tgtEl>
                                          <p:spTgt spid="242715"/>
                                        </p:tgtEl>
                                        <p:attrNameLst>
                                          <p:attrName>ppt_x</p:attrName>
                                        </p:attrNameLst>
                                      </p:cBhvr>
                                      <p:tavLst>
                                        <p:tav tm="0">
                                          <p:val>
                                            <p:strVal val="#ppt_x"/>
                                          </p:val>
                                        </p:tav>
                                        <p:tav tm="100000">
                                          <p:val>
                                            <p:strVal val="#ppt_x"/>
                                          </p:val>
                                        </p:tav>
                                      </p:tavLst>
                                    </p:anim>
                                    <p:anim calcmode="lin" valueType="num">
                                      <p:cBhvr additive="base">
                                        <p:cTn id="113" dur="500" fill="hold"/>
                                        <p:tgtEl>
                                          <p:spTgt spid="242715"/>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242716"/>
                                        </p:tgtEl>
                                        <p:attrNameLst>
                                          <p:attrName>style.visibility</p:attrName>
                                        </p:attrNameLst>
                                      </p:cBhvr>
                                      <p:to>
                                        <p:strVal val="visible"/>
                                      </p:to>
                                    </p:set>
                                    <p:anim calcmode="lin" valueType="num">
                                      <p:cBhvr additive="base">
                                        <p:cTn id="116" dur="500" fill="hold"/>
                                        <p:tgtEl>
                                          <p:spTgt spid="242716"/>
                                        </p:tgtEl>
                                        <p:attrNameLst>
                                          <p:attrName>ppt_x</p:attrName>
                                        </p:attrNameLst>
                                      </p:cBhvr>
                                      <p:tavLst>
                                        <p:tav tm="0">
                                          <p:val>
                                            <p:strVal val="#ppt_x"/>
                                          </p:val>
                                        </p:tav>
                                        <p:tav tm="100000">
                                          <p:val>
                                            <p:strVal val="#ppt_x"/>
                                          </p:val>
                                        </p:tav>
                                      </p:tavLst>
                                    </p:anim>
                                    <p:anim calcmode="lin" valueType="num">
                                      <p:cBhvr additive="base">
                                        <p:cTn id="117" dur="500" fill="hold"/>
                                        <p:tgtEl>
                                          <p:spTgt spid="24271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242717"/>
                                        </p:tgtEl>
                                        <p:attrNameLst>
                                          <p:attrName>style.visibility</p:attrName>
                                        </p:attrNameLst>
                                      </p:cBhvr>
                                      <p:to>
                                        <p:strVal val="visible"/>
                                      </p:to>
                                    </p:set>
                                    <p:anim calcmode="lin" valueType="num">
                                      <p:cBhvr additive="base">
                                        <p:cTn id="120" dur="500" fill="hold"/>
                                        <p:tgtEl>
                                          <p:spTgt spid="242717"/>
                                        </p:tgtEl>
                                        <p:attrNameLst>
                                          <p:attrName>ppt_x</p:attrName>
                                        </p:attrNameLst>
                                      </p:cBhvr>
                                      <p:tavLst>
                                        <p:tav tm="0">
                                          <p:val>
                                            <p:strVal val="#ppt_x"/>
                                          </p:val>
                                        </p:tav>
                                        <p:tav tm="100000">
                                          <p:val>
                                            <p:strVal val="#ppt_x"/>
                                          </p:val>
                                        </p:tav>
                                      </p:tavLst>
                                    </p:anim>
                                    <p:anim calcmode="lin" valueType="num">
                                      <p:cBhvr additive="base">
                                        <p:cTn id="121" dur="500" fill="hold"/>
                                        <p:tgtEl>
                                          <p:spTgt spid="242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animBg="1"/>
      <p:bldP spid="242695" grpId="0" animBg="1"/>
      <p:bldP spid="242698" grpId="0" animBg="1"/>
      <p:bldP spid="242699" grpId="0" animBg="1"/>
      <p:bldP spid="242700" grpId="0" animBg="1"/>
      <p:bldP spid="242702" grpId="0" animBg="1"/>
      <p:bldP spid="242704" grpId="0" animBg="1"/>
      <p:bldP spid="242705" grpId="0" animBg="1"/>
      <p:bldP spid="242708" grpId="0" animBg="1"/>
      <p:bldP spid="242711" grpId="0"/>
      <p:bldP spid="242690" grpId="0" animBg="1"/>
      <p:bldP spid="242691" grpId="0" animBg="1"/>
      <p:bldP spid="242692" grpId="0" animBg="1"/>
      <p:bldP spid="242693" grpId="0" animBg="1"/>
      <p:bldP spid="242696" grpId="0"/>
      <p:bldP spid="242697" grpId="0"/>
      <p:bldP spid="242701" grpId="0" animBg="1"/>
      <p:bldP spid="242703" grpId="0" animBg="1"/>
      <p:bldP spid="242706" grpId="0" animBg="1"/>
      <p:bldP spid="242707" grpId="0" animBg="1"/>
      <p:bldP spid="242710" grpId="0"/>
      <p:bldP spid="242712" grpId="0"/>
      <p:bldP spid="242713" grpId="0"/>
      <p:bldP spid="242714" grpId="0"/>
      <p:bldP spid="242715" grpId="0"/>
      <p:bldP spid="242716" grpId="0"/>
      <p:bldP spid="242717"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195</a:t>
            </a:fld>
            <a:endParaRPr lang="en-US" altLang="zh-CN"/>
          </a:p>
        </p:txBody>
      </p:sp>
      <p:sp>
        <p:nvSpPr>
          <p:cNvPr id="1071106" name="Rectangle 2"/>
          <p:cNvSpPr>
            <a:spLocks noChangeArrowheads="1"/>
          </p:cNvSpPr>
          <p:nvPr/>
        </p:nvSpPr>
        <p:spPr bwMode="auto">
          <a:xfrm>
            <a:off x="12879" y="24469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71105" name="Object 1"/>
          <p:cNvGraphicFramePr>
            <a:graphicFrameLocks noChangeAspect="1"/>
          </p:cNvGraphicFramePr>
          <p:nvPr/>
        </p:nvGraphicFramePr>
        <p:xfrm>
          <a:off x="1133341" y="463640"/>
          <a:ext cx="6859210" cy="3078051"/>
        </p:xfrm>
        <a:graphic>
          <a:graphicData uri="http://schemas.openxmlformats.org/presentationml/2006/ole">
            <p:oleObj spid="_x0000_s1071105" name="Visio" r:id="rId3" imgW="2734628" imgH="1228725" progId="Visio.Drawing.11">
              <p:embed/>
            </p:oleObj>
          </a:graphicData>
        </a:graphic>
      </p:graphicFrame>
      <p:sp>
        <p:nvSpPr>
          <p:cNvPr id="5" name="Text Box 7"/>
          <p:cNvSpPr txBox="1">
            <a:spLocks noChangeArrowheads="1"/>
          </p:cNvSpPr>
          <p:nvPr/>
        </p:nvSpPr>
        <p:spPr bwMode="auto">
          <a:xfrm>
            <a:off x="1794187" y="3361723"/>
            <a:ext cx="5482377"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一个假象工程的</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AOE-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网络</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6" name="Rectangle 3"/>
          <p:cNvSpPr>
            <a:spLocks noChangeArrowheads="1"/>
          </p:cNvSpPr>
          <p:nvPr/>
        </p:nvSpPr>
        <p:spPr bwMode="auto">
          <a:xfrm>
            <a:off x="2142388" y="4020670"/>
            <a:ext cx="4606142" cy="2431648"/>
          </a:xfrm>
          <a:prstGeom prst="rect">
            <a:avLst/>
          </a:prstGeom>
          <a:noFill/>
          <a:ln w="9525">
            <a:noFill/>
            <a:miter lim="800000"/>
            <a:headEnd/>
            <a:tailEnd/>
          </a:ln>
          <a:effectLst/>
        </p:spPr>
        <p:txBody>
          <a:bodyPr lIns="92075" tIns="46038" rIns="92075" bIns="46038"/>
          <a:lstStyle/>
          <a:p>
            <a:r>
              <a:rPr lang="en-US" altLang="zh-CN" sz="2800" b="1" dirty="0" smtClean="0">
                <a:solidFill>
                  <a:srgbClr val="FF0000"/>
                </a:solidFill>
                <a:effectLst>
                  <a:outerShdw blurRad="38100" dist="38100" dir="2700000" algn="tl">
                    <a:srgbClr val="000000">
                      <a:alpha val="43137"/>
                    </a:srgbClr>
                  </a:outerShdw>
                </a:effectLst>
              </a:rPr>
              <a:t>v</a:t>
            </a:r>
            <a:r>
              <a:rPr lang="en-US" altLang="zh-CN" sz="2800" b="1" baseline="-25000" dirty="0" smtClean="0">
                <a:solidFill>
                  <a:srgbClr val="FF0000"/>
                </a:solidFill>
                <a:effectLst>
                  <a:outerShdw blurRad="38100" dist="38100" dir="2700000" algn="tl">
                    <a:srgbClr val="000000">
                      <a:alpha val="43137"/>
                    </a:srgbClr>
                  </a:outerShdw>
                </a:effectLst>
              </a:rPr>
              <a:t>1</a:t>
            </a:r>
            <a:r>
              <a:rPr lang="zh-CN" altLang="zh-CN" sz="2800" b="1" dirty="0" smtClean="0">
                <a:solidFill>
                  <a:srgbClr val="0000FF"/>
                </a:solidFill>
                <a:effectLst>
                  <a:outerShdw blurRad="38100" dist="38100" dir="2700000" algn="tl">
                    <a:srgbClr val="000000">
                      <a:alpha val="43137"/>
                    </a:srgbClr>
                  </a:outerShdw>
                </a:effectLst>
              </a:rPr>
              <a:t>——表示工程开始</a:t>
            </a:r>
          </a:p>
          <a:p>
            <a:r>
              <a:rPr lang="en-US" altLang="zh-CN" sz="2800" b="1" dirty="0" smtClean="0">
                <a:solidFill>
                  <a:srgbClr val="FF0000"/>
                </a:solidFill>
                <a:effectLst>
                  <a:outerShdw blurRad="38100" dist="38100" dir="2700000" algn="tl">
                    <a:srgbClr val="000000">
                      <a:alpha val="43137"/>
                    </a:srgbClr>
                  </a:outerShdw>
                </a:effectLst>
              </a:rPr>
              <a:t>v</a:t>
            </a:r>
            <a:r>
              <a:rPr lang="en-US" altLang="zh-CN" sz="2800" b="1" baseline="-25000" dirty="0" smtClean="0">
                <a:solidFill>
                  <a:srgbClr val="FF0000"/>
                </a:solidFill>
                <a:effectLst>
                  <a:outerShdw blurRad="38100" dist="38100" dir="2700000" algn="tl">
                    <a:srgbClr val="000000">
                      <a:alpha val="43137"/>
                    </a:srgbClr>
                  </a:outerShdw>
                </a:effectLst>
              </a:rPr>
              <a:t>2</a:t>
            </a:r>
            <a:r>
              <a:rPr lang="zh-CN" altLang="zh-CN" sz="2800" b="1" dirty="0" smtClean="0">
                <a:solidFill>
                  <a:srgbClr val="0000FF"/>
                </a:solidFill>
                <a:effectLst>
                  <a:outerShdw blurRad="38100" dist="38100" dir="2700000" algn="tl">
                    <a:srgbClr val="000000">
                      <a:alpha val="43137"/>
                    </a:srgbClr>
                  </a:outerShdw>
                </a:effectLst>
              </a:rPr>
              <a:t>——表示活动</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1</a:t>
            </a:r>
            <a:r>
              <a:rPr lang="zh-CN" altLang="zh-CN" sz="2800" b="1" dirty="0" smtClean="0">
                <a:solidFill>
                  <a:srgbClr val="0000FF"/>
                </a:solidFill>
                <a:effectLst>
                  <a:outerShdw blurRad="38100" dist="38100" dir="2700000" algn="tl">
                    <a:srgbClr val="000000">
                      <a:alpha val="43137"/>
                    </a:srgbClr>
                  </a:outerShdw>
                </a:effectLst>
              </a:rPr>
              <a:t>完成</a:t>
            </a:r>
          </a:p>
          <a:p>
            <a:r>
              <a:rPr lang="en-US" altLang="zh-CN" sz="2800" b="1" dirty="0" smtClean="0">
                <a:solidFill>
                  <a:srgbClr val="FF0000"/>
                </a:solidFill>
                <a:effectLst>
                  <a:outerShdw blurRad="38100" dist="38100" dir="2700000" algn="tl">
                    <a:srgbClr val="000000">
                      <a:alpha val="43137"/>
                    </a:srgbClr>
                  </a:outerShdw>
                </a:effectLst>
              </a:rPr>
              <a:t>v</a:t>
            </a:r>
            <a:r>
              <a:rPr lang="en-US" altLang="zh-CN" sz="2800" b="1" baseline="-25000" dirty="0" smtClean="0">
                <a:solidFill>
                  <a:srgbClr val="FF0000"/>
                </a:solidFill>
                <a:effectLst>
                  <a:outerShdw blurRad="38100" dist="38100" dir="2700000" algn="tl">
                    <a:srgbClr val="000000">
                      <a:alpha val="43137"/>
                    </a:srgbClr>
                  </a:outerShdw>
                </a:effectLst>
              </a:rPr>
              <a:t>3</a:t>
            </a:r>
            <a:r>
              <a:rPr lang="zh-CN" altLang="zh-CN" sz="2800" b="1" dirty="0" smtClean="0">
                <a:solidFill>
                  <a:srgbClr val="0000FF"/>
                </a:solidFill>
                <a:effectLst>
                  <a:outerShdw blurRad="38100" dist="38100" dir="2700000" algn="tl">
                    <a:srgbClr val="000000">
                      <a:alpha val="43137"/>
                    </a:srgbClr>
                  </a:outerShdw>
                </a:effectLst>
              </a:rPr>
              <a:t>——表示活动</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2</a:t>
            </a:r>
            <a:r>
              <a:rPr lang="zh-CN" altLang="zh-CN" sz="2800" b="1" dirty="0" smtClean="0">
                <a:solidFill>
                  <a:srgbClr val="0000FF"/>
                </a:solidFill>
                <a:effectLst>
                  <a:outerShdw blurRad="38100" dist="38100" dir="2700000" algn="tl">
                    <a:srgbClr val="000000">
                      <a:alpha val="43137"/>
                    </a:srgbClr>
                  </a:outerShdw>
                </a:effectLst>
              </a:rPr>
              <a:t>完成</a:t>
            </a:r>
          </a:p>
          <a:p>
            <a:r>
              <a:rPr lang="en-US" altLang="zh-CN" sz="2800" b="1" dirty="0" smtClean="0">
                <a:solidFill>
                  <a:srgbClr val="FF0000"/>
                </a:solidFill>
                <a:effectLst>
                  <a:outerShdw blurRad="38100" dist="38100" dir="2700000" algn="tl">
                    <a:srgbClr val="000000">
                      <a:alpha val="43137"/>
                    </a:srgbClr>
                  </a:outerShdw>
                </a:effectLst>
              </a:rPr>
              <a:t>v</a:t>
            </a:r>
            <a:r>
              <a:rPr lang="en-US" altLang="zh-CN" sz="2800" b="1" baseline="-25000" dirty="0" smtClean="0">
                <a:solidFill>
                  <a:srgbClr val="FF0000"/>
                </a:solidFill>
                <a:effectLst>
                  <a:outerShdw blurRad="38100" dist="38100" dir="2700000" algn="tl">
                    <a:srgbClr val="000000">
                      <a:alpha val="43137"/>
                    </a:srgbClr>
                  </a:outerShdw>
                </a:effectLst>
              </a:rPr>
              <a:t>4</a:t>
            </a:r>
            <a:r>
              <a:rPr lang="zh-CN" altLang="zh-CN" sz="2800" b="1" dirty="0" smtClean="0">
                <a:solidFill>
                  <a:srgbClr val="0000FF"/>
                </a:solidFill>
                <a:effectLst>
                  <a:outerShdw blurRad="38100" dist="38100" dir="2700000" algn="tl">
                    <a:srgbClr val="000000">
                      <a:alpha val="43137"/>
                    </a:srgbClr>
                  </a:outerShdw>
                </a:effectLst>
              </a:rPr>
              <a:t>——表示活动</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3</a:t>
            </a:r>
            <a:r>
              <a:rPr lang="zh-CN" altLang="zh-CN" sz="2800" b="1" dirty="0" smtClean="0">
                <a:solidFill>
                  <a:srgbClr val="0000FF"/>
                </a:solidFill>
                <a:effectLst>
                  <a:outerShdw blurRad="38100" dist="38100" dir="2700000" algn="tl">
                    <a:srgbClr val="000000">
                      <a:alpha val="43137"/>
                    </a:srgbClr>
                  </a:outerShdw>
                </a:effectLst>
              </a:rPr>
              <a:t>和</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4</a:t>
            </a:r>
            <a:r>
              <a:rPr lang="zh-CN" altLang="zh-CN" sz="2800" b="1" dirty="0" smtClean="0">
                <a:solidFill>
                  <a:srgbClr val="0000FF"/>
                </a:solidFill>
                <a:effectLst>
                  <a:outerShdw blurRad="38100" dist="38100" dir="2700000" algn="tl">
                    <a:srgbClr val="000000">
                      <a:alpha val="43137"/>
                    </a:srgbClr>
                  </a:outerShdw>
                </a:effectLst>
              </a:rPr>
              <a:t>完成</a:t>
            </a:r>
          </a:p>
          <a:p>
            <a:r>
              <a:rPr lang="en-US" altLang="zh-CN" sz="2800" b="1" dirty="0" smtClean="0">
                <a:solidFill>
                  <a:srgbClr val="FF0000"/>
                </a:solidFill>
                <a:effectLst>
                  <a:outerShdw blurRad="38100" dist="38100" dir="2700000" algn="tl">
                    <a:srgbClr val="000000">
                      <a:alpha val="43137"/>
                    </a:srgbClr>
                  </a:outerShdw>
                </a:effectLst>
              </a:rPr>
              <a:t>v</a:t>
            </a:r>
            <a:r>
              <a:rPr lang="en-US" altLang="zh-CN" sz="2800" b="1" baseline="-25000" dirty="0" smtClean="0">
                <a:solidFill>
                  <a:srgbClr val="FF0000"/>
                </a:solidFill>
                <a:effectLst>
                  <a:outerShdw blurRad="38100" dist="38100" dir="2700000" algn="tl">
                    <a:srgbClr val="000000">
                      <a:alpha val="43137"/>
                    </a:srgbClr>
                  </a:outerShdw>
                </a:effectLst>
              </a:rPr>
              <a:t>5</a:t>
            </a:r>
            <a:r>
              <a:rPr lang="zh-CN" altLang="zh-CN" sz="2800" b="1" dirty="0" smtClean="0">
                <a:solidFill>
                  <a:srgbClr val="0000FF"/>
                </a:solidFill>
                <a:effectLst>
                  <a:outerShdw blurRad="38100" dist="38100" dir="2700000" algn="tl">
                    <a:srgbClr val="000000">
                      <a:alpha val="43137"/>
                    </a:srgbClr>
                  </a:outerShdw>
                </a:effectLst>
              </a:rPr>
              <a:t>——表示活动</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5</a:t>
            </a:r>
            <a:r>
              <a:rPr lang="zh-CN" altLang="zh-CN" sz="2800" b="1" dirty="0" smtClean="0">
                <a:solidFill>
                  <a:srgbClr val="0000FF"/>
                </a:solidFill>
                <a:effectLst>
                  <a:outerShdw blurRad="38100" dist="38100" dir="2700000" algn="tl">
                    <a:srgbClr val="000000">
                      <a:alpha val="43137"/>
                    </a:srgbClr>
                  </a:outerShdw>
                </a:effectLst>
              </a:rPr>
              <a:t>和</a:t>
            </a:r>
            <a:r>
              <a:rPr lang="en-US" altLang="zh-CN" sz="2800" b="1" dirty="0" smtClean="0">
                <a:solidFill>
                  <a:srgbClr val="FF0000"/>
                </a:solidFill>
                <a:effectLst>
                  <a:outerShdw blurRad="38100" dist="38100" dir="2700000" algn="tl">
                    <a:srgbClr val="000000">
                      <a:alpha val="43137"/>
                    </a:srgbClr>
                  </a:outerShdw>
                </a:effectLst>
              </a:rPr>
              <a:t>a</a:t>
            </a:r>
            <a:r>
              <a:rPr lang="en-US" altLang="zh-CN" sz="2800" b="1" baseline="-25000" dirty="0" smtClean="0">
                <a:solidFill>
                  <a:srgbClr val="FF0000"/>
                </a:solidFill>
                <a:effectLst>
                  <a:outerShdw blurRad="38100" dist="38100" dir="2700000" algn="tl">
                    <a:srgbClr val="000000">
                      <a:alpha val="43137"/>
                    </a:srgbClr>
                  </a:outerShdw>
                </a:effectLst>
              </a:rPr>
              <a:t>6</a:t>
            </a:r>
            <a:r>
              <a:rPr lang="zh-CN" altLang="zh-CN" sz="2800" b="1" dirty="0" smtClean="0">
                <a:solidFill>
                  <a:srgbClr val="0000FF"/>
                </a:solidFill>
                <a:effectLst>
                  <a:outerShdw blurRad="38100" dist="38100" dir="2700000" algn="tl">
                    <a:srgbClr val="000000">
                      <a:alpha val="43137"/>
                    </a:srgbClr>
                  </a:outerShdw>
                </a:effectLst>
              </a:rPr>
              <a:t>完成</a:t>
            </a:r>
          </a:p>
          <a:p>
            <a:pPr marL="342900" indent="-342900" algn="just">
              <a:spcBef>
                <a:spcPct val="20000"/>
              </a:spcBef>
              <a:buClr>
                <a:srgbClr val="CC3300"/>
              </a:buClr>
              <a:buSzPct val="55000"/>
            </a:pPr>
            <a:endParaRPr lang="zh-CN" altLang="en-US" sz="2800" b="1" dirty="0">
              <a:solidFill>
                <a:srgbClr val="0000FF"/>
              </a:solidFill>
              <a:effectLst>
                <a:outerShdw blurRad="38100" dist="38100" dir="2700000" algn="tl">
                  <a:srgbClr val="000000">
                    <a:alpha val="43137"/>
                  </a:srgbClr>
                </a:outerShdw>
              </a:effectLst>
              <a:ea typeface="仿宋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196</a:t>
            </a:fld>
            <a:endParaRPr lang="en-US" altLang="zh-CN"/>
          </a:p>
        </p:txBody>
      </p:sp>
      <p:graphicFrame>
        <p:nvGraphicFramePr>
          <p:cNvPr id="3" name="Object 1"/>
          <p:cNvGraphicFramePr>
            <a:graphicFrameLocks noChangeAspect="1"/>
          </p:cNvGraphicFramePr>
          <p:nvPr/>
        </p:nvGraphicFramePr>
        <p:xfrm>
          <a:off x="1133341" y="618186"/>
          <a:ext cx="6859210" cy="3078051"/>
        </p:xfrm>
        <a:graphic>
          <a:graphicData uri="http://schemas.openxmlformats.org/presentationml/2006/ole">
            <p:oleObj spid="_x0000_s1081346" name="Visio" r:id="rId3" imgW="2734628" imgH="1228725" progId="Visio.Drawing.11">
              <p:embed/>
            </p:oleObj>
          </a:graphicData>
        </a:graphic>
      </p:graphicFrame>
      <p:sp>
        <p:nvSpPr>
          <p:cNvPr id="4" name="Text Box 7"/>
          <p:cNvSpPr txBox="1">
            <a:spLocks noChangeArrowheads="1"/>
          </p:cNvSpPr>
          <p:nvPr/>
        </p:nvSpPr>
        <p:spPr bwMode="auto">
          <a:xfrm>
            <a:off x="1794187" y="3516269"/>
            <a:ext cx="5482377"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一个假象工程的</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AOE-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网络</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 name="Rectangle 3"/>
          <p:cNvSpPr>
            <a:spLocks noChangeArrowheads="1"/>
          </p:cNvSpPr>
          <p:nvPr/>
        </p:nvSpPr>
        <p:spPr bwMode="auto">
          <a:xfrm>
            <a:off x="373487" y="4265368"/>
            <a:ext cx="8603088" cy="1749065"/>
          </a:xfrm>
          <a:prstGeom prst="rect">
            <a:avLst/>
          </a:prstGeom>
          <a:noFill/>
          <a:ln w="9525">
            <a:noFill/>
            <a:miter lim="800000"/>
            <a:headEnd/>
            <a:tailEnd/>
          </a:ln>
          <a:effectLst/>
        </p:spPr>
        <p:txBody>
          <a:bodyPr lIns="92075" tIns="46038" rIns="92075" bIns="46038"/>
          <a:lstStyle/>
          <a:p>
            <a:r>
              <a:rPr lang="en-US" altLang="zh-CN" sz="2600" b="1" dirty="0" smtClean="0">
                <a:solidFill>
                  <a:srgbClr val="FF0000"/>
                </a:solidFill>
                <a:effectLst>
                  <a:outerShdw blurRad="38100" dist="38100" dir="2700000" algn="tl">
                    <a:srgbClr val="000000">
                      <a:alpha val="43137"/>
                    </a:srgbClr>
                  </a:outerShdw>
                </a:effectLst>
              </a:rPr>
              <a:t>v</a:t>
            </a:r>
            <a:r>
              <a:rPr lang="en-US" altLang="zh-CN" sz="2600" b="1" baseline="-25000" dirty="0" smtClean="0">
                <a:solidFill>
                  <a:srgbClr val="FF0000"/>
                </a:solidFill>
                <a:effectLst>
                  <a:outerShdw blurRad="38100" dist="38100" dir="2700000" algn="tl">
                    <a:srgbClr val="000000">
                      <a:alpha val="43137"/>
                    </a:srgbClr>
                  </a:outerShdw>
                </a:effectLst>
              </a:rPr>
              <a:t>6</a:t>
            </a:r>
            <a:r>
              <a:rPr lang="zh-CN" altLang="zh-CN" sz="2600" b="1" dirty="0" smtClean="0">
                <a:solidFill>
                  <a:srgbClr val="0000FF"/>
                </a:solidFill>
                <a:effectLst>
                  <a:outerShdw blurRad="38100" dist="38100" dir="2700000" algn="tl">
                    <a:srgbClr val="000000">
                      <a:alpha val="43137"/>
                    </a:srgbClr>
                  </a:outerShdw>
                </a:effectLst>
              </a:rPr>
              <a:t>——表示活动</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7</a:t>
            </a:r>
            <a:r>
              <a:rPr lang="zh-CN" altLang="zh-CN" sz="2600" b="1" dirty="0" smtClean="0">
                <a:solidFill>
                  <a:srgbClr val="0000FF"/>
                </a:solidFill>
                <a:effectLst>
                  <a:outerShdw blurRad="38100" dist="38100" dir="2700000" algn="tl">
                    <a:srgbClr val="000000">
                      <a:alpha val="43137"/>
                    </a:srgbClr>
                  </a:outerShdw>
                </a:effectLst>
              </a:rPr>
              <a:t>完成</a:t>
            </a:r>
          </a:p>
          <a:p>
            <a:r>
              <a:rPr lang="en-US" altLang="zh-CN" sz="2600" b="1" dirty="0" smtClean="0">
                <a:solidFill>
                  <a:srgbClr val="FF0000"/>
                </a:solidFill>
                <a:effectLst>
                  <a:outerShdw blurRad="38100" dist="38100" dir="2700000" algn="tl">
                    <a:srgbClr val="000000">
                      <a:alpha val="43137"/>
                    </a:srgbClr>
                  </a:outerShdw>
                </a:effectLst>
              </a:rPr>
              <a:t>v</a:t>
            </a:r>
            <a:r>
              <a:rPr lang="en-US" altLang="zh-CN" sz="2600" b="1" baseline="-25000" dirty="0" smtClean="0">
                <a:solidFill>
                  <a:srgbClr val="FF0000"/>
                </a:solidFill>
                <a:effectLst>
                  <a:outerShdw blurRad="38100" dist="38100" dir="2700000" algn="tl">
                    <a:srgbClr val="000000">
                      <a:alpha val="43137"/>
                    </a:srgbClr>
                  </a:outerShdw>
                </a:effectLst>
              </a:rPr>
              <a:t>7</a:t>
            </a:r>
            <a:r>
              <a:rPr lang="zh-CN" altLang="zh-CN" sz="2600" b="1" dirty="0" smtClean="0">
                <a:solidFill>
                  <a:srgbClr val="0000FF"/>
                </a:solidFill>
                <a:effectLst>
                  <a:outerShdw blurRad="38100" dist="38100" dir="2700000" algn="tl">
                    <a:srgbClr val="000000">
                      <a:alpha val="43137"/>
                    </a:srgbClr>
                  </a:outerShdw>
                </a:effectLst>
              </a:rPr>
              <a:t>——表示活动</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8</a:t>
            </a:r>
            <a:r>
              <a:rPr lang="zh-CN" altLang="zh-CN" sz="2600" b="1" dirty="0" smtClean="0">
                <a:solidFill>
                  <a:srgbClr val="0000FF"/>
                </a:solidFill>
                <a:effectLst>
                  <a:outerShdw blurRad="38100" dist="38100" dir="2700000" algn="tl">
                    <a:srgbClr val="000000">
                      <a:alpha val="43137"/>
                    </a:srgbClr>
                  </a:outerShdw>
                </a:effectLst>
              </a:rPr>
              <a:t>和</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9</a:t>
            </a:r>
            <a:r>
              <a:rPr lang="zh-CN" altLang="zh-CN" sz="2600" b="1" dirty="0" smtClean="0">
                <a:solidFill>
                  <a:srgbClr val="0000FF"/>
                </a:solidFill>
                <a:effectLst>
                  <a:outerShdw blurRad="38100" dist="38100" dir="2700000" algn="tl">
                    <a:srgbClr val="000000">
                      <a:alpha val="43137"/>
                    </a:srgbClr>
                  </a:outerShdw>
                </a:effectLst>
              </a:rPr>
              <a:t>完成</a:t>
            </a:r>
          </a:p>
          <a:p>
            <a:r>
              <a:rPr lang="en-US" altLang="zh-CN" sz="2600" b="1" dirty="0" smtClean="0">
                <a:solidFill>
                  <a:srgbClr val="FF0000"/>
                </a:solidFill>
                <a:effectLst>
                  <a:outerShdw blurRad="38100" dist="38100" dir="2700000" algn="tl">
                    <a:srgbClr val="000000">
                      <a:alpha val="43137"/>
                    </a:srgbClr>
                  </a:outerShdw>
                </a:effectLst>
              </a:rPr>
              <a:t>v</a:t>
            </a:r>
            <a:r>
              <a:rPr lang="en-US" altLang="zh-CN" sz="2600" b="1" baseline="-25000" dirty="0" smtClean="0">
                <a:solidFill>
                  <a:srgbClr val="FF0000"/>
                </a:solidFill>
                <a:effectLst>
                  <a:outerShdw blurRad="38100" dist="38100" dir="2700000" algn="tl">
                    <a:srgbClr val="000000">
                      <a:alpha val="43137"/>
                    </a:srgbClr>
                  </a:outerShdw>
                </a:effectLst>
              </a:rPr>
              <a:t>8</a:t>
            </a:r>
            <a:r>
              <a:rPr lang="zh-CN" altLang="zh-CN" sz="2600" b="1" dirty="0" smtClean="0">
                <a:solidFill>
                  <a:srgbClr val="0000FF"/>
                </a:solidFill>
                <a:effectLst>
                  <a:outerShdw blurRad="38100" dist="38100" dir="2700000" algn="tl">
                    <a:srgbClr val="000000">
                      <a:alpha val="43137"/>
                    </a:srgbClr>
                  </a:outerShdw>
                </a:effectLst>
              </a:rPr>
              <a:t>——表示活动</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10</a:t>
            </a:r>
            <a:r>
              <a:rPr lang="zh-CN" altLang="zh-CN" sz="2600" b="1" dirty="0" smtClean="0">
                <a:solidFill>
                  <a:srgbClr val="0000FF"/>
                </a:solidFill>
                <a:effectLst>
                  <a:outerShdw blurRad="38100" dist="38100" dir="2700000" algn="tl">
                    <a:srgbClr val="000000">
                      <a:alpha val="43137"/>
                    </a:srgbClr>
                  </a:outerShdw>
                </a:effectLst>
              </a:rPr>
              <a:t>完成</a:t>
            </a:r>
          </a:p>
          <a:p>
            <a:r>
              <a:rPr lang="en-US" altLang="zh-CN" sz="2600" b="1" dirty="0" smtClean="0">
                <a:solidFill>
                  <a:srgbClr val="FF0000"/>
                </a:solidFill>
                <a:effectLst>
                  <a:outerShdw blurRad="38100" dist="38100" dir="2700000" algn="tl">
                    <a:srgbClr val="000000">
                      <a:alpha val="43137"/>
                    </a:srgbClr>
                  </a:outerShdw>
                </a:effectLst>
              </a:rPr>
              <a:t>v</a:t>
            </a:r>
            <a:r>
              <a:rPr lang="en-US" altLang="zh-CN" sz="2600" b="1" baseline="-25000" dirty="0" smtClean="0">
                <a:solidFill>
                  <a:srgbClr val="FF0000"/>
                </a:solidFill>
                <a:effectLst>
                  <a:outerShdw blurRad="38100" dist="38100" dir="2700000" algn="tl">
                    <a:srgbClr val="000000">
                      <a:alpha val="43137"/>
                    </a:srgbClr>
                  </a:outerShdw>
                </a:effectLst>
              </a:rPr>
              <a:t>9</a:t>
            </a:r>
            <a:r>
              <a:rPr lang="zh-CN" altLang="zh-CN" sz="2600" b="1" dirty="0" smtClean="0">
                <a:solidFill>
                  <a:srgbClr val="0000FF"/>
                </a:solidFill>
                <a:effectLst>
                  <a:outerShdw blurRad="38100" dist="38100" dir="2700000" algn="tl">
                    <a:srgbClr val="000000">
                      <a:alpha val="43137"/>
                    </a:srgbClr>
                  </a:outerShdw>
                </a:effectLst>
              </a:rPr>
              <a:t>——表示活动</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11</a:t>
            </a:r>
            <a:r>
              <a:rPr lang="en-US" altLang="zh-CN" sz="2600" b="1" dirty="0" smtClean="0">
                <a:solidFill>
                  <a:srgbClr val="0000FF"/>
                </a:solidFill>
                <a:effectLst>
                  <a:outerShdw blurRad="38100" dist="38100" dir="2700000" algn="tl">
                    <a:srgbClr val="000000">
                      <a:alpha val="43137"/>
                    </a:srgbClr>
                  </a:outerShdw>
                </a:effectLst>
              </a:rPr>
              <a:t>, </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12</a:t>
            </a:r>
            <a:r>
              <a:rPr lang="zh-CN" altLang="zh-CN" sz="2600" b="1" dirty="0" smtClean="0">
                <a:solidFill>
                  <a:srgbClr val="0000FF"/>
                </a:solidFill>
                <a:effectLst>
                  <a:outerShdw blurRad="38100" dist="38100" dir="2700000" algn="tl">
                    <a:srgbClr val="000000">
                      <a:alpha val="43137"/>
                    </a:srgbClr>
                  </a:outerShdw>
                </a:effectLst>
              </a:rPr>
              <a:t>和</a:t>
            </a:r>
            <a:r>
              <a:rPr lang="en-US" altLang="zh-CN" sz="2600" b="1" dirty="0" smtClean="0">
                <a:solidFill>
                  <a:srgbClr val="FF0000"/>
                </a:solidFill>
                <a:effectLst>
                  <a:outerShdw blurRad="38100" dist="38100" dir="2700000" algn="tl">
                    <a:srgbClr val="000000">
                      <a:alpha val="43137"/>
                    </a:srgbClr>
                  </a:outerShdw>
                </a:effectLst>
              </a:rPr>
              <a:t>a</a:t>
            </a:r>
            <a:r>
              <a:rPr lang="en-US" altLang="zh-CN" sz="2600" b="1" baseline="-25000" dirty="0" smtClean="0">
                <a:solidFill>
                  <a:srgbClr val="FF0000"/>
                </a:solidFill>
                <a:effectLst>
                  <a:outerShdw blurRad="38100" dist="38100" dir="2700000" algn="tl">
                    <a:srgbClr val="000000">
                      <a:alpha val="43137"/>
                    </a:srgbClr>
                  </a:outerShdw>
                </a:effectLst>
              </a:rPr>
              <a:t>13</a:t>
            </a:r>
            <a:r>
              <a:rPr lang="zh-CN" altLang="zh-CN" sz="2600" b="1" dirty="0" smtClean="0">
                <a:solidFill>
                  <a:srgbClr val="0000FF"/>
                </a:solidFill>
                <a:effectLst>
                  <a:outerShdw blurRad="38100" dist="38100" dir="2700000" algn="tl">
                    <a:srgbClr val="000000">
                      <a:alpha val="43137"/>
                    </a:srgbClr>
                  </a:outerShdw>
                </a:effectLst>
              </a:rPr>
              <a:t>完成，此时表示整个工程完成。</a:t>
            </a:r>
          </a:p>
          <a:p>
            <a:pPr marL="342900" indent="-342900" algn="just">
              <a:spcBef>
                <a:spcPct val="20000"/>
              </a:spcBef>
              <a:buClr>
                <a:srgbClr val="CC3300"/>
              </a:buClr>
              <a:buSzPct val="55000"/>
            </a:pPr>
            <a:endParaRPr lang="zh-CN" altLang="en-US" sz="2600" b="1" dirty="0">
              <a:solidFill>
                <a:srgbClr val="0000FF"/>
              </a:solidFill>
              <a:effectLst>
                <a:outerShdw blurRad="38100" dist="38100" dir="2700000" algn="tl">
                  <a:srgbClr val="000000">
                    <a:alpha val="43137"/>
                  </a:srgbClr>
                </a:outerShdw>
              </a:effectLst>
              <a:ea typeface="仿宋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197</a:t>
            </a:fld>
            <a:endParaRPr lang="en-US" altLang="zh-CN"/>
          </a:p>
        </p:txBody>
      </p:sp>
      <p:graphicFrame>
        <p:nvGraphicFramePr>
          <p:cNvPr id="3" name="Object 1"/>
          <p:cNvGraphicFramePr>
            <a:graphicFrameLocks noChangeAspect="1"/>
          </p:cNvGraphicFramePr>
          <p:nvPr/>
        </p:nvGraphicFramePr>
        <p:xfrm>
          <a:off x="1120463" y="360609"/>
          <a:ext cx="6859210" cy="3078051"/>
        </p:xfrm>
        <a:graphic>
          <a:graphicData uri="http://schemas.openxmlformats.org/presentationml/2006/ole">
            <p:oleObj spid="_x0000_s1082370" name="Visio" r:id="rId3" imgW="2734628" imgH="1228725" progId="Visio.Drawing.11">
              <p:embed/>
            </p:oleObj>
          </a:graphicData>
        </a:graphic>
      </p:graphicFrame>
      <p:sp>
        <p:nvSpPr>
          <p:cNvPr id="4" name="Text Box 7"/>
          <p:cNvSpPr txBox="1">
            <a:spLocks noChangeArrowheads="1"/>
          </p:cNvSpPr>
          <p:nvPr/>
        </p:nvSpPr>
        <p:spPr bwMode="auto">
          <a:xfrm>
            <a:off x="1781309" y="3258692"/>
            <a:ext cx="5482377"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一个假象工程的</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AOE-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网络</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 name="Rectangle 3"/>
          <p:cNvSpPr>
            <a:spLocks noChangeArrowheads="1"/>
          </p:cNvSpPr>
          <p:nvPr/>
        </p:nvSpPr>
        <p:spPr bwMode="auto">
          <a:xfrm>
            <a:off x="347729" y="3853244"/>
            <a:ext cx="8603088" cy="1749065"/>
          </a:xfrm>
          <a:prstGeom prst="rect">
            <a:avLst/>
          </a:prstGeom>
          <a:noFill/>
          <a:ln w="9525">
            <a:noFill/>
            <a:miter lim="800000"/>
            <a:headEnd/>
            <a:tailEnd/>
          </a:ln>
          <a:effectLst/>
        </p:spPr>
        <p:txBody>
          <a:bodyPr lIns="92075" tIns="46038" rIns="92075" bIns="46038"/>
          <a:lstStyle/>
          <a:p>
            <a:pPr algn="just"/>
            <a:r>
              <a:rPr lang="zh-CN" altLang="en-US" b="1" dirty="0" smtClean="0">
                <a:solidFill>
                  <a:srgbClr val="0000FF"/>
                </a:solidFill>
                <a:latin typeface="+mn-lt"/>
                <a:ea typeface="隶书" pitchFamily="49" charset="-122"/>
              </a:rPr>
              <a:t>        </a:t>
            </a:r>
            <a:r>
              <a:rPr lang="zh-CN" altLang="zh-CN" b="1" dirty="0" smtClean="0">
                <a:solidFill>
                  <a:srgbClr val="0000FF"/>
                </a:solidFill>
                <a:latin typeface="+mn-lt"/>
                <a:ea typeface="隶书" pitchFamily="49" charset="-122"/>
              </a:rPr>
              <a:t>因为边上的权表示完成该活动所需的时间，所以边</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a:t>
            </a:r>
            <a:r>
              <a:rPr lang="zh-CN" altLang="zh-CN" b="1" dirty="0" smtClean="0">
                <a:solidFill>
                  <a:srgbClr val="0000FF"/>
                </a:solidFill>
                <a:latin typeface="+mn-lt"/>
                <a:ea typeface="隶书" pitchFamily="49" charset="-122"/>
              </a:rPr>
              <a:t>的权</a:t>
            </a:r>
            <a:r>
              <a:rPr lang="en-US" altLang="zh-CN" b="1" dirty="0" smtClean="0">
                <a:solidFill>
                  <a:srgbClr val="FF0000"/>
                </a:solidFill>
                <a:latin typeface="+mn-lt"/>
                <a:ea typeface="隶书" pitchFamily="49" charset="-122"/>
              </a:rPr>
              <a:t>5</a:t>
            </a:r>
            <a:r>
              <a:rPr lang="zh-CN" altLang="zh-CN" b="1" dirty="0" smtClean="0">
                <a:solidFill>
                  <a:srgbClr val="0000FF"/>
                </a:solidFill>
                <a:latin typeface="+mn-lt"/>
                <a:ea typeface="隶书" pitchFamily="49" charset="-122"/>
              </a:rPr>
              <a:t>，表示活动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a:t>
            </a:r>
            <a:r>
              <a:rPr lang="zh-CN" altLang="zh-CN" b="1" dirty="0" smtClean="0">
                <a:solidFill>
                  <a:srgbClr val="0000FF"/>
                </a:solidFill>
                <a:latin typeface="+mn-lt"/>
                <a:ea typeface="隶书" pitchFamily="49" charset="-122"/>
              </a:rPr>
              <a:t>需要</a:t>
            </a:r>
            <a:r>
              <a:rPr lang="en-US" altLang="zh-CN" b="1" dirty="0" smtClean="0">
                <a:solidFill>
                  <a:srgbClr val="FF0000"/>
                </a:solidFill>
                <a:latin typeface="+mn-lt"/>
                <a:ea typeface="隶书" pitchFamily="49" charset="-122"/>
              </a:rPr>
              <a:t>5</a:t>
            </a:r>
            <a:r>
              <a:rPr lang="zh-CN" altLang="zh-CN" b="1" dirty="0" smtClean="0">
                <a:solidFill>
                  <a:srgbClr val="0000FF"/>
                </a:solidFill>
                <a:latin typeface="+mn-lt"/>
                <a:ea typeface="隶书" pitchFamily="49" charset="-122"/>
              </a:rPr>
              <a:t>天（假设以天为单位）完成。类似地，活动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4</a:t>
            </a:r>
            <a:r>
              <a:rPr lang="zh-CN" altLang="zh-CN" b="1" dirty="0" smtClean="0">
                <a:solidFill>
                  <a:srgbClr val="0000FF"/>
                </a:solidFill>
                <a:latin typeface="+mn-lt"/>
                <a:ea typeface="隶书" pitchFamily="49" charset="-122"/>
              </a:rPr>
              <a:t>需要</a:t>
            </a:r>
            <a:r>
              <a:rPr lang="en-US" altLang="zh-CN" b="1" dirty="0" smtClean="0">
                <a:solidFill>
                  <a:srgbClr val="FF0000"/>
                </a:solidFill>
                <a:latin typeface="+mn-lt"/>
                <a:ea typeface="隶书" pitchFamily="49" charset="-122"/>
              </a:rPr>
              <a:t>6</a:t>
            </a:r>
            <a:r>
              <a:rPr lang="zh-CN" altLang="zh-CN" b="1" dirty="0" smtClean="0">
                <a:solidFill>
                  <a:srgbClr val="0000FF"/>
                </a:solidFill>
                <a:latin typeface="+mn-lt"/>
                <a:ea typeface="隶书" pitchFamily="49" charset="-122"/>
              </a:rPr>
              <a:t>天完成，等等。通常，这些时间仅仅是估计的。当工程开始后，活动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a:t>
            </a:r>
            <a:r>
              <a:rPr lang="zh-CN" altLang="zh-CN" b="1"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2</a:t>
            </a:r>
            <a:r>
              <a:rPr lang="zh-CN" altLang="zh-CN" b="1" dirty="0" smtClean="0">
                <a:solidFill>
                  <a:srgbClr val="0000FF"/>
                </a:solidFill>
                <a:latin typeface="+mn-lt"/>
                <a:ea typeface="隶书" pitchFamily="49" charset="-122"/>
              </a:rPr>
              <a:t>可以同时进行，而活动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3</a:t>
            </a:r>
            <a:r>
              <a:rPr lang="zh-CN" altLang="zh-CN" b="1" dirty="0" smtClean="0">
                <a:solidFill>
                  <a:srgbClr val="0000FF"/>
                </a:solidFill>
                <a:latin typeface="+mn-lt"/>
                <a:ea typeface="隶书" pitchFamily="49" charset="-122"/>
              </a:rPr>
              <a:t>要等到事件</a:t>
            </a:r>
            <a:r>
              <a:rPr lang="en-US" altLang="zh-CN" b="1" dirty="0" smtClean="0">
                <a:solidFill>
                  <a:srgbClr val="FF0000"/>
                </a:solidFill>
                <a:latin typeface="+mn-lt"/>
                <a:ea typeface="隶书" pitchFamily="49" charset="-122"/>
              </a:rPr>
              <a:t>v</a:t>
            </a:r>
            <a:r>
              <a:rPr lang="en-US" altLang="zh-CN" b="1" baseline="-25000" dirty="0" smtClean="0">
                <a:solidFill>
                  <a:srgbClr val="FF0000"/>
                </a:solidFill>
                <a:latin typeface="+mn-lt"/>
                <a:ea typeface="隶书" pitchFamily="49" charset="-122"/>
              </a:rPr>
              <a:t>2</a:t>
            </a:r>
            <a:r>
              <a:rPr lang="zh-CN" altLang="zh-CN" b="1" dirty="0" smtClean="0">
                <a:solidFill>
                  <a:srgbClr val="0000FF"/>
                </a:solidFill>
                <a:latin typeface="+mn-lt"/>
                <a:ea typeface="隶书" pitchFamily="49" charset="-122"/>
              </a:rPr>
              <a:t>发生后才能进行，</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4</a:t>
            </a:r>
            <a:r>
              <a:rPr lang="zh-CN" altLang="zh-CN" b="1"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5</a:t>
            </a:r>
            <a:r>
              <a:rPr lang="zh-CN" altLang="zh-CN" b="1" dirty="0" smtClean="0">
                <a:solidFill>
                  <a:srgbClr val="0000FF"/>
                </a:solidFill>
                <a:latin typeface="+mn-lt"/>
                <a:ea typeface="隶书" pitchFamily="49" charset="-122"/>
              </a:rPr>
              <a:t>要在事件</a:t>
            </a:r>
            <a:r>
              <a:rPr lang="en-US" altLang="zh-CN" b="1" dirty="0" smtClean="0">
                <a:solidFill>
                  <a:srgbClr val="FF0000"/>
                </a:solidFill>
                <a:latin typeface="+mn-lt"/>
                <a:ea typeface="隶书" pitchFamily="49" charset="-122"/>
              </a:rPr>
              <a:t>v</a:t>
            </a:r>
            <a:r>
              <a:rPr lang="en-US" altLang="zh-CN" b="1" baseline="-25000" dirty="0" smtClean="0">
                <a:solidFill>
                  <a:srgbClr val="FF0000"/>
                </a:solidFill>
                <a:latin typeface="+mn-lt"/>
                <a:ea typeface="隶书" pitchFamily="49" charset="-122"/>
              </a:rPr>
              <a:t>3</a:t>
            </a:r>
            <a:r>
              <a:rPr lang="zh-CN" altLang="zh-CN" b="1" dirty="0" smtClean="0">
                <a:solidFill>
                  <a:srgbClr val="0000FF"/>
                </a:solidFill>
                <a:latin typeface="+mn-lt"/>
                <a:ea typeface="隶书" pitchFamily="49" charset="-122"/>
              </a:rPr>
              <a:t>发生后（即在活动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2</a:t>
            </a:r>
            <a:r>
              <a:rPr lang="zh-CN" altLang="zh-CN" b="1" dirty="0" smtClean="0">
                <a:solidFill>
                  <a:srgbClr val="0000FF"/>
                </a:solidFill>
                <a:latin typeface="+mn-lt"/>
                <a:ea typeface="隶书" pitchFamily="49" charset="-122"/>
              </a:rPr>
              <a:t>完成后）才能同时进行，当活动</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11</a:t>
            </a:r>
            <a:r>
              <a:rPr lang="en-US" altLang="zh-CN" b="1" dirty="0" smtClean="0">
                <a:solidFill>
                  <a:srgbClr val="0000FF"/>
                </a:solidFill>
                <a:latin typeface="+mn-lt"/>
                <a:ea typeface="隶书" pitchFamily="49" charset="-122"/>
              </a:rPr>
              <a:t>, </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12</a:t>
            </a:r>
            <a:r>
              <a:rPr lang="zh-CN" altLang="zh-CN" b="1" dirty="0" smtClean="0">
                <a:solidFill>
                  <a:srgbClr val="0000FF"/>
                </a:solidFill>
                <a:latin typeface="+mn-lt"/>
                <a:ea typeface="隶书" pitchFamily="49" charset="-122"/>
              </a:rPr>
              <a:t>和</a:t>
            </a:r>
            <a:r>
              <a:rPr lang="en-US" altLang="zh-CN" b="1" dirty="0" smtClean="0">
                <a:solidFill>
                  <a:srgbClr val="FF0000"/>
                </a:solidFill>
                <a:latin typeface="+mn-lt"/>
                <a:ea typeface="隶书" pitchFamily="49" charset="-122"/>
              </a:rPr>
              <a:t>a</a:t>
            </a:r>
            <a:r>
              <a:rPr lang="en-US" altLang="zh-CN" b="1" baseline="-25000" dirty="0" smtClean="0">
                <a:solidFill>
                  <a:srgbClr val="FF0000"/>
                </a:solidFill>
                <a:latin typeface="+mn-lt"/>
                <a:ea typeface="隶书" pitchFamily="49" charset="-122"/>
              </a:rPr>
              <a:t>13</a:t>
            </a:r>
            <a:r>
              <a:rPr lang="zh-CN" altLang="zh-CN" b="1" dirty="0" smtClean="0">
                <a:solidFill>
                  <a:srgbClr val="0000FF"/>
                </a:solidFill>
                <a:latin typeface="+mn-lt"/>
                <a:ea typeface="隶书" pitchFamily="49" charset="-122"/>
              </a:rPr>
              <a:t>完成后，整个工程就完成了。</a:t>
            </a:r>
            <a:endParaRPr lang="zh-CN" altLang="en-US" b="1" dirty="0">
              <a:solidFill>
                <a:srgbClr val="0000FF"/>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93713" y="657225"/>
            <a:ext cx="7561262" cy="533400"/>
          </a:xfrm>
        </p:spPr>
        <p:txBody>
          <a:bodyPr/>
          <a:lstStyle/>
          <a:p>
            <a:pPr algn="l"/>
            <a:r>
              <a:rPr lang="zh-CN" altLang="en-US" sz="3200" b="1" u="sng">
                <a:solidFill>
                  <a:srgbClr val="CC3300"/>
                </a:solidFill>
                <a:effectLst>
                  <a:outerShdw blurRad="38100" dist="38100" dir="2700000" algn="tl">
                    <a:srgbClr val="C0C0C0"/>
                  </a:outerShdw>
                </a:effectLst>
                <a:ea typeface="仿宋_GB2312" pitchFamily="49" charset="-122"/>
              </a:rPr>
              <a:t>定义几个与计算关键活动有关的量</a:t>
            </a:r>
            <a:r>
              <a:rPr lang="zh-CN" altLang="en-US" sz="3200" b="1">
                <a:solidFill>
                  <a:srgbClr val="CC3300"/>
                </a:solidFill>
                <a:effectLst>
                  <a:outerShdw blurRad="38100" dist="38100" dir="2700000" algn="tl">
                    <a:srgbClr val="C0C0C0"/>
                  </a:outerShdw>
                </a:effectLst>
                <a:ea typeface="仿宋_GB2312" pitchFamily="49" charset="-122"/>
              </a:rPr>
              <a:t>：</a:t>
            </a:r>
            <a:endParaRPr lang="zh-CN" altLang="en-US" sz="3200">
              <a:ea typeface="仿宋_GB2312" pitchFamily="49" charset="-122"/>
            </a:endParaRPr>
          </a:p>
        </p:txBody>
      </p:sp>
      <p:sp>
        <p:nvSpPr>
          <p:cNvPr id="243715" name="Rectangle 3"/>
          <p:cNvSpPr>
            <a:spLocks noGrp="1" noChangeArrowheads="1"/>
          </p:cNvSpPr>
          <p:nvPr>
            <p:ph type="body" idx="1"/>
          </p:nvPr>
        </p:nvSpPr>
        <p:spPr>
          <a:xfrm>
            <a:off x="504825" y="1357313"/>
            <a:ext cx="8153400" cy="4754562"/>
          </a:xfrm>
        </p:spPr>
        <p:txBody>
          <a:bodyPr/>
          <a:lstStyle/>
          <a:p>
            <a:pPr algn="just">
              <a:buFont typeface="Monotype Sorts" pitchFamily="2" charset="2"/>
              <a:buNone/>
            </a:pPr>
            <a:r>
              <a:rPr lang="en-US" altLang="zh-CN" b="1" dirty="0">
                <a:solidFill>
                  <a:srgbClr val="CC3300"/>
                </a:solidFill>
                <a:effectLst>
                  <a:outerShdw blurRad="38100" dist="38100" dir="2700000" algn="tl">
                    <a:srgbClr val="C0C0C0"/>
                  </a:outerShdw>
                </a:effectLst>
              </a:rPr>
              <a:t>①</a:t>
            </a:r>
            <a:r>
              <a:rPr lang="zh-CN" altLang="en-US" b="1" u="sng" dirty="0" smtClean="0">
                <a:solidFill>
                  <a:srgbClr val="3333CC"/>
                </a:solidFill>
                <a:effectLst>
                  <a:outerShdw blurRad="38100" dist="38100" dir="2700000" algn="tl">
                    <a:srgbClr val="C0C0C0"/>
                  </a:outerShdw>
                </a:effectLst>
                <a:ea typeface="仿宋_GB2312" pitchFamily="49" charset="-122"/>
              </a:rPr>
              <a:t>事件</a:t>
            </a:r>
            <a:r>
              <a:rPr lang="en-US" altLang="zh-CN" b="1" u="sng" dirty="0" smtClean="0">
                <a:solidFill>
                  <a:schemeClr val="tx2"/>
                </a:solidFill>
                <a:effectLst>
                  <a:outerShdw blurRad="38100" dist="38100" dir="2700000" algn="tl">
                    <a:srgbClr val="C0C0C0"/>
                  </a:outerShdw>
                </a:effectLst>
                <a:ea typeface="仿宋_GB2312" pitchFamily="49" charset="-122"/>
              </a:rPr>
              <a:t>V</a:t>
            </a:r>
            <a:r>
              <a:rPr lang="en-US" altLang="zh-CN" b="1" u="sng" baseline="-25000" dirty="0" smtClean="0">
                <a:solidFill>
                  <a:schemeClr val="tx2"/>
                </a:solidFill>
                <a:effectLst>
                  <a:outerShdw blurRad="38100" dist="38100" dir="2700000" algn="tl">
                    <a:srgbClr val="C0C0C0"/>
                  </a:outerShdw>
                </a:effectLst>
                <a:ea typeface="仿宋_GB2312" pitchFamily="49" charset="-122"/>
              </a:rPr>
              <a:t>i</a:t>
            </a:r>
            <a:r>
              <a:rPr lang="zh-CN" altLang="en-US" b="1" u="sng" dirty="0" smtClean="0">
                <a:solidFill>
                  <a:srgbClr val="3333CC"/>
                </a:solidFill>
                <a:effectLst>
                  <a:outerShdw blurRad="38100" dist="38100" dir="2700000" algn="tl">
                    <a:srgbClr val="C0C0C0"/>
                  </a:outerShdw>
                </a:effectLst>
                <a:ea typeface="仿宋_GB2312" pitchFamily="49" charset="-122"/>
              </a:rPr>
              <a:t>的</a:t>
            </a:r>
            <a:r>
              <a:rPr lang="zh-CN" altLang="en-US" b="1" u="sng" dirty="0">
                <a:solidFill>
                  <a:srgbClr val="3333CC"/>
                </a:solidFill>
                <a:effectLst>
                  <a:outerShdw blurRad="38100" dist="38100" dir="2700000" algn="tl">
                    <a:srgbClr val="C0C0C0"/>
                  </a:outerShdw>
                </a:effectLst>
                <a:ea typeface="仿宋_GB2312" pitchFamily="49" charset="-122"/>
              </a:rPr>
              <a:t>最早可能开始</a:t>
            </a:r>
            <a:r>
              <a:rPr lang="zh-CN" altLang="en-US" b="1" u="sng" dirty="0" smtClean="0">
                <a:solidFill>
                  <a:srgbClr val="3333CC"/>
                </a:solidFill>
                <a:effectLst>
                  <a:outerShdw blurRad="38100" dist="38100" dir="2700000" algn="tl">
                    <a:srgbClr val="C0C0C0"/>
                  </a:outerShdw>
                </a:effectLst>
                <a:ea typeface="仿宋_GB2312" pitchFamily="49" charset="-122"/>
              </a:rPr>
              <a:t>时间</a:t>
            </a:r>
            <a:r>
              <a:rPr lang="en-US" altLang="zh-CN" b="1" u="sng" dirty="0" err="1" smtClean="0">
                <a:solidFill>
                  <a:schemeClr val="tx2"/>
                </a:solidFill>
                <a:effectLst>
                  <a:outerShdw blurRad="38100" dist="38100" dir="2700000" algn="tl">
                    <a:srgbClr val="C0C0C0"/>
                  </a:outerShdw>
                </a:effectLst>
                <a:ea typeface="仿宋_GB2312" pitchFamily="49" charset="-122"/>
              </a:rPr>
              <a:t>ee</a:t>
            </a:r>
            <a:r>
              <a:rPr lang="en-US" altLang="zh-CN" b="1" u="sng" dirty="0" smtClean="0">
                <a:solidFill>
                  <a:schemeClr val="tx2"/>
                </a:solidFill>
                <a:effectLst>
                  <a:outerShdw blurRad="38100" dist="38100" dir="2700000" algn="tl">
                    <a:srgbClr val="C0C0C0"/>
                  </a:outerShdw>
                </a:effectLst>
                <a:ea typeface="仿宋_GB2312" pitchFamily="49" charset="-122"/>
              </a:rPr>
              <a:t>(</a:t>
            </a:r>
            <a:r>
              <a:rPr lang="en-US" altLang="zh-CN" b="1" u="sng" dirty="0" err="1" smtClean="0">
                <a:solidFill>
                  <a:schemeClr val="tx2"/>
                </a:solidFill>
                <a:effectLst>
                  <a:outerShdw blurRad="38100" dist="38100" dir="2700000" algn="tl">
                    <a:srgbClr val="C0C0C0"/>
                  </a:outerShdw>
                </a:effectLst>
                <a:ea typeface="仿宋_GB2312" pitchFamily="49" charset="-122"/>
              </a:rPr>
              <a:t>i</a:t>
            </a:r>
            <a:r>
              <a:rPr lang="en-US" altLang="zh-CN" b="1" u="sng" dirty="0">
                <a:solidFill>
                  <a:schemeClr val="tx2"/>
                </a:solidFill>
                <a:effectLst>
                  <a:outerShdw blurRad="38100" dist="38100" dir="2700000" algn="tl">
                    <a:srgbClr val="C0C0C0"/>
                  </a:outerShdw>
                </a:effectLst>
                <a:ea typeface="仿宋_GB2312" pitchFamily="49" charset="-122"/>
              </a:rPr>
              <a:t>)</a:t>
            </a:r>
            <a:r>
              <a:rPr lang="en-US" altLang="zh-CN" b="1" dirty="0">
                <a:effectLst>
                  <a:outerShdw blurRad="38100" dist="38100" dir="2700000" algn="tl">
                    <a:srgbClr val="C0C0C0"/>
                  </a:outerShdw>
                </a:effectLst>
                <a:ea typeface="仿宋_GB2312" pitchFamily="49" charset="-122"/>
              </a:rPr>
              <a:t>  </a:t>
            </a:r>
          </a:p>
          <a:p>
            <a:pPr algn="just">
              <a:spcBef>
                <a:spcPct val="0"/>
              </a:spcBef>
              <a:buFont typeface="Monotype Sorts" pitchFamily="2" charset="2"/>
              <a:buNone/>
            </a:pPr>
            <a:r>
              <a:rPr lang="en-US" altLang="zh-CN" b="1" dirty="0">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是从</a:t>
            </a:r>
            <a:r>
              <a:rPr lang="zh-CN" altLang="en-US" sz="2800" b="1" dirty="0" smtClean="0">
                <a:solidFill>
                  <a:srgbClr val="FF3300"/>
                </a:solidFill>
                <a:effectLst>
                  <a:outerShdw blurRad="38100" dist="38100" dir="2700000" algn="tl">
                    <a:srgbClr val="C0C0C0"/>
                  </a:outerShdw>
                </a:effectLst>
                <a:ea typeface="仿宋_GB2312" pitchFamily="49" charset="-122"/>
              </a:rPr>
              <a:t>源点</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smtClean="0">
                <a:solidFill>
                  <a:srgbClr val="FF3300"/>
                </a:solidFill>
                <a:effectLst>
                  <a:outerShdw blurRad="38100" dist="38100" dir="2700000" algn="tl">
                    <a:srgbClr val="C0C0C0"/>
                  </a:outerShdw>
                </a:effectLst>
                <a:ea typeface="仿宋_GB2312" pitchFamily="49" charset="-122"/>
              </a:rPr>
              <a:t>1</a:t>
            </a:r>
            <a:r>
              <a:rPr lang="zh-CN" altLang="en-US" sz="2800" b="1" dirty="0" smtClean="0">
                <a:solidFill>
                  <a:srgbClr val="006600"/>
                </a:solidFill>
                <a:effectLst>
                  <a:outerShdw blurRad="38100" dist="38100" dir="2700000" algn="tl">
                    <a:srgbClr val="C0C0C0"/>
                  </a:outerShdw>
                </a:effectLst>
                <a:ea typeface="仿宋_GB2312" pitchFamily="49" charset="-122"/>
              </a:rPr>
              <a:t>到</a:t>
            </a:r>
            <a:r>
              <a:rPr lang="zh-CN" altLang="en-US" sz="2800" b="1" dirty="0" smtClean="0">
                <a:solidFill>
                  <a:srgbClr val="FF3300"/>
                </a:solidFill>
                <a:effectLst>
                  <a:outerShdw blurRad="38100" dist="38100" dir="2700000" algn="tl">
                    <a:srgbClr val="C0C0C0"/>
                  </a:outerShdw>
                </a:effectLst>
                <a:ea typeface="仿宋_GB2312" pitchFamily="49" charset="-122"/>
              </a:rPr>
              <a:t>顶点</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smtClean="0">
                <a:solidFill>
                  <a:srgbClr val="FF3300"/>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的</a:t>
            </a:r>
            <a:r>
              <a:rPr lang="zh-CN" altLang="en-US" sz="2800" b="1" dirty="0">
                <a:solidFill>
                  <a:srgbClr val="006600"/>
                </a:solidFill>
                <a:effectLst>
                  <a:outerShdw blurRad="38100" dist="38100" dir="2700000" algn="tl">
                    <a:srgbClr val="C0C0C0"/>
                  </a:outerShdw>
                </a:effectLst>
                <a:ea typeface="仿宋_GB2312" pitchFamily="49" charset="-122"/>
              </a:rPr>
              <a:t>最长路径长度。</a:t>
            </a:r>
            <a:endParaRPr lang="zh-CN" altLang="en-US" sz="2800" b="1" dirty="0">
              <a:effectLst>
                <a:outerShdw blurRad="38100" dist="38100" dir="2700000" algn="tl">
                  <a:srgbClr val="C0C0C0"/>
                </a:outerShdw>
              </a:effectLst>
              <a:ea typeface="仿宋_GB2312" pitchFamily="49" charset="-122"/>
            </a:endParaRPr>
          </a:p>
          <a:p>
            <a:pPr algn="just">
              <a:spcBef>
                <a:spcPct val="30000"/>
              </a:spcBef>
              <a:buFont typeface="Monotype Sorts" pitchFamily="2" charset="2"/>
              <a:buNone/>
            </a:pPr>
            <a:r>
              <a:rPr lang="zh-CN" altLang="en-US" b="1" dirty="0">
                <a:solidFill>
                  <a:srgbClr val="CC3300"/>
                </a:solidFill>
                <a:effectLst>
                  <a:outerShdw blurRad="38100" dist="38100" dir="2700000" algn="tl">
                    <a:srgbClr val="C0C0C0"/>
                  </a:outerShdw>
                </a:effectLst>
              </a:rPr>
              <a:t>②</a:t>
            </a:r>
            <a:r>
              <a:rPr lang="zh-CN" altLang="en-US" b="1" u="sng" dirty="0" smtClean="0">
                <a:solidFill>
                  <a:schemeClr val="accent2"/>
                </a:solidFill>
                <a:effectLst>
                  <a:outerShdw blurRad="38100" dist="38100" dir="2700000" algn="tl">
                    <a:srgbClr val="C0C0C0"/>
                  </a:outerShdw>
                </a:effectLst>
                <a:ea typeface="仿宋_GB2312" pitchFamily="49" charset="-122"/>
              </a:rPr>
              <a:t>事件</a:t>
            </a:r>
            <a:r>
              <a:rPr lang="en-US" altLang="zh-CN" b="1" u="sng" dirty="0" smtClean="0">
                <a:solidFill>
                  <a:schemeClr val="tx2"/>
                </a:solidFill>
                <a:effectLst>
                  <a:outerShdw blurRad="38100" dist="38100" dir="2700000" algn="tl">
                    <a:srgbClr val="C0C0C0"/>
                  </a:outerShdw>
                </a:effectLst>
                <a:ea typeface="仿宋_GB2312" pitchFamily="49" charset="-122"/>
              </a:rPr>
              <a:t>V</a:t>
            </a:r>
            <a:r>
              <a:rPr lang="en-US" altLang="zh-CN" b="1" u="sng" baseline="-25000" dirty="0" smtClean="0">
                <a:solidFill>
                  <a:schemeClr val="tx2"/>
                </a:solidFill>
                <a:effectLst>
                  <a:outerShdw blurRad="38100" dist="38100" dir="2700000" algn="tl">
                    <a:srgbClr val="C0C0C0"/>
                  </a:outerShdw>
                </a:effectLst>
                <a:ea typeface="仿宋_GB2312" pitchFamily="49" charset="-122"/>
              </a:rPr>
              <a:t>i</a:t>
            </a:r>
            <a:r>
              <a:rPr lang="zh-CN" altLang="en-US" b="1" u="sng" dirty="0" smtClean="0">
                <a:solidFill>
                  <a:schemeClr val="accent2"/>
                </a:solidFill>
                <a:effectLst>
                  <a:outerShdw blurRad="38100" dist="38100" dir="2700000" algn="tl">
                    <a:srgbClr val="C0C0C0"/>
                  </a:outerShdw>
                </a:effectLst>
                <a:ea typeface="仿宋_GB2312" pitchFamily="49" charset="-122"/>
              </a:rPr>
              <a:t>的</a:t>
            </a:r>
            <a:r>
              <a:rPr lang="zh-CN" altLang="en-US" b="1" u="sng" dirty="0">
                <a:solidFill>
                  <a:schemeClr val="accent2"/>
                </a:solidFill>
                <a:effectLst>
                  <a:outerShdw blurRad="38100" dist="38100" dir="2700000" algn="tl">
                    <a:srgbClr val="C0C0C0"/>
                  </a:outerShdw>
                </a:effectLst>
                <a:ea typeface="仿宋_GB2312" pitchFamily="49" charset="-122"/>
              </a:rPr>
              <a:t>最迟允许开始</a:t>
            </a:r>
            <a:r>
              <a:rPr lang="zh-CN" altLang="en-US" b="1" u="sng" dirty="0" smtClean="0">
                <a:solidFill>
                  <a:schemeClr val="accent2"/>
                </a:solidFill>
                <a:effectLst>
                  <a:outerShdw blurRad="38100" dist="38100" dir="2700000" algn="tl">
                    <a:srgbClr val="C0C0C0"/>
                  </a:outerShdw>
                </a:effectLst>
                <a:ea typeface="仿宋_GB2312" pitchFamily="49" charset="-122"/>
              </a:rPr>
              <a:t>时间</a:t>
            </a:r>
            <a:r>
              <a:rPr lang="en-US" altLang="zh-CN" b="1" u="sng" dirty="0" smtClean="0">
                <a:solidFill>
                  <a:schemeClr val="tx2"/>
                </a:solidFill>
                <a:effectLst>
                  <a:outerShdw blurRad="38100" dist="38100" dir="2700000" algn="tl">
                    <a:srgbClr val="C0C0C0"/>
                  </a:outerShdw>
                </a:effectLst>
                <a:ea typeface="仿宋_GB2312" pitchFamily="49" charset="-122"/>
              </a:rPr>
              <a:t>le[</a:t>
            </a:r>
            <a:r>
              <a:rPr lang="en-US" altLang="zh-CN" b="1" u="sng" dirty="0" err="1" smtClean="0">
                <a:solidFill>
                  <a:schemeClr val="tx2"/>
                </a:solidFill>
                <a:effectLst>
                  <a:outerShdw blurRad="38100" dist="38100" dir="2700000" algn="tl">
                    <a:srgbClr val="C0C0C0"/>
                  </a:outerShdw>
                </a:effectLst>
                <a:ea typeface="仿宋_GB2312" pitchFamily="49" charset="-122"/>
              </a:rPr>
              <a:t>i</a:t>
            </a:r>
            <a:r>
              <a:rPr lang="en-US" altLang="zh-CN" b="1" u="sng" dirty="0">
                <a:solidFill>
                  <a:schemeClr val="tx2"/>
                </a:solidFill>
                <a:effectLst>
                  <a:outerShdw blurRad="38100" dist="38100" dir="2700000" algn="tl">
                    <a:srgbClr val="C0C0C0"/>
                  </a:outerShdw>
                </a:effectLst>
                <a:ea typeface="仿宋_GB2312" pitchFamily="49" charset="-122"/>
              </a:rPr>
              <a:t>]</a:t>
            </a:r>
            <a:endParaRPr lang="en-US" altLang="zh-CN" b="1" u="sng" dirty="0">
              <a:effectLst>
                <a:outerShdw blurRad="38100" dist="38100" dir="2700000" algn="tl">
                  <a:srgbClr val="C0C0C0"/>
                </a:outerShdw>
              </a:effectLst>
              <a:ea typeface="仿宋_GB2312" pitchFamily="49" charset="-122"/>
            </a:endParaRPr>
          </a:p>
          <a:p>
            <a:pPr algn="just">
              <a:spcBef>
                <a:spcPct val="0"/>
              </a:spcBef>
              <a:buFont typeface="Monotype Sorts" pitchFamily="2" charset="2"/>
              <a:buNone/>
            </a:pPr>
            <a:r>
              <a:rPr lang="en-US" altLang="zh-CN" b="1" dirty="0">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是在保证</a:t>
            </a:r>
            <a:r>
              <a:rPr lang="zh-CN" altLang="en-US" sz="2800" b="1" dirty="0" smtClean="0">
                <a:solidFill>
                  <a:srgbClr val="006600"/>
                </a:solidFill>
                <a:effectLst>
                  <a:outerShdw blurRad="38100" dist="38100" dir="2700000" algn="tl">
                    <a:srgbClr val="C0C0C0"/>
                  </a:outerShdw>
                </a:effectLst>
                <a:ea typeface="仿宋_GB2312" pitchFamily="49" charset="-122"/>
              </a:rPr>
              <a:t>汇点</a:t>
            </a:r>
            <a:r>
              <a:rPr lang="en-US" altLang="zh-CN" sz="2800" b="1" dirty="0" err="1" smtClean="0">
                <a:solidFill>
                  <a:srgbClr val="FF66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6600"/>
                </a:solidFill>
                <a:effectLst>
                  <a:outerShdw blurRad="38100" dist="38100" dir="2700000" algn="tl">
                    <a:srgbClr val="C0C0C0"/>
                  </a:outerShdw>
                </a:effectLst>
                <a:ea typeface="仿宋_GB2312" pitchFamily="49" charset="-122"/>
              </a:rPr>
              <a:t>n</a:t>
            </a:r>
            <a:r>
              <a:rPr lang="zh-CN" altLang="en-US" sz="2800" b="1" dirty="0" smtClean="0">
                <a:solidFill>
                  <a:srgbClr val="006600"/>
                </a:solidFill>
                <a:effectLst>
                  <a:outerShdw blurRad="38100" dist="38100" dir="2700000" algn="tl">
                    <a:srgbClr val="C0C0C0"/>
                  </a:outerShdw>
                </a:effectLst>
                <a:ea typeface="仿宋_GB2312" pitchFamily="49" charset="-122"/>
              </a:rPr>
              <a:t>在</a:t>
            </a:r>
            <a:r>
              <a:rPr lang="en-US" altLang="zh-CN" sz="2800" b="1" dirty="0" err="1" smtClean="0">
                <a:solidFill>
                  <a:schemeClr val="tx2"/>
                </a:solidFill>
                <a:effectLst>
                  <a:outerShdw blurRad="38100" dist="38100" dir="2700000" algn="tl">
                    <a:srgbClr val="C0C0C0"/>
                  </a:outerShdw>
                </a:effectLst>
                <a:ea typeface="仿宋_GB2312" pitchFamily="49" charset="-122"/>
              </a:rPr>
              <a:t>ee</a:t>
            </a:r>
            <a:r>
              <a:rPr lang="en-US" altLang="zh-CN" sz="2800" b="1" dirty="0" smtClean="0">
                <a:solidFill>
                  <a:schemeClr val="tx2"/>
                </a:solidFill>
                <a:effectLst>
                  <a:outerShdw blurRad="38100" dist="38100" dir="2700000" algn="tl">
                    <a:srgbClr val="C0C0C0"/>
                  </a:outerShdw>
                </a:effectLst>
                <a:ea typeface="仿宋_GB2312" pitchFamily="49" charset="-122"/>
              </a:rPr>
              <a:t>[n-1]</a:t>
            </a:r>
            <a:r>
              <a:rPr lang="zh-CN" altLang="en-US" sz="2800" b="1" dirty="0" smtClean="0">
                <a:solidFill>
                  <a:srgbClr val="006600"/>
                </a:solidFill>
                <a:effectLst>
                  <a:outerShdw blurRad="38100" dist="38100" dir="2700000" algn="tl">
                    <a:srgbClr val="C0C0C0"/>
                  </a:outerShdw>
                </a:effectLst>
                <a:ea typeface="仿宋_GB2312" pitchFamily="49" charset="-122"/>
              </a:rPr>
              <a:t>时刻</a:t>
            </a:r>
            <a:r>
              <a:rPr lang="zh-CN" altLang="en-US" sz="2800" b="1" dirty="0">
                <a:solidFill>
                  <a:srgbClr val="006600"/>
                </a:solidFill>
                <a:effectLst>
                  <a:outerShdw blurRad="38100" dist="38100" dir="2700000" algn="tl">
                    <a:srgbClr val="C0C0C0"/>
                  </a:outerShdw>
                </a:effectLst>
                <a:ea typeface="仿宋_GB2312" pitchFamily="49" charset="-122"/>
              </a:rPr>
              <a:t>完成的前提下，</a:t>
            </a:r>
            <a:r>
              <a:rPr lang="zh-CN" altLang="en-US" sz="2800" b="1" dirty="0" smtClean="0">
                <a:solidFill>
                  <a:srgbClr val="006600"/>
                </a:solidFill>
                <a:effectLst>
                  <a:outerShdw blurRad="38100" dist="38100" dir="2700000" algn="tl">
                    <a:srgbClr val="C0C0C0"/>
                  </a:outerShdw>
                </a:effectLst>
                <a:ea typeface="仿宋_GB2312" pitchFamily="49" charset="-122"/>
              </a:rPr>
              <a:t>事件</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的</a:t>
            </a:r>
            <a:r>
              <a:rPr lang="zh-CN" altLang="en-US" sz="2800" b="1" dirty="0">
                <a:solidFill>
                  <a:srgbClr val="006600"/>
                </a:solidFill>
                <a:effectLst>
                  <a:outerShdw blurRad="38100" dist="38100" dir="2700000" algn="tl">
                    <a:srgbClr val="C0C0C0"/>
                  </a:outerShdw>
                </a:effectLst>
                <a:ea typeface="仿宋_GB2312" pitchFamily="49" charset="-122"/>
              </a:rPr>
              <a:t>允许的最迟开始时间</a:t>
            </a:r>
            <a:r>
              <a:rPr lang="zh-CN" altLang="en-US" sz="2800" b="1" dirty="0" smtClean="0">
                <a:solidFill>
                  <a:srgbClr val="006600"/>
                </a:solidFill>
                <a:effectLst>
                  <a:outerShdw blurRad="38100" dist="38100" dir="2700000" algn="tl">
                    <a:srgbClr val="C0C0C0"/>
                  </a:outerShdw>
                </a:effectLst>
                <a:ea typeface="仿宋_GB2312" pitchFamily="49" charset="-122"/>
              </a:rPr>
              <a:t>。</a:t>
            </a:r>
            <a:r>
              <a:rPr lang="en-US" altLang="zh-CN" sz="2800" b="1" dirty="0" smtClean="0">
                <a:solidFill>
                  <a:srgbClr val="FF0000"/>
                </a:solidFill>
              </a:rPr>
              <a:t>le[</a:t>
            </a:r>
            <a:r>
              <a:rPr lang="en-US" altLang="zh-CN" sz="2800" b="1" dirty="0" err="1" smtClean="0">
                <a:solidFill>
                  <a:srgbClr val="FF0000"/>
                </a:solidFill>
              </a:rPr>
              <a:t>i</a:t>
            </a:r>
            <a:r>
              <a:rPr lang="en-US" altLang="zh-CN" sz="2800" b="1" dirty="0" smtClean="0">
                <a:solidFill>
                  <a:srgbClr val="FF0000"/>
                </a:solidFill>
              </a:rPr>
              <a:t>]</a:t>
            </a:r>
            <a:r>
              <a:rPr lang="zh-CN" altLang="zh-CN" sz="2800" b="1" dirty="0" smtClean="0">
                <a:solidFill>
                  <a:srgbClr val="006600"/>
                </a:solidFill>
              </a:rPr>
              <a:t>等于</a:t>
            </a:r>
            <a:r>
              <a:rPr lang="en-US" altLang="zh-CN" sz="2800" b="1" dirty="0" err="1" smtClean="0">
                <a:solidFill>
                  <a:srgbClr val="FF0000"/>
                </a:solidFill>
              </a:rPr>
              <a:t>ee</a:t>
            </a:r>
            <a:r>
              <a:rPr lang="en-US" altLang="zh-CN" sz="2800" b="1" dirty="0" smtClean="0">
                <a:solidFill>
                  <a:srgbClr val="FF0000"/>
                </a:solidFill>
              </a:rPr>
              <a:t>[n]</a:t>
            </a:r>
            <a:r>
              <a:rPr lang="zh-CN" altLang="zh-CN" sz="2800" b="1" dirty="0" smtClean="0">
                <a:solidFill>
                  <a:srgbClr val="006600"/>
                </a:solidFill>
              </a:rPr>
              <a:t>减去顶点</a:t>
            </a:r>
            <a:r>
              <a:rPr lang="en-US" altLang="zh-CN" sz="2800" b="1" dirty="0" err="1" smtClean="0">
                <a:solidFill>
                  <a:srgbClr val="FF0000"/>
                </a:solidFill>
              </a:rPr>
              <a:t>i</a:t>
            </a:r>
            <a:r>
              <a:rPr lang="zh-CN" altLang="zh-CN" sz="2800" b="1" dirty="0" smtClean="0">
                <a:solidFill>
                  <a:srgbClr val="006600"/>
                </a:solidFill>
              </a:rPr>
              <a:t>到顶点</a:t>
            </a:r>
            <a:r>
              <a:rPr lang="en-US" altLang="zh-CN" sz="2800" b="1" dirty="0" smtClean="0">
                <a:solidFill>
                  <a:srgbClr val="FF0000"/>
                </a:solidFill>
              </a:rPr>
              <a:t>n</a:t>
            </a:r>
            <a:r>
              <a:rPr lang="zh-CN" altLang="zh-CN" sz="2800" b="1" dirty="0" smtClean="0">
                <a:solidFill>
                  <a:srgbClr val="006600"/>
                </a:solidFill>
              </a:rPr>
              <a:t>的最长路径长度。</a:t>
            </a:r>
            <a:endParaRPr lang="zh-CN" altLang="en-US" sz="2800" b="1" dirty="0">
              <a:solidFill>
                <a:srgbClr val="006600"/>
              </a:solidFill>
              <a:effectLst>
                <a:outerShdw blurRad="38100" dist="38100" dir="2700000" algn="tl">
                  <a:srgbClr val="C0C0C0"/>
                </a:outerShdw>
              </a:effectLst>
              <a:ea typeface="仿宋_GB2312" pitchFamily="49" charset="-122"/>
            </a:endParaRPr>
          </a:p>
          <a:p>
            <a:pPr algn="just">
              <a:spcBef>
                <a:spcPct val="30000"/>
              </a:spcBef>
              <a:buFont typeface="Monotype Sorts" pitchFamily="2" charset="2"/>
              <a:buNone/>
            </a:pPr>
            <a:r>
              <a:rPr lang="zh-CN" altLang="en-US" b="1" dirty="0">
                <a:solidFill>
                  <a:srgbClr val="CC3300"/>
                </a:solidFill>
                <a:effectLst>
                  <a:outerShdw blurRad="38100" dist="38100" dir="2700000" algn="tl">
                    <a:srgbClr val="C0C0C0"/>
                  </a:outerShdw>
                </a:effectLst>
              </a:rPr>
              <a:t>③</a:t>
            </a:r>
            <a:r>
              <a:rPr lang="zh-CN" altLang="en-US" b="1" u="sng" dirty="0" smtClean="0">
                <a:solidFill>
                  <a:schemeClr val="accent2"/>
                </a:solidFill>
                <a:effectLst>
                  <a:outerShdw blurRad="38100" dist="38100" dir="2700000" algn="tl">
                    <a:srgbClr val="C0C0C0"/>
                  </a:outerShdw>
                </a:effectLst>
                <a:ea typeface="仿宋_GB2312" pitchFamily="49" charset="-122"/>
              </a:rPr>
              <a:t>活动</a:t>
            </a:r>
            <a:r>
              <a:rPr lang="en-US" altLang="zh-CN" b="1" u="sng" dirty="0" err="1" smtClean="0">
                <a:solidFill>
                  <a:schemeClr val="tx2"/>
                </a:solidFill>
                <a:effectLst>
                  <a:outerShdw blurRad="38100" dist="38100" dir="2700000" algn="tl">
                    <a:srgbClr val="C0C0C0"/>
                  </a:outerShdw>
                </a:effectLst>
                <a:ea typeface="仿宋_GB2312" pitchFamily="49" charset="-122"/>
              </a:rPr>
              <a:t>a</a:t>
            </a:r>
            <a:r>
              <a:rPr lang="en-US" altLang="zh-CN" b="1" u="sng" baseline="-25000" dirty="0" err="1" smtClean="0">
                <a:solidFill>
                  <a:schemeClr val="tx2"/>
                </a:solidFill>
                <a:effectLst>
                  <a:outerShdw blurRad="38100" dist="38100" dir="2700000" algn="tl">
                    <a:srgbClr val="C0C0C0"/>
                  </a:outerShdw>
                </a:effectLst>
                <a:ea typeface="仿宋_GB2312" pitchFamily="49" charset="-122"/>
              </a:rPr>
              <a:t>i</a:t>
            </a:r>
            <a:r>
              <a:rPr lang="zh-CN" altLang="en-US" b="1" u="sng" dirty="0" smtClean="0">
                <a:solidFill>
                  <a:schemeClr val="accent2"/>
                </a:solidFill>
                <a:effectLst>
                  <a:outerShdw blurRad="38100" dist="38100" dir="2700000" algn="tl">
                    <a:srgbClr val="C0C0C0"/>
                  </a:outerShdw>
                </a:effectLst>
                <a:ea typeface="仿宋_GB2312" pitchFamily="49" charset="-122"/>
              </a:rPr>
              <a:t>的</a:t>
            </a:r>
            <a:r>
              <a:rPr lang="zh-CN" altLang="en-US" b="1" u="sng" dirty="0">
                <a:solidFill>
                  <a:schemeClr val="accent2"/>
                </a:solidFill>
                <a:effectLst>
                  <a:outerShdw blurRad="38100" dist="38100" dir="2700000" algn="tl">
                    <a:srgbClr val="C0C0C0"/>
                  </a:outerShdw>
                </a:effectLst>
                <a:ea typeface="仿宋_GB2312" pitchFamily="49" charset="-122"/>
              </a:rPr>
              <a:t>最早可能开始</a:t>
            </a:r>
            <a:r>
              <a:rPr lang="zh-CN" altLang="en-US" b="1" u="sng" dirty="0" smtClean="0">
                <a:solidFill>
                  <a:schemeClr val="accent2"/>
                </a:solidFill>
                <a:effectLst>
                  <a:outerShdw blurRad="38100" dist="38100" dir="2700000" algn="tl">
                    <a:srgbClr val="C0C0C0"/>
                  </a:outerShdw>
                </a:effectLst>
                <a:ea typeface="仿宋_GB2312" pitchFamily="49" charset="-122"/>
              </a:rPr>
              <a:t>时间</a:t>
            </a:r>
            <a:r>
              <a:rPr lang="en-US" altLang="zh-CN" b="1" u="sng" dirty="0" smtClean="0">
                <a:solidFill>
                  <a:schemeClr val="tx2"/>
                </a:solidFill>
                <a:effectLst>
                  <a:outerShdw blurRad="38100" dist="38100" dir="2700000" algn="tl">
                    <a:srgbClr val="C0C0C0"/>
                  </a:outerShdw>
                </a:effectLst>
                <a:ea typeface="仿宋_GB2312" pitchFamily="49" charset="-122"/>
              </a:rPr>
              <a:t>e[k</a:t>
            </a:r>
            <a:r>
              <a:rPr lang="en-US" altLang="zh-CN" b="1" u="sng" dirty="0">
                <a:solidFill>
                  <a:schemeClr val="tx2"/>
                </a:solidFill>
                <a:effectLst>
                  <a:outerShdw blurRad="38100" dist="38100" dir="2700000" algn="tl">
                    <a:srgbClr val="C0C0C0"/>
                  </a:outerShdw>
                </a:effectLst>
                <a:ea typeface="仿宋_GB2312" pitchFamily="49" charset="-122"/>
              </a:rPr>
              <a:t>]</a:t>
            </a:r>
          </a:p>
          <a:p>
            <a:pPr algn="just">
              <a:spcBef>
                <a:spcPct val="0"/>
              </a:spcBef>
              <a:buFont typeface="Monotype Sorts" pitchFamily="2" charset="2"/>
              <a:buNone/>
            </a:pPr>
            <a:r>
              <a:rPr lang="en-US" altLang="zh-CN" b="1" dirty="0">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设</a:t>
            </a:r>
            <a:r>
              <a:rPr lang="zh-CN" altLang="en-US" sz="2800" b="1" dirty="0" smtClean="0">
                <a:solidFill>
                  <a:srgbClr val="006600"/>
                </a:solidFill>
                <a:effectLst>
                  <a:outerShdw blurRad="38100" dist="38100" dir="2700000" algn="tl">
                    <a:srgbClr val="C0C0C0"/>
                  </a:outerShdw>
                </a:effectLst>
                <a:ea typeface="仿宋_GB2312" pitchFamily="49" charset="-122"/>
              </a:rPr>
              <a:t>活动</a:t>
            </a:r>
            <a:r>
              <a:rPr lang="en-US" altLang="zh-CN" sz="2800" b="1" dirty="0" err="1" smtClean="0">
                <a:solidFill>
                  <a:srgbClr val="FF3300"/>
                </a:solidFill>
                <a:effectLst>
                  <a:outerShdw blurRad="38100" dist="38100" dir="2700000" algn="tl">
                    <a:srgbClr val="C0C0C0"/>
                  </a:outerShdw>
                </a:effectLst>
                <a:ea typeface="仿宋_GB2312" pitchFamily="49" charset="-122"/>
              </a:rPr>
              <a:t>a</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在边</a:t>
            </a:r>
            <a:r>
              <a:rPr lang="en-US" altLang="zh-CN" sz="2800" b="1" dirty="0" smtClean="0">
                <a:solidFill>
                  <a:srgbClr val="FF3300"/>
                </a:solidFill>
                <a:effectLst>
                  <a:outerShdw blurRad="38100" dist="38100" dir="2700000" algn="tl">
                    <a:srgbClr val="C0C0C0"/>
                  </a:outerShdw>
                </a:effectLst>
                <a:ea typeface="仿宋_GB2312" pitchFamily="49" charset="-122"/>
              </a:rPr>
              <a:t>&lt;</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j</a:t>
            </a:r>
            <a:r>
              <a:rPr lang="en-US" altLang="zh-CN" sz="2800" b="1" dirty="0" smtClean="0">
                <a:solidFill>
                  <a:srgbClr val="FF3300"/>
                </a:solidFill>
                <a:effectLst>
                  <a:outerShdw blurRad="38100" dist="38100" dir="2700000" algn="tl">
                    <a:srgbClr val="C0C0C0"/>
                  </a:outerShdw>
                </a:effectLst>
                <a:ea typeface="仿宋_GB2312" pitchFamily="49" charset="-122"/>
              </a:rPr>
              <a:t>, </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k</a:t>
            </a:r>
            <a:r>
              <a:rPr lang="en-US" altLang="zh-CN" sz="2800" b="1" dirty="0" smtClean="0">
                <a:solidFill>
                  <a:srgbClr val="FF3300"/>
                </a:solidFill>
                <a:effectLst>
                  <a:outerShdw blurRad="38100" dist="38100" dir="2700000" algn="tl">
                    <a:srgbClr val="C0C0C0"/>
                  </a:outerShdw>
                </a:effectLst>
                <a:ea typeface="仿宋_GB2312" pitchFamily="49" charset="-122"/>
              </a:rPr>
              <a:t>&gt;</a:t>
            </a:r>
            <a:r>
              <a:rPr lang="zh-CN" altLang="en-US" sz="2800" b="1" dirty="0">
                <a:solidFill>
                  <a:srgbClr val="006600"/>
                </a:solidFill>
                <a:effectLst>
                  <a:outerShdw blurRad="38100" dist="38100" dir="2700000" algn="tl">
                    <a:srgbClr val="C0C0C0"/>
                  </a:outerShdw>
                </a:effectLst>
                <a:ea typeface="仿宋_GB2312" pitchFamily="49" charset="-122"/>
              </a:rPr>
              <a:t>上，</a:t>
            </a:r>
            <a:r>
              <a:rPr lang="zh-CN" altLang="en-US" sz="2800" b="1" dirty="0" smtClean="0">
                <a:solidFill>
                  <a:srgbClr val="006600"/>
                </a:solidFill>
                <a:effectLst>
                  <a:outerShdw blurRad="38100" dist="38100" dir="2700000" algn="tl">
                    <a:srgbClr val="C0C0C0"/>
                  </a:outerShdw>
                </a:effectLst>
                <a:ea typeface="仿宋_GB2312" pitchFamily="49" charset="-122"/>
              </a:rPr>
              <a:t>则</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是</a:t>
            </a:r>
            <a:r>
              <a:rPr lang="zh-CN" altLang="en-US" sz="2800" b="1" dirty="0">
                <a:solidFill>
                  <a:srgbClr val="006600"/>
                </a:solidFill>
                <a:effectLst>
                  <a:outerShdw blurRad="38100" dist="38100" dir="2700000" algn="tl">
                    <a:srgbClr val="C0C0C0"/>
                  </a:outerShdw>
                </a:effectLst>
                <a:ea typeface="仿宋_GB2312" pitchFamily="49" charset="-122"/>
              </a:rPr>
              <a:t>从</a:t>
            </a:r>
            <a:r>
              <a:rPr lang="zh-CN" altLang="en-US" sz="2800" b="1" dirty="0" smtClean="0">
                <a:solidFill>
                  <a:srgbClr val="006600"/>
                </a:solidFill>
                <a:effectLst>
                  <a:outerShdw blurRad="38100" dist="38100" dir="2700000" algn="tl">
                    <a:srgbClr val="C0C0C0"/>
                  </a:outerShdw>
                </a:effectLst>
                <a:ea typeface="仿宋_GB2312" pitchFamily="49" charset="-122"/>
              </a:rPr>
              <a:t>源点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006600"/>
                </a:solidFill>
                <a:effectLst>
                  <a:outerShdw blurRad="38100" dist="38100" dir="2700000" algn="tl">
                    <a:srgbClr val="C0C0C0"/>
                  </a:outerShdw>
                </a:effectLst>
                <a:ea typeface="仿宋_GB2312" pitchFamily="49" charset="-122"/>
              </a:rPr>
              <a:t>到顶点</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j</a:t>
            </a:r>
            <a:r>
              <a:rPr lang="zh-CN" altLang="en-US" sz="2800" b="1" dirty="0" smtClean="0">
                <a:solidFill>
                  <a:srgbClr val="006600"/>
                </a:solidFill>
                <a:effectLst>
                  <a:outerShdw blurRad="38100" dist="38100" dir="2700000" algn="tl">
                    <a:srgbClr val="C0C0C0"/>
                  </a:outerShdw>
                </a:effectLst>
                <a:ea typeface="仿宋_GB2312" pitchFamily="49" charset="-122"/>
              </a:rPr>
              <a:t>的</a:t>
            </a:r>
            <a:r>
              <a:rPr lang="zh-CN" altLang="en-US" sz="2800" b="1" dirty="0">
                <a:solidFill>
                  <a:srgbClr val="006600"/>
                </a:solidFill>
                <a:effectLst>
                  <a:outerShdw blurRad="38100" dist="38100" dir="2700000" algn="tl">
                    <a:srgbClr val="C0C0C0"/>
                  </a:outerShdw>
                </a:effectLst>
                <a:ea typeface="仿宋_GB2312" pitchFamily="49" charset="-122"/>
              </a:rPr>
              <a:t>最长路径长度。因此</a:t>
            </a:r>
            <a:r>
              <a:rPr lang="en-US" altLang="zh-CN" sz="2800" b="1" dirty="0">
                <a:solidFill>
                  <a:srgbClr val="006600"/>
                </a:solidFill>
                <a:effectLst>
                  <a:outerShdw blurRad="38100" dist="38100" dir="2700000" algn="tl">
                    <a:srgbClr val="C0C0C0"/>
                  </a:outerShdw>
                </a:effectLst>
                <a:ea typeface="仿宋_GB2312" pitchFamily="49" charset="-122"/>
              </a:rPr>
              <a:t>,</a:t>
            </a:r>
            <a:r>
              <a:rPr lang="en-US" altLang="zh-CN" sz="2800" b="1" dirty="0">
                <a:effectLst>
                  <a:outerShdw blurRad="38100" dist="38100" dir="2700000" algn="tl">
                    <a:srgbClr val="C0C0C0"/>
                  </a:outerShdw>
                </a:effectLst>
                <a:ea typeface="仿宋_GB2312" pitchFamily="49" charset="-122"/>
              </a:rPr>
              <a:t> </a:t>
            </a:r>
          </a:p>
          <a:p>
            <a:pPr algn="just">
              <a:spcBef>
                <a:spcPct val="0"/>
              </a:spcBef>
              <a:buFont typeface="Monotype Sorts" pitchFamily="2" charset="2"/>
              <a:buNone/>
            </a:pPr>
            <a:r>
              <a:rPr lang="en-US" altLang="zh-CN" sz="2800" b="1" dirty="0">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err="1" smtClean="0">
                <a:solidFill>
                  <a:schemeClr val="tx2"/>
                </a:solidFill>
                <a:effectLst>
                  <a:outerShdw blurRad="38100" dist="38100" dir="2700000" algn="tl">
                    <a:srgbClr val="C0C0C0"/>
                  </a:outerShdw>
                </a:effectLst>
                <a:ea typeface="仿宋_GB2312" pitchFamily="49" charset="-122"/>
              </a:rPr>
              <a:t>ee</a:t>
            </a:r>
            <a:r>
              <a:rPr lang="en-US" altLang="zh-CN" sz="2800" b="1" dirty="0" smtClean="0">
                <a:solidFill>
                  <a:schemeClr val="tx2"/>
                </a:solidFill>
                <a:effectLst>
                  <a:outerShdw blurRad="38100" dist="38100" dir="2700000" algn="tl">
                    <a:srgbClr val="C0C0C0"/>
                  </a:outerShdw>
                </a:effectLst>
                <a:ea typeface="仿宋_GB2312" pitchFamily="49" charset="-122"/>
              </a:rPr>
              <a:t>[j]</a:t>
            </a:r>
            <a:endParaRPr lang="en-US" altLang="zh-CN" sz="2800"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198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checkerboard(across)">
                                      <p:cBhvr>
                                        <p:cTn id="7" dur="500"/>
                                        <p:tgtEl>
                                          <p:spTgt spid="24371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3715">
                                            <p:txEl>
                                              <p:pRg st="1" end="1"/>
                                            </p:txEl>
                                          </p:spTgt>
                                        </p:tgtEl>
                                        <p:attrNameLst>
                                          <p:attrName>style.visibility</p:attrName>
                                        </p:attrNameLst>
                                      </p:cBhvr>
                                      <p:to>
                                        <p:strVal val="visible"/>
                                      </p:to>
                                    </p:set>
                                    <p:animEffect transition="in" filter="checkerboard(across)">
                                      <p:cBhvr>
                                        <p:cTn id="10" dur="500"/>
                                        <p:tgtEl>
                                          <p:spTgt spid="2437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animEffect transition="in" filter="checkerboard(across)">
                                      <p:cBhvr>
                                        <p:cTn id="15" dur="500"/>
                                        <p:tgtEl>
                                          <p:spTgt spid="24371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checkerboard(across)">
                                      <p:cBhvr>
                                        <p:cTn id="18" dur="500"/>
                                        <p:tgtEl>
                                          <p:spTgt spid="2437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Effect transition="in" filter="checkerboard(across)">
                                      <p:cBhvr>
                                        <p:cTn id="23" dur="500"/>
                                        <p:tgtEl>
                                          <p:spTgt spid="24371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43715">
                                            <p:txEl>
                                              <p:pRg st="5" end="5"/>
                                            </p:txEl>
                                          </p:spTgt>
                                        </p:tgtEl>
                                        <p:attrNameLst>
                                          <p:attrName>style.visibility</p:attrName>
                                        </p:attrNameLst>
                                      </p:cBhvr>
                                      <p:to>
                                        <p:strVal val="visible"/>
                                      </p:to>
                                    </p:set>
                                    <p:animEffect transition="in" filter="checkerboard(across)">
                                      <p:cBhvr>
                                        <p:cTn id="26" dur="500"/>
                                        <p:tgtEl>
                                          <p:spTgt spid="243715">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43715">
                                            <p:txEl>
                                              <p:pRg st="6" end="6"/>
                                            </p:txEl>
                                          </p:spTgt>
                                        </p:tgtEl>
                                        <p:attrNameLst>
                                          <p:attrName>style.visibility</p:attrName>
                                        </p:attrNameLst>
                                      </p:cBhvr>
                                      <p:to>
                                        <p:strVal val="visible"/>
                                      </p:to>
                                    </p:set>
                                    <p:animEffect transition="in" filter="checkerboard(across)">
                                      <p:cBhvr>
                                        <p:cTn id="29" dur="5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381000" y="533400"/>
            <a:ext cx="8305800" cy="5334000"/>
          </a:xfrm>
        </p:spPr>
        <p:txBody>
          <a:bodyPr/>
          <a:lstStyle/>
          <a:p>
            <a:pPr algn="just">
              <a:buFont typeface="Monotype Sorts" pitchFamily="2" charset="2"/>
              <a:buNone/>
            </a:pPr>
            <a:r>
              <a:rPr lang="en-US" altLang="zh-CN" b="1" dirty="0">
                <a:solidFill>
                  <a:srgbClr val="CC3300"/>
                </a:solidFill>
                <a:effectLst>
                  <a:outerShdw blurRad="38100" dist="38100" dir="2700000" algn="tl">
                    <a:srgbClr val="C0C0C0"/>
                  </a:outerShdw>
                </a:effectLst>
              </a:rPr>
              <a:t>④</a:t>
            </a:r>
            <a:r>
              <a:rPr lang="zh-CN" altLang="en-US" b="1" u="sng" dirty="0" smtClean="0">
                <a:solidFill>
                  <a:schemeClr val="accent2"/>
                </a:solidFill>
                <a:effectLst>
                  <a:outerShdw blurRad="38100" dist="38100" dir="2700000" algn="tl">
                    <a:srgbClr val="C0C0C0"/>
                  </a:outerShdw>
                </a:effectLst>
                <a:ea typeface="仿宋_GB2312" pitchFamily="49" charset="-122"/>
              </a:rPr>
              <a:t>活动</a:t>
            </a:r>
            <a:r>
              <a:rPr lang="en-US" altLang="zh-CN" b="1" u="sng" dirty="0" err="1" smtClean="0">
                <a:solidFill>
                  <a:schemeClr val="tx2"/>
                </a:solidFill>
                <a:effectLst>
                  <a:outerShdw blurRad="38100" dist="38100" dir="2700000" algn="tl">
                    <a:srgbClr val="C0C0C0"/>
                  </a:outerShdw>
                </a:effectLst>
                <a:ea typeface="仿宋_GB2312" pitchFamily="49" charset="-122"/>
              </a:rPr>
              <a:t>a</a:t>
            </a:r>
            <a:r>
              <a:rPr lang="en-US" altLang="zh-CN" b="1" u="sng" baseline="-25000" dirty="0" err="1" smtClean="0">
                <a:solidFill>
                  <a:schemeClr val="tx2"/>
                </a:solidFill>
                <a:effectLst>
                  <a:outerShdw blurRad="38100" dist="38100" dir="2700000" algn="tl">
                    <a:srgbClr val="C0C0C0"/>
                  </a:outerShdw>
                </a:effectLst>
                <a:ea typeface="仿宋_GB2312" pitchFamily="49" charset="-122"/>
              </a:rPr>
              <a:t>i</a:t>
            </a:r>
            <a:r>
              <a:rPr lang="zh-CN" altLang="en-US" b="1" u="sng" dirty="0" smtClean="0">
                <a:solidFill>
                  <a:schemeClr val="accent2"/>
                </a:solidFill>
                <a:effectLst>
                  <a:outerShdw blurRad="38100" dist="38100" dir="2700000" algn="tl">
                    <a:srgbClr val="C0C0C0"/>
                  </a:outerShdw>
                </a:effectLst>
                <a:ea typeface="仿宋_GB2312" pitchFamily="49" charset="-122"/>
              </a:rPr>
              <a:t>的</a:t>
            </a:r>
            <a:r>
              <a:rPr lang="zh-CN" altLang="en-US" b="1" u="sng" dirty="0">
                <a:solidFill>
                  <a:schemeClr val="accent2"/>
                </a:solidFill>
                <a:effectLst>
                  <a:outerShdw blurRad="38100" dist="38100" dir="2700000" algn="tl">
                    <a:srgbClr val="C0C0C0"/>
                  </a:outerShdw>
                </a:effectLst>
                <a:ea typeface="仿宋_GB2312" pitchFamily="49" charset="-122"/>
              </a:rPr>
              <a:t>最迟允许开始时间</a:t>
            </a:r>
            <a:r>
              <a:rPr lang="zh-CN" altLang="en-US" b="1" u="sng" dirty="0">
                <a:effectLst>
                  <a:outerShdw blurRad="38100" dist="38100" dir="2700000" algn="tl">
                    <a:srgbClr val="C0C0C0"/>
                  </a:outerShdw>
                </a:effectLst>
                <a:ea typeface="仿宋_GB2312" pitchFamily="49" charset="-122"/>
              </a:rPr>
              <a:t> </a:t>
            </a:r>
            <a:r>
              <a:rPr lang="en-US" altLang="zh-CN" b="1" u="sng" dirty="0" smtClean="0">
                <a:solidFill>
                  <a:schemeClr val="tx2"/>
                </a:solidFill>
                <a:effectLst>
                  <a:outerShdw blurRad="38100" dist="38100" dir="2700000" algn="tl">
                    <a:srgbClr val="C0C0C0"/>
                  </a:outerShdw>
                </a:effectLst>
                <a:ea typeface="仿宋_GB2312" pitchFamily="49" charset="-122"/>
              </a:rPr>
              <a:t>l[</a:t>
            </a:r>
            <a:r>
              <a:rPr lang="en-US" altLang="zh-CN" b="1" u="sng" dirty="0" err="1" smtClean="0">
                <a:solidFill>
                  <a:schemeClr val="tx2"/>
                </a:solidFill>
                <a:effectLst>
                  <a:outerShdw blurRad="38100" dist="38100" dir="2700000" algn="tl">
                    <a:srgbClr val="C0C0C0"/>
                  </a:outerShdw>
                </a:effectLst>
                <a:ea typeface="仿宋_GB2312" pitchFamily="49" charset="-122"/>
              </a:rPr>
              <a:t>i</a:t>
            </a:r>
            <a:r>
              <a:rPr lang="en-US" altLang="zh-CN" b="1" u="sng" dirty="0" smtClean="0">
                <a:solidFill>
                  <a:schemeClr val="tx2"/>
                </a:solidFill>
                <a:effectLst>
                  <a:outerShdw blurRad="38100" dist="38100" dir="2700000" algn="tl">
                    <a:srgbClr val="C0C0C0"/>
                  </a:outerShdw>
                </a:effectLst>
                <a:ea typeface="仿宋_GB2312" pitchFamily="49" charset="-122"/>
              </a:rPr>
              <a:t>]</a:t>
            </a:r>
            <a:endParaRPr lang="en-US" altLang="zh-CN" b="1" u="sng" dirty="0">
              <a:effectLst>
                <a:outerShdw blurRad="38100" dist="38100" dir="2700000" algn="tl">
                  <a:srgbClr val="C0C0C0"/>
                </a:outerShdw>
              </a:effectLst>
              <a:ea typeface="仿宋_GB2312" pitchFamily="49" charset="-122"/>
            </a:endParaRPr>
          </a:p>
          <a:p>
            <a:pPr algn="just">
              <a:spcBef>
                <a:spcPct val="0"/>
              </a:spcBef>
              <a:buFont typeface="Monotype Sorts" pitchFamily="2" charset="2"/>
              <a:buNone/>
            </a:pPr>
            <a:r>
              <a:rPr lang="en-US" altLang="zh-CN" b="1" dirty="0">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l[</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是</a:t>
            </a:r>
            <a:r>
              <a:rPr lang="zh-CN" altLang="en-US" sz="2800" b="1" dirty="0">
                <a:solidFill>
                  <a:srgbClr val="006600"/>
                </a:solidFill>
                <a:effectLst>
                  <a:outerShdw blurRad="38100" dist="38100" dir="2700000" algn="tl">
                    <a:srgbClr val="C0C0C0"/>
                  </a:outerShdw>
                </a:effectLst>
                <a:ea typeface="仿宋_GB2312" pitchFamily="49" charset="-122"/>
              </a:rPr>
              <a:t>在不会引起时间延误的前提下，该活动</a:t>
            </a:r>
            <a:r>
              <a:rPr lang="zh-CN" altLang="en-US" sz="2800" b="1" dirty="0" smtClean="0">
                <a:solidFill>
                  <a:srgbClr val="006600"/>
                </a:solidFill>
                <a:effectLst>
                  <a:outerShdw blurRad="38100" dist="38100" dir="2700000" algn="tl">
                    <a:srgbClr val="C0C0C0"/>
                  </a:outerShdw>
                </a:effectLst>
                <a:ea typeface="仿宋_GB2312" pitchFamily="49" charset="-122"/>
              </a:rPr>
              <a:t>允许</a:t>
            </a:r>
            <a:r>
              <a:rPr lang="zh-CN" altLang="en-US" sz="2800" b="1" dirty="0">
                <a:solidFill>
                  <a:srgbClr val="006600"/>
                </a:solidFill>
                <a:effectLst>
                  <a:outerShdw blurRad="38100" dist="38100" dir="2700000" algn="tl">
                    <a:srgbClr val="C0C0C0"/>
                  </a:outerShdw>
                </a:effectLst>
                <a:ea typeface="仿宋_GB2312" pitchFamily="49" charset="-122"/>
              </a:rPr>
              <a:t>的最迟开始时间。</a:t>
            </a:r>
            <a:endParaRPr lang="zh-CN" altLang="en-US" sz="2800" b="1" dirty="0">
              <a:effectLst>
                <a:outerShdw blurRad="38100" dist="38100" dir="2700000" algn="tl">
                  <a:srgbClr val="C0C0C0"/>
                </a:outerShdw>
              </a:effectLst>
              <a:ea typeface="仿宋_GB2312" pitchFamily="49" charset="-122"/>
            </a:endParaRPr>
          </a:p>
          <a:p>
            <a:pPr algn="just">
              <a:spcBef>
                <a:spcPct val="0"/>
              </a:spcBef>
              <a:buFont typeface="Monotype Sorts" pitchFamily="2" charset="2"/>
              <a:buNone/>
            </a:pPr>
            <a:r>
              <a:rPr lang="zh-CN" altLang="en-US" sz="2800" b="1" dirty="0">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l[</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le[k]-</a:t>
            </a:r>
            <a:r>
              <a:rPr lang="en-US" altLang="zh-CN" sz="2800" b="1" dirty="0" err="1" smtClean="0">
                <a:solidFill>
                  <a:schemeClr val="tx2"/>
                </a:solidFill>
                <a:effectLst>
                  <a:outerShdw blurRad="38100" dist="38100" dir="2700000" algn="tl">
                    <a:srgbClr val="C0C0C0"/>
                  </a:outerShdw>
                </a:effectLst>
                <a:ea typeface="仿宋_GB2312" pitchFamily="49" charset="-122"/>
              </a:rPr>
              <a:t>dur</a:t>
            </a:r>
            <a:r>
              <a:rPr lang="en-US" altLang="zh-CN" sz="2800" b="1" dirty="0">
                <a:solidFill>
                  <a:schemeClr val="tx2"/>
                </a:solidFill>
                <a:effectLst>
                  <a:outerShdw blurRad="38100" dist="38100" dir="2700000" algn="tl">
                    <a:srgbClr val="C0C0C0"/>
                  </a:outerShdw>
                </a:effectLst>
                <a:ea typeface="仿宋_GB2312" pitchFamily="49" charset="-122"/>
              </a:rPr>
              <a:t>(&lt;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 j&gt;)</a:t>
            </a:r>
            <a:endParaRPr lang="en-US" altLang="zh-CN" sz="2800" b="1" dirty="0">
              <a:effectLst>
                <a:outerShdw blurRad="38100" dist="38100" dir="2700000" algn="tl">
                  <a:srgbClr val="C0C0C0"/>
                </a:outerShdw>
              </a:effectLst>
              <a:ea typeface="仿宋_GB2312" pitchFamily="49" charset="-122"/>
            </a:endParaRPr>
          </a:p>
          <a:p>
            <a:pPr algn="just">
              <a:spcBef>
                <a:spcPct val="0"/>
              </a:spcBef>
              <a:buFont typeface="Monotype Sorts" pitchFamily="2" charset="2"/>
              <a:buNone/>
            </a:pPr>
            <a:r>
              <a:rPr lang="en-US" altLang="zh-CN" sz="2800" b="1" dirty="0">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其中，</a:t>
            </a:r>
            <a:r>
              <a:rPr lang="en-US" altLang="zh-CN" sz="2800" b="1" dirty="0" err="1">
                <a:solidFill>
                  <a:schemeClr val="tx2"/>
                </a:solidFill>
                <a:effectLst>
                  <a:outerShdw blurRad="38100" dist="38100" dir="2700000" algn="tl">
                    <a:srgbClr val="C0C0C0"/>
                  </a:outerShdw>
                </a:effectLst>
                <a:ea typeface="仿宋_GB2312" pitchFamily="49" charset="-122"/>
              </a:rPr>
              <a:t>dur</a:t>
            </a:r>
            <a:r>
              <a:rPr lang="en-US" altLang="zh-CN" sz="2800" b="1" dirty="0">
                <a:solidFill>
                  <a:schemeClr val="tx2"/>
                </a:solidFill>
                <a:effectLst>
                  <a:outerShdw blurRad="38100" dist="38100" dir="2700000" algn="tl">
                    <a:srgbClr val="C0C0C0"/>
                  </a:outerShdw>
                </a:effectLst>
                <a:ea typeface="仿宋_GB2312" pitchFamily="49" charset="-122"/>
              </a:rPr>
              <a:t>(&lt;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 j</a:t>
            </a:r>
            <a:r>
              <a:rPr lang="en-US" altLang="zh-CN" sz="2800" b="1" dirty="0" smtClean="0">
                <a:solidFill>
                  <a:schemeClr val="tx2"/>
                </a:solidFill>
                <a:effectLst>
                  <a:outerShdw blurRad="38100" dist="38100" dir="2700000" algn="tl">
                    <a:srgbClr val="C0C0C0"/>
                  </a:outerShdw>
                </a:effectLst>
                <a:ea typeface="仿宋_GB2312" pitchFamily="49" charset="-122"/>
              </a:rPr>
              <a:t>&gt;)</a:t>
            </a:r>
            <a:r>
              <a:rPr lang="zh-CN" altLang="en-US" sz="2800" b="1" dirty="0" smtClean="0">
                <a:solidFill>
                  <a:srgbClr val="006600"/>
                </a:solidFill>
                <a:effectLst>
                  <a:outerShdw blurRad="38100" dist="38100" dir="2700000" algn="tl">
                    <a:srgbClr val="C0C0C0"/>
                  </a:outerShdw>
                </a:effectLst>
                <a:ea typeface="仿宋_GB2312" pitchFamily="49" charset="-122"/>
              </a:rPr>
              <a:t>是完成</a:t>
            </a:r>
            <a:r>
              <a:rPr lang="en-US" altLang="zh-CN" sz="2800" b="1" dirty="0" err="1" smtClean="0">
                <a:solidFill>
                  <a:schemeClr val="tx2"/>
                </a:solidFill>
                <a:effectLst>
                  <a:outerShdw blurRad="38100" dist="38100" dir="2700000" algn="tl">
                    <a:srgbClr val="C0C0C0"/>
                  </a:outerShdw>
                </a:effectLst>
                <a:ea typeface="仿宋_GB2312" pitchFamily="49" charset="-122"/>
              </a:rPr>
              <a:t>a</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所</a:t>
            </a:r>
            <a:r>
              <a:rPr lang="zh-CN" altLang="en-US" sz="2800" b="1" dirty="0">
                <a:solidFill>
                  <a:srgbClr val="006600"/>
                </a:solidFill>
                <a:effectLst>
                  <a:outerShdw blurRad="38100" dist="38100" dir="2700000" algn="tl">
                    <a:srgbClr val="C0C0C0"/>
                  </a:outerShdw>
                </a:effectLst>
                <a:ea typeface="仿宋_GB2312" pitchFamily="49" charset="-122"/>
              </a:rPr>
              <a:t>需的时间。</a:t>
            </a:r>
            <a:endParaRPr lang="zh-CN" altLang="en-US" sz="2800" b="1" dirty="0">
              <a:effectLst>
                <a:outerShdw blurRad="38100" dist="38100" dir="2700000" algn="tl">
                  <a:srgbClr val="C0C0C0"/>
                </a:outerShdw>
              </a:effectLst>
              <a:ea typeface="仿宋_GB2312" pitchFamily="49" charset="-122"/>
            </a:endParaRPr>
          </a:p>
          <a:p>
            <a:pPr algn="just">
              <a:spcBef>
                <a:spcPct val="30000"/>
              </a:spcBef>
              <a:buFont typeface="Monotype Sorts" pitchFamily="2" charset="2"/>
              <a:buNone/>
            </a:pPr>
            <a:r>
              <a:rPr lang="zh-CN" altLang="en-US" b="1" dirty="0">
                <a:solidFill>
                  <a:srgbClr val="CC3300"/>
                </a:solidFill>
                <a:effectLst>
                  <a:outerShdw blurRad="38100" dist="38100" dir="2700000" algn="tl">
                    <a:srgbClr val="C0C0C0"/>
                  </a:outerShdw>
                </a:effectLst>
              </a:rPr>
              <a:t>⑤</a:t>
            </a:r>
            <a:r>
              <a:rPr lang="zh-CN" altLang="en-US" b="1" dirty="0">
                <a:solidFill>
                  <a:srgbClr val="3333CC"/>
                </a:solidFill>
                <a:effectLst>
                  <a:outerShdw blurRad="38100" dist="38100" dir="2700000" algn="tl">
                    <a:srgbClr val="C0C0C0"/>
                  </a:outerShdw>
                </a:effectLst>
                <a:ea typeface="仿宋_GB2312" pitchFamily="49" charset="-122"/>
              </a:rPr>
              <a:t>时间余量</a:t>
            </a:r>
            <a:r>
              <a:rPr lang="zh-CN" altLang="en-US" b="1" dirty="0">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l[</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]-e[</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a:t>
            </a:r>
            <a:endParaRPr lang="en-US" altLang="zh-CN" b="1" dirty="0">
              <a:effectLst>
                <a:outerShdw blurRad="38100" dist="38100" dir="2700000" algn="tl">
                  <a:srgbClr val="C0C0C0"/>
                </a:outerShdw>
              </a:effectLst>
              <a:ea typeface="仿宋_GB2312" pitchFamily="49" charset="-122"/>
            </a:endParaRPr>
          </a:p>
          <a:p>
            <a:pPr algn="just">
              <a:spcBef>
                <a:spcPct val="0"/>
              </a:spcBef>
              <a:buFont typeface="Monotype Sorts" pitchFamily="2" charset="2"/>
              <a:buNone/>
            </a:pPr>
            <a:r>
              <a:rPr lang="en-US" altLang="zh-CN" b="1" dirty="0">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表示</a:t>
            </a:r>
            <a:r>
              <a:rPr lang="zh-CN" altLang="en-US" sz="2800" b="1" dirty="0" smtClean="0">
                <a:solidFill>
                  <a:srgbClr val="006600"/>
                </a:solidFill>
                <a:effectLst>
                  <a:outerShdw blurRad="38100" dist="38100" dir="2700000" algn="tl">
                    <a:srgbClr val="C0C0C0"/>
                  </a:outerShdw>
                </a:effectLst>
                <a:ea typeface="仿宋_GB2312" pitchFamily="49" charset="-122"/>
              </a:rPr>
              <a:t>活动</a:t>
            </a:r>
            <a:r>
              <a:rPr lang="en-US" altLang="zh-CN" sz="2800" b="1" dirty="0" err="1" smtClean="0">
                <a:solidFill>
                  <a:schemeClr val="tx2"/>
                </a:solidFill>
                <a:effectLst>
                  <a:outerShdw blurRad="38100" dist="38100" dir="2700000" algn="tl">
                    <a:srgbClr val="C0C0C0"/>
                  </a:outerShdw>
                </a:effectLst>
                <a:ea typeface="仿宋_GB2312" pitchFamily="49" charset="-122"/>
              </a:rPr>
              <a:t>a</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的</a:t>
            </a:r>
            <a:r>
              <a:rPr lang="zh-CN" altLang="en-US" sz="2800" b="1" dirty="0">
                <a:solidFill>
                  <a:srgbClr val="006600"/>
                </a:solidFill>
                <a:effectLst>
                  <a:outerShdw blurRad="38100" dist="38100" dir="2700000" algn="tl">
                    <a:srgbClr val="C0C0C0"/>
                  </a:outerShdw>
                </a:effectLst>
                <a:ea typeface="仿宋_GB2312" pitchFamily="49" charset="-122"/>
              </a:rPr>
              <a:t>最早可能开始时间和最迟允许开始时间的时间余量，</a:t>
            </a:r>
            <a:r>
              <a:rPr lang="en-US" altLang="zh-CN" sz="2800" b="1" dirty="0" smtClean="0">
                <a:solidFill>
                  <a:schemeClr val="tx2"/>
                </a:solidFill>
                <a:effectLst>
                  <a:outerShdw blurRad="38100" dist="38100" dir="2700000" algn="tl">
                    <a:srgbClr val="C0C0C0"/>
                  </a:outerShdw>
                </a:effectLst>
                <a:ea typeface="仿宋_GB2312" pitchFamily="49" charset="-122"/>
              </a:rPr>
              <a:t>l[</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6600"/>
                </a:solidFill>
                <a:effectLst>
                  <a:outerShdw blurRad="38100" dist="38100" dir="2700000" algn="tl">
                    <a:srgbClr val="C0C0C0"/>
                  </a:outerShdw>
                </a:effectLst>
                <a:ea typeface="仿宋_GB2312" pitchFamily="49" charset="-122"/>
              </a:rPr>
              <a:t>表示活动</a:t>
            </a:r>
            <a:r>
              <a:rPr lang="en-US" altLang="zh-CN" sz="2800" b="1" dirty="0" err="1" smtClean="0">
                <a:solidFill>
                  <a:schemeClr val="tx2"/>
                </a:solidFill>
                <a:effectLst>
                  <a:outerShdw blurRad="38100" dist="38100" dir="2700000" algn="tl">
                    <a:srgbClr val="C0C0C0"/>
                  </a:outerShdw>
                </a:effectLst>
                <a:ea typeface="仿宋_GB2312" pitchFamily="49" charset="-122"/>
              </a:rPr>
              <a:t>a</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i</a:t>
            </a:r>
            <a:r>
              <a:rPr lang="zh-CN" altLang="en-US" sz="2800" b="1" dirty="0" smtClean="0">
                <a:solidFill>
                  <a:srgbClr val="006600"/>
                </a:solidFill>
                <a:effectLst>
                  <a:outerShdw blurRad="38100" dist="38100" dir="2700000" algn="tl">
                    <a:srgbClr val="C0C0C0"/>
                  </a:outerShdw>
                </a:effectLst>
                <a:ea typeface="仿宋_GB2312" pitchFamily="49" charset="-122"/>
              </a:rPr>
              <a:t>是</a:t>
            </a:r>
            <a:r>
              <a:rPr lang="zh-CN" altLang="en-US" sz="2800" b="1" dirty="0">
                <a:solidFill>
                  <a:srgbClr val="006600"/>
                </a:solidFill>
                <a:effectLst>
                  <a:outerShdw blurRad="38100" dist="38100" dir="2700000" algn="tl">
                    <a:srgbClr val="C0C0C0"/>
                  </a:outerShdw>
                </a:effectLst>
                <a:ea typeface="仿宋_GB2312" pitchFamily="49" charset="-122"/>
              </a:rPr>
              <a:t>没有时间余量的关键活动。</a:t>
            </a:r>
            <a:endParaRPr lang="zh-CN" altLang="en-US" sz="2800" b="1" dirty="0">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为找出关键活动，需要求各个活动</a:t>
            </a:r>
            <a:r>
              <a:rPr lang="zh-CN" altLang="en-US" b="1" dirty="0" smtClean="0">
                <a:effectLst>
                  <a:outerShdw blurRad="38100" dist="38100" dir="2700000" algn="tl">
                    <a:srgbClr val="C0C0C0"/>
                  </a:outerShdw>
                </a:effectLst>
                <a:ea typeface="仿宋_GB2312" pitchFamily="49" charset="-122"/>
              </a:rPr>
              <a:t>的</a:t>
            </a:r>
            <a:r>
              <a:rPr lang="en-US" altLang="zh-CN" b="1" dirty="0" smtClean="0">
                <a:solidFill>
                  <a:schemeClr val="tx2"/>
                </a:solidFill>
                <a:effectLst>
                  <a:outerShdw blurRad="38100" dist="38100" dir="2700000" algn="tl">
                    <a:srgbClr val="C0C0C0"/>
                  </a:outerShdw>
                </a:effectLst>
                <a:ea typeface="仿宋_GB2312" pitchFamily="49" charset="-122"/>
              </a:rPr>
              <a:t>e[</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与</a:t>
            </a:r>
            <a:r>
              <a:rPr lang="en-US" altLang="zh-CN" b="1" dirty="0" smtClean="0">
                <a:solidFill>
                  <a:schemeClr val="tx2"/>
                </a:solidFill>
                <a:effectLst>
                  <a:outerShdw blurRad="38100" dist="38100" dir="2700000" algn="tl">
                    <a:srgbClr val="C0C0C0"/>
                  </a:outerShdw>
                </a:effectLst>
                <a:ea typeface="仿宋_GB2312" pitchFamily="49" charset="-122"/>
              </a:rPr>
              <a:t>l[</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以判别是否 </a:t>
            </a:r>
            <a:r>
              <a:rPr lang="en-US" altLang="zh-CN" b="1" dirty="0" smtClean="0">
                <a:solidFill>
                  <a:schemeClr val="tx2"/>
                </a:solidFill>
                <a:effectLst>
                  <a:outerShdw blurRad="38100" dist="38100" dir="2700000" algn="tl">
                    <a:srgbClr val="C0C0C0"/>
                  </a:outerShdw>
                </a:effectLst>
                <a:ea typeface="仿宋_GB2312" pitchFamily="49" charset="-122"/>
              </a:rPr>
              <a:t>l[</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]==e[</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a:t>
            </a:r>
            <a:endParaRPr lang="zh-CN" altLang="en-US" b="1"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199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4738">
                                            <p:txEl>
                                              <p:pRg st="0" end="0"/>
                                            </p:txEl>
                                          </p:spTgt>
                                        </p:tgtEl>
                                        <p:attrNameLst>
                                          <p:attrName>style.visibility</p:attrName>
                                        </p:attrNameLst>
                                      </p:cBhvr>
                                      <p:to>
                                        <p:strVal val="visible"/>
                                      </p:to>
                                    </p:set>
                                    <p:animEffect transition="in" filter="checkerboard(across)">
                                      <p:cBhvr>
                                        <p:cTn id="7" dur="500"/>
                                        <p:tgtEl>
                                          <p:spTgt spid="24473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4738">
                                            <p:txEl>
                                              <p:pRg st="1" end="1"/>
                                            </p:txEl>
                                          </p:spTgt>
                                        </p:tgtEl>
                                        <p:attrNameLst>
                                          <p:attrName>style.visibility</p:attrName>
                                        </p:attrNameLst>
                                      </p:cBhvr>
                                      <p:to>
                                        <p:strVal val="visible"/>
                                      </p:to>
                                    </p:set>
                                    <p:animEffect transition="in" filter="checkerboard(across)">
                                      <p:cBhvr>
                                        <p:cTn id="10" dur="500"/>
                                        <p:tgtEl>
                                          <p:spTgt spid="244738">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4738">
                                            <p:txEl>
                                              <p:pRg st="2" end="2"/>
                                            </p:txEl>
                                          </p:spTgt>
                                        </p:tgtEl>
                                        <p:attrNameLst>
                                          <p:attrName>style.visibility</p:attrName>
                                        </p:attrNameLst>
                                      </p:cBhvr>
                                      <p:to>
                                        <p:strVal val="visible"/>
                                      </p:to>
                                    </p:set>
                                    <p:animEffect transition="in" filter="checkerboard(across)">
                                      <p:cBhvr>
                                        <p:cTn id="13" dur="500"/>
                                        <p:tgtEl>
                                          <p:spTgt spid="244738">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4738">
                                            <p:txEl>
                                              <p:pRg st="3" end="3"/>
                                            </p:txEl>
                                          </p:spTgt>
                                        </p:tgtEl>
                                        <p:attrNameLst>
                                          <p:attrName>style.visibility</p:attrName>
                                        </p:attrNameLst>
                                      </p:cBhvr>
                                      <p:to>
                                        <p:strVal val="visible"/>
                                      </p:to>
                                    </p:set>
                                    <p:animEffect transition="in" filter="checkerboard(across)">
                                      <p:cBhvr>
                                        <p:cTn id="16" dur="500"/>
                                        <p:tgtEl>
                                          <p:spTgt spid="24473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44738">
                                            <p:txEl>
                                              <p:pRg st="4" end="4"/>
                                            </p:txEl>
                                          </p:spTgt>
                                        </p:tgtEl>
                                        <p:attrNameLst>
                                          <p:attrName>style.visibility</p:attrName>
                                        </p:attrNameLst>
                                      </p:cBhvr>
                                      <p:to>
                                        <p:strVal val="visible"/>
                                      </p:to>
                                    </p:set>
                                    <p:animEffect transition="in" filter="checkerboard(across)">
                                      <p:cBhvr>
                                        <p:cTn id="21" dur="500"/>
                                        <p:tgtEl>
                                          <p:spTgt spid="244738">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44738">
                                            <p:txEl>
                                              <p:pRg st="5" end="5"/>
                                            </p:txEl>
                                          </p:spTgt>
                                        </p:tgtEl>
                                        <p:attrNameLst>
                                          <p:attrName>style.visibility</p:attrName>
                                        </p:attrNameLst>
                                      </p:cBhvr>
                                      <p:to>
                                        <p:strVal val="visible"/>
                                      </p:to>
                                    </p:set>
                                    <p:animEffect transition="in" filter="checkerboard(across)">
                                      <p:cBhvr>
                                        <p:cTn id="24" dur="500"/>
                                        <p:tgtEl>
                                          <p:spTgt spid="24473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44738">
                                            <p:txEl>
                                              <p:pRg st="6" end="6"/>
                                            </p:txEl>
                                          </p:spTgt>
                                        </p:tgtEl>
                                        <p:attrNameLst>
                                          <p:attrName>style.visibility</p:attrName>
                                        </p:attrNameLst>
                                      </p:cBhvr>
                                      <p:to>
                                        <p:strVal val="visible"/>
                                      </p:to>
                                    </p:set>
                                    <p:animEffect transition="in" filter="box(in)">
                                      <p:cBhvr>
                                        <p:cTn id="29" dur="500"/>
                                        <p:tgtEl>
                                          <p:spTgt spid="2447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746602" y="699635"/>
            <a:ext cx="3733800" cy="685800"/>
          </a:xfrm>
        </p:spPr>
        <p:txBody>
          <a:bodyPr/>
          <a:lstStyle/>
          <a:p>
            <a:r>
              <a:rPr lang="en-US" altLang="zh-CN" sz="3600" b="1" dirty="0" smtClean="0">
                <a:solidFill>
                  <a:srgbClr val="C00000"/>
                </a:solidFill>
                <a:effectLst>
                  <a:outerShdw blurRad="38100" dist="38100" dir="2700000" algn="tl">
                    <a:srgbClr val="C0C0C0"/>
                  </a:outerShdw>
                </a:effectLst>
                <a:ea typeface="仿宋_GB2312" pitchFamily="49" charset="-122"/>
              </a:rPr>
              <a:t>8.1 </a:t>
            </a:r>
            <a:r>
              <a:rPr lang="zh-CN" altLang="en-US" sz="3600" b="1" dirty="0" smtClean="0">
                <a:solidFill>
                  <a:srgbClr val="C00000"/>
                </a:solidFill>
                <a:effectLst>
                  <a:outerShdw blurRad="38100" dist="38100" dir="2700000" algn="tl">
                    <a:srgbClr val="C0C0C0"/>
                  </a:outerShdw>
                </a:effectLst>
                <a:ea typeface="仿宋_GB2312" pitchFamily="49" charset="-122"/>
              </a:rPr>
              <a:t>图</a:t>
            </a:r>
            <a:r>
              <a:rPr lang="zh-CN" altLang="en-US" sz="3600" b="1" dirty="0">
                <a:solidFill>
                  <a:srgbClr val="C00000"/>
                </a:solidFill>
                <a:effectLst>
                  <a:outerShdw blurRad="38100" dist="38100" dir="2700000" algn="tl">
                    <a:srgbClr val="C0C0C0"/>
                  </a:outerShdw>
                </a:effectLst>
                <a:ea typeface="仿宋_GB2312" pitchFamily="49" charset="-122"/>
              </a:rPr>
              <a:t>的基本概念</a:t>
            </a:r>
            <a:endParaRPr lang="zh-CN" altLang="en-US" sz="3600" dirty="0">
              <a:solidFill>
                <a:srgbClr val="C00000"/>
              </a:solidFill>
              <a:ea typeface="仿宋_GB2312" pitchFamily="49" charset="-122"/>
            </a:endParaRPr>
          </a:p>
        </p:txBody>
      </p:sp>
      <p:sp>
        <p:nvSpPr>
          <p:cNvPr id="117763" name="Rectangle 3"/>
          <p:cNvSpPr>
            <a:spLocks noGrp="1" noChangeArrowheads="1"/>
          </p:cNvSpPr>
          <p:nvPr>
            <p:ph type="body" idx="1"/>
          </p:nvPr>
        </p:nvSpPr>
        <p:spPr>
          <a:xfrm>
            <a:off x="547914" y="1402897"/>
            <a:ext cx="8204200" cy="5105400"/>
          </a:xfrm>
        </p:spPr>
        <p:txBody>
          <a:bodyPr/>
          <a:lstStyle/>
          <a:p>
            <a:pPr algn="just">
              <a:buClr>
                <a:srgbClr val="FF7C80"/>
              </a:buClr>
              <a:buSzPct val="50000"/>
              <a:buFont typeface="Wingdings" pitchFamily="2" charset="2"/>
              <a:buChar char="n"/>
            </a:pPr>
            <a:r>
              <a:rPr lang="zh-CN" altLang="en-US" b="1" u="sng" dirty="0">
                <a:effectLst>
                  <a:outerShdw blurRad="38100" dist="38100" dir="2700000" algn="tl">
                    <a:srgbClr val="C0C0C0"/>
                  </a:outerShdw>
                </a:effectLst>
                <a:ea typeface="仿宋_GB2312" pitchFamily="49" charset="-122"/>
              </a:rPr>
              <a:t>图定义</a:t>
            </a:r>
            <a:r>
              <a:rPr lang="zh-CN" altLang="en-US" b="1" dirty="0">
                <a:effectLst>
                  <a:outerShdw blurRad="38100" dist="38100" dir="2700000" algn="tl">
                    <a:srgbClr val="C0C0C0"/>
                  </a:outerShdw>
                </a:effectLst>
                <a:ea typeface="仿宋_GB2312" pitchFamily="49" charset="-122"/>
              </a:rPr>
              <a:t>   </a:t>
            </a:r>
            <a:r>
              <a:rPr lang="zh-CN" altLang="en-US" b="1" dirty="0">
                <a:solidFill>
                  <a:srgbClr val="008080"/>
                </a:solidFill>
                <a:effectLst>
                  <a:outerShdw blurRad="38100" dist="38100" dir="2700000" algn="tl">
                    <a:srgbClr val="C0C0C0"/>
                  </a:outerShdw>
                </a:effectLst>
                <a:ea typeface="仿宋_GB2312" pitchFamily="49" charset="-122"/>
              </a:rPr>
              <a:t>图是由顶点集合</a:t>
            </a:r>
            <a:r>
              <a:rPr lang="en-US" altLang="zh-CN" b="1" dirty="0">
                <a:solidFill>
                  <a:srgbClr val="008080"/>
                </a:solidFill>
                <a:ea typeface="仿宋_GB2312" pitchFamily="49" charset="-122"/>
              </a:rPr>
              <a:t>(</a:t>
            </a:r>
            <a:r>
              <a:rPr lang="en-US" altLang="zh-CN" b="1" dirty="0">
                <a:solidFill>
                  <a:schemeClr val="tx2"/>
                </a:solidFill>
                <a:ea typeface="仿宋_GB2312" pitchFamily="49" charset="-122"/>
              </a:rPr>
              <a:t>vertex</a:t>
            </a:r>
            <a:r>
              <a:rPr lang="en-US" altLang="zh-CN" b="1" dirty="0">
                <a:solidFill>
                  <a:srgbClr val="008080"/>
                </a:solidFill>
                <a:ea typeface="仿宋_GB2312" pitchFamily="49" charset="-122"/>
              </a:rPr>
              <a:t>)</a:t>
            </a:r>
            <a:r>
              <a:rPr lang="zh-CN" altLang="en-US" b="1" dirty="0">
                <a:solidFill>
                  <a:srgbClr val="008080"/>
                </a:solidFill>
                <a:effectLst>
                  <a:outerShdw blurRad="38100" dist="38100" dir="2700000" algn="tl">
                    <a:srgbClr val="C0C0C0"/>
                  </a:outerShdw>
                </a:effectLst>
                <a:ea typeface="仿宋_GB2312" pitchFamily="49" charset="-122"/>
              </a:rPr>
              <a:t>及顶点间的关系集合组成的一种数据结构</a:t>
            </a:r>
            <a:r>
              <a:rPr lang="zh-CN" altLang="en-US" b="1" dirty="0">
                <a:solidFill>
                  <a:srgbClr val="008080"/>
                </a:solidFill>
                <a:ea typeface="仿宋_GB2312" pitchFamily="49" charset="-122"/>
              </a:rPr>
              <a:t>：</a:t>
            </a:r>
          </a:p>
          <a:p>
            <a:pPr algn="just">
              <a:buFontTx/>
              <a:buNone/>
            </a:pPr>
            <a:r>
              <a:rPr lang="zh-CN" altLang="en-US" b="1" dirty="0">
                <a:solidFill>
                  <a:srgbClr val="008080"/>
                </a:solidFill>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Graph</a:t>
            </a:r>
            <a:r>
              <a:rPr lang="zh-CN" altLang="en-US" b="1" dirty="0" smtClean="0">
                <a:solidFill>
                  <a:schemeClr val="tx2"/>
                </a:solidFill>
                <a:effectLst>
                  <a:outerShdw blurRad="38100" dist="38100" dir="2700000" algn="tl">
                    <a:srgbClr val="C0C0C0"/>
                  </a:outerShdw>
                </a:effectLst>
                <a:ea typeface="仿宋_GB2312" pitchFamily="49" charset="-122"/>
              </a:rPr>
              <a:t>＝</a:t>
            </a:r>
            <a:r>
              <a:rPr lang="en-US" altLang="zh-CN" b="1" dirty="0" smtClean="0">
                <a:solidFill>
                  <a:schemeClr val="tx2"/>
                </a:solidFill>
                <a:effectLst>
                  <a:outerShdw blurRad="38100" dist="38100" dir="2700000" algn="tl">
                    <a:srgbClr val="C0C0C0"/>
                  </a:outerShdw>
                </a:effectLst>
                <a:ea typeface="仿宋_GB2312" pitchFamily="49" charset="-122"/>
              </a:rPr>
              <a:t>(V</a:t>
            </a:r>
            <a:r>
              <a:rPr lang="en-US" altLang="zh-CN" b="1" dirty="0">
                <a:solidFill>
                  <a:schemeClr val="tx2"/>
                </a:solidFill>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E)</a:t>
            </a:r>
            <a:r>
              <a:rPr lang="en-US" altLang="zh-CN" b="1" dirty="0" smtClean="0">
                <a:solidFill>
                  <a:srgbClr val="008080"/>
                </a:solidFill>
                <a:ea typeface="仿宋_GB2312" pitchFamily="49" charset="-122"/>
              </a:rPr>
              <a:t>    </a:t>
            </a:r>
            <a:endParaRPr lang="en-US" altLang="zh-CN" b="1" dirty="0">
              <a:solidFill>
                <a:srgbClr val="008080"/>
              </a:solidFill>
              <a:ea typeface="仿宋_GB2312" pitchFamily="49" charset="-122"/>
            </a:endParaRPr>
          </a:p>
          <a:p>
            <a:pPr algn="just">
              <a:buFontTx/>
              <a:buNone/>
            </a:pPr>
            <a:r>
              <a:rPr lang="en-US" altLang="zh-CN" sz="2800" b="1" dirty="0">
                <a:solidFill>
                  <a:srgbClr val="008080"/>
                </a:solidFill>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其中，</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dirty="0" err="1" smtClean="0">
                <a:solidFill>
                  <a:srgbClr val="FF3300"/>
                </a:solidFill>
                <a:effectLst>
                  <a:outerShdw blurRad="38100" dist="38100" dir="2700000" algn="tl">
                    <a:srgbClr val="C0C0C0"/>
                  </a:outerShdw>
                </a:effectLst>
                <a:ea typeface="仿宋_GB2312" pitchFamily="49" charset="-122"/>
              </a:rPr>
              <a:t>x|x</a:t>
            </a:r>
            <a:r>
              <a:rPr lang="en-US" altLang="zh-CN" sz="2800" b="1"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zh-CN" altLang="en-US" sz="2800" b="1" dirty="0" smtClean="0">
                <a:solidFill>
                  <a:srgbClr val="FF3300"/>
                </a:solidFill>
                <a:effectLst>
                  <a:outerShdw blurRad="38100" dist="38100" dir="2700000" algn="tl">
                    <a:srgbClr val="C0C0C0"/>
                  </a:outerShdw>
                </a:effectLst>
                <a:ea typeface="仿宋_GB2312" pitchFamily="49" charset="-122"/>
              </a:rPr>
              <a:t>某个</a:t>
            </a:r>
            <a:r>
              <a:rPr lang="zh-CN" altLang="en-US" sz="2800" b="1" dirty="0">
                <a:solidFill>
                  <a:srgbClr val="FF3300"/>
                </a:solidFill>
                <a:effectLst>
                  <a:outerShdw blurRad="38100" dist="38100" dir="2700000" algn="tl">
                    <a:srgbClr val="C0C0C0"/>
                  </a:outerShdw>
                </a:effectLst>
                <a:ea typeface="仿宋_GB2312" pitchFamily="49" charset="-122"/>
              </a:rPr>
              <a:t>数据</a:t>
            </a:r>
            <a:r>
              <a:rPr lang="zh-CN" altLang="en-US" sz="2800" b="1" dirty="0" smtClean="0">
                <a:solidFill>
                  <a:srgbClr val="FF3300"/>
                </a:solidFill>
                <a:effectLst>
                  <a:outerShdw blurRad="38100" dist="38100" dir="2700000" algn="tl">
                    <a:srgbClr val="C0C0C0"/>
                  </a:outerShdw>
                </a:effectLst>
                <a:ea typeface="仿宋_GB2312" pitchFamily="49" charset="-122"/>
              </a:rPr>
              <a:t>对象</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dirty="0" smtClean="0">
                <a:solidFill>
                  <a:srgbClr val="FF6600"/>
                </a:solidFill>
                <a:effectLst>
                  <a:outerShdw blurRad="38100" dist="38100" dir="2700000" algn="tl">
                    <a:srgbClr val="C0C0C0"/>
                  </a:outerShdw>
                </a:effectLst>
                <a:ea typeface="仿宋_GB2312" pitchFamily="49" charset="-122"/>
              </a:rPr>
              <a:t> </a:t>
            </a:r>
            <a:endParaRPr lang="en-US" altLang="zh-CN" sz="2800" b="1" dirty="0">
              <a:solidFill>
                <a:srgbClr val="FF6600"/>
              </a:solidFill>
              <a:effectLst>
                <a:outerShdw blurRad="38100" dist="38100" dir="2700000" algn="tl">
                  <a:srgbClr val="C0C0C0"/>
                </a:outerShdw>
              </a:effectLst>
              <a:ea typeface="仿宋_GB2312" pitchFamily="49" charset="-122"/>
            </a:endParaRPr>
          </a:p>
          <a:p>
            <a:pPr algn="just">
              <a:spcBef>
                <a:spcPct val="0"/>
              </a:spcBef>
              <a:buFontTx/>
              <a:buNone/>
            </a:pPr>
            <a:r>
              <a:rPr lang="en-US" altLang="zh-CN" sz="2800" b="1" dirty="0">
                <a:solidFill>
                  <a:srgbClr val="008080"/>
                </a:solidFill>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是顶点的有穷非空集合；</a:t>
            </a:r>
            <a:endParaRPr lang="zh-CN" altLang="en-US" sz="2800" b="1" dirty="0">
              <a:solidFill>
                <a:srgbClr val="008080"/>
              </a:solidFill>
              <a:ea typeface="仿宋_GB2312" pitchFamily="49" charset="-122"/>
            </a:endParaRPr>
          </a:p>
          <a:p>
            <a:pPr algn="just">
              <a:spcBef>
                <a:spcPct val="0"/>
              </a:spcBef>
              <a:buFontTx/>
              <a:buNone/>
            </a:pPr>
            <a:r>
              <a:rPr lang="zh-CN" altLang="en-US" sz="2800" b="1" dirty="0">
                <a:solidFill>
                  <a:srgbClr val="008080"/>
                </a:solidFill>
                <a:ea typeface="仿宋_GB2312" pitchFamily="49" charset="-122"/>
              </a:rPr>
              <a:t>                </a:t>
            </a:r>
            <a:r>
              <a:rPr lang="en-US" altLang="zh-CN" sz="2800" b="1" dirty="0" smtClean="0">
                <a:solidFill>
                  <a:srgbClr val="FF3300"/>
                </a:solidFill>
                <a:effectLst>
                  <a:outerShdw blurRad="38100" dist="38100" dir="2700000" algn="tl">
                    <a:srgbClr val="C0C0C0"/>
                  </a:outerShdw>
                </a:effectLst>
                <a:ea typeface="仿宋_GB2312" pitchFamily="49" charset="-122"/>
              </a:rPr>
              <a:t>E={(</a:t>
            </a:r>
            <a:r>
              <a:rPr lang="en-US" altLang="zh-CN" sz="2800" b="1" dirty="0">
                <a:solidFill>
                  <a:srgbClr val="FF3300"/>
                </a:solidFill>
                <a:effectLst>
                  <a:outerShdw blurRad="38100" dist="38100" dir="2700000" algn="tl">
                    <a:srgbClr val="C0C0C0"/>
                  </a:outerShdw>
                </a:effectLst>
                <a:ea typeface="仿宋_GB2312" pitchFamily="49" charset="-122"/>
              </a:rPr>
              <a:t>x, y</a:t>
            </a:r>
            <a:r>
              <a:rPr lang="en-US" altLang="zh-CN" sz="2800" b="1" dirty="0" smtClean="0">
                <a:solidFill>
                  <a:srgbClr val="FF3300"/>
                </a:solidFill>
                <a:effectLst>
                  <a:outerShdw blurRad="38100" dist="38100" dir="2700000" algn="tl">
                    <a:srgbClr val="C0C0C0"/>
                  </a:outerShdw>
                </a:effectLst>
                <a:ea typeface="仿宋_GB2312" pitchFamily="49" charset="-122"/>
              </a:rPr>
              <a:t>)|x</a:t>
            </a:r>
            <a:r>
              <a:rPr lang="en-US" altLang="zh-CN" sz="2800" b="1" dirty="0">
                <a:solidFill>
                  <a:srgbClr val="FF3300"/>
                </a:solidFill>
                <a:effectLst>
                  <a:outerShdw blurRad="38100" dist="38100" dir="2700000" algn="tl">
                    <a:srgbClr val="C0C0C0"/>
                  </a:outerShdw>
                </a:effectLst>
                <a:ea typeface="仿宋_GB2312" pitchFamily="49" charset="-122"/>
              </a:rPr>
              <a:t>, </a:t>
            </a:r>
            <a:r>
              <a:rPr lang="en-US" altLang="zh-CN" sz="2800" b="1" dirty="0" err="1" smtClean="0">
                <a:solidFill>
                  <a:srgbClr val="FF3300"/>
                </a:solidFill>
                <a:effectLst>
                  <a:outerShdw blurRad="38100" dist="38100" dir="2700000" algn="tl">
                    <a:srgbClr val="C0C0C0"/>
                  </a:outerShdw>
                </a:effectLst>
                <a:ea typeface="仿宋_GB2312" pitchFamily="49" charset="-122"/>
              </a:rPr>
              <a:t>y</a:t>
            </a:r>
            <a:r>
              <a:rPr lang="en-US" altLang="zh-CN" sz="2800" b="1" dirty="0" err="1"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dirty="0" smtClean="0">
                <a:solidFill>
                  <a:srgbClr val="008080"/>
                </a:solidFill>
                <a:ea typeface="仿宋_GB2312" pitchFamily="49" charset="-122"/>
              </a:rPr>
              <a:t> </a:t>
            </a:r>
            <a:endParaRPr lang="en-US" altLang="zh-CN" sz="2800" b="1" dirty="0">
              <a:solidFill>
                <a:srgbClr val="008080"/>
              </a:solidFill>
              <a:ea typeface="仿宋_GB2312" pitchFamily="49" charset="-122"/>
            </a:endParaRPr>
          </a:p>
          <a:p>
            <a:pPr algn="just">
              <a:spcBef>
                <a:spcPct val="0"/>
              </a:spcBef>
              <a:buFontTx/>
              <a:buNone/>
            </a:pPr>
            <a:r>
              <a:rPr lang="en-US" altLang="zh-CN" sz="2800" b="1" dirty="0">
                <a:solidFill>
                  <a:srgbClr val="008080"/>
                </a:solidFill>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或</a:t>
            </a:r>
            <a:r>
              <a:rPr lang="zh-CN" altLang="en-US" sz="2800" b="1" dirty="0">
                <a:solidFill>
                  <a:srgbClr val="008080"/>
                </a:solidFill>
                <a:ea typeface="仿宋_GB2312" pitchFamily="49" charset="-122"/>
              </a:rPr>
              <a:t>        </a:t>
            </a:r>
            <a:r>
              <a:rPr lang="en-US" altLang="zh-CN" sz="2800" b="1" dirty="0" smtClean="0">
                <a:solidFill>
                  <a:srgbClr val="FF3300"/>
                </a:solidFill>
                <a:effectLst>
                  <a:outerShdw blurRad="38100" dist="38100" dir="2700000" algn="tl">
                    <a:srgbClr val="C0C0C0"/>
                  </a:outerShdw>
                </a:effectLst>
                <a:ea typeface="仿宋_GB2312" pitchFamily="49" charset="-122"/>
              </a:rPr>
              <a:t>E={&lt;</a:t>
            </a:r>
            <a:r>
              <a:rPr lang="en-US" altLang="zh-CN" sz="2800" b="1" dirty="0">
                <a:solidFill>
                  <a:srgbClr val="FF3300"/>
                </a:solidFill>
                <a:effectLst>
                  <a:outerShdw blurRad="38100" dist="38100" dir="2700000" algn="tl">
                    <a:srgbClr val="C0C0C0"/>
                  </a:outerShdw>
                </a:effectLst>
                <a:ea typeface="仿宋_GB2312" pitchFamily="49" charset="-122"/>
              </a:rPr>
              <a:t>x, y</a:t>
            </a:r>
            <a:r>
              <a:rPr lang="en-US" altLang="zh-CN" sz="2800" b="1" dirty="0" smtClean="0">
                <a:solidFill>
                  <a:srgbClr val="FF3300"/>
                </a:solidFill>
                <a:effectLst>
                  <a:outerShdw blurRad="38100" dist="38100" dir="2700000" algn="tl">
                    <a:srgbClr val="C0C0C0"/>
                  </a:outerShdw>
                </a:effectLst>
                <a:ea typeface="仿宋_GB2312" pitchFamily="49" charset="-122"/>
              </a:rPr>
              <a:t>&gt;|x</a:t>
            </a:r>
            <a:r>
              <a:rPr lang="en-US" altLang="zh-CN" sz="2800" b="1" dirty="0">
                <a:solidFill>
                  <a:srgbClr val="FF3300"/>
                </a:solidFill>
                <a:effectLst>
                  <a:outerShdw blurRad="38100" dist="38100" dir="2700000" algn="tl">
                    <a:srgbClr val="C0C0C0"/>
                  </a:outerShdw>
                </a:effectLst>
                <a:ea typeface="仿宋_GB2312" pitchFamily="49" charset="-122"/>
              </a:rPr>
              <a:t>, </a:t>
            </a:r>
            <a:r>
              <a:rPr lang="en-US" altLang="zh-CN" sz="2800" b="1" dirty="0" err="1" smtClean="0">
                <a:solidFill>
                  <a:srgbClr val="FF3300"/>
                </a:solidFill>
                <a:effectLst>
                  <a:outerShdw blurRad="38100" dist="38100" dir="2700000" algn="tl">
                    <a:srgbClr val="C0C0C0"/>
                  </a:outerShdw>
                </a:effectLst>
                <a:ea typeface="仿宋_GB2312" pitchFamily="49" charset="-122"/>
              </a:rPr>
              <a:t>y</a:t>
            </a:r>
            <a:r>
              <a:rPr lang="en-US" altLang="zh-CN" sz="2800" b="1" dirty="0" err="1" smtClean="0">
                <a:solidFill>
                  <a:srgbClr val="FF3300"/>
                </a:solidFill>
                <a:effectLst>
                  <a:outerShdw blurRad="38100" dist="38100" dir="2700000" algn="tl">
                    <a:srgbClr val="C0C0C0"/>
                  </a:outerShdw>
                </a:effectLst>
                <a:ea typeface="仿宋_GB2312" pitchFamily="49" charset="-122"/>
                <a:sym typeface="Symbol" pitchFamily="18" charset="2"/>
              </a:rPr>
              <a:t></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dirty="0" smtClean="0">
                <a:solidFill>
                  <a:srgbClr val="FF3300"/>
                </a:solidFill>
                <a:effectLst>
                  <a:outerShdw blurRad="38100" dist="38100" dir="2700000" algn="tl">
                    <a:srgbClr val="C0C0C0"/>
                  </a:outerShdw>
                </a:effectLst>
                <a:ea typeface="仿宋_GB2312" pitchFamily="49" charset="-122"/>
              </a:rPr>
              <a:t> </a:t>
            </a:r>
            <a:r>
              <a:rPr lang="en-US" altLang="zh-CN" sz="2800" b="1" dirty="0">
                <a:solidFill>
                  <a:srgbClr val="FF3300"/>
                </a:solidFill>
                <a:effectLst>
                  <a:outerShdw blurRad="38100" dist="38100" dir="2700000" algn="tl">
                    <a:srgbClr val="C0C0C0"/>
                  </a:outerShdw>
                </a:effectLst>
                <a:ea typeface="仿宋_GB2312" pitchFamily="49" charset="-122"/>
              </a:rPr>
              <a:t>&amp;&amp; </a:t>
            </a:r>
            <a:r>
              <a:rPr lang="en-US" altLang="zh-CN" sz="2800" b="1" dirty="0" smtClean="0">
                <a:solidFill>
                  <a:srgbClr val="FF3300"/>
                </a:solidFill>
                <a:effectLst>
                  <a:outerShdw blurRad="38100" dist="38100" dir="2700000" algn="tl">
                    <a:srgbClr val="C0C0C0"/>
                  </a:outerShdw>
                </a:effectLst>
                <a:ea typeface="仿宋_GB2312" pitchFamily="49" charset="-122"/>
              </a:rPr>
              <a:t>Path(x</a:t>
            </a:r>
            <a:r>
              <a:rPr lang="en-US" altLang="zh-CN" sz="2800" b="1" dirty="0">
                <a:solidFill>
                  <a:srgbClr val="FF3300"/>
                </a:solidFill>
                <a:effectLst>
                  <a:outerShdw blurRad="38100" dist="38100" dir="2700000" algn="tl">
                    <a:srgbClr val="C0C0C0"/>
                  </a:outerShdw>
                </a:effectLst>
                <a:ea typeface="仿宋_GB2312" pitchFamily="49" charset="-122"/>
              </a:rPr>
              <a:t>, y</a:t>
            </a:r>
            <a:r>
              <a:rPr lang="en-US" altLang="zh-CN" sz="2800" b="1" dirty="0" smtClean="0">
                <a:solidFill>
                  <a:srgbClr val="FF3300"/>
                </a:solidFill>
                <a:effectLst>
                  <a:outerShdw blurRad="38100" dist="38100" dir="2700000" algn="tl">
                    <a:srgbClr val="C0C0C0"/>
                  </a:outerShdw>
                </a:effectLst>
                <a:ea typeface="仿宋_GB2312" pitchFamily="49" charset="-122"/>
              </a:rPr>
              <a:t>)}</a:t>
            </a:r>
            <a:endParaRPr lang="en-US" altLang="zh-CN" sz="2800" b="1" dirty="0">
              <a:solidFill>
                <a:srgbClr val="008080"/>
              </a:solidFill>
              <a:ea typeface="仿宋_GB2312" pitchFamily="49" charset="-122"/>
            </a:endParaRPr>
          </a:p>
          <a:p>
            <a:pPr algn="just">
              <a:spcBef>
                <a:spcPct val="0"/>
              </a:spcBef>
              <a:buFontTx/>
              <a:buNone/>
            </a:pPr>
            <a:r>
              <a:rPr lang="en-US" altLang="zh-CN" sz="2800" b="1" dirty="0">
                <a:solidFill>
                  <a:srgbClr val="008080"/>
                </a:solidFill>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是顶点之间关系的有穷集合，也叫做边 </a:t>
            </a:r>
          </a:p>
          <a:p>
            <a:pPr algn="just">
              <a:spcBef>
                <a:spcPct val="0"/>
              </a:spcBef>
              <a:buFontTx/>
              <a:buNone/>
            </a:pPr>
            <a:r>
              <a:rPr lang="zh-CN" altLang="en-US" sz="2800" b="1" dirty="0">
                <a:solidFill>
                  <a:srgbClr val="008080"/>
                </a:solidFill>
                <a:effectLst>
                  <a:outerShdw blurRad="38100" dist="38100" dir="2700000" algn="tl">
                    <a:srgbClr val="C0C0C0"/>
                  </a:outerShdw>
                </a:effectLst>
                <a:ea typeface="仿宋_GB2312" pitchFamily="49" charset="-122"/>
              </a:rPr>
              <a:t>                </a:t>
            </a:r>
            <a:r>
              <a:rPr lang="en-US" altLang="zh-CN" sz="2800" b="1" dirty="0">
                <a:solidFill>
                  <a:srgbClr val="008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edge</a:t>
            </a:r>
            <a:r>
              <a:rPr lang="en-US" altLang="zh-CN" sz="2800" b="1" dirty="0" smtClean="0">
                <a:solidFill>
                  <a:srgbClr val="008080"/>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集合</a:t>
            </a:r>
            <a:r>
              <a:rPr lang="zh-CN" altLang="en-US" sz="2800" b="1" dirty="0">
                <a:solidFill>
                  <a:srgbClr val="008080"/>
                </a:solidFill>
                <a:effectLst>
                  <a:outerShdw blurRad="38100" dist="38100" dir="2700000" algn="tl">
                    <a:srgbClr val="C0C0C0"/>
                  </a:outerShdw>
                </a:effectLst>
                <a:ea typeface="仿宋_GB2312" pitchFamily="49" charset="-122"/>
              </a:rPr>
              <a:t>。</a:t>
            </a:r>
            <a:r>
              <a:rPr lang="en-US" altLang="zh-CN" sz="2800" b="1" dirty="0" smtClean="0">
                <a:solidFill>
                  <a:srgbClr val="FF3300"/>
                </a:solidFill>
                <a:effectLst>
                  <a:outerShdw blurRad="38100" dist="38100" dir="2700000" algn="tl">
                    <a:srgbClr val="C0C0C0"/>
                  </a:outerShdw>
                </a:effectLst>
                <a:ea typeface="仿宋_GB2312" pitchFamily="49" charset="-122"/>
              </a:rPr>
              <a:t>Path(x</a:t>
            </a:r>
            <a:r>
              <a:rPr lang="en-US" altLang="zh-CN" sz="2800" b="1" dirty="0">
                <a:solidFill>
                  <a:srgbClr val="FF3300"/>
                </a:solidFill>
                <a:effectLst>
                  <a:outerShdw blurRad="38100" dist="38100" dir="2700000" algn="tl">
                    <a:srgbClr val="C0C0C0"/>
                  </a:outerShdw>
                </a:effectLst>
                <a:ea typeface="仿宋_GB2312" pitchFamily="49" charset="-122"/>
              </a:rPr>
              <a:t>, y</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表示从</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en-US" sz="2800" b="1" dirty="0" smtClean="0">
                <a:solidFill>
                  <a:srgbClr val="008080"/>
                </a:solidFill>
                <a:effectLst>
                  <a:outerShdw blurRad="38100" dist="38100" dir="2700000" algn="tl">
                    <a:srgbClr val="C0C0C0"/>
                  </a:outerShdw>
                </a:effectLst>
                <a:ea typeface="仿宋_GB2312" pitchFamily="49" charset="-122"/>
              </a:rPr>
              <a:t>到 </a:t>
            </a:r>
            <a:r>
              <a:rPr lang="en-US" altLang="zh-CN" sz="2800" b="1" dirty="0" smtClean="0">
                <a:solidFill>
                  <a:schemeClr val="tx2"/>
                </a:solidFill>
                <a:effectLst>
                  <a:outerShdw blurRad="38100" dist="38100" dir="2700000" algn="tl">
                    <a:srgbClr val="C0C0C0"/>
                  </a:outerShdw>
                </a:effectLst>
                <a:ea typeface="仿宋_GB2312" pitchFamily="49" charset="-122"/>
              </a:rPr>
              <a:t>y</a:t>
            </a:r>
            <a:r>
              <a:rPr lang="zh-CN" altLang="en-US" sz="2800" b="1" dirty="0" smtClean="0">
                <a:solidFill>
                  <a:srgbClr val="008080"/>
                </a:solidFill>
                <a:effectLst>
                  <a:outerShdw blurRad="38100" dist="38100" dir="2700000" algn="tl">
                    <a:srgbClr val="C0C0C0"/>
                  </a:outerShdw>
                </a:effectLst>
                <a:ea typeface="仿宋_GB2312" pitchFamily="49" charset="-122"/>
              </a:rPr>
              <a:t>的</a:t>
            </a: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0"/>
              </a:spcBef>
              <a:buFontTx/>
              <a:buNone/>
            </a:pPr>
            <a:r>
              <a:rPr lang="zh-CN" altLang="en-US" sz="2800" b="1" dirty="0">
                <a:solidFill>
                  <a:srgbClr val="008080"/>
                </a:solidFill>
                <a:effectLst>
                  <a:outerShdw blurRad="38100" dist="38100" dir="2700000" algn="tl">
                    <a:srgbClr val="C0C0C0"/>
                  </a:outerShdw>
                </a:effectLst>
                <a:ea typeface="仿宋_GB2312" pitchFamily="49" charset="-122"/>
              </a:rPr>
              <a:t>                一条单向通路，它是有方向的。</a:t>
            </a: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checkerboard(across)">
                                      <p:cBhvr>
                                        <p:cTn id="7" dur="500"/>
                                        <p:tgtEl>
                                          <p:spTgt spid="11776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checkerboard(across)">
                                      <p:cBhvr>
                                        <p:cTn id="10" dur="500"/>
                                        <p:tgtEl>
                                          <p:spTgt spid="1177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animEffect transition="in" filter="checkerboard(across)">
                                      <p:cBhvr>
                                        <p:cTn id="15" dur="500"/>
                                        <p:tgtEl>
                                          <p:spTgt spid="11776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17763">
                                            <p:txEl>
                                              <p:pRg st="3" end="3"/>
                                            </p:txEl>
                                          </p:spTgt>
                                        </p:tgtEl>
                                        <p:attrNameLst>
                                          <p:attrName>style.visibility</p:attrName>
                                        </p:attrNameLst>
                                      </p:cBhvr>
                                      <p:to>
                                        <p:strVal val="visible"/>
                                      </p:to>
                                    </p:set>
                                    <p:animEffect transition="in" filter="checkerboard(across)">
                                      <p:cBhvr>
                                        <p:cTn id="18" dur="500"/>
                                        <p:tgtEl>
                                          <p:spTgt spid="11776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17763">
                                            <p:txEl>
                                              <p:pRg st="4" end="4"/>
                                            </p:txEl>
                                          </p:spTgt>
                                        </p:tgtEl>
                                        <p:attrNameLst>
                                          <p:attrName>style.visibility</p:attrName>
                                        </p:attrNameLst>
                                      </p:cBhvr>
                                      <p:to>
                                        <p:strVal val="visible"/>
                                      </p:to>
                                    </p:set>
                                    <p:animEffect transition="in" filter="checkerboard(across)">
                                      <p:cBhvr>
                                        <p:cTn id="21" dur="500"/>
                                        <p:tgtEl>
                                          <p:spTgt spid="11776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17763">
                                            <p:txEl>
                                              <p:pRg st="5" end="5"/>
                                            </p:txEl>
                                          </p:spTgt>
                                        </p:tgtEl>
                                        <p:attrNameLst>
                                          <p:attrName>style.visibility</p:attrName>
                                        </p:attrNameLst>
                                      </p:cBhvr>
                                      <p:to>
                                        <p:strVal val="visible"/>
                                      </p:to>
                                    </p:set>
                                    <p:animEffect transition="in" filter="checkerboard(across)">
                                      <p:cBhvr>
                                        <p:cTn id="24" dur="500"/>
                                        <p:tgtEl>
                                          <p:spTgt spid="11776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17763">
                                            <p:txEl>
                                              <p:pRg st="6" end="6"/>
                                            </p:txEl>
                                          </p:spTgt>
                                        </p:tgtEl>
                                        <p:attrNameLst>
                                          <p:attrName>style.visibility</p:attrName>
                                        </p:attrNameLst>
                                      </p:cBhvr>
                                      <p:to>
                                        <p:strVal val="visible"/>
                                      </p:to>
                                    </p:set>
                                    <p:animEffect transition="in" filter="checkerboard(across)">
                                      <p:cBhvr>
                                        <p:cTn id="27" dur="500"/>
                                        <p:tgtEl>
                                          <p:spTgt spid="11776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17763">
                                            <p:txEl>
                                              <p:pRg st="7" end="7"/>
                                            </p:txEl>
                                          </p:spTgt>
                                        </p:tgtEl>
                                        <p:attrNameLst>
                                          <p:attrName>style.visibility</p:attrName>
                                        </p:attrNameLst>
                                      </p:cBhvr>
                                      <p:to>
                                        <p:strVal val="visible"/>
                                      </p:to>
                                    </p:set>
                                    <p:animEffect transition="in" filter="checkerboard(across)">
                                      <p:cBhvr>
                                        <p:cTn id="30" dur="500"/>
                                        <p:tgtEl>
                                          <p:spTgt spid="11776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17763">
                                            <p:txEl>
                                              <p:pRg st="8" end="8"/>
                                            </p:txEl>
                                          </p:spTgt>
                                        </p:tgtEl>
                                        <p:attrNameLst>
                                          <p:attrName>style.visibility</p:attrName>
                                        </p:attrNameLst>
                                      </p:cBhvr>
                                      <p:to>
                                        <p:strVal val="visible"/>
                                      </p:to>
                                    </p:set>
                                    <p:animEffect transition="in" filter="checkerboard(across)">
                                      <p:cBhvr>
                                        <p:cTn id="33" dur="500"/>
                                        <p:tgtEl>
                                          <p:spTgt spid="11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a:t>
            </a:fld>
            <a:endParaRPr lang="en-US" altLang="zh-CN"/>
          </a:p>
        </p:txBody>
      </p:sp>
      <p:sp>
        <p:nvSpPr>
          <p:cNvPr id="3" name="Text Box 2"/>
          <p:cNvSpPr txBox="1">
            <a:spLocks noChangeArrowheads="1"/>
          </p:cNvSpPr>
          <p:nvPr/>
        </p:nvSpPr>
        <p:spPr bwMode="auto">
          <a:xfrm>
            <a:off x="508000" y="721138"/>
            <a:ext cx="8343900" cy="3539430"/>
          </a:xfrm>
          <a:prstGeom prst="rect">
            <a:avLst/>
          </a:prstGeom>
          <a:noFill/>
          <a:ln w="9525">
            <a:noFill/>
            <a:miter lim="800000"/>
            <a:headEnd/>
            <a:tailEnd/>
          </a:ln>
        </p:spPr>
        <p:txBody>
          <a:bodyPr wrap="square">
            <a:spAutoFit/>
          </a:bodyPr>
          <a:lstStyle/>
          <a:p>
            <a:r>
              <a:rPr lang="en-US" altLang="zh-CN" sz="2800" b="1" dirty="0" smtClean="0">
                <a:solidFill>
                  <a:srgbClr val="C00000"/>
                </a:solidFill>
                <a:latin typeface="+mn-lt"/>
                <a:ea typeface="隶书" pitchFamily="49" charset="-122"/>
              </a:rPr>
              <a:t>template &lt;class </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class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 </a:t>
            </a:r>
            <a:r>
              <a:rPr lang="en-US" altLang="zh-CN" sz="2800" dirty="0" smtClean="0">
                <a:solidFill>
                  <a:srgbClr val="C00000"/>
                </a:solidFill>
                <a:latin typeface="+mn-lt"/>
                <a:ea typeface="隶书" pitchFamily="49" charset="-122"/>
              </a:rPr>
              <a:t>Graph</a:t>
            </a:r>
            <a:r>
              <a:rPr lang="en-US" altLang="zh-CN" sz="2800" b="1" dirty="0" smtClean="0">
                <a:solidFill>
                  <a:srgbClr val="C00000"/>
                </a:solidFill>
                <a:latin typeface="+mn-lt"/>
                <a:ea typeface="隶书" pitchFamily="49" charset="-122"/>
              </a:rPr>
              <a:t> &lt;</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 :: </a:t>
            </a:r>
            <a:r>
              <a:rPr lang="en-US" altLang="zh-CN" sz="2800" dirty="0" smtClean="0">
                <a:solidFill>
                  <a:srgbClr val="C00000"/>
                </a:solidFill>
                <a:latin typeface="+mn-lt"/>
                <a:ea typeface="隶书" pitchFamily="49" charset="-122"/>
              </a:rPr>
              <a:t>Graph</a:t>
            </a:r>
            <a:r>
              <a:rPr lang="en-US" altLang="zh-CN" sz="2800" b="1" dirty="0" smtClean="0">
                <a:solidFill>
                  <a:srgbClr val="C00000"/>
                </a:solidFill>
                <a:latin typeface="+mn-lt"/>
                <a:ea typeface="隶书" pitchFamily="49" charset="-122"/>
              </a:rPr>
              <a:t>(</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size</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b="1" dirty="0" smtClean="0">
                <a:solidFill>
                  <a:srgbClr val="3333CC"/>
                </a:solidFill>
                <a:latin typeface="+mn-lt"/>
                <a:ea typeface="隶书" pitchFamily="49" charset="-122"/>
              </a:rPr>
              <a:t>//</a:t>
            </a:r>
            <a:r>
              <a:rPr lang="zh-CN" altLang="zh-CN" sz="2800" dirty="0" smtClean="0">
                <a:solidFill>
                  <a:srgbClr val="3333CC"/>
                </a:solidFill>
                <a:latin typeface="+mn-lt"/>
                <a:ea typeface="隶书" pitchFamily="49" charset="-122"/>
              </a:rPr>
              <a:t>构造函数</a:t>
            </a:r>
          </a:p>
          <a:p>
            <a:r>
              <a:rPr lang="en-US" altLang="zh-CN" sz="2800" b="1" dirty="0" smtClean="0">
                <a:solidFill>
                  <a:srgbClr val="C00000"/>
                </a:solidFill>
                <a:latin typeface="+mn-lt"/>
                <a:ea typeface="隶书" pitchFamily="49" charset="-122"/>
              </a:rPr>
              <a:t>      for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&lt;</a:t>
            </a:r>
            <a:r>
              <a:rPr lang="en-US" altLang="zh-CN" sz="2800" dirty="0" smtClean="0">
                <a:solidFill>
                  <a:srgbClr val="C00000"/>
                </a:solidFill>
                <a:latin typeface="+mn-lt"/>
                <a:ea typeface="隶书" pitchFamily="49" charset="-122"/>
              </a:rPr>
              <a:t>size</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  </a:t>
            </a:r>
            <a:r>
              <a:rPr lang="en-US" altLang="zh-CN" sz="2800" b="1" dirty="0" smtClean="0">
                <a:solidFill>
                  <a:srgbClr val="3333CC"/>
                </a:solidFill>
                <a:latin typeface="+mn-lt"/>
                <a:ea typeface="隶书" pitchFamily="49" charset="-122"/>
              </a:rPr>
              <a:t>//</a:t>
            </a:r>
            <a:r>
              <a:rPr lang="zh-CN" altLang="zh-CN" sz="2800" dirty="0" smtClean="0">
                <a:solidFill>
                  <a:srgbClr val="3333CC"/>
                </a:solidFill>
                <a:latin typeface="+mn-lt"/>
                <a:ea typeface="隶书" pitchFamily="49" charset="-122"/>
              </a:rPr>
              <a:t>邻接矩阵初始化</a:t>
            </a:r>
          </a:p>
          <a:p>
            <a:r>
              <a:rPr lang="en-US" altLang="zh-CN" sz="2800" b="1" dirty="0" smtClean="0">
                <a:solidFill>
                  <a:srgbClr val="C00000"/>
                </a:solidFill>
                <a:latin typeface="+mn-lt"/>
                <a:ea typeface="隶书" pitchFamily="49" charset="-122"/>
              </a:rPr>
              <a:t>	for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j</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j</a:t>
            </a:r>
            <a:r>
              <a:rPr lang="en-US" altLang="zh-CN" sz="2800" b="1" dirty="0" smtClean="0">
                <a:solidFill>
                  <a:srgbClr val="C00000"/>
                </a:solidFill>
                <a:latin typeface="+mn-lt"/>
                <a:ea typeface="隶书" pitchFamily="49" charset="-122"/>
              </a:rPr>
              <a:t>&lt;</a:t>
            </a:r>
            <a:r>
              <a:rPr lang="en-US" altLang="zh-CN" sz="2800" dirty="0" smtClean="0">
                <a:solidFill>
                  <a:srgbClr val="C00000"/>
                </a:solidFill>
                <a:latin typeface="+mn-lt"/>
                <a:ea typeface="隶书" pitchFamily="49" charset="-122"/>
              </a:rPr>
              <a:t>size</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j</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j</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EdgesCurrentNum</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b="1" dirty="0" smtClean="0">
                <a:solidFill>
                  <a:srgbClr val="3333CC"/>
                </a:solidFill>
                <a:latin typeface="+mn-lt"/>
                <a:ea typeface="隶书" pitchFamily="49" charset="-122"/>
              </a:rPr>
              <a:t>//</a:t>
            </a:r>
            <a:r>
              <a:rPr lang="zh-CN" altLang="zh-CN" sz="2800" dirty="0" smtClean="0">
                <a:solidFill>
                  <a:srgbClr val="3333CC"/>
                </a:solidFill>
                <a:latin typeface="+mn-lt"/>
                <a:ea typeface="隶书" pitchFamily="49" charset="-122"/>
              </a:rPr>
              <a:t>图中当前边数初始化</a:t>
            </a:r>
          </a:p>
          <a:p>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200</a:t>
            </a:fld>
            <a:endParaRPr lang="en-US" altLang="zh-CN"/>
          </a:p>
        </p:txBody>
      </p:sp>
      <p:sp>
        <p:nvSpPr>
          <p:cNvPr id="3" name="Rectangle 2"/>
          <p:cNvSpPr txBox="1">
            <a:spLocks noChangeArrowheads="1"/>
          </p:cNvSpPr>
          <p:nvPr/>
        </p:nvSpPr>
        <p:spPr>
          <a:xfrm>
            <a:off x="368121" y="649310"/>
            <a:ext cx="8305800" cy="5334000"/>
          </a:xfrm>
          <a:prstGeom prst="rect">
            <a:avLst/>
          </a:prstGeom>
        </p:spPr>
        <p:txBody>
          <a:bodyPr/>
          <a:lstStyle/>
          <a:p>
            <a:pPr marL="342900" lvl="0" indent="-342900" algn="just">
              <a:spcBef>
                <a:spcPct val="50000"/>
              </a:spcBef>
              <a:buClr>
                <a:srgbClr val="FF7C80"/>
              </a:buClr>
              <a:buSzPct val="50000"/>
              <a:buFont typeface="Wingdings" pitchFamily="2" charset="2"/>
              <a:buChar char="n"/>
            </a:pPr>
            <a:r>
              <a:rPr lang="zh-CN" altLang="zh-CN" sz="3200" b="1" dirty="0" smtClean="0">
                <a:solidFill>
                  <a:srgbClr val="C00000"/>
                </a:solidFill>
                <a:effectLst>
                  <a:outerShdw blurRad="38100" dist="38100" dir="2700000" algn="tl">
                    <a:srgbClr val="000000">
                      <a:alpha val="43137"/>
                    </a:srgbClr>
                  </a:outerShdw>
                </a:effectLst>
              </a:rPr>
              <a:t>称</a:t>
            </a:r>
            <a:r>
              <a:rPr lang="en-US" altLang="zh-CN" sz="3200" b="1" dirty="0" smtClean="0">
                <a:solidFill>
                  <a:srgbClr val="FF0000"/>
                </a:solidFill>
                <a:effectLst>
                  <a:outerShdw blurRad="38100" dist="38100" dir="2700000" algn="tl">
                    <a:srgbClr val="000000">
                      <a:alpha val="43137"/>
                    </a:srgbClr>
                  </a:outerShdw>
                </a:effectLst>
              </a:rPr>
              <a:t>e[</a:t>
            </a:r>
            <a:r>
              <a:rPr lang="en-US" altLang="zh-CN" sz="3200" b="1" dirty="0" err="1" smtClean="0">
                <a:solidFill>
                  <a:srgbClr val="FF0000"/>
                </a:solidFill>
                <a:effectLst>
                  <a:outerShdw blurRad="38100" dist="38100" dir="2700000" algn="tl">
                    <a:srgbClr val="000000">
                      <a:alpha val="43137"/>
                    </a:srgbClr>
                  </a:outerShdw>
                </a:effectLst>
              </a:rPr>
              <a:t>i</a:t>
            </a:r>
            <a:r>
              <a:rPr lang="en-US" altLang="zh-CN" sz="3200" b="1" dirty="0" smtClean="0">
                <a:solidFill>
                  <a:srgbClr val="FF0000"/>
                </a:solidFill>
                <a:effectLst>
                  <a:outerShdw blurRad="38100" dist="38100" dir="2700000" algn="tl">
                    <a:srgbClr val="000000">
                      <a:alpha val="43137"/>
                    </a:srgbClr>
                  </a:outerShdw>
                </a:effectLst>
              </a:rPr>
              <a:t>]=l[</a:t>
            </a:r>
            <a:r>
              <a:rPr lang="en-US" altLang="zh-CN" sz="3200" b="1" dirty="0" err="1" smtClean="0">
                <a:solidFill>
                  <a:srgbClr val="FF0000"/>
                </a:solidFill>
                <a:effectLst>
                  <a:outerShdw blurRad="38100" dist="38100" dir="2700000" algn="tl">
                    <a:srgbClr val="000000">
                      <a:alpha val="43137"/>
                    </a:srgbClr>
                  </a:outerShdw>
                </a:effectLst>
              </a:rPr>
              <a:t>i</a:t>
            </a:r>
            <a:r>
              <a:rPr lang="en-US" altLang="zh-CN" sz="3200" b="1" dirty="0" smtClean="0">
                <a:solidFill>
                  <a:srgbClr val="FF0000"/>
                </a:solidFill>
                <a:effectLst>
                  <a:outerShdw blurRad="38100" dist="38100" dir="2700000" algn="tl">
                    <a:srgbClr val="000000">
                      <a:alpha val="43137"/>
                    </a:srgbClr>
                  </a:outerShdw>
                </a:effectLst>
              </a:rPr>
              <a:t>]</a:t>
            </a:r>
            <a:r>
              <a:rPr lang="zh-CN" altLang="zh-CN" sz="3200" b="1" dirty="0" smtClean="0">
                <a:solidFill>
                  <a:srgbClr val="C00000"/>
                </a:solidFill>
                <a:effectLst>
                  <a:outerShdw blurRad="38100" dist="38100" dir="2700000" algn="tl">
                    <a:srgbClr val="000000">
                      <a:alpha val="43137"/>
                    </a:srgbClr>
                  </a:outerShdw>
                </a:effectLst>
              </a:rPr>
              <a:t>的活动</a:t>
            </a:r>
            <a:r>
              <a:rPr lang="en-US" altLang="zh-CN" sz="3200" b="1" dirty="0" err="1" smtClean="0">
                <a:solidFill>
                  <a:srgbClr val="FF0000"/>
                </a:solidFill>
                <a:effectLst>
                  <a:outerShdw blurRad="38100" dist="38100" dir="2700000" algn="tl">
                    <a:srgbClr val="000000">
                      <a:alpha val="43137"/>
                    </a:srgbClr>
                  </a:outerShdw>
                </a:effectLst>
              </a:rPr>
              <a:t>a</a:t>
            </a:r>
            <a:r>
              <a:rPr lang="en-US" altLang="zh-CN" sz="3200" b="1" baseline="-25000" dirty="0" err="1" smtClean="0">
                <a:solidFill>
                  <a:srgbClr val="FF0000"/>
                </a:solidFill>
                <a:effectLst>
                  <a:outerShdw blurRad="38100" dist="38100" dir="2700000" algn="tl">
                    <a:srgbClr val="000000">
                      <a:alpha val="43137"/>
                    </a:srgbClr>
                  </a:outerShdw>
                </a:effectLst>
              </a:rPr>
              <a:t>i</a:t>
            </a:r>
            <a:r>
              <a:rPr lang="zh-CN" altLang="zh-CN" sz="3200" b="1" dirty="0" smtClean="0">
                <a:solidFill>
                  <a:srgbClr val="C00000"/>
                </a:solidFill>
                <a:effectLst>
                  <a:outerShdw blurRad="38100" dist="38100" dir="2700000" algn="tl">
                    <a:srgbClr val="000000">
                      <a:alpha val="43137"/>
                    </a:srgbClr>
                  </a:outerShdw>
                </a:effectLst>
              </a:rPr>
              <a:t>为关键活动</a:t>
            </a:r>
            <a:r>
              <a:rPr lang="zh-CN" altLang="en-US" sz="3200" b="1" dirty="0" smtClean="0">
                <a:solidFill>
                  <a:srgbClr val="C00000"/>
                </a:solidFill>
                <a:effectLst>
                  <a:outerShdw blurRad="38100" dist="38100" dir="2700000" algn="tl">
                    <a:srgbClr val="000000">
                      <a:alpha val="43137"/>
                    </a:srgbClr>
                  </a:outerShdw>
                </a:effectLst>
              </a:rPr>
              <a:t>。</a:t>
            </a:r>
            <a:endParaRPr lang="en-US" altLang="zh-CN" sz="3200" b="1" dirty="0" smtClean="0">
              <a:solidFill>
                <a:srgbClr val="C00000"/>
              </a:solidFill>
              <a:effectLst>
                <a:outerShdw blurRad="38100" dist="38100" dir="2700000" algn="tl">
                  <a:srgbClr val="000000">
                    <a:alpha val="43137"/>
                  </a:srgbClr>
                </a:outerShdw>
              </a:effectLst>
            </a:endParaRPr>
          </a:p>
          <a:p>
            <a:pPr marL="800100" lvl="1" indent="-342900" algn="just">
              <a:spcBef>
                <a:spcPts val="1200"/>
              </a:spcBef>
              <a:buClr>
                <a:srgbClr val="FF7C80"/>
              </a:buClr>
              <a:buSzPct val="50000"/>
              <a:buFont typeface="Wingdings" pitchFamily="2" charset="2"/>
              <a:buChar char="n"/>
            </a:pPr>
            <a:r>
              <a:rPr lang="zh-CN" altLang="zh-CN" sz="2800" b="1" dirty="0" smtClean="0">
                <a:solidFill>
                  <a:srgbClr val="0000FF"/>
                </a:solidFill>
              </a:rPr>
              <a:t>若</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拖延时间，则整个工程也要拖延时间。</a:t>
            </a:r>
            <a:endParaRPr lang="en-US" altLang="zh-CN" sz="2800" b="1" dirty="0" smtClean="0">
              <a:solidFill>
                <a:srgbClr val="0000FF"/>
              </a:solidFill>
            </a:endParaRPr>
          </a:p>
          <a:p>
            <a:pPr marL="800100" lvl="1" indent="-342900" algn="just">
              <a:spcBef>
                <a:spcPts val="1200"/>
              </a:spcBef>
              <a:buClr>
                <a:srgbClr val="FF7C80"/>
              </a:buClr>
              <a:buSzPct val="50000"/>
              <a:buFont typeface="Wingdings" pitchFamily="2" charset="2"/>
              <a:buChar char="n"/>
            </a:pPr>
            <a:r>
              <a:rPr lang="en-US" altLang="zh-CN" sz="2800" b="1" dirty="0" smtClean="0">
                <a:solidFill>
                  <a:srgbClr val="FF0000"/>
                </a:solidFill>
              </a:rPr>
              <a:t>l[</a:t>
            </a:r>
            <a:r>
              <a:rPr lang="en-US" altLang="zh-CN" sz="2800" b="1" dirty="0" err="1" smtClean="0">
                <a:solidFill>
                  <a:srgbClr val="FF0000"/>
                </a:solidFill>
              </a:rPr>
              <a:t>i</a:t>
            </a:r>
            <a:r>
              <a:rPr lang="en-US" altLang="zh-CN" sz="2800" b="1" dirty="0" smtClean="0">
                <a:solidFill>
                  <a:srgbClr val="FF0000"/>
                </a:solidFill>
              </a:rPr>
              <a:t>]-e[</a:t>
            </a:r>
            <a:r>
              <a:rPr lang="en-US" altLang="zh-CN" sz="2800" b="1" dirty="0" err="1" smtClean="0">
                <a:solidFill>
                  <a:srgbClr val="FF0000"/>
                </a:solidFill>
              </a:rPr>
              <a:t>i</a:t>
            </a:r>
            <a:r>
              <a:rPr lang="en-US" altLang="zh-CN" sz="2800" b="1" dirty="0" smtClean="0">
                <a:solidFill>
                  <a:srgbClr val="FF0000"/>
                </a:solidFill>
              </a:rPr>
              <a:t>]</a:t>
            </a:r>
            <a:r>
              <a:rPr lang="zh-CN" altLang="zh-CN" sz="2800" b="1" dirty="0" smtClean="0">
                <a:solidFill>
                  <a:srgbClr val="0000FF"/>
                </a:solidFill>
              </a:rPr>
              <a:t>为活动</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的最大可利用时间（即时间余量），它就是在不增加完成工程所需的总时间的情况下，活动</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可以拖延的时间。</a:t>
            </a:r>
            <a:endParaRPr lang="en-US" altLang="zh-CN" sz="2800" b="1" dirty="0" smtClean="0">
              <a:solidFill>
                <a:srgbClr val="0000FF"/>
              </a:solidFill>
            </a:endParaRPr>
          </a:p>
          <a:p>
            <a:pPr marL="800100" lvl="1" indent="-342900" algn="just">
              <a:spcBef>
                <a:spcPts val="1200"/>
              </a:spcBef>
              <a:buClr>
                <a:srgbClr val="FF7C80"/>
              </a:buClr>
              <a:buSzPct val="50000"/>
              <a:buFont typeface="Wingdings" pitchFamily="2" charset="2"/>
              <a:buChar char="n"/>
            </a:pPr>
            <a:r>
              <a:rPr lang="en-US" altLang="zh-CN" sz="2800" b="1" dirty="0" smtClean="0">
                <a:solidFill>
                  <a:srgbClr val="FF0000"/>
                </a:solidFill>
              </a:rPr>
              <a:t>l[</a:t>
            </a:r>
            <a:r>
              <a:rPr lang="en-US" altLang="zh-CN" sz="2800" b="1" dirty="0" err="1" smtClean="0">
                <a:solidFill>
                  <a:srgbClr val="FF0000"/>
                </a:solidFill>
              </a:rPr>
              <a:t>i</a:t>
            </a:r>
            <a:r>
              <a:rPr lang="en-US" altLang="zh-CN" sz="2800" b="1" dirty="0" smtClean="0">
                <a:solidFill>
                  <a:srgbClr val="FF0000"/>
                </a:solidFill>
              </a:rPr>
              <a:t>]-e[</a:t>
            </a:r>
            <a:r>
              <a:rPr lang="en-US" altLang="zh-CN" sz="2800" b="1" dirty="0" err="1" smtClean="0">
                <a:solidFill>
                  <a:srgbClr val="FF0000"/>
                </a:solidFill>
              </a:rPr>
              <a:t>i</a:t>
            </a:r>
            <a:r>
              <a:rPr lang="en-US" altLang="zh-CN" sz="2800" b="1" dirty="0" smtClean="0">
                <a:solidFill>
                  <a:srgbClr val="FF0000"/>
                </a:solidFill>
              </a:rPr>
              <a:t>]&gt;0</a:t>
            </a:r>
            <a:r>
              <a:rPr lang="zh-CN" altLang="zh-CN" sz="2800" b="1" dirty="0" smtClean="0">
                <a:solidFill>
                  <a:srgbClr val="0000FF"/>
                </a:solidFill>
              </a:rPr>
              <a:t>的活动</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不是关键活动，即使提早完成</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的时间小于等于</a:t>
            </a:r>
            <a:r>
              <a:rPr lang="en-US" altLang="zh-CN" sz="2800" b="1" dirty="0" smtClean="0">
                <a:solidFill>
                  <a:srgbClr val="FF0000"/>
                </a:solidFill>
              </a:rPr>
              <a:t>l[</a:t>
            </a:r>
            <a:r>
              <a:rPr lang="en-US" altLang="zh-CN" sz="2800" b="1" dirty="0" err="1" smtClean="0">
                <a:solidFill>
                  <a:srgbClr val="FF0000"/>
                </a:solidFill>
              </a:rPr>
              <a:t>i</a:t>
            </a:r>
            <a:r>
              <a:rPr lang="en-US" altLang="zh-CN" sz="2800" b="1" dirty="0" smtClean="0">
                <a:solidFill>
                  <a:srgbClr val="FF0000"/>
                </a:solidFill>
              </a:rPr>
              <a:t>]-e[</a:t>
            </a:r>
            <a:r>
              <a:rPr lang="en-US" altLang="zh-CN" sz="2800" b="1" dirty="0" err="1" smtClean="0">
                <a:solidFill>
                  <a:srgbClr val="FF0000"/>
                </a:solidFill>
              </a:rPr>
              <a:t>i</a:t>
            </a:r>
            <a:r>
              <a:rPr lang="en-US" altLang="zh-CN" sz="2800" b="1" dirty="0" smtClean="0">
                <a:solidFill>
                  <a:srgbClr val="FF0000"/>
                </a:solidFill>
              </a:rPr>
              <a:t>]</a:t>
            </a:r>
            <a:r>
              <a:rPr lang="zh-CN" altLang="zh-CN" sz="2800" b="1" dirty="0" smtClean="0">
                <a:solidFill>
                  <a:srgbClr val="0000FF"/>
                </a:solidFill>
              </a:rPr>
              <a:t>天，也不能加快整个工程的进度。</a:t>
            </a:r>
            <a:endParaRPr lang="en-US" altLang="zh-CN" sz="2800" b="1" dirty="0" smtClean="0">
              <a:solidFill>
                <a:srgbClr val="0000FF"/>
              </a:solidFill>
            </a:endParaRPr>
          </a:p>
          <a:p>
            <a:pPr marL="800100" lvl="1" indent="-342900" algn="just">
              <a:spcBef>
                <a:spcPts val="1200"/>
              </a:spcBef>
              <a:buClr>
                <a:srgbClr val="FF7C80"/>
              </a:buClr>
              <a:buSzPct val="50000"/>
              <a:buFont typeface="Wingdings" pitchFamily="2" charset="2"/>
              <a:buChar char="n"/>
            </a:pPr>
            <a:r>
              <a:rPr lang="zh-CN" altLang="zh-CN" sz="2800" b="1" dirty="0" smtClean="0">
                <a:solidFill>
                  <a:srgbClr val="0000FF"/>
                </a:solidFill>
              </a:rPr>
              <a:t>若</a:t>
            </a:r>
            <a:r>
              <a:rPr lang="en-US" altLang="zh-CN" sz="2800" b="1" dirty="0" err="1" smtClean="0">
                <a:solidFill>
                  <a:srgbClr val="FF0000"/>
                </a:solidFill>
              </a:rPr>
              <a:t>a</a:t>
            </a:r>
            <a:r>
              <a:rPr lang="en-US" altLang="zh-CN" sz="2800" b="1" baseline="-25000" dirty="0" err="1" smtClean="0">
                <a:solidFill>
                  <a:srgbClr val="FF0000"/>
                </a:solidFill>
              </a:rPr>
              <a:t>i</a:t>
            </a:r>
            <a:r>
              <a:rPr lang="zh-CN" altLang="zh-CN" sz="2800" b="1" dirty="0" smtClean="0">
                <a:solidFill>
                  <a:srgbClr val="0000FF"/>
                </a:solidFill>
              </a:rPr>
              <a:t>提早完成的时间大于</a:t>
            </a:r>
            <a:r>
              <a:rPr lang="en-US" altLang="zh-CN" sz="2800" b="1" dirty="0" smtClean="0">
                <a:solidFill>
                  <a:srgbClr val="FF0000"/>
                </a:solidFill>
              </a:rPr>
              <a:t>l[</a:t>
            </a:r>
            <a:r>
              <a:rPr lang="en-US" altLang="zh-CN" sz="2800" b="1" dirty="0" err="1" smtClean="0">
                <a:solidFill>
                  <a:srgbClr val="FF0000"/>
                </a:solidFill>
              </a:rPr>
              <a:t>i</a:t>
            </a:r>
            <a:r>
              <a:rPr lang="en-US" altLang="zh-CN" sz="2800" b="1" dirty="0" smtClean="0">
                <a:solidFill>
                  <a:srgbClr val="FF0000"/>
                </a:solidFill>
              </a:rPr>
              <a:t>]-e[</a:t>
            </a:r>
            <a:r>
              <a:rPr lang="en-US" altLang="zh-CN" sz="2800" b="1" dirty="0" err="1" smtClean="0">
                <a:solidFill>
                  <a:srgbClr val="FF0000"/>
                </a:solidFill>
              </a:rPr>
              <a:t>i</a:t>
            </a:r>
            <a:r>
              <a:rPr lang="en-US" altLang="zh-CN" sz="2800" b="1" dirty="0" smtClean="0">
                <a:solidFill>
                  <a:srgbClr val="FF0000"/>
                </a:solidFill>
              </a:rPr>
              <a:t>]</a:t>
            </a:r>
            <a:r>
              <a:rPr lang="zh-CN" altLang="zh-CN" sz="2800" b="1" dirty="0" smtClean="0">
                <a:solidFill>
                  <a:srgbClr val="0000FF"/>
                </a:solidFill>
              </a:rPr>
              <a:t>天，则关键路径就可能发生变化。</a:t>
            </a:r>
            <a:endParaRPr kumimoji="1" lang="zh-CN" altLang="en-US" sz="2800" b="1" i="0" u="none" strike="noStrike" kern="0" cap="none" spc="0" normalizeH="0" baseline="0" noProof="0" dirty="0">
              <a:ln>
                <a:noFill/>
              </a:ln>
              <a:solidFill>
                <a:srgbClr val="0000FF"/>
              </a:solidFill>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395288" y="566738"/>
            <a:ext cx="8382000" cy="3886200"/>
          </a:xfrm>
        </p:spPr>
        <p:txBody>
          <a:bodyPr/>
          <a:lstStyle/>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为</a:t>
            </a:r>
            <a:r>
              <a:rPr lang="zh-CN" altLang="en-US" b="1" dirty="0" smtClean="0">
                <a:effectLst>
                  <a:outerShdw blurRad="38100" dist="38100" dir="2700000" algn="tl">
                    <a:srgbClr val="C0C0C0"/>
                  </a:outerShdw>
                </a:effectLst>
                <a:ea typeface="仿宋_GB2312" pitchFamily="49" charset="-122"/>
              </a:rPr>
              <a:t>求得</a:t>
            </a:r>
            <a:r>
              <a:rPr lang="en-US" altLang="zh-CN" b="1" dirty="0" smtClean="0">
                <a:solidFill>
                  <a:schemeClr val="tx2"/>
                </a:solidFill>
                <a:effectLst>
                  <a:outerShdw blurRad="38100" dist="38100" dir="2700000" algn="tl">
                    <a:srgbClr val="C0C0C0"/>
                  </a:outerShdw>
                </a:effectLst>
                <a:ea typeface="仿宋_GB2312" pitchFamily="49" charset="-122"/>
              </a:rPr>
              <a:t>e[k</a:t>
            </a:r>
            <a:r>
              <a:rPr lang="en-US" altLang="zh-CN" b="1" dirty="0">
                <a:solidFill>
                  <a:schemeClr val="tx2"/>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与</a:t>
            </a:r>
            <a:r>
              <a:rPr lang="en-US" altLang="zh-CN" b="1" dirty="0" smtClean="0">
                <a:solidFill>
                  <a:schemeClr val="tx2"/>
                </a:solidFill>
                <a:effectLst>
                  <a:outerShdw blurRad="38100" dist="38100" dir="2700000" algn="tl">
                    <a:srgbClr val="C0C0C0"/>
                  </a:outerShdw>
                </a:effectLst>
                <a:ea typeface="仿宋_GB2312" pitchFamily="49" charset="-122"/>
              </a:rPr>
              <a:t>l[k</a:t>
            </a:r>
            <a:r>
              <a:rPr lang="en-US" altLang="zh-CN" b="1" dirty="0">
                <a:solidFill>
                  <a:schemeClr val="tx2"/>
                </a:solidFill>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，需要先求得从</a:t>
            </a:r>
            <a:r>
              <a:rPr lang="zh-CN" altLang="en-US" b="1" dirty="0" smtClean="0">
                <a:effectLst>
                  <a:outerShdw blurRad="38100" dist="38100" dir="2700000" algn="tl">
                    <a:srgbClr val="C0C0C0"/>
                  </a:outerShdw>
                </a:effectLst>
                <a:ea typeface="仿宋_GB2312" pitchFamily="49" charset="-122"/>
              </a:rPr>
              <a:t>源点</a:t>
            </a:r>
            <a:r>
              <a:rPr lang="en-US" altLang="zh-CN" b="1" dirty="0" smtClean="0">
                <a:solidFill>
                  <a:schemeClr val="tx2"/>
                </a:solidFill>
                <a:effectLst>
                  <a:outerShdw blurRad="38100" dist="38100" dir="2700000" algn="tl">
                    <a:srgbClr val="C0C0C0"/>
                  </a:outerShdw>
                </a:effectLst>
                <a:ea typeface="仿宋_GB2312" pitchFamily="49" charset="-122"/>
              </a:rPr>
              <a:t>V</a:t>
            </a:r>
            <a:r>
              <a:rPr lang="en-US" altLang="zh-CN" b="1" baseline="-25000" dirty="0" smtClean="0">
                <a:solidFill>
                  <a:schemeClr val="tx2"/>
                </a:solidFill>
                <a:effectLst>
                  <a:outerShdw blurRad="38100" dist="38100" dir="2700000" algn="tl">
                    <a:srgbClr val="C0C0C0"/>
                  </a:outerShdw>
                </a:effectLst>
                <a:ea typeface="仿宋_GB2312" pitchFamily="49" charset="-122"/>
              </a:rPr>
              <a:t>1</a:t>
            </a:r>
            <a:r>
              <a:rPr lang="zh-CN" altLang="en-US" b="1" dirty="0" smtClean="0">
                <a:effectLst>
                  <a:outerShdw blurRad="38100" dist="38100" dir="2700000" algn="tl">
                    <a:srgbClr val="C0C0C0"/>
                  </a:outerShdw>
                </a:effectLst>
                <a:ea typeface="仿宋_GB2312" pitchFamily="49" charset="-122"/>
              </a:rPr>
              <a:t>到</a:t>
            </a:r>
            <a:r>
              <a:rPr lang="zh-CN" altLang="en-US" b="1" dirty="0">
                <a:effectLst>
                  <a:outerShdw blurRad="38100" dist="38100" dir="2700000" algn="tl">
                    <a:srgbClr val="C0C0C0"/>
                  </a:outerShdw>
                </a:effectLst>
                <a:ea typeface="仿宋_GB2312" pitchFamily="49" charset="-122"/>
              </a:rPr>
              <a:t>各个</a:t>
            </a:r>
            <a:r>
              <a:rPr lang="zh-CN" altLang="en-US" b="1" dirty="0" smtClean="0">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V</a:t>
            </a:r>
            <a:r>
              <a:rPr lang="en-US" altLang="zh-CN" b="1" baseline="-25000" dirty="0" smtClean="0">
                <a:solidFill>
                  <a:schemeClr val="tx2"/>
                </a:solidFill>
                <a:effectLst>
                  <a:outerShdw blurRad="38100" dist="38100" dir="2700000" algn="tl">
                    <a:srgbClr val="C0C0C0"/>
                  </a:outerShdw>
                </a:effectLst>
                <a:ea typeface="仿宋_GB2312" pitchFamily="49" charset="-122"/>
              </a:rPr>
              <a:t>i</a:t>
            </a:r>
            <a:r>
              <a:rPr lang="zh-CN" altLang="en-US" b="1" dirty="0" smtClean="0">
                <a:effectLst>
                  <a:outerShdw blurRad="38100" dist="38100" dir="2700000" algn="tl">
                    <a:srgbClr val="C0C0C0"/>
                  </a:outerShdw>
                </a:effectLst>
                <a:ea typeface="仿宋_GB2312" pitchFamily="49" charset="-122"/>
              </a:rPr>
              <a:t>的</a:t>
            </a:r>
            <a:r>
              <a:rPr lang="en-US" altLang="zh-CN" b="1" dirty="0" err="1" smtClean="0">
                <a:solidFill>
                  <a:schemeClr val="tx2"/>
                </a:solidFill>
                <a:effectLst>
                  <a:outerShdw blurRad="38100" dist="38100" dir="2700000" algn="tl">
                    <a:srgbClr val="C0C0C0"/>
                  </a:outerShdw>
                </a:effectLst>
                <a:ea typeface="仿宋_GB2312" pitchFamily="49" charset="-122"/>
              </a:rPr>
              <a:t>ee</a:t>
            </a:r>
            <a:r>
              <a:rPr lang="en-US" altLang="zh-CN" b="1" dirty="0" smtClean="0">
                <a:solidFill>
                  <a:schemeClr val="tx2"/>
                </a:solidFill>
                <a:effectLst>
                  <a:outerShdw blurRad="38100" dist="38100" dir="2700000" algn="tl">
                    <a:srgbClr val="C0C0C0"/>
                  </a:outerShdw>
                </a:effectLst>
                <a:ea typeface="仿宋_GB2312" pitchFamily="49" charset="-122"/>
              </a:rPr>
              <a:t>[</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和</a:t>
            </a:r>
            <a:r>
              <a:rPr lang="en-US" altLang="zh-CN" b="1" dirty="0" smtClean="0">
                <a:solidFill>
                  <a:schemeClr val="tx2"/>
                </a:solidFill>
                <a:effectLst>
                  <a:outerShdw blurRad="38100" dist="38100" dir="2700000" algn="tl">
                    <a:srgbClr val="C0C0C0"/>
                  </a:outerShdw>
                </a:effectLst>
                <a:ea typeface="仿宋_GB2312" pitchFamily="49" charset="-122"/>
              </a:rPr>
              <a:t>le[</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en-US" altLang="zh-CN" b="1" dirty="0">
                <a:solidFill>
                  <a:schemeClr val="tx2"/>
                </a:solidFill>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b="1" dirty="0" smtClean="0">
                <a:solidFill>
                  <a:srgbClr val="3333CC"/>
                </a:solidFill>
                <a:effectLst>
                  <a:outerShdw blurRad="38100" dist="38100" dir="2700000" algn="tl">
                    <a:srgbClr val="C0C0C0"/>
                  </a:outerShdw>
                </a:effectLst>
                <a:ea typeface="仿宋_GB2312" pitchFamily="49" charset="-122"/>
              </a:rPr>
              <a:t>求</a:t>
            </a:r>
            <a:r>
              <a:rPr lang="en-US" altLang="zh-CN" b="1" dirty="0" err="1" smtClean="0">
                <a:solidFill>
                  <a:schemeClr val="tx2"/>
                </a:solidFill>
                <a:effectLst>
                  <a:outerShdw blurRad="38100" dist="38100" dir="2700000" algn="tl">
                    <a:srgbClr val="C0C0C0"/>
                  </a:outerShdw>
                </a:effectLst>
                <a:ea typeface="仿宋_GB2312" pitchFamily="49" charset="-122"/>
              </a:rPr>
              <a:t>ee</a:t>
            </a:r>
            <a:r>
              <a:rPr lang="en-US" altLang="zh-CN" b="1" dirty="0" smtClean="0">
                <a:solidFill>
                  <a:schemeClr val="tx2"/>
                </a:solidFill>
                <a:effectLst>
                  <a:outerShdw blurRad="38100" dist="38100" dir="2700000" algn="tl">
                    <a:srgbClr val="C0C0C0"/>
                  </a:outerShdw>
                </a:effectLst>
                <a:ea typeface="仿宋_GB2312" pitchFamily="49" charset="-122"/>
              </a:rPr>
              <a:t>[k]</a:t>
            </a:r>
            <a:r>
              <a:rPr lang="zh-CN" altLang="en-US" b="1" dirty="0">
                <a:solidFill>
                  <a:srgbClr val="3333CC"/>
                </a:solidFill>
                <a:effectLst>
                  <a:outerShdw blurRad="38100" dist="38100" dir="2700000" algn="tl">
                    <a:srgbClr val="C0C0C0"/>
                  </a:outerShdw>
                </a:effectLst>
                <a:ea typeface="仿宋_GB2312" pitchFamily="49" charset="-122"/>
              </a:rPr>
              <a:t>的递推公式</a:t>
            </a:r>
            <a:endParaRPr lang="zh-CN" altLang="en-US" b="1" dirty="0">
              <a:effectLst>
                <a:outerShdw blurRad="38100" dist="38100" dir="2700000" algn="tl">
                  <a:srgbClr val="C0C0C0"/>
                </a:outerShdw>
              </a:effectLst>
              <a:ea typeface="仿宋_GB2312" pitchFamily="49" charset="-122"/>
            </a:endParaRPr>
          </a:p>
          <a:p>
            <a:pPr lvl="1" algn="just">
              <a:buClr>
                <a:srgbClr val="339966"/>
              </a:buClr>
              <a:buSzPct val="50000"/>
              <a:buFont typeface="Wingdings" pitchFamily="2" charset="2"/>
              <a:buChar char="u"/>
            </a:pPr>
            <a:r>
              <a:rPr lang="zh-CN" altLang="en-US" b="1" dirty="0" smtClean="0">
                <a:solidFill>
                  <a:srgbClr val="3333CC"/>
                </a:solidFill>
                <a:effectLst>
                  <a:outerShdw blurRad="38100" dist="38100" dir="2700000" algn="tl">
                    <a:srgbClr val="C0C0C0"/>
                  </a:outerShdw>
                </a:effectLst>
                <a:ea typeface="仿宋_GB2312" pitchFamily="49" charset="-122"/>
              </a:rPr>
              <a:t>从</a:t>
            </a:r>
            <a:r>
              <a:rPr lang="en-US" altLang="zh-CN" b="1" dirty="0" err="1" smtClean="0">
                <a:solidFill>
                  <a:schemeClr val="tx2"/>
                </a:solidFill>
                <a:effectLst>
                  <a:outerShdw blurRad="38100" dist="38100" dir="2700000" algn="tl">
                    <a:srgbClr val="C0C0C0"/>
                  </a:outerShdw>
                </a:effectLst>
                <a:ea typeface="仿宋_GB2312" pitchFamily="49" charset="-122"/>
              </a:rPr>
              <a:t>ee</a:t>
            </a:r>
            <a:r>
              <a:rPr lang="en-US" altLang="zh-CN" b="1" dirty="0" smtClean="0">
                <a:solidFill>
                  <a:schemeClr val="tx2"/>
                </a:solidFill>
                <a:effectLst>
                  <a:outerShdw blurRad="38100" dist="38100" dir="2700000" algn="tl">
                    <a:srgbClr val="C0C0C0"/>
                  </a:outerShdw>
                </a:effectLst>
                <a:ea typeface="仿宋_GB2312" pitchFamily="49" charset="-122"/>
              </a:rPr>
              <a:t>[1]=0</a:t>
            </a:r>
            <a:r>
              <a:rPr lang="zh-CN" altLang="en-US" b="1" dirty="0" smtClean="0">
                <a:solidFill>
                  <a:srgbClr val="3333CC"/>
                </a:solidFill>
                <a:effectLst>
                  <a:outerShdw blurRad="38100" dist="38100" dir="2700000" algn="tl">
                    <a:srgbClr val="C0C0C0"/>
                  </a:outerShdw>
                </a:effectLst>
                <a:ea typeface="仿宋_GB2312" pitchFamily="49" charset="-122"/>
              </a:rPr>
              <a:t>开始</a:t>
            </a:r>
            <a:r>
              <a:rPr lang="zh-CN" altLang="en-US" b="1" dirty="0">
                <a:solidFill>
                  <a:srgbClr val="3333CC"/>
                </a:solidFill>
                <a:effectLst>
                  <a:outerShdw blurRad="38100" dist="38100" dir="2700000" algn="tl">
                    <a:srgbClr val="C0C0C0"/>
                  </a:outerShdw>
                </a:effectLst>
                <a:ea typeface="仿宋_GB2312" pitchFamily="49" charset="-122"/>
              </a:rPr>
              <a:t>，向前递推</a:t>
            </a:r>
            <a:endParaRPr lang="zh-CN" altLang="en-US" b="1" dirty="0">
              <a:effectLst>
                <a:outerShdw blurRad="38100" dist="38100" dir="2700000" algn="tl">
                  <a:srgbClr val="C0C0C0"/>
                </a:outerShdw>
              </a:effectLst>
              <a:ea typeface="仿宋_GB2312" pitchFamily="49" charset="-122"/>
            </a:endParaRPr>
          </a:p>
          <a:p>
            <a:pPr lvl="1" algn="just">
              <a:buClr>
                <a:srgbClr val="339966"/>
              </a:buClr>
              <a:buSzPct val="50000"/>
              <a:buFont typeface="Wingdings" pitchFamily="2" charset="2"/>
              <a:buChar char="u"/>
            </a:pPr>
            <a:endParaRPr lang="zh-CN" altLang="en-US" b="1" dirty="0">
              <a:effectLst>
                <a:outerShdw blurRad="38100" dist="38100" dir="2700000" algn="tl">
                  <a:srgbClr val="C0C0C0"/>
                </a:outerShdw>
              </a:effectLst>
              <a:ea typeface="仿宋_GB2312" pitchFamily="49" charset="-122"/>
            </a:endParaRPr>
          </a:p>
          <a:p>
            <a:pPr lvl="1" algn="just">
              <a:buClr>
                <a:srgbClr val="339966"/>
              </a:buClr>
              <a:buSzPct val="50000"/>
              <a:buFont typeface="Wingdings" pitchFamily="2" charset="2"/>
              <a:buNone/>
            </a:pPr>
            <a:r>
              <a:rPr lang="zh-CN" altLang="en-US" b="1" dirty="0">
                <a:effectLst>
                  <a:outerShdw blurRad="38100" dist="38100" dir="2700000" algn="tl">
                    <a:srgbClr val="C0C0C0"/>
                  </a:outerShdw>
                </a:effectLst>
                <a:ea typeface="仿宋_GB2312" pitchFamily="49" charset="-122"/>
              </a:rPr>
              <a:t>    </a:t>
            </a:r>
            <a:r>
              <a:rPr lang="en-US" altLang="zh-CN" b="1" dirty="0">
                <a:solidFill>
                  <a:schemeClr val="accent2"/>
                </a:solidFill>
                <a:effectLst>
                  <a:outerShdw blurRad="38100" dist="38100" dir="2700000" algn="tl">
                    <a:srgbClr val="C0C0C0"/>
                  </a:outerShdw>
                </a:effectLst>
                <a:ea typeface="仿宋_GB2312" pitchFamily="49" charset="-122"/>
              </a:rPr>
              <a:t>&lt; </a:t>
            </a:r>
            <a:r>
              <a:rPr lang="en-US" altLang="zh-CN" b="1" dirty="0" err="1" smtClean="0">
                <a:solidFill>
                  <a:schemeClr val="accent2"/>
                </a:solidFill>
                <a:effectLst>
                  <a:outerShdw blurRad="38100" dist="38100" dir="2700000" algn="tl">
                    <a:srgbClr val="C0C0C0"/>
                  </a:outerShdw>
                </a:effectLst>
                <a:ea typeface="仿宋_GB2312" pitchFamily="49" charset="-122"/>
              </a:rPr>
              <a:t>V</a:t>
            </a:r>
            <a:r>
              <a:rPr lang="en-US" altLang="zh-CN" b="1" baseline="-25000" dirty="0" err="1" smtClean="0">
                <a:solidFill>
                  <a:schemeClr val="accent2"/>
                </a:solidFill>
                <a:effectLst>
                  <a:outerShdw blurRad="38100" dist="38100" dir="2700000" algn="tl">
                    <a:srgbClr val="C0C0C0"/>
                  </a:outerShdw>
                </a:effectLst>
                <a:ea typeface="仿宋_GB2312" pitchFamily="49" charset="-122"/>
              </a:rPr>
              <a:t>j</a:t>
            </a:r>
            <a:r>
              <a:rPr lang="en-US" altLang="zh-CN" b="1" dirty="0" smtClean="0">
                <a:solidFill>
                  <a:schemeClr val="accent2"/>
                </a:solidFill>
                <a:effectLst>
                  <a:outerShdw blurRad="38100" dist="38100" dir="2700000" algn="tl">
                    <a:srgbClr val="C0C0C0"/>
                  </a:outerShdw>
                </a:effectLst>
                <a:ea typeface="仿宋_GB2312" pitchFamily="49" charset="-122"/>
              </a:rPr>
              <a:t>, </a:t>
            </a:r>
            <a:r>
              <a:rPr lang="en-US" altLang="zh-CN" b="1" dirty="0" err="1" smtClean="0">
                <a:solidFill>
                  <a:schemeClr val="accent2"/>
                </a:solidFill>
                <a:effectLst>
                  <a:outerShdw blurRad="38100" dist="38100" dir="2700000" algn="tl">
                    <a:srgbClr val="C0C0C0"/>
                  </a:outerShdw>
                </a:effectLst>
                <a:ea typeface="仿宋_GB2312" pitchFamily="49" charset="-122"/>
              </a:rPr>
              <a:t>V</a:t>
            </a:r>
            <a:r>
              <a:rPr lang="en-US" altLang="zh-CN" b="1" baseline="-25000" dirty="0" err="1" smtClean="0">
                <a:solidFill>
                  <a:schemeClr val="accent2"/>
                </a:solidFill>
                <a:effectLst>
                  <a:outerShdw blurRad="38100" dist="38100" dir="2700000" algn="tl">
                    <a:srgbClr val="C0C0C0"/>
                  </a:outerShdw>
                </a:effectLst>
                <a:ea typeface="仿宋_GB2312" pitchFamily="49" charset="-122"/>
              </a:rPr>
              <a:t>k</a:t>
            </a:r>
            <a:r>
              <a:rPr lang="en-US" altLang="zh-CN" b="1" dirty="0" smtClean="0">
                <a:solidFill>
                  <a:schemeClr val="accent2"/>
                </a:solidFill>
                <a:effectLst>
                  <a:outerShdw blurRad="38100" dist="38100" dir="2700000" algn="tl">
                    <a:srgbClr val="C0C0C0"/>
                  </a:outerShdw>
                </a:effectLst>
                <a:ea typeface="仿宋_GB2312" pitchFamily="49" charset="-122"/>
              </a:rPr>
              <a:t>&gt;</a:t>
            </a:r>
            <a:r>
              <a:rPr lang="en-US" altLang="zh-CN" b="1" dirty="0" smtClean="0">
                <a:solidFill>
                  <a:schemeClr val="accent2"/>
                </a:solidFill>
                <a:effectLst>
                  <a:outerShdw blurRad="38100" dist="38100" dir="2700000" algn="tl">
                    <a:srgbClr val="C0C0C0"/>
                  </a:outerShdw>
                </a:effectLst>
                <a:ea typeface="仿宋_GB2312" pitchFamily="49" charset="-122"/>
                <a:sym typeface="Symbol" pitchFamily="18" charset="2"/>
              </a:rPr>
              <a:t>S2</a:t>
            </a:r>
            <a:r>
              <a:rPr lang="en-US" altLang="zh-CN" b="1" dirty="0">
                <a:solidFill>
                  <a:schemeClr val="accent2"/>
                </a:solidFill>
                <a:effectLst>
                  <a:outerShdw blurRad="38100" dist="38100" dir="2700000" algn="tl">
                    <a:srgbClr val="C0C0C0"/>
                  </a:outerShdw>
                </a:effectLst>
                <a:ea typeface="仿宋_GB2312" pitchFamily="49" charset="-122"/>
                <a:sym typeface="Symbol" pitchFamily="18" charset="2"/>
              </a:rPr>
              <a:t>,   </a:t>
            </a:r>
            <a:r>
              <a:rPr lang="en-US" altLang="zh-CN" b="1" dirty="0" smtClean="0">
                <a:solidFill>
                  <a:schemeClr val="accent2"/>
                </a:solidFill>
                <a:effectLst>
                  <a:outerShdw blurRad="38100" dist="38100" dir="2700000" algn="tl">
                    <a:srgbClr val="C0C0C0"/>
                  </a:outerShdw>
                </a:effectLst>
                <a:ea typeface="仿宋_GB2312" pitchFamily="49" charset="-122"/>
                <a:sym typeface="Symbol" pitchFamily="18" charset="2"/>
              </a:rPr>
              <a:t>j=1</a:t>
            </a:r>
            <a:r>
              <a:rPr lang="en-US" altLang="zh-CN" b="1" dirty="0">
                <a:solidFill>
                  <a:schemeClr val="accent2"/>
                </a:solidFill>
                <a:effectLst>
                  <a:outerShdw blurRad="38100" dist="38100" dir="2700000" algn="tl">
                    <a:srgbClr val="C0C0C0"/>
                  </a:outerShdw>
                </a:effectLst>
                <a:ea typeface="仿宋_GB2312" pitchFamily="49" charset="-122"/>
                <a:sym typeface="Symbol" pitchFamily="18" charset="2"/>
              </a:rPr>
              <a:t>, 2, , n-1</a:t>
            </a:r>
            <a:r>
              <a:rPr lang="en-US" altLang="zh-CN" b="1" dirty="0">
                <a:effectLst>
                  <a:outerShdw blurRad="38100" dist="38100" dir="2700000" algn="tl">
                    <a:srgbClr val="C0C0C0"/>
                  </a:outerShdw>
                </a:effectLst>
                <a:ea typeface="仿宋_GB2312" pitchFamily="49" charset="-122"/>
              </a:rPr>
              <a:t>           </a:t>
            </a:r>
          </a:p>
          <a:p>
            <a:pPr lvl="1" algn="just">
              <a:buClr>
                <a:srgbClr val="339966"/>
              </a:buClr>
              <a:buSzPct val="50000"/>
              <a:buFont typeface="Wingdings" pitchFamily="2" charset="2"/>
              <a:buNone/>
            </a:pPr>
            <a:r>
              <a:rPr lang="en-US" altLang="zh-CN" b="1" dirty="0">
                <a:solidFill>
                  <a:schemeClr val="tx2"/>
                </a:solidFill>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S2</a:t>
            </a:r>
            <a:r>
              <a:rPr lang="zh-CN" altLang="en-US" b="1" dirty="0" smtClean="0">
                <a:solidFill>
                  <a:srgbClr val="006600"/>
                </a:solidFill>
                <a:effectLst>
                  <a:outerShdw blurRad="38100" dist="38100" dir="2700000" algn="tl">
                    <a:srgbClr val="C0C0C0"/>
                  </a:outerShdw>
                </a:effectLst>
                <a:ea typeface="仿宋_GB2312" pitchFamily="49" charset="-122"/>
              </a:rPr>
              <a:t>是所有指向</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k</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有向</a:t>
            </a:r>
            <a:r>
              <a:rPr lang="zh-CN" altLang="en-US" b="1" dirty="0" smtClean="0">
                <a:solidFill>
                  <a:srgbClr val="006600"/>
                </a:solidFill>
                <a:effectLst>
                  <a:outerShdw blurRad="38100" dist="38100" dir="2700000" algn="tl">
                    <a:srgbClr val="C0C0C0"/>
                  </a:outerShdw>
                </a:effectLst>
                <a:ea typeface="仿宋_GB2312" pitchFamily="49" charset="-122"/>
              </a:rPr>
              <a:t>边</a:t>
            </a:r>
            <a:r>
              <a:rPr lang="en-US" altLang="zh-CN" b="1" dirty="0" smtClean="0">
                <a:solidFill>
                  <a:schemeClr val="tx2"/>
                </a:solidFill>
                <a:effectLst>
                  <a:outerShdw blurRad="38100" dist="38100" dir="2700000" algn="tl">
                    <a:srgbClr val="C0C0C0"/>
                  </a:outerShdw>
                </a:effectLst>
                <a:ea typeface="仿宋_GB2312" pitchFamily="49" charset="-122"/>
              </a:rPr>
              <a:t>&lt;</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j</a:t>
            </a:r>
            <a:r>
              <a:rPr lang="en-US" altLang="zh-CN" b="1" dirty="0" smtClean="0">
                <a:solidFill>
                  <a:schemeClr val="tx2"/>
                </a:solidFill>
                <a:effectLst>
                  <a:outerShdw blurRad="38100" dist="38100" dir="2700000" algn="tl">
                    <a:srgbClr val="C0C0C0"/>
                  </a:outerShdw>
                </a:effectLst>
                <a:ea typeface="仿宋_GB2312" pitchFamily="49" charset="-122"/>
              </a:rPr>
              <a:t>, </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k</a:t>
            </a:r>
            <a:r>
              <a:rPr lang="en-US" altLang="zh-CN" b="1" dirty="0" smtClean="0">
                <a:solidFill>
                  <a:schemeClr val="tx2"/>
                </a:solidFill>
                <a:effectLst>
                  <a:outerShdw blurRad="38100" dist="38100" dir="2700000" algn="tl">
                    <a:srgbClr val="C0C0C0"/>
                  </a:outerShdw>
                </a:effectLst>
                <a:ea typeface="仿宋_GB2312" pitchFamily="49" charset="-122"/>
              </a:rPr>
              <a:t>&gt;</a:t>
            </a:r>
            <a:r>
              <a:rPr lang="zh-CN" altLang="en-US" b="1" dirty="0" smtClean="0">
                <a:solidFill>
                  <a:srgbClr val="006600"/>
                </a:solidFill>
                <a:effectLst>
                  <a:outerShdw blurRad="38100" dist="38100" dir="2700000" algn="tl">
                    <a:srgbClr val="C0C0C0"/>
                  </a:outerShdw>
                </a:effectLst>
                <a:ea typeface="仿宋_GB2312" pitchFamily="49" charset="-122"/>
              </a:rPr>
              <a:t>的</a:t>
            </a:r>
            <a:r>
              <a:rPr lang="zh-CN" altLang="en-US" b="1" dirty="0">
                <a:solidFill>
                  <a:srgbClr val="006600"/>
                </a:solidFill>
                <a:effectLst>
                  <a:outerShdw blurRad="38100" dist="38100" dir="2700000" algn="tl">
                    <a:srgbClr val="C0C0C0"/>
                  </a:outerShdw>
                </a:effectLst>
                <a:ea typeface="仿宋_GB2312" pitchFamily="49" charset="-122"/>
              </a:rPr>
              <a:t>集合。</a:t>
            </a:r>
            <a:endParaRPr lang="zh-CN" altLang="en-US" b="1" dirty="0">
              <a:effectLst>
                <a:outerShdw blurRad="38100" dist="38100" dir="2700000" algn="tl">
                  <a:srgbClr val="C0C0C0"/>
                </a:outerShdw>
              </a:effectLst>
              <a:ea typeface="仿宋_GB2312" pitchFamily="49" charset="-122"/>
            </a:endParaRPr>
          </a:p>
        </p:txBody>
      </p:sp>
      <p:graphicFrame>
        <p:nvGraphicFramePr>
          <p:cNvPr id="245763" name="Object 3"/>
          <p:cNvGraphicFramePr>
            <a:graphicFrameLocks noChangeAspect="1"/>
          </p:cNvGraphicFramePr>
          <p:nvPr/>
        </p:nvGraphicFramePr>
        <p:xfrm>
          <a:off x="1417638" y="2816225"/>
          <a:ext cx="4837112" cy="650875"/>
        </p:xfrm>
        <a:graphic>
          <a:graphicData uri="http://schemas.openxmlformats.org/presentationml/2006/ole">
            <p:oleObj spid="_x0000_s245763" name="公式" r:id="rId4" imgW="2336760" imgH="291960" progId="Equation.3">
              <p:embed/>
            </p:oleObj>
          </a:graphicData>
        </a:graphic>
      </p:graphicFrame>
      <p:sp>
        <p:nvSpPr>
          <p:cNvPr id="245765" name="Oval 5"/>
          <p:cNvSpPr>
            <a:spLocks noChangeArrowheads="1"/>
          </p:cNvSpPr>
          <p:nvPr/>
        </p:nvSpPr>
        <p:spPr bwMode="auto">
          <a:xfrm>
            <a:off x="4433888" y="5051425"/>
            <a:ext cx="241300" cy="241300"/>
          </a:xfrm>
          <a:prstGeom prst="ellipse">
            <a:avLst/>
          </a:prstGeom>
          <a:gradFill rotWithShape="0">
            <a:gsLst>
              <a:gs pos="0">
                <a:srgbClr val="3333CC"/>
              </a:gs>
              <a:gs pos="100000">
                <a:srgbClr val="3333CC">
                  <a:gamma/>
                  <a:shade val="46275"/>
                  <a:invGamma/>
                </a:srgbClr>
              </a:gs>
            </a:gsLst>
            <a:lin ang="2700000" scaled="1"/>
          </a:gradFill>
          <a:ln w="9525">
            <a:noFill/>
            <a:round/>
            <a:headEnd/>
            <a:tailEnd/>
          </a:ln>
          <a:effectLst/>
        </p:spPr>
        <p:txBody>
          <a:bodyPr wrap="none" anchor="ctr"/>
          <a:lstStyle/>
          <a:p>
            <a:endParaRPr lang="zh-CN" altLang="en-US"/>
          </a:p>
        </p:txBody>
      </p:sp>
      <p:sp>
        <p:nvSpPr>
          <p:cNvPr id="245766" name="Line 6"/>
          <p:cNvSpPr>
            <a:spLocks noChangeShapeType="1"/>
          </p:cNvSpPr>
          <p:nvPr/>
        </p:nvSpPr>
        <p:spPr bwMode="auto">
          <a:xfrm>
            <a:off x="3074988" y="4759325"/>
            <a:ext cx="1397000" cy="355600"/>
          </a:xfrm>
          <a:prstGeom prst="line">
            <a:avLst/>
          </a:prstGeom>
          <a:noFill/>
          <a:ln w="25400">
            <a:solidFill>
              <a:srgbClr val="CC0000"/>
            </a:solidFill>
            <a:round/>
            <a:headEnd/>
            <a:tailEnd type="triangle" w="sm" len="lg"/>
          </a:ln>
          <a:effectLst/>
        </p:spPr>
        <p:txBody>
          <a:bodyPr/>
          <a:lstStyle/>
          <a:p>
            <a:endParaRPr lang="zh-CN" altLang="en-US"/>
          </a:p>
        </p:txBody>
      </p:sp>
      <p:sp>
        <p:nvSpPr>
          <p:cNvPr id="245767" name="Line 7"/>
          <p:cNvSpPr>
            <a:spLocks noChangeShapeType="1"/>
          </p:cNvSpPr>
          <p:nvPr/>
        </p:nvSpPr>
        <p:spPr bwMode="auto">
          <a:xfrm flipV="1">
            <a:off x="3049588" y="5178425"/>
            <a:ext cx="1409700" cy="139700"/>
          </a:xfrm>
          <a:prstGeom prst="line">
            <a:avLst/>
          </a:prstGeom>
          <a:noFill/>
          <a:ln w="25400">
            <a:solidFill>
              <a:srgbClr val="CC0000"/>
            </a:solidFill>
            <a:round/>
            <a:headEnd/>
            <a:tailEnd type="triangle" w="sm" len="lg"/>
          </a:ln>
          <a:effectLst/>
        </p:spPr>
        <p:txBody>
          <a:bodyPr/>
          <a:lstStyle/>
          <a:p>
            <a:endParaRPr lang="zh-CN" altLang="en-US"/>
          </a:p>
        </p:txBody>
      </p:sp>
      <p:sp>
        <p:nvSpPr>
          <p:cNvPr id="245768" name="Line 8"/>
          <p:cNvSpPr>
            <a:spLocks noChangeShapeType="1"/>
          </p:cNvSpPr>
          <p:nvPr/>
        </p:nvSpPr>
        <p:spPr bwMode="auto">
          <a:xfrm flipV="1">
            <a:off x="3011488" y="5254625"/>
            <a:ext cx="1473200" cy="635000"/>
          </a:xfrm>
          <a:prstGeom prst="line">
            <a:avLst/>
          </a:prstGeom>
          <a:noFill/>
          <a:ln w="25400">
            <a:solidFill>
              <a:srgbClr val="CC0000"/>
            </a:solidFill>
            <a:round/>
            <a:headEnd/>
            <a:tailEnd type="triangle" w="sm" len="lg"/>
          </a:ln>
          <a:effectLst/>
        </p:spPr>
        <p:txBody>
          <a:bodyPr/>
          <a:lstStyle/>
          <a:p>
            <a:endParaRPr lang="zh-CN" altLang="en-US"/>
          </a:p>
        </p:txBody>
      </p:sp>
      <p:sp>
        <p:nvSpPr>
          <p:cNvPr id="245769" name="Oval 9"/>
          <p:cNvSpPr>
            <a:spLocks noChangeArrowheads="1"/>
          </p:cNvSpPr>
          <p:nvPr/>
        </p:nvSpPr>
        <p:spPr bwMode="auto">
          <a:xfrm>
            <a:off x="2859088" y="4594225"/>
            <a:ext cx="241300" cy="2413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245770" name="Oval 10"/>
          <p:cNvSpPr>
            <a:spLocks noChangeArrowheads="1"/>
          </p:cNvSpPr>
          <p:nvPr/>
        </p:nvSpPr>
        <p:spPr bwMode="auto">
          <a:xfrm>
            <a:off x="2808288" y="5203825"/>
            <a:ext cx="241300" cy="2413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245771" name="Oval 11"/>
          <p:cNvSpPr>
            <a:spLocks noChangeArrowheads="1"/>
          </p:cNvSpPr>
          <p:nvPr/>
        </p:nvSpPr>
        <p:spPr bwMode="auto">
          <a:xfrm>
            <a:off x="2808288" y="5800725"/>
            <a:ext cx="241300" cy="2413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245772" name="Text Box 12"/>
          <p:cNvSpPr txBox="1">
            <a:spLocks noChangeArrowheads="1"/>
          </p:cNvSpPr>
          <p:nvPr/>
        </p:nvSpPr>
        <p:spPr bwMode="auto">
          <a:xfrm>
            <a:off x="1712913" y="4406900"/>
            <a:ext cx="886781" cy="523220"/>
          </a:xfrm>
          <a:prstGeom prst="rect">
            <a:avLst/>
          </a:prstGeom>
          <a:noFill/>
          <a:ln w="9525">
            <a:noFill/>
            <a:miter lim="800000"/>
            <a:headEnd/>
            <a:tailEnd/>
          </a:ln>
          <a:effectLst/>
        </p:spPr>
        <p:txBody>
          <a:bodyPr wrap="none">
            <a:spAutoFit/>
          </a:bodyPr>
          <a:lstStyle/>
          <a:p>
            <a:r>
              <a:rPr lang="en-US" altLang="zh-CN" sz="2800" b="1" dirty="0" err="1" smtClean="0">
                <a:solidFill>
                  <a:srgbClr val="CC0000"/>
                </a:solidFill>
              </a:rPr>
              <a:t>ee</a:t>
            </a:r>
            <a:r>
              <a:rPr lang="en-US" altLang="zh-CN" sz="2800" b="1" dirty="0" smtClean="0">
                <a:solidFill>
                  <a:srgbClr val="CC0000"/>
                </a:solidFill>
              </a:rPr>
              <a:t>=6</a:t>
            </a:r>
            <a:endParaRPr lang="en-US" altLang="zh-CN" sz="2800" b="1" dirty="0">
              <a:solidFill>
                <a:srgbClr val="CC0000"/>
              </a:solidFill>
            </a:endParaRPr>
          </a:p>
        </p:txBody>
      </p:sp>
      <p:sp>
        <p:nvSpPr>
          <p:cNvPr id="245773" name="Text Box 13"/>
          <p:cNvSpPr txBox="1">
            <a:spLocks noChangeArrowheads="1"/>
          </p:cNvSpPr>
          <p:nvPr/>
        </p:nvSpPr>
        <p:spPr bwMode="auto">
          <a:xfrm>
            <a:off x="1522413" y="5029200"/>
            <a:ext cx="1066318" cy="523220"/>
          </a:xfrm>
          <a:prstGeom prst="rect">
            <a:avLst/>
          </a:prstGeom>
          <a:noFill/>
          <a:ln w="9525">
            <a:noFill/>
            <a:miter lim="800000"/>
            <a:headEnd/>
            <a:tailEnd/>
          </a:ln>
          <a:effectLst/>
        </p:spPr>
        <p:txBody>
          <a:bodyPr wrap="none">
            <a:spAutoFit/>
          </a:bodyPr>
          <a:lstStyle/>
          <a:p>
            <a:r>
              <a:rPr lang="en-US" altLang="zh-CN" sz="2800" b="1" dirty="0" err="1" smtClean="0">
                <a:solidFill>
                  <a:srgbClr val="CC0000"/>
                </a:solidFill>
              </a:rPr>
              <a:t>ee</a:t>
            </a:r>
            <a:r>
              <a:rPr lang="en-US" altLang="zh-CN" sz="2800" b="1" dirty="0" smtClean="0">
                <a:solidFill>
                  <a:srgbClr val="CC0000"/>
                </a:solidFill>
              </a:rPr>
              <a:t>=12</a:t>
            </a:r>
            <a:endParaRPr lang="en-US" altLang="zh-CN" sz="2800" b="1" dirty="0">
              <a:solidFill>
                <a:srgbClr val="CC0000"/>
              </a:solidFill>
            </a:endParaRPr>
          </a:p>
        </p:txBody>
      </p:sp>
      <p:sp>
        <p:nvSpPr>
          <p:cNvPr id="245774" name="Text Box 14"/>
          <p:cNvSpPr txBox="1">
            <a:spLocks noChangeArrowheads="1"/>
          </p:cNvSpPr>
          <p:nvPr/>
        </p:nvSpPr>
        <p:spPr bwMode="auto">
          <a:xfrm>
            <a:off x="1611313" y="5715000"/>
            <a:ext cx="886781" cy="523220"/>
          </a:xfrm>
          <a:prstGeom prst="rect">
            <a:avLst/>
          </a:prstGeom>
          <a:noFill/>
          <a:ln w="9525">
            <a:noFill/>
            <a:miter lim="800000"/>
            <a:headEnd/>
            <a:tailEnd/>
          </a:ln>
          <a:effectLst/>
        </p:spPr>
        <p:txBody>
          <a:bodyPr wrap="none">
            <a:spAutoFit/>
          </a:bodyPr>
          <a:lstStyle/>
          <a:p>
            <a:r>
              <a:rPr lang="en-US" altLang="zh-CN" sz="2800" b="1" dirty="0" err="1" smtClean="0">
                <a:solidFill>
                  <a:srgbClr val="CC0000"/>
                </a:solidFill>
              </a:rPr>
              <a:t>ee</a:t>
            </a:r>
            <a:r>
              <a:rPr lang="en-US" altLang="zh-CN" sz="2800" b="1" dirty="0" smtClean="0">
                <a:solidFill>
                  <a:srgbClr val="CC0000"/>
                </a:solidFill>
              </a:rPr>
              <a:t>=9</a:t>
            </a:r>
            <a:endParaRPr lang="en-US" altLang="zh-CN" sz="2800" b="1" dirty="0">
              <a:solidFill>
                <a:srgbClr val="CC0000"/>
              </a:solidFill>
            </a:endParaRPr>
          </a:p>
        </p:txBody>
      </p:sp>
      <p:sp>
        <p:nvSpPr>
          <p:cNvPr id="245775" name="Text Box 15"/>
          <p:cNvSpPr txBox="1">
            <a:spLocks noChangeArrowheads="1"/>
          </p:cNvSpPr>
          <p:nvPr/>
        </p:nvSpPr>
        <p:spPr bwMode="auto">
          <a:xfrm>
            <a:off x="3516313" y="4419600"/>
            <a:ext cx="361950" cy="519113"/>
          </a:xfrm>
          <a:prstGeom prst="rect">
            <a:avLst/>
          </a:prstGeom>
          <a:noFill/>
          <a:ln w="9525">
            <a:noFill/>
            <a:miter lim="800000"/>
            <a:headEnd/>
            <a:tailEnd/>
          </a:ln>
          <a:effectLst/>
        </p:spPr>
        <p:txBody>
          <a:bodyPr wrap="none">
            <a:spAutoFit/>
          </a:bodyPr>
          <a:lstStyle/>
          <a:p>
            <a:r>
              <a:rPr lang="en-US" altLang="zh-CN" sz="2800" b="1">
                <a:solidFill>
                  <a:srgbClr val="3333CC"/>
                </a:solidFill>
              </a:rPr>
              <a:t>5</a:t>
            </a:r>
          </a:p>
        </p:txBody>
      </p:sp>
      <p:sp>
        <p:nvSpPr>
          <p:cNvPr id="245776" name="Text Box 16"/>
          <p:cNvSpPr txBox="1">
            <a:spLocks noChangeArrowheads="1"/>
          </p:cNvSpPr>
          <p:nvPr/>
        </p:nvSpPr>
        <p:spPr bwMode="auto">
          <a:xfrm>
            <a:off x="3249613" y="4826000"/>
            <a:ext cx="361950" cy="519113"/>
          </a:xfrm>
          <a:prstGeom prst="rect">
            <a:avLst/>
          </a:prstGeom>
          <a:noFill/>
          <a:ln w="9525">
            <a:noFill/>
            <a:miter lim="800000"/>
            <a:headEnd/>
            <a:tailEnd/>
          </a:ln>
          <a:effectLst/>
        </p:spPr>
        <p:txBody>
          <a:bodyPr wrap="none">
            <a:spAutoFit/>
          </a:bodyPr>
          <a:lstStyle/>
          <a:p>
            <a:r>
              <a:rPr lang="en-US" altLang="zh-CN" sz="2800" b="1">
                <a:solidFill>
                  <a:srgbClr val="3333CC"/>
                </a:solidFill>
              </a:rPr>
              <a:t>2</a:t>
            </a:r>
          </a:p>
        </p:txBody>
      </p:sp>
      <p:sp>
        <p:nvSpPr>
          <p:cNvPr id="245777" name="Text Box 17"/>
          <p:cNvSpPr txBox="1">
            <a:spLocks noChangeArrowheads="1"/>
          </p:cNvSpPr>
          <p:nvPr/>
        </p:nvSpPr>
        <p:spPr bwMode="auto">
          <a:xfrm>
            <a:off x="3706813" y="5473700"/>
            <a:ext cx="361950" cy="519113"/>
          </a:xfrm>
          <a:prstGeom prst="rect">
            <a:avLst/>
          </a:prstGeom>
          <a:noFill/>
          <a:ln w="9525">
            <a:noFill/>
            <a:miter lim="800000"/>
            <a:headEnd/>
            <a:tailEnd/>
          </a:ln>
          <a:effectLst/>
        </p:spPr>
        <p:txBody>
          <a:bodyPr wrap="none">
            <a:spAutoFit/>
          </a:bodyPr>
          <a:lstStyle/>
          <a:p>
            <a:r>
              <a:rPr lang="en-US" altLang="zh-CN" sz="2800" b="1">
                <a:solidFill>
                  <a:srgbClr val="3333CC"/>
                </a:solidFill>
              </a:rPr>
              <a:t>4</a:t>
            </a:r>
          </a:p>
        </p:txBody>
      </p:sp>
      <p:sp>
        <p:nvSpPr>
          <p:cNvPr id="245778" name="Text Box 18"/>
          <p:cNvSpPr txBox="1">
            <a:spLocks noChangeArrowheads="1"/>
          </p:cNvSpPr>
          <p:nvPr/>
        </p:nvSpPr>
        <p:spPr bwMode="auto">
          <a:xfrm>
            <a:off x="4646613" y="4889500"/>
            <a:ext cx="2482796" cy="523220"/>
          </a:xfrm>
          <a:prstGeom prst="rect">
            <a:avLst/>
          </a:prstGeom>
          <a:noFill/>
          <a:ln w="9525">
            <a:noFill/>
            <a:miter lim="800000"/>
            <a:headEnd/>
            <a:tailEnd/>
          </a:ln>
          <a:effectLst/>
        </p:spPr>
        <p:txBody>
          <a:bodyPr wrap="none">
            <a:spAutoFit/>
          </a:bodyPr>
          <a:lstStyle/>
          <a:p>
            <a:r>
              <a:rPr lang="en-US" altLang="zh-CN" sz="2800" b="1" dirty="0" err="1" smtClean="0">
                <a:solidFill>
                  <a:srgbClr val="CC0000"/>
                </a:solidFill>
              </a:rPr>
              <a:t>ee</a:t>
            </a:r>
            <a:r>
              <a:rPr lang="en-US" altLang="zh-CN" sz="2800" b="1" dirty="0" smtClean="0">
                <a:solidFill>
                  <a:srgbClr val="CC0000"/>
                </a:solidFill>
              </a:rPr>
              <a:t>=11</a:t>
            </a:r>
            <a:r>
              <a:rPr lang="en-US" altLang="zh-CN" sz="2800" b="1" dirty="0">
                <a:solidFill>
                  <a:srgbClr val="CC0000"/>
                </a:solidFill>
              </a:rPr>
              <a:t>? 14? 13?</a:t>
            </a:r>
          </a:p>
        </p:txBody>
      </p:sp>
      <p:sp>
        <p:nvSpPr>
          <p:cNvPr id="245779" name="Text Box 19"/>
          <p:cNvSpPr txBox="1">
            <a:spLocks noChangeArrowheads="1"/>
          </p:cNvSpPr>
          <p:nvPr/>
        </p:nvSpPr>
        <p:spPr bwMode="auto">
          <a:xfrm>
            <a:off x="6157913" y="5340350"/>
            <a:ext cx="379412" cy="519113"/>
          </a:xfrm>
          <a:prstGeom prst="rect">
            <a:avLst/>
          </a:prstGeom>
          <a:noFill/>
          <a:ln w="9525">
            <a:noFill/>
            <a:miter lim="800000"/>
            <a:headEnd/>
            <a:tailEnd/>
          </a:ln>
          <a:effectLst/>
        </p:spPr>
        <p:txBody>
          <a:bodyPr wrap="none">
            <a:spAutoFit/>
          </a:bodyPr>
          <a:lstStyle/>
          <a:p>
            <a:r>
              <a:rPr lang="en-US" altLang="zh-CN" sz="2800" b="1">
                <a:solidFill>
                  <a:schemeClr val="tx2"/>
                </a:solidFill>
                <a:sym typeface="Symbol" pitchFamily="18" charset="2"/>
              </a:rPr>
              <a:t></a:t>
            </a:r>
            <a:endParaRPr lang="en-US" altLang="zh-CN" sz="2800" b="1">
              <a:solidFill>
                <a:schemeClr val="tx2"/>
              </a:solidFill>
            </a:endParaRPr>
          </a:p>
        </p:txBody>
      </p:sp>
      <p:sp>
        <p:nvSpPr>
          <p:cNvPr id="245780" name="Line 20"/>
          <p:cNvSpPr>
            <a:spLocks noChangeShapeType="1"/>
          </p:cNvSpPr>
          <p:nvPr/>
        </p:nvSpPr>
        <p:spPr bwMode="auto">
          <a:xfrm>
            <a:off x="3760788" y="6257925"/>
            <a:ext cx="1955800" cy="0"/>
          </a:xfrm>
          <a:prstGeom prst="line">
            <a:avLst/>
          </a:prstGeom>
          <a:noFill/>
          <a:ln w="38100" cmpd="dbl">
            <a:solidFill>
              <a:srgbClr val="FF00FF"/>
            </a:solidFill>
            <a:round/>
            <a:headEnd/>
            <a:tailEnd type="triangle" w="sm" len="lg"/>
          </a:ln>
          <a:effectLst/>
        </p:spPr>
        <p:txBody>
          <a:bodyPr/>
          <a:lstStyle/>
          <a:p>
            <a:endParaRPr lang="zh-CN" altLang="en-US"/>
          </a:p>
        </p:txBody>
      </p:sp>
      <p:sp>
        <p:nvSpPr>
          <p:cNvPr id="245781" name="Text Box 21"/>
          <p:cNvSpPr txBox="1">
            <a:spLocks noChangeArrowheads="1"/>
          </p:cNvSpPr>
          <p:nvPr/>
        </p:nvSpPr>
        <p:spPr bwMode="auto">
          <a:xfrm>
            <a:off x="2894013" y="5959475"/>
            <a:ext cx="985837" cy="519113"/>
          </a:xfrm>
          <a:prstGeom prst="rect">
            <a:avLst/>
          </a:prstGeom>
          <a:noFill/>
          <a:ln w="9525">
            <a:noFill/>
            <a:miter lim="800000"/>
            <a:headEnd/>
            <a:tailEnd/>
          </a:ln>
          <a:effectLst/>
        </p:spPr>
        <p:txBody>
          <a:bodyPr>
            <a:spAutoFit/>
          </a:bodyPr>
          <a:lstStyle/>
          <a:p>
            <a:r>
              <a:rPr lang="zh-CN" altLang="en-US" sz="2800" b="1" u="sng">
                <a:solidFill>
                  <a:schemeClr val="tx2"/>
                </a:solidFill>
                <a:ea typeface="隶书" pitchFamily="49" charset="-122"/>
                <a:sym typeface="Symbol" pitchFamily="18" charset="2"/>
              </a:rPr>
              <a:t>已知</a:t>
            </a:r>
          </a:p>
        </p:txBody>
      </p:sp>
      <p:sp>
        <p:nvSpPr>
          <p:cNvPr id="245782" name="Text Box 22"/>
          <p:cNvSpPr txBox="1">
            <a:spLocks noChangeArrowheads="1"/>
          </p:cNvSpPr>
          <p:nvPr/>
        </p:nvSpPr>
        <p:spPr bwMode="auto">
          <a:xfrm>
            <a:off x="5713413" y="5959475"/>
            <a:ext cx="1000125" cy="519113"/>
          </a:xfrm>
          <a:prstGeom prst="rect">
            <a:avLst/>
          </a:prstGeom>
          <a:noFill/>
          <a:ln w="9525">
            <a:noFill/>
            <a:miter lim="800000"/>
            <a:headEnd/>
            <a:tailEnd/>
          </a:ln>
          <a:effectLst/>
        </p:spPr>
        <p:txBody>
          <a:bodyPr>
            <a:spAutoFit/>
          </a:bodyPr>
          <a:lstStyle/>
          <a:p>
            <a:r>
              <a:rPr lang="zh-CN" altLang="en-US" sz="2800" b="1" u="sng">
                <a:solidFill>
                  <a:schemeClr val="tx2"/>
                </a:solidFill>
                <a:ea typeface="隶书" pitchFamily="49" charset="-122"/>
                <a:sym typeface="Symbol" pitchFamily="18" charset="2"/>
              </a:rPr>
              <a:t>求解</a:t>
            </a:r>
          </a:p>
        </p:txBody>
      </p:sp>
      <p:sp>
        <p:nvSpPr>
          <p:cNvPr id="22" name="灯片编号占位符 21"/>
          <p:cNvSpPr>
            <a:spLocks noGrp="1"/>
          </p:cNvSpPr>
          <p:nvPr>
            <p:ph type="sldNum" sz="quarter" idx="12"/>
          </p:nvPr>
        </p:nvSpPr>
        <p:spPr/>
        <p:txBody>
          <a:bodyPr/>
          <a:lstStyle/>
          <a:p>
            <a:fld id="{EB19EAB4-AE1B-4E29-9BB5-042721FF4900}" type="slidenum">
              <a:rPr lang="en-US" altLang="zh-CN" smtClean="0"/>
              <a:pPr/>
              <a:t>201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62">
                                            <p:txEl>
                                              <p:pRg st="1" end="1"/>
                                            </p:txEl>
                                          </p:spTgt>
                                        </p:tgtEl>
                                        <p:attrNameLst>
                                          <p:attrName>style.visibility</p:attrName>
                                        </p:attrNameLst>
                                      </p:cBhvr>
                                      <p:to>
                                        <p:strVal val="visible"/>
                                      </p:to>
                                    </p:set>
                                    <p:animEffect transition="in" filter="box(in)">
                                      <p:cBhvr>
                                        <p:cTn id="7" dur="500"/>
                                        <p:tgtEl>
                                          <p:spTgt spid="2457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5762">
                                            <p:txEl>
                                              <p:pRg st="2" end="2"/>
                                            </p:txEl>
                                          </p:spTgt>
                                        </p:tgtEl>
                                        <p:attrNameLst>
                                          <p:attrName>style.visibility</p:attrName>
                                        </p:attrNameLst>
                                      </p:cBhvr>
                                      <p:to>
                                        <p:strVal val="visible"/>
                                      </p:to>
                                    </p:set>
                                    <p:animEffect transition="in" filter="checkerboard(across)">
                                      <p:cBhvr>
                                        <p:cTn id="12" dur="500"/>
                                        <p:tgtEl>
                                          <p:spTgt spid="24576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45762">
                                            <p:txEl>
                                              <p:pRg st="4" end="4"/>
                                            </p:txEl>
                                          </p:spTgt>
                                        </p:tgtEl>
                                        <p:attrNameLst>
                                          <p:attrName>style.visibility</p:attrName>
                                        </p:attrNameLst>
                                      </p:cBhvr>
                                      <p:to>
                                        <p:strVal val="visible"/>
                                      </p:to>
                                    </p:set>
                                    <p:animEffect transition="in" filter="checkerboard(across)">
                                      <p:cBhvr>
                                        <p:cTn id="15" dur="500"/>
                                        <p:tgtEl>
                                          <p:spTgt spid="245762">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45762">
                                            <p:txEl>
                                              <p:pRg st="5" end="5"/>
                                            </p:txEl>
                                          </p:spTgt>
                                        </p:tgtEl>
                                        <p:attrNameLst>
                                          <p:attrName>style.visibility</p:attrName>
                                        </p:attrNameLst>
                                      </p:cBhvr>
                                      <p:to>
                                        <p:strVal val="visible"/>
                                      </p:to>
                                    </p:set>
                                    <p:animEffect transition="in" filter="checkerboard(across)">
                                      <p:cBhvr>
                                        <p:cTn id="18" dur="500"/>
                                        <p:tgtEl>
                                          <p:spTgt spid="245762">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45763"/>
                                        </p:tgtEl>
                                        <p:attrNameLst>
                                          <p:attrName>style.visibility</p:attrName>
                                        </p:attrNameLst>
                                      </p:cBhvr>
                                      <p:to>
                                        <p:strVal val="visible"/>
                                      </p:to>
                                    </p:set>
                                    <p:animEffect transition="in" filter="checkerboard(across)">
                                      <p:cBhvr>
                                        <p:cTn id="21" dur="500"/>
                                        <p:tgtEl>
                                          <p:spTgt spid="24576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5765"/>
                                        </p:tgtEl>
                                        <p:attrNameLst>
                                          <p:attrName>style.visibility</p:attrName>
                                        </p:attrNameLst>
                                      </p:cBhvr>
                                      <p:to>
                                        <p:strVal val="visible"/>
                                      </p:to>
                                    </p:set>
                                    <p:anim calcmode="lin" valueType="num">
                                      <p:cBhvr additive="base">
                                        <p:cTn id="26" dur="500" fill="hold"/>
                                        <p:tgtEl>
                                          <p:spTgt spid="245765"/>
                                        </p:tgtEl>
                                        <p:attrNameLst>
                                          <p:attrName>ppt_x</p:attrName>
                                        </p:attrNameLst>
                                      </p:cBhvr>
                                      <p:tavLst>
                                        <p:tav tm="0">
                                          <p:val>
                                            <p:strVal val="#ppt_x"/>
                                          </p:val>
                                        </p:tav>
                                        <p:tav tm="100000">
                                          <p:val>
                                            <p:strVal val="#ppt_x"/>
                                          </p:val>
                                        </p:tav>
                                      </p:tavLst>
                                    </p:anim>
                                    <p:anim calcmode="lin" valueType="num">
                                      <p:cBhvr additive="base">
                                        <p:cTn id="27" dur="500" fill="hold"/>
                                        <p:tgtEl>
                                          <p:spTgt spid="24576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45766"/>
                                        </p:tgtEl>
                                        <p:attrNameLst>
                                          <p:attrName>style.visibility</p:attrName>
                                        </p:attrNameLst>
                                      </p:cBhvr>
                                      <p:to>
                                        <p:strVal val="visible"/>
                                      </p:to>
                                    </p:set>
                                    <p:anim calcmode="lin" valueType="num">
                                      <p:cBhvr additive="base">
                                        <p:cTn id="30" dur="500" fill="hold"/>
                                        <p:tgtEl>
                                          <p:spTgt spid="245766"/>
                                        </p:tgtEl>
                                        <p:attrNameLst>
                                          <p:attrName>ppt_x</p:attrName>
                                        </p:attrNameLst>
                                      </p:cBhvr>
                                      <p:tavLst>
                                        <p:tav tm="0">
                                          <p:val>
                                            <p:strVal val="#ppt_x"/>
                                          </p:val>
                                        </p:tav>
                                        <p:tav tm="100000">
                                          <p:val>
                                            <p:strVal val="#ppt_x"/>
                                          </p:val>
                                        </p:tav>
                                      </p:tavLst>
                                    </p:anim>
                                    <p:anim calcmode="lin" valueType="num">
                                      <p:cBhvr additive="base">
                                        <p:cTn id="31" dur="500" fill="hold"/>
                                        <p:tgtEl>
                                          <p:spTgt spid="24576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45767"/>
                                        </p:tgtEl>
                                        <p:attrNameLst>
                                          <p:attrName>style.visibility</p:attrName>
                                        </p:attrNameLst>
                                      </p:cBhvr>
                                      <p:to>
                                        <p:strVal val="visible"/>
                                      </p:to>
                                    </p:set>
                                    <p:anim calcmode="lin" valueType="num">
                                      <p:cBhvr additive="base">
                                        <p:cTn id="34" dur="500" fill="hold"/>
                                        <p:tgtEl>
                                          <p:spTgt spid="245767"/>
                                        </p:tgtEl>
                                        <p:attrNameLst>
                                          <p:attrName>ppt_x</p:attrName>
                                        </p:attrNameLst>
                                      </p:cBhvr>
                                      <p:tavLst>
                                        <p:tav tm="0">
                                          <p:val>
                                            <p:strVal val="#ppt_x"/>
                                          </p:val>
                                        </p:tav>
                                        <p:tav tm="100000">
                                          <p:val>
                                            <p:strVal val="#ppt_x"/>
                                          </p:val>
                                        </p:tav>
                                      </p:tavLst>
                                    </p:anim>
                                    <p:anim calcmode="lin" valueType="num">
                                      <p:cBhvr additive="base">
                                        <p:cTn id="35" dur="500" fill="hold"/>
                                        <p:tgtEl>
                                          <p:spTgt spid="24576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45768"/>
                                        </p:tgtEl>
                                        <p:attrNameLst>
                                          <p:attrName>style.visibility</p:attrName>
                                        </p:attrNameLst>
                                      </p:cBhvr>
                                      <p:to>
                                        <p:strVal val="visible"/>
                                      </p:to>
                                    </p:set>
                                    <p:anim calcmode="lin" valueType="num">
                                      <p:cBhvr additive="base">
                                        <p:cTn id="38" dur="500" fill="hold"/>
                                        <p:tgtEl>
                                          <p:spTgt spid="245768"/>
                                        </p:tgtEl>
                                        <p:attrNameLst>
                                          <p:attrName>ppt_x</p:attrName>
                                        </p:attrNameLst>
                                      </p:cBhvr>
                                      <p:tavLst>
                                        <p:tav tm="0">
                                          <p:val>
                                            <p:strVal val="#ppt_x"/>
                                          </p:val>
                                        </p:tav>
                                        <p:tav tm="100000">
                                          <p:val>
                                            <p:strVal val="#ppt_x"/>
                                          </p:val>
                                        </p:tav>
                                      </p:tavLst>
                                    </p:anim>
                                    <p:anim calcmode="lin" valueType="num">
                                      <p:cBhvr additive="base">
                                        <p:cTn id="39" dur="500" fill="hold"/>
                                        <p:tgtEl>
                                          <p:spTgt spid="24576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45769"/>
                                        </p:tgtEl>
                                        <p:attrNameLst>
                                          <p:attrName>style.visibility</p:attrName>
                                        </p:attrNameLst>
                                      </p:cBhvr>
                                      <p:to>
                                        <p:strVal val="visible"/>
                                      </p:to>
                                    </p:set>
                                    <p:anim calcmode="lin" valueType="num">
                                      <p:cBhvr additive="base">
                                        <p:cTn id="42" dur="500" fill="hold"/>
                                        <p:tgtEl>
                                          <p:spTgt spid="245769"/>
                                        </p:tgtEl>
                                        <p:attrNameLst>
                                          <p:attrName>ppt_x</p:attrName>
                                        </p:attrNameLst>
                                      </p:cBhvr>
                                      <p:tavLst>
                                        <p:tav tm="0">
                                          <p:val>
                                            <p:strVal val="#ppt_x"/>
                                          </p:val>
                                        </p:tav>
                                        <p:tav tm="100000">
                                          <p:val>
                                            <p:strVal val="#ppt_x"/>
                                          </p:val>
                                        </p:tav>
                                      </p:tavLst>
                                    </p:anim>
                                    <p:anim calcmode="lin" valueType="num">
                                      <p:cBhvr additive="base">
                                        <p:cTn id="43" dur="500" fill="hold"/>
                                        <p:tgtEl>
                                          <p:spTgt spid="24576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45770"/>
                                        </p:tgtEl>
                                        <p:attrNameLst>
                                          <p:attrName>style.visibility</p:attrName>
                                        </p:attrNameLst>
                                      </p:cBhvr>
                                      <p:to>
                                        <p:strVal val="visible"/>
                                      </p:to>
                                    </p:set>
                                    <p:anim calcmode="lin" valueType="num">
                                      <p:cBhvr additive="base">
                                        <p:cTn id="46" dur="500" fill="hold"/>
                                        <p:tgtEl>
                                          <p:spTgt spid="245770"/>
                                        </p:tgtEl>
                                        <p:attrNameLst>
                                          <p:attrName>ppt_x</p:attrName>
                                        </p:attrNameLst>
                                      </p:cBhvr>
                                      <p:tavLst>
                                        <p:tav tm="0">
                                          <p:val>
                                            <p:strVal val="#ppt_x"/>
                                          </p:val>
                                        </p:tav>
                                        <p:tav tm="100000">
                                          <p:val>
                                            <p:strVal val="#ppt_x"/>
                                          </p:val>
                                        </p:tav>
                                      </p:tavLst>
                                    </p:anim>
                                    <p:anim calcmode="lin" valueType="num">
                                      <p:cBhvr additive="base">
                                        <p:cTn id="47" dur="500" fill="hold"/>
                                        <p:tgtEl>
                                          <p:spTgt spid="24577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45771"/>
                                        </p:tgtEl>
                                        <p:attrNameLst>
                                          <p:attrName>style.visibility</p:attrName>
                                        </p:attrNameLst>
                                      </p:cBhvr>
                                      <p:to>
                                        <p:strVal val="visible"/>
                                      </p:to>
                                    </p:set>
                                    <p:anim calcmode="lin" valueType="num">
                                      <p:cBhvr additive="base">
                                        <p:cTn id="50" dur="500" fill="hold"/>
                                        <p:tgtEl>
                                          <p:spTgt spid="245771"/>
                                        </p:tgtEl>
                                        <p:attrNameLst>
                                          <p:attrName>ppt_x</p:attrName>
                                        </p:attrNameLst>
                                      </p:cBhvr>
                                      <p:tavLst>
                                        <p:tav tm="0">
                                          <p:val>
                                            <p:strVal val="#ppt_x"/>
                                          </p:val>
                                        </p:tav>
                                        <p:tav tm="100000">
                                          <p:val>
                                            <p:strVal val="#ppt_x"/>
                                          </p:val>
                                        </p:tav>
                                      </p:tavLst>
                                    </p:anim>
                                    <p:anim calcmode="lin" valueType="num">
                                      <p:cBhvr additive="base">
                                        <p:cTn id="51" dur="500" fill="hold"/>
                                        <p:tgtEl>
                                          <p:spTgt spid="24577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5772"/>
                                        </p:tgtEl>
                                        <p:attrNameLst>
                                          <p:attrName>style.visibility</p:attrName>
                                        </p:attrNameLst>
                                      </p:cBhvr>
                                      <p:to>
                                        <p:strVal val="visible"/>
                                      </p:to>
                                    </p:set>
                                    <p:anim calcmode="lin" valueType="num">
                                      <p:cBhvr additive="base">
                                        <p:cTn id="54" dur="500" fill="hold"/>
                                        <p:tgtEl>
                                          <p:spTgt spid="245772"/>
                                        </p:tgtEl>
                                        <p:attrNameLst>
                                          <p:attrName>ppt_x</p:attrName>
                                        </p:attrNameLst>
                                      </p:cBhvr>
                                      <p:tavLst>
                                        <p:tav tm="0">
                                          <p:val>
                                            <p:strVal val="#ppt_x"/>
                                          </p:val>
                                        </p:tav>
                                        <p:tav tm="100000">
                                          <p:val>
                                            <p:strVal val="#ppt_x"/>
                                          </p:val>
                                        </p:tav>
                                      </p:tavLst>
                                    </p:anim>
                                    <p:anim calcmode="lin" valueType="num">
                                      <p:cBhvr additive="base">
                                        <p:cTn id="55" dur="500" fill="hold"/>
                                        <p:tgtEl>
                                          <p:spTgt spid="24577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5773"/>
                                        </p:tgtEl>
                                        <p:attrNameLst>
                                          <p:attrName>style.visibility</p:attrName>
                                        </p:attrNameLst>
                                      </p:cBhvr>
                                      <p:to>
                                        <p:strVal val="visible"/>
                                      </p:to>
                                    </p:set>
                                    <p:anim calcmode="lin" valueType="num">
                                      <p:cBhvr additive="base">
                                        <p:cTn id="58" dur="500" fill="hold"/>
                                        <p:tgtEl>
                                          <p:spTgt spid="245773"/>
                                        </p:tgtEl>
                                        <p:attrNameLst>
                                          <p:attrName>ppt_x</p:attrName>
                                        </p:attrNameLst>
                                      </p:cBhvr>
                                      <p:tavLst>
                                        <p:tav tm="0">
                                          <p:val>
                                            <p:strVal val="#ppt_x"/>
                                          </p:val>
                                        </p:tav>
                                        <p:tav tm="100000">
                                          <p:val>
                                            <p:strVal val="#ppt_x"/>
                                          </p:val>
                                        </p:tav>
                                      </p:tavLst>
                                    </p:anim>
                                    <p:anim calcmode="lin" valueType="num">
                                      <p:cBhvr additive="base">
                                        <p:cTn id="59" dur="500" fill="hold"/>
                                        <p:tgtEl>
                                          <p:spTgt spid="24577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45774"/>
                                        </p:tgtEl>
                                        <p:attrNameLst>
                                          <p:attrName>style.visibility</p:attrName>
                                        </p:attrNameLst>
                                      </p:cBhvr>
                                      <p:to>
                                        <p:strVal val="visible"/>
                                      </p:to>
                                    </p:set>
                                    <p:anim calcmode="lin" valueType="num">
                                      <p:cBhvr additive="base">
                                        <p:cTn id="62" dur="500" fill="hold"/>
                                        <p:tgtEl>
                                          <p:spTgt spid="245774"/>
                                        </p:tgtEl>
                                        <p:attrNameLst>
                                          <p:attrName>ppt_x</p:attrName>
                                        </p:attrNameLst>
                                      </p:cBhvr>
                                      <p:tavLst>
                                        <p:tav tm="0">
                                          <p:val>
                                            <p:strVal val="#ppt_x"/>
                                          </p:val>
                                        </p:tav>
                                        <p:tav tm="100000">
                                          <p:val>
                                            <p:strVal val="#ppt_x"/>
                                          </p:val>
                                        </p:tav>
                                      </p:tavLst>
                                    </p:anim>
                                    <p:anim calcmode="lin" valueType="num">
                                      <p:cBhvr additive="base">
                                        <p:cTn id="63" dur="500" fill="hold"/>
                                        <p:tgtEl>
                                          <p:spTgt spid="245774"/>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45775"/>
                                        </p:tgtEl>
                                        <p:attrNameLst>
                                          <p:attrName>style.visibility</p:attrName>
                                        </p:attrNameLst>
                                      </p:cBhvr>
                                      <p:to>
                                        <p:strVal val="visible"/>
                                      </p:to>
                                    </p:set>
                                    <p:anim calcmode="lin" valueType="num">
                                      <p:cBhvr additive="base">
                                        <p:cTn id="66" dur="500" fill="hold"/>
                                        <p:tgtEl>
                                          <p:spTgt spid="245775"/>
                                        </p:tgtEl>
                                        <p:attrNameLst>
                                          <p:attrName>ppt_x</p:attrName>
                                        </p:attrNameLst>
                                      </p:cBhvr>
                                      <p:tavLst>
                                        <p:tav tm="0">
                                          <p:val>
                                            <p:strVal val="#ppt_x"/>
                                          </p:val>
                                        </p:tav>
                                        <p:tav tm="100000">
                                          <p:val>
                                            <p:strVal val="#ppt_x"/>
                                          </p:val>
                                        </p:tav>
                                      </p:tavLst>
                                    </p:anim>
                                    <p:anim calcmode="lin" valueType="num">
                                      <p:cBhvr additive="base">
                                        <p:cTn id="67" dur="500" fill="hold"/>
                                        <p:tgtEl>
                                          <p:spTgt spid="24577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45776"/>
                                        </p:tgtEl>
                                        <p:attrNameLst>
                                          <p:attrName>style.visibility</p:attrName>
                                        </p:attrNameLst>
                                      </p:cBhvr>
                                      <p:to>
                                        <p:strVal val="visible"/>
                                      </p:to>
                                    </p:set>
                                    <p:anim calcmode="lin" valueType="num">
                                      <p:cBhvr additive="base">
                                        <p:cTn id="70" dur="500" fill="hold"/>
                                        <p:tgtEl>
                                          <p:spTgt spid="245776"/>
                                        </p:tgtEl>
                                        <p:attrNameLst>
                                          <p:attrName>ppt_x</p:attrName>
                                        </p:attrNameLst>
                                      </p:cBhvr>
                                      <p:tavLst>
                                        <p:tav tm="0">
                                          <p:val>
                                            <p:strVal val="#ppt_x"/>
                                          </p:val>
                                        </p:tav>
                                        <p:tav tm="100000">
                                          <p:val>
                                            <p:strVal val="#ppt_x"/>
                                          </p:val>
                                        </p:tav>
                                      </p:tavLst>
                                    </p:anim>
                                    <p:anim calcmode="lin" valueType="num">
                                      <p:cBhvr additive="base">
                                        <p:cTn id="71" dur="500" fill="hold"/>
                                        <p:tgtEl>
                                          <p:spTgt spid="245776"/>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45777"/>
                                        </p:tgtEl>
                                        <p:attrNameLst>
                                          <p:attrName>style.visibility</p:attrName>
                                        </p:attrNameLst>
                                      </p:cBhvr>
                                      <p:to>
                                        <p:strVal val="visible"/>
                                      </p:to>
                                    </p:set>
                                    <p:anim calcmode="lin" valueType="num">
                                      <p:cBhvr additive="base">
                                        <p:cTn id="74" dur="500" fill="hold"/>
                                        <p:tgtEl>
                                          <p:spTgt spid="245777"/>
                                        </p:tgtEl>
                                        <p:attrNameLst>
                                          <p:attrName>ppt_x</p:attrName>
                                        </p:attrNameLst>
                                      </p:cBhvr>
                                      <p:tavLst>
                                        <p:tav tm="0">
                                          <p:val>
                                            <p:strVal val="#ppt_x"/>
                                          </p:val>
                                        </p:tav>
                                        <p:tav tm="100000">
                                          <p:val>
                                            <p:strVal val="#ppt_x"/>
                                          </p:val>
                                        </p:tav>
                                      </p:tavLst>
                                    </p:anim>
                                    <p:anim calcmode="lin" valueType="num">
                                      <p:cBhvr additive="base">
                                        <p:cTn id="75" dur="500" fill="hold"/>
                                        <p:tgtEl>
                                          <p:spTgt spid="24577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45778"/>
                                        </p:tgtEl>
                                        <p:attrNameLst>
                                          <p:attrName>style.visibility</p:attrName>
                                        </p:attrNameLst>
                                      </p:cBhvr>
                                      <p:to>
                                        <p:strVal val="visible"/>
                                      </p:to>
                                    </p:set>
                                    <p:anim calcmode="lin" valueType="num">
                                      <p:cBhvr additive="base">
                                        <p:cTn id="78" dur="500" fill="hold"/>
                                        <p:tgtEl>
                                          <p:spTgt spid="245778"/>
                                        </p:tgtEl>
                                        <p:attrNameLst>
                                          <p:attrName>ppt_x</p:attrName>
                                        </p:attrNameLst>
                                      </p:cBhvr>
                                      <p:tavLst>
                                        <p:tav tm="0">
                                          <p:val>
                                            <p:strVal val="#ppt_x"/>
                                          </p:val>
                                        </p:tav>
                                        <p:tav tm="100000">
                                          <p:val>
                                            <p:strVal val="#ppt_x"/>
                                          </p:val>
                                        </p:tav>
                                      </p:tavLst>
                                    </p:anim>
                                    <p:anim calcmode="lin" valueType="num">
                                      <p:cBhvr additive="base">
                                        <p:cTn id="79" dur="500" fill="hold"/>
                                        <p:tgtEl>
                                          <p:spTgt spid="245778"/>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45779"/>
                                        </p:tgtEl>
                                        <p:attrNameLst>
                                          <p:attrName>style.visibility</p:attrName>
                                        </p:attrNameLst>
                                      </p:cBhvr>
                                      <p:to>
                                        <p:strVal val="visible"/>
                                      </p:to>
                                    </p:set>
                                    <p:anim calcmode="lin" valueType="num">
                                      <p:cBhvr additive="base">
                                        <p:cTn id="82" dur="500" fill="hold"/>
                                        <p:tgtEl>
                                          <p:spTgt spid="245779"/>
                                        </p:tgtEl>
                                        <p:attrNameLst>
                                          <p:attrName>ppt_x</p:attrName>
                                        </p:attrNameLst>
                                      </p:cBhvr>
                                      <p:tavLst>
                                        <p:tav tm="0">
                                          <p:val>
                                            <p:strVal val="#ppt_x"/>
                                          </p:val>
                                        </p:tav>
                                        <p:tav tm="100000">
                                          <p:val>
                                            <p:strVal val="#ppt_x"/>
                                          </p:val>
                                        </p:tav>
                                      </p:tavLst>
                                    </p:anim>
                                    <p:anim calcmode="lin" valueType="num">
                                      <p:cBhvr additive="base">
                                        <p:cTn id="83" dur="500" fill="hold"/>
                                        <p:tgtEl>
                                          <p:spTgt spid="245779"/>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45780"/>
                                        </p:tgtEl>
                                        <p:attrNameLst>
                                          <p:attrName>style.visibility</p:attrName>
                                        </p:attrNameLst>
                                      </p:cBhvr>
                                      <p:to>
                                        <p:strVal val="visible"/>
                                      </p:to>
                                    </p:set>
                                    <p:anim calcmode="lin" valueType="num">
                                      <p:cBhvr additive="base">
                                        <p:cTn id="86" dur="500" fill="hold"/>
                                        <p:tgtEl>
                                          <p:spTgt spid="245780"/>
                                        </p:tgtEl>
                                        <p:attrNameLst>
                                          <p:attrName>ppt_x</p:attrName>
                                        </p:attrNameLst>
                                      </p:cBhvr>
                                      <p:tavLst>
                                        <p:tav tm="0">
                                          <p:val>
                                            <p:strVal val="#ppt_x"/>
                                          </p:val>
                                        </p:tav>
                                        <p:tav tm="100000">
                                          <p:val>
                                            <p:strVal val="#ppt_x"/>
                                          </p:val>
                                        </p:tav>
                                      </p:tavLst>
                                    </p:anim>
                                    <p:anim calcmode="lin" valueType="num">
                                      <p:cBhvr additive="base">
                                        <p:cTn id="87" dur="500" fill="hold"/>
                                        <p:tgtEl>
                                          <p:spTgt spid="24578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45781"/>
                                        </p:tgtEl>
                                        <p:attrNameLst>
                                          <p:attrName>style.visibility</p:attrName>
                                        </p:attrNameLst>
                                      </p:cBhvr>
                                      <p:to>
                                        <p:strVal val="visible"/>
                                      </p:to>
                                    </p:set>
                                    <p:anim calcmode="lin" valueType="num">
                                      <p:cBhvr additive="base">
                                        <p:cTn id="90" dur="500" fill="hold"/>
                                        <p:tgtEl>
                                          <p:spTgt spid="245781"/>
                                        </p:tgtEl>
                                        <p:attrNameLst>
                                          <p:attrName>ppt_x</p:attrName>
                                        </p:attrNameLst>
                                      </p:cBhvr>
                                      <p:tavLst>
                                        <p:tav tm="0">
                                          <p:val>
                                            <p:strVal val="#ppt_x"/>
                                          </p:val>
                                        </p:tav>
                                        <p:tav tm="100000">
                                          <p:val>
                                            <p:strVal val="#ppt_x"/>
                                          </p:val>
                                        </p:tav>
                                      </p:tavLst>
                                    </p:anim>
                                    <p:anim calcmode="lin" valueType="num">
                                      <p:cBhvr additive="base">
                                        <p:cTn id="91" dur="500" fill="hold"/>
                                        <p:tgtEl>
                                          <p:spTgt spid="24578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45782"/>
                                        </p:tgtEl>
                                        <p:attrNameLst>
                                          <p:attrName>style.visibility</p:attrName>
                                        </p:attrNameLst>
                                      </p:cBhvr>
                                      <p:to>
                                        <p:strVal val="visible"/>
                                      </p:to>
                                    </p:set>
                                    <p:anim calcmode="lin" valueType="num">
                                      <p:cBhvr additive="base">
                                        <p:cTn id="94" dur="500" fill="hold"/>
                                        <p:tgtEl>
                                          <p:spTgt spid="245782"/>
                                        </p:tgtEl>
                                        <p:attrNameLst>
                                          <p:attrName>ppt_x</p:attrName>
                                        </p:attrNameLst>
                                      </p:cBhvr>
                                      <p:tavLst>
                                        <p:tav tm="0">
                                          <p:val>
                                            <p:strVal val="#ppt_x"/>
                                          </p:val>
                                        </p:tav>
                                        <p:tav tm="100000">
                                          <p:val>
                                            <p:strVal val="#ppt_x"/>
                                          </p:val>
                                        </p:tav>
                                      </p:tavLst>
                                    </p:anim>
                                    <p:anim calcmode="lin" valueType="num">
                                      <p:cBhvr additive="base">
                                        <p:cTn id="95" dur="500" fill="hold"/>
                                        <p:tgtEl>
                                          <p:spTgt spid="245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6" grpId="0" animBg="1"/>
      <p:bldP spid="245767" grpId="0" animBg="1"/>
      <p:bldP spid="245768" grpId="0" animBg="1"/>
      <p:bldP spid="245769" grpId="0" animBg="1"/>
      <p:bldP spid="245770" grpId="0" animBg="1"/>
      <p:bldP spid="245771" grpId="0" animBg="1"/>
      <p:bldP spid="245772" grpId="0"/>
      <p:bldP spid="245773" grpId="0"/>
      <p:bldP spid="245774" grpId="0"/>
      <p:bldP spid="245775" grpId="0"/>
      <p:bldP spid="245776" grpId="0"/>
      <p:bldP spid="245777" grpId="0"/>
      <p:bldP spid="245778" grpId="0"/>
      <p:bldP spid="245779" grpId="0"/>
      <p:bldP spid="245780" grpId="0" animBg="1"/>
      <p:bldP spid="245781" grpId="0"/>
      <p:bldP spid="245782" grpId="0"/>
    </p:bld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2"/>
          <p:cNvSpPr>
            <a:spLocks noGrp="1" noChangeArrowheads="1"/>
          </p:cNvSpPr>
          <p:nvPr>
            <p:ph type="body" idx="1"/>
          </p:nvPr>
        </p:nvSpPr>
        <p:spPr>
          <a:xfrm>
            <a:off x="411163" y="727982"/>
            <a:ext cx="8382000" cy="5629275"/>
          </a:xfrm>
        </p:spPr>
        <p:txBody>
          <a:bodyPr/>
          <a:lstStyle/>
          <a:p>
            <a:pPr lvl="1" algn="just">
              <a:buClr>
                <a:srgbClr val="339966"/>
              </a:buClr>
              <a:buSzPct val="50000"/>
              <a:buFont typeface="Wingdings" pitchFamily="2" charset="2"/>
              <a:buChar char="u"/>
            </a:pPr>
            <a:r>
              <a:rPr lang="zh-CN" altLang="en-US" b="1" dirty="0" smtClean="0">
                <a:solidFill>
                  <a:srgbClr val="3333CC"/>
                </a:solidFill>
                <a:effectLst>
                  <a:outerShdw blurRad="38100" dist="38100" dir="2700000" algn="tl">
                    <a:srgbClr val="C0C0C0"/>
                  </a:outerShdw>
                </a:effectLst>
                <a:ea typeface="仿宋_GB2312" pitchFamily="49" charset="-122"/>
              </a:rPr>
              <a:t>从</a:t>
            </a:r>
            <a:r>
              <a:rPr lang="en-US" altLang="zh-CN" b="1" dirty="0" smtClean="0">
                <a:solidFill>
                  <a:schemeClr val="tx2"/>
                </a:solidFill>
                <a:effectLst>
                  <a:outerShdw blurRad="38100" dist="38100" dir="2700000" algn="tl">
                    <a:srgbClr val="C0C0C0"/>
                  </a:outerShdw>
                </a:effectLst>
                <a:ea typeface="仿宋_GB2312" pitchFamily="49" charset="-122"/>
              </a:rPr>
              <a:t>le[n]=</a:t>
            </a:r>
            <a:r>
              <a:rPr lang="en-US" altLang="zh-CN" b="1" dirty="0" err="1" smtClean="0">
                <a:solidFill>
                  <a:schemeClr val="tx2"/>
                </a:solidFill>
                <a:effectLst>
                  <a:outerShdw blurRad="38100" dist="38100" dir="2700000" algn="tl">
                    <a:srgbClr val="C0C0C0"/>
                  </a:outerShdw>
                </a:effectLst>
                <a:ea typeface="仿宋_GB2312" pitchFamily="49" charset="-122"/>
              </a:rPr>
              <a:t>ee</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a:solidFill>
                  <a:srgbClr val="3333CC"/>
                </a:solidFill>
                <a:effectLst>
                  <a:outerShdw blurRad="38100" dist="38100" dir="2700000" algn="tl">
                    <a:srgbClr val="C0C0C0"/>
                  </a:outerShdw>
                </a:effectLst>
                <a:ea typeface="仿宋_GB2312" pitchFamily="49" charset="-122"/>
              </a:rPr>
              <a:t>开始，反向递推</a:t>
            </a:r>
          </a:p>
          <a:p>
            <a:pPr lvl="1" algn="just">
              <a:buClr>
                <a:srgbClr val="FF7C80"/>
              </a:buClr>
              <a:buSzPct val="50000"/>
              <a:buFont typeface="Wingdings" pitchFamily="2" charset="2"/>
              <a:buChar char="n"/>
            </a:pPr>
            <a:endParaRPr lang="zh-CN" altLang="en-US"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r>
              <a:rPr lang="zh-CN" altLang="en-US" b="1" dirty="0">
                <a:effectLst>
                  <a:outerShdw blurRad="38100" dist="38100" dir="2700000" algn="tl">
                    <a:srgbClr val="C0C0C0"/>
                  </a:outerShdw>
                </a:effectLst>
                <a:ea typeface="仿宋_GB2312" pitchFamily="49" charset="-122"/>
              </a:rPr>
              <a:t>    </a:t>
            </a:r>
            <a:r>
              <a:rPr lang="en-US" altLang="zh-CN" b="1" dirty="0" smtClean="0">
                <a:solidFill>
                  <a:srgbClr val="3333CC"/>
                </a:solidFill>
                <a:effectLst>
                  <a:outerShdw blurRad="38100" dist="38100" dir="2700000" algn="tl">
                    <a:srgbClr val="C0C0C0"/>
                  </a:outerShdw>
                </a:effectLst>
                <a:ea typeface="仿宋_GB2312" pitchFamily="49" charset="-122"/>
              </a:rPr>
              <a:t>&lt;</a:t>
            </a:r>
            <a:r>
              <a:rPr lang="en-US" altLang="zh-CN" b="1" dirty="0" err="1" smtClean="0">
                <a:solidFill>
                  <a:srgbClr val="3333CC"/>
                </a:solidFill>
                <a:effectLst>
                  <a:outerShdw blurRad="38100" dist="38100" dir="2700000" algn="tl">
                    <a:srgbClr val="C0C0C0"/>
                  </a:outerShdw>
                </a:effectLst>
                <a:ea typeface="仿宋_GB2312" pitchFamily="49" charset="-122"/>
              </a:rPr>
              <a:t>V</a:t>
            </a:r>
            <a:r>
              <a:rPr lang="en-US" altLang="zh-CN" b="1" baseline="-25000" dirty="0" err="1" smtClean="0">
                <a:solidFill>
                  <a:srgbClr val="3333CC"/>
                </a:solidFill>
                <a:effectLst>
                  <a:outerShdw blurRad="38100" dist="38100" dir="2700000" algn="tl">
                    <a:srgbClr val="C0C0C0"/>
                  </a:outerShdw>
                </a:effectLst>
                <a:ea typeface="仿宋_GB2312" pitchFamily="49" charset="-122"/>
              </a:rPr>
              <a:t>k</a:t>
            </a:r>
            <a:r>
              <a:rPr lang="en-US" altLang="zh-CN" b="1" dirty="0" smtClean="0">
                <a:solidFill>
                  <a:srgbClr val="3333CC"/>
                </a:solidFill>
                <a:effectLst>
                  <a:outerShdw blurRad="38100" dist="38100" dir="2700000" algn="tl">
                    <a:srgbClr val="C0C0C0"/>
                  </a:outerShdw>
                </a:effectLst>
                <a:ea typeface="仿宋_GB2312" pitchFamily="49" charset="-122"/>
              </a:rPr>
              <a:t>, </a:t>
            </a:r>
            <a:r>
              <a:rPr lang="en-US" altLang="zh-CN" b="1" dirty="0" err="1" smtClean="0">
                <a:solidFill>
                  <a:srgbClr val="3333CC"/>
                </a:solidFill>
                <a:effectLst>
                  <a:outerShdw blurRad="38100" dist="38100" dir="2700000" algn="tl">
                    <a:srgbClr val="C0C0C0"/>
                  </a:outerShdw>
                </a:effectLst>
                <a:ea typeface="仿宋_GB2312" pitchFamily="49" charset="-122"/>
              </a:rPr>
              <a:t>V</a:t>
            </a:r>
            <a:r>
              <a:rPr lang="en-US" altLang="zh-CN" b="1" baseline="-25000" dirty="0" err="1" smtClean="0">
                <a:solidFill>
                  <a:srgbClr val="3333CC"/>
                </a:solidFill>
                <a:effectLst>
                  <a:outerShdw blurRad="38100" dist="38100" dir="2700000" algn="tl">
                    <a:srgbClr val="C0C0C0"/>
                  </a:outerShdw>
                </a:effectLst>
                <a:ea typeface="仿宋_GB2312" pitchFamily="49" charset="-122"/>
              </a:rPr>
              <a:t>j</a:t>
            </a:r>
            <a:r>
              <a:rPr lang="en-US" altLang="zh-CN" b="1" dirty="0" smtClean="0">
                <a:solidFill>
                  <a:srgbClr val="3333CC"/>
                </a:solidFill>
                <a:effectLst>
                  <a:outerShdw blurRad="38100" dist="38100" dir="2700000" algn="tl">
                    <a:srgbClr val="C0C0C0"/>
                  </a:outerShdw>
                </a:effectLst>
                <a:ea typeface="仿宋_GB2312" pitchFamily="49" charset="-122"/>
              </a:rPr>
              <a:t>&gt;</a:t>
            </a:r>
            <a:r>
              <a:rPr lang="en-US" altLang="zh-CN" b="1" dirty="0" smtClean="0">
                <a:solidFill>
                  <a:srgbClr val="3333CC"/>
                </a:solidFill>
                <a:effectLst>
                  <a:outerShdw blurRad="38100" dist="38100" dir="2700000" algn="tl">
                    <a:srgbClr val="C0C0C0"/>
                  </a:outerShdw>
                </a:effectLst>
                <a:ea typeface="仿宋_GB2312" pitchFamily="49" charset="-122"/>
                <a:sym typeface="Symbol" pitchFamily="18" charset="2"/>
              </a:rPr>
              <a:t>S1</a:t>
            </a:r>
            <a:r>
              <a:rPr lang="en-US" altLang="zh-CN" b="1" dirty="0">
                <a:solidFill>
                  <a:srgbClr val="3333CC"/>
                </a:solidFill>
                <a:effectLst>
                  <a:outerShdw blurRad="38100" dist="38100" dir="2700000" algn="tl">
                    <a:srgbClr val="C0C0C0"/>
                  </a:outerShdw>
                </a:effectLst>
                <a:ea typeface="仿宋_GB2312" pitchFamily="49" charset="-122"/>
                <a:sym typeface="Symbol" pitchFamily="18" charset="2"/>
              </a:rPr>
              <a:t>, </a:t>
            </a:r>
            <a:r>
              <a:rPr lang="en-US" altLang="zh-CN" b="1" dirty="0" smtClean="0">
                <a:solidFill>
                  <a:srgbClr val="3333CC"/>
                </a:solidFill>
                <a:effectLst>
                  <a:outerShdw blurRad="38100" dist="38100" dir="2700000" algn="tl">
                    <a:srgbClr val="C0C0C0"/>
                  </a:outerShdw>
                </a:effectLst>
                <a:ea typeface="仿宋_GB2312" pitchFamily="49" charset="-122"/>
                <a:sym typeface="Symbol" pitchFamily="18" charset="2"/>
              </a:rPr>
              <a:t>k=n-2</a:t>
            </a:r>
            <a:r>
              <a:rPr lang="en-US" altLang="zh-CN" b="1" dirty="0">
                <a:solidFill>
                  <a:srgbClr val="3333CC"/>
                </a:solidFill>
                <a:effectLst>
                  <a:outerShdw blurRad="38100" dist="38100" dir="2700000" algn="tl">
                    <a:srgbClr val="C0C0C0"/>
                  </a:outerShdw>
                </a:effectLst>
                <a:ea typeface="仿宋_GB2312" pitchFamily="49" charset="-122"/>
                <a:sym typeface="Symbol" pitchFamily="18" charset="2"/>
              </a:rPr>
              <a:t>, n-3, , 0</a:t>
            </a:r>
            <a:endParaRPr lang="en-US" altLang="zh-CN"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r>
              <a:rPr lang="en-US" altLang="zh-CN" b="1" dirty="0">
                <a:solidFill>
                  <a:schemeClr val="tx2"/>
                </a:solidFill>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S1</a:t>
            </a:r>
            <a:r>
              <a:rPr lang="zh-CN" altLang="en-US" b="1" dirty="0" smtClean="0">
                <a:solidFill>
                  <a:srgbClr val="006600"/>
                </a:solidFill>
                <a:effectLst>
                  <a:outerShdw blurRad="38100" dist="38100" dir="2700000" algn="tl">
                    <a:srgbClr val="C0C0C0"/>
                  </a:outerShdw>
                </a:effectLst>
                <a:ea typeface="仿宋_GB2312" pitchFamily="49" charset="-122"/>
              </a:rPr>
              <a:t>是</a:t>
            </a:r>
            <a:r>
              <a:rPr lang="zh-CN" altLang="en-US" b="1" dirty="0">
                <a:solidFill>
                  <a:srgbClr val="006600"/>
                </a:solidFill>
                <a:effectLst>
                  <a:outerShdw blurRad="38100" dist="38100" dir="2700000" algn="tl">
                    <a:srgbClr val="C0C0C0"/>
                  </a:outerShdw>
                </a:effectLst>
                <a:ea typeface="仿宋_GB2312" pitchFamily="49" charset="-122"/>
              </a:rPr>
              <a:t>所有</a:t>
            </a:r>
            <a:r>
              <a:rPr lang="zh-CN" altLang="en-US" b="1" dirty="0" smtClean="0">
                <a:solidFill>
                  <a:srgbClr val="006600"/>
                </a:solidFill>
                <a:effectLst>
                  <a:outerShdw blurRad="38100" dist="38100" dir="2700000" algn="tl">
                    <a:srgbClr val="C0C0C0"/>
                  </a:outerShdw>
                </a:effectLst>
                <a:ea typeface="仿宋_GB2312" pitchFamily="49" charset="-122"/>
              </a:rPr>
              <a:t>源自</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k</a:t>
            </a:r>
            <a:r>
              <a:rPr lang="zh-CN" altLang="en-US" b="1" dirty="0" smtClean="0">
                <a:effectLst>
                  <a:outerShdw blurRad="38100" dist="38100" dir="2700000" algn="tl">
                    <a:srgbClr val="C0C0C0"/>
                  </a:outerShdw>
                </a:effectLst>
                <a:ea typeface="仿宋_GB2312" pitchFamily="49" charset="-122"/>
              </a:rPr>
              <a:t>的</a:t>
            </a:r>
            <a:r>
              <a:rPr lang="zh-CN" altLang="en-US" b="1" dirty="0">
                <a:effectLst>
                  <a:outerShdw blurRad="38100" dist="38100" dir="2700000" algn="tl">
                    <a:srgbClr val="C0C0C0"/>
                  </a:outerShdw>
                </a:effectLst>
                <a:ea typeface="仿宋_GB2312" pitchFamily="49" charset="-122"/>
              </a:rPr>
              <a:t>有向边 </a:t>
            </a:r>
            <a:r>
              <a:rPr lang="en-US" altLang="zh-CN" b="1" dirty="0" smtClean="0">
                <a:solidFill>
                  <a:schemeClr val="tx2"/>
                </a:solidFill>
                <a:effectLst>
                  <a:outerShdw blurRad="38100" dist="38100" dir="2700000" algn="tl">
                    <a:srgbClr val="C0C0C0"/>
                  </a:outerShdw>
                </a:effectLst>
                <a:ea typeface="仿宋_GB2312" pitchFamily="49" charset="-122"/>
              </a:rPr>
              <a:t>&lt;</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k</a:t>
            </a:r>
            <a:r>
              <a:rPr lang="en-US" altLang="zh-CN" b="1" dirty="0" smtClean="0">
                <a:solidFill>
                  <a:schemeClr val="tx2"/>
                </a:solidFill>
                <a:effectLst>
                  <a:outerShdw blurRad="38100" dist="38100" dir="2700000" algn="tl">
                    <a:srgbClr val="C0C0C0"/>
                  </a:outerShdw>
                </a:effectLst>
                <a:ea typeface="仿宋_GB2312" pitchFamily="49" charset="-122"/>
              </a:rPr>
              <a:t>, </a:t>
            </a:r>
            <a:r>
              <a:rPr lang="en-US" altLang="zh-CN" b="1" dirty="0" err="1" smtClean="0">
                <a:solidFill>
                  <a:schemeClr val="tx2"/>
                </a:solidFill>
                <a:effectLst>
                  <a:outerShdw blurRad="38100" dist="38100" dir="2700000" algn="tl">
                    <a:srgbClr val="C0C0C0"/>
                  </a:outerShdw>
                </a:effectLst>
                <a:ea typeface="仿宋_GB2312" pitchFamily="49" charset="-122"/>
              </a:rPr>
              <a:t>V</a:t>
            </a:r>
            <a:r>
              <a:rPr lang="en-US" altLang="zh-CN" b="1" baseline="-25000" dirty="0" err="1" smtClean="0">
                <a:solidFill>
                  <a:schemeClr val="tx2"/>
                </a:solidFill>
                <a:effectLst>
                  <a:outerShdw blurRad="38100" dist="38100" dir="2700000" algn="tl">
                    <a:srgbClr val="C0C0C0"/>
                  </a:outerShdw>
                </a:effectLst>
                <a:ea typeface="仿宋_GB2312" pitchFamily="49" charset="-122"/>
              </a:rPr>
              <a:t>j</a:t>
            </a:r>
            <a:r>
              <a:rPr lang="en-US" altLang="zh-CN" b="1" dirty="0" smtClean="0">
                <a:solidFill>
                  <a:schemeClr val="tx2"/>
                </a:solidFill>
                <a:effectLst>
                  <a:outerShdw blurRad="38100" dist="38100" dir="2700000" algn="tl">
                    <a:srgbClr val="C0C0C0"/>
                  </a:outerShdw>
                </a:effectLst>
                <a:ea typeface="仿宋_GB2312" pitchFamily="49" charset="-122"/>
              </a:rPr>
              <a:t>&gt;</a:t>
            </a:r>
            <a:r>
              <a:rPr lang="zh-CN" altLang="en-US" b="1" dirty="0" smtClean="0">
                <a:effectLst>
                  <a:outerShdw blurRad="38100" dist="38100" dir="2700000" algn="tl">
                    <a:srgbClr val="C0C0C0"/>
                  </a:outerShdw>
                </a:effectLst>
                <a:ea typeface="仿宋_GB2312" pitchFamily="49" charset="-122"/>
              </a:rPr>
              <a:t>的</a:t>
            </a:r>
            <a:r>
              <a:rPr lang="zh-CN" altLang="en-US" b="1" dirty="0">
                <a:effectLst>
                  <a:outerShdw blurRad="38100" dist="38100" dir="2700000" algn="tl">
                    <a:srgbClr val="C0C0C0"/>
                  </a:outerShdw>
                </a:effectLst>
                <a:ea typeface="仿宋_GB2312" pitchFamily="49" charset="-122"/>
              </a:rPr>
              <a:t>集合。</a:t>
            </a:r>
          </a:p>
          <a:p>
            <a:pPr lvl="1" algn="just">
              <a:buClr>
                <a:srgbClr val="FF7C80"/>
              </a:buClr>
              <a:buSzPct val="50000"/>
              <a:buFont typeface="Wingdings" pitchFamily="2" charset="2"/>
              <a:buNone/>
            </a:pPr>
            <a:endParaRPr lang="zh-CN" altLang="en-US" sz="3200"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endParaRPr lang="zh-CN" altLang="en-US" sz="3200"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endParaRPr lang="zh-CN" altLang="en-US" sz="3200" b="1" dirty="0">
              <a:effectLst>
                <a:outerShdw blurRad="38100" dist="38100" dir="2700000" algn="tl">
                  <a:srgbClr val="C0C0C0"/>
                </a:outerShdw>
              </a:effectLst>
              <a:ea typeface="仿宋_GB2312" pitchFamily="49" charset="-122"/>
            </a:endParaRPr>
          </a:p>
          <a:p>
            <a:pPr lvl="1" algn="just">
              <a:buClr>
                <a:srgbClr val="FF7C80"/>
              </a:buClr>
              <a:buSzPct val="50000"/>
              <a:buFont typeface="Wingdings" pitchFamily="2" charset="2"/>
              <a:buNone/>
            </a:pPr>
            <a:endParaRPr lang="zh-CN" altLang="en-US" sz="3200" b="1" dirty="0">
              <a:effectLst>
                <a:outerShdw blurRad="38100" dist="38100" dir="2700000" algn="tl">
                  <a:srgbClr val="C0C0C0"/>
                </a:outerShdw>
              </a:effectLst>
              <a:ea typeface="仿宋_GB2312" pitchFamily="49" charset="-122"/>
            </a:endParaRPr>
          </a:p>
          <a:p>
            <a:pPr algn="just">
              <a:buClr>
                <a:schemeClr val="tx2"/>
              </a:buClr>
              <a:buFont typeface="Wingdings" pitchFamily="2" charset="2"/>
              <a:buChar char="§"/>
            </a:pPr>
            <a:r>
              <a:rPr lang="zh-CN" altLang="en-US" b="1" dirty="0">
                <a:effectLst>
                  <a:outerShdw blurRad="38100" dist="38100" dir="2700000" algn="tl">
                    <a:srgbClr val="C0C0C0"/>
                  </a:outerShdw>
                </a:effectLst>
                <a:ea typeface="仿宋_GB2312" pitchFamily="49" charset="-122"/>
              </a:rPr>
              <a:t>这两个递推公式的计算必须分别在</a:t>
            </a:r>
            <a:r>
              <a:rPr lang="zh-CN" altLang="en-US" b="1" dirty="0">
                <a:solidFill>
                  <a:schemeClr val="tx2"/>
                </a:solidFill>
                <a:effectLst>
                  <a:outerShdw blurRad="38100" dist="38100" dir="2700000" algn="tl">
                    <a:srgbClr val="C0C0C0"/>
                  </a:outerShdw>
                </a:effectLst>
                <a:ea typeface="仿宋_GB2312" pitchFamily="49" charset="-122"/>
              </a:rPr>
              <a:t>拓扑有序</a:t>
            </a:r>
            <a:r>
              <a:rPr lang="zh-CN" altLang="en-US" b="1" dirty="0">
                <a:effectLst>
                  <a:outerShdw blurRad="38100" dist="38100" dir="2700000" algn="tl">
                    <a:srgbClr val="C0C0C0"/>
                  </a:outerShdw>
                </a:effectLst>
                <a:ea typeface="仿宋_GB2312" pitchFamily="49" charset="-122"/>
              </a:rPr>
              <a:t>及</a:t>
            </a:r>
            <a:r>
              <a:rPr lang="zh-CN" altLang="en-US" b="1" dirty="0">
                <a:solidFill>
                  <a:schemeClr val="tx2"/>
                </a:solidFill>
                <a:effectLst>
                  <a:outerShdw blurRad="38100" dist="38100" dir="2700000" algn="tl">
                    <a:srgbClr val="C0C0C0"/>
                  </a:outerShdw>
                </a:effectLst>
                <a:ea typeface="仿宋_GB2312" pitchFamily="49" charset="-122"/>
              </a:rPr>
              <a:t>逆拓扑有序</a:t>
            </a:r>
            <a:r>
              <a:rPr lang="zh-CN" altLang="en-US" b="1" dirty="0">
                <a:effectLst>
                  <a:outerShdw blurRad="38100" dist="38100" dir="2700000" algn="tl">
                    <a:srgbClr val="C0C0C0"/>
                  </a:outerShdw>
                </a:effectLst>
                <a:ea typeface="仿宋_GB2312" pitchFamily="49" charset="-122"/>
              </a:rPr>
              <a:t>的前提下进行。</a:t>
            </a:r>
          </a:p>
        </p:txBody>
      </p:sp>
      <p:graphicFrame>
        <p:nvGraphicFramePr>
          <p:cNvPr id="307204" name="Object 4"/>
          <p:cNvGraphicFramePr>
            <a:graphicFrameLocks noChangeAspect="1"/>
          </p:cNvGraphicFramePr>
          <p:nvPr/>
        </p:nvGraphicFramePr>
        <p:xfrm>
          <a:off x="1428750" y="1320800"/>
          <a:ext cx="4481513" cy="619125"/>
        </p:xfrm>
        <a:graphic>
          <a:graphicData uri="http://schemas.openxmlformats.org/presentationml/2006/ole">
            <p:oleObj spid="_x0000_s307204" name="公式" r:id="rId3" imgW="2260440" imgH="291960" progId="Equation.3">
              <p:embed/>
            </p:oleObj>
          </a:graphicData>
        </a:graphic>
      </p:graphicFrame>
      <p:sp>
        <p:nvSpPr>
          <p:cNvPr id="307205" name="Oval 5"/>
          <p:cNvSpPr>
            <a:spLocks noChangeArrowheads="1"/>
          </p:cNvSpPr>
          <p:nvPr/>
        </p:nvSpPr>
        <p:spPr bwMode="auto">
          <a:xfrm>
            <a:off x="4143375" y="3781425"/>
            <a:ext cx="215900" cy="215900"/>
          </a:xfrm>
          <a:prstGeom prst="ellipse">
            <a:avLst/>
          </a:prstGeom>
          <a:gradFill rotWithShape="0">
            <a:gsLst>
              <a:gs pos="0">
                <a:srgbClr val="CC0000"/>
              </a:gs>
              <a:gs pos="100000">
                <a:srgbClr val="CC0000">
                  <a:gamma/>
                  <a:shade val="46275"/>
                  <a:invGamma/>
                </a:srgbClr>
              </a:gs>
            </a:gsLst>
            <a:lin ang="2700000" scaled="1"/>
          </a:gradFill>
          <a:ln w="9525">
            <a:noFill/>
            <a:round/>
            <a:headEnd/>
            <a:tailEnd/>
          </a:ln>
          <a:effectLst/>
        </p:spPr>
        <p:txBody>
          <a:bodyPr wrap="none" anchor="ctr"/>
          <a:lstStyle/>
          <a:p>
            <a:endParaRPr lang="zh-CN" altLang="en-US"/>
          </a:p>
        </p:txBody>
      </p:sp>
      <p:sp>
        <p:nvSpPr>
          <p:cNvPr id="307206" name="Line 6"/>
          <p:cNvSpPr>
            <a:spLocks noChangeShapeType="1"/>
          </p:cNvSpPr>
          <p:nvPr/>
        </p:nvSpPr>
        <p:spPr bwMode="auto">
          <a:xfrm flipV="1">
            <a:off x="4321175" y="3298825"/>
            <a:ext cx="1346200" cy="533400"/>
          </a:xfrm>
          <a:prstGeom prst="line">
            <a:avLst/>
          </a:prstGeom>
          <a:noFill/>
          <a:ln w="25400">
            <a:solidFill>
              <a:srgbClr val="0000FF"/>
            </a:solidFill>
            <a:round/>
            <a:headEnd/>
            <a:tailEnd type="triangle" w="sm" len="lg"/>
          </a:ln>
          <a:effectLst/>
        </p:spPr>
        <p:txBody>
          <a:bodyPr/>
          <a:lstStyle/>
          <a:p>
            <a:endParaRPr lang="zh-CN" altLang="en-US"/>
          </a:p>
        </p:txBody>
      </p:sp>
      <p:sp>
        <p:nvSpPr>
          <p:cNvPr id="307207" name="Line 7"/>
          <p:cNvSpPr>
            <a:spLocks noChangeShapeType="1"/>
          </p:cNvSpPr>
          <p:nvPr/>
        </p:nvSpPr>
        <p:spPr bwMode="auto">
          <a:xfrm flipV="1">
            <a:off x="4346575" y="3883025"/>
            <a:ext cx="1409700" cy="12700"/>
          </a:xfrm>
          <a:prstGeom prst="line">
            <a:avLst/>
          </a:prstGeom>
          <a:noFill/>
          <a:ln w="25400">
            <a:solidFill>
              <a:srgbClr val="0000FF"/>
            </a:solidFill>
            <a:round/>
            <a:headEnd/>
            <a:tailEnd type="triangle" w="sm" len="lg"/>
          </a:ln>
          <a:effectLst/>
        </p:spPr>
        <p:txBody>
          <a:bodyPr/>
          <a:lstStyle/>
          <a:p>
            <a:endParaRPr lang="zh-CN" altLang="en-US"/>
          </a:p>
        </p:txBody>
      </p:sp>
      <p:sp>
        <p:nvSpPr>
          <p:cNvPr id="307208" name="Line 8"/>
          <p:cNvSpPr>
            <a:spLocks noChangeShapeType="1"/>
          </p:cNvSpPr>
          <p:nvPr/>
        </p:nvSpPr>
        <p:spPr bwMode="auto">
          <a:xfrm>
            <a:off x="4321175" y="3959225"/>
            <a:ext cx="1384300" cy="457200"/>
          </a:xfrm>
          <a:prstGeom prst="line">
            <a:avLst/>
          </a:prstGeom>
          <a:noFill/>
          <a:ln w="25400">
            <a:solidFill>
              <a:srgbClr val="0000FF"/>
            </a:solidFill>
            <a:round/>
            <a:headEnd/>
            <a:tailEnd type="triangle" w="sm" len="lg"/>
          </a:ln>
          <a:effectLst/>
        </p:spPr>
        <p:txBody>
          <a:bodyPr/>
          <a:lstStyle/>
          <a:p>
            <a:endParaRPr lang="zh-CN" altLang="en-US"/>
          </a:p>
        </p:txBody>
      </p:sp>
      <p:sp>
        <p:nvSpPr>
          <p:cNvPr id="307209" name="Oval 9"/>
          <p:cNvSpPr>
            <a:spLocks noChangeArrowheads="1"/>
          </p:cNvSpPr>
          <p:nvPr/>
        </p:nvSpPr>
        <p:spPr bwMode="auto">
          <a:xfrm>
            <a:off x="5654675" y="3171825"/>
            <a:ext cx="215900" cy="2159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307210" name="Oval 10"/>
          <p:cNvSpPr>
            <a:spLocks noChangeArrowheads="1"/>
          </p:cNvSpPr>
          <p:nvPr/>
        </p:nvSpPr>
        <p:spPr bwMode="auto">
          <a:xfrm>
            <a:off x="5768975" y="3794125"/>
            <a:ext cx="215900" cy="2159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307211" name="Oval 11"/>
          <p:cNvSpPr>
            <a:spLocks noChangeArrowheads="1"/>
          </p:cNvSpPr>
          <p:nvPr/>
        </p:nvSpPr>
        <p:spPr bwMode="auto">
          <a:xfrm>
            <a:off x="5692775" y="4340225"/>
            <a:ext cx="215900" cy="215900"/>
          </a:xfrm>
          <a:prstGeom prst="ellipse">
            <a:avLst/>
          </a:prstGeom>
          <a:gradFill rotWithShape="0">
            <a:gsLst>
              <a:gs pos="0">
                <a:srgbClr val="339966"/>
              </a:gs>
              <a:gs pos="100000">
                <a:srgbClr val="339966">
                  <a:gamma/>
                  <a:shade val="46275"/>
                  <a:invGamma/>
                </a:srgbClr>
              </a:gs>
            </a:gsLst>
            <a:lin ang="2700000" scaled="1"/>
          </a:gradFill>
          <a:ln w="9525">
            <a:noFill/>
            <a:round/>
            <a:headEnd/>
            <a:tailEnd/>
          </a:ln>
          <a:effectLst/>
        </p:spPr>
        <p:txBody>
          <a:bodyPr wrap="none" anchor="ctr"/>
          <a:lstStyle/>
          <a:p>
            <a:endParaRPr lang="zh-CN" altLang="en-US"/>
          </a:p>
        </p:txBody>
      </p:sp>
      <p:sp>
        <p:nvSpPr>
          <p:cNvPr id="307212" name="Line 12"/>
          <p:cNvSpPr>
            <a:spLocks noChangeShapeType="1"/>
          </p:cNvSpPr>
          <p:nvPr/>
        </p:nvSpPr>
        <p:spPr bwMode="auto">
          <a:xfrm flipH="1">
            <a:off x="4206875" y="4987925"/>
            <a:ext cx="1739900" cy="0"/>
          </a:xfrm>
          <a:prstGeom prst="line">
            <a:avLst/>
          </a:prstGeom>
          <a:noFill/>
          <a:ln w="38100" cmpd="dbl">
            <a:solidFill>
              <a:srgbClr val="FF00FF"/>
            </a:solidFill>
            <a:round/>
            <a:headEnd/>
            <a:tailEnd type="triangle" w="sm" len="lg"/>
          </a:ln>
          <a:effectLst/>
        </p:spPr>
        <p:txBody>
          <a:bodyPr/>
          <a:lstStyle/>
          <a:p>
            <a:endParaRPr lang="zh-CN" altLang="en-US"/>
          </a:p>
        </p:txBody>
      </p:sp>
      <p:sp>
        <p:nvSpPr>
          <p:cNvPr id="307213" name="Text Box 13"/>
          <p:cNvSpPr txBox="1">
            <a:spLocks noChangeArrowheads="1"/>
          </p:cNvSpPr>
          <p:nvPr/>
        </p:nvSpPr>
        <p:spPr bwMode="auto">
          <a:xfrm>
            <a:off x="4711700" y="3124200"/>
            <a:ext cx="361950" cy="519113"/>
          </a:xfrm>
          <a:prstGeom prst="rect">
            <a:avLst/>
          </a:prstGeom>
          <a:noFill/>
          <a:ln w="9525">
            <a:noFill/>
            <a:miter lim="800000"/>
            <a:headEnd/>
            <a:tailEnd/>
          </a:ln>
          <a:effectLst/>
        </p:spPr>
        <p:txBody>
          <a:bodyPr>
            <a:spAutoFit/>
          </a:bodyPr>
          <a:lstStyle/>
          <a:p>
            <a:r>
              <a:rPr lang="en-US" altLang="zh-CN" sz="2800" b="1">
                <a:solidFill>
                  <a:schemeClr val="tx2"/>
                </a:solidFill>
              </a:rPr>
              <a:t>6</a:t>
            </a:r>
          </a:p>
        </p:txBody>
      </p:sp>
      <p:sp>
        <p:nvSpPr>
          <p:cNvPr id="307214" name="Text Box 14"/>
          <p:cNvSpPr txBox="1">
            <a:spLocks noChangeArrowheads="1"/>
          </p:cNvSpPr>
          <p:nvPr/>
        </p:nvSpPr>
        <p:spPr bwMode="auto">
          <a:xfrm>
            <a:off x="5143500" y="3454400"/>
            <a:ext cx="361950" cy="519113"/>
          </a:xfrm>
          <a:prstGeom prst="rect">
            <a:avLst/>
          </a:prstGeom>
          <a:noFill/>
          <a:ln w="9525">
            <a:noFill/>
            <a:miter lim="800000"/>
            <a:headEnd/>
            <a:tailEnd/>
          </a:ln>
          <a:effectLst/>
        </p:spPr>
        <p:txBody>
          <a:bodyPr>
            <a:spAutoFit/>
          </a:bodyPr>
          <a:lstStyle/>
          <a:p>
            <a:r>
              <a:rPr lang="en-US" altLang="zh-CN" sz="2800" b="1">
                <a:solidFill>
                  <a:schemeClr val="tx2"/>
                </a:solidFill>
              </a:rPr>
              <a:t>7</a:t>
            </a:r>
          </a:p>
        </p:txBody>
      </p:sp>
      <p:sp>
        <p:nvSpPr>
          <p:cNvPr id="307215" name="Text Box 15"/>
          <p:cNvSpPr txBox="1">
            <a:spLocks noChangeArrowheads="1"/>
          </p:cNvSpPr>
          <p:nvPr/>
        </p:nvSpPr>
        <p:spPr bwMode="auto">
          <a:xfrm>
            <a:off x="4584700" y="4076700"/>
            <a:ext cx="361950" cy="519113"/>
          </a:xfrm>
          <a:prstGeom prst="rect">
            <a:avLst/>
          </a:prstGeom>
          <a:noFill/>
          <a:ln w="9525">
            <a:noFill/>
            <a:miter lim="800000"/>
            <a:headEnd/>
            <a:tailEnd/>
          </a:ln>
          <a:effectLst/>
        </p:spPr>
        <p:txBody>
          <a:bodyPr>
            <a:spAutoFit/>
          </a:bodyPr>
          <a:lstStyle/>
          <a:p>
            <a:r>
              <a:rPr lang="en-US" altLang="zh-CN" sz="2800" b="1">
                <a:solidFill>
                  <a:schemeClr val="tx2"/>
                </a:solidFill>
              </a:rPr>
              <a:t>5</a:t>
            </a:r>
          </a:p>
        </p:txBody>
      </p:sp>
      <p:sp>
        <p:nvSpPr>
          <p:cNvPr id="307216" name="Text Box 16"/>
          <p:cNvSpPr txBox="1">
            <a:spLocks noChangeArrowheads="1"/>
          </p:cNvSpPr>
          <p:nvPr/>
        </p:nvSpPr>
        <p:spPr bwMode="auto">
          <a:xfrm>
            <a:off x="5905500" y="2984500"/>
            <a:ext cx="1352550" cy="519113"/>
          </a:xfrm>
          <a:prstGeom prst="rect">
            <a:avLst/>
          </a:prstGeom>
          <a:noFill/>
          <a:ln w="9525">
            <a:noFill/>
            <a:miter lim="800000"/>
            <a:headEnd/>
            <a:tailEnd/>
          </a:ln>
          <a:effectLst/>
        </p:spPr>
        <p:txBody>
          <a:bodyPr>
            <a:spAutoFit/>
          </a:bodyPr>
          <a:lstStyle/>
          <a:p>
            <a:r>
              <a:rPr lang="en-US" altLang="zh-CN" sz="2800" b="1" i="1" dirty="0" smtClean="0">
                <a:solidFill>
                  <a:srgbClr val="0000CC"/>
                </a:solidFill>
              </a:rPr>
              <a:t>le</a:t>
            </a:r>
            <a:r>
              <a:rPr lang="en-US" altLang="zh-CN" sz="2800" b="1" dirty="0" smtClean="0">
                <a:solidFill>
                  <a:srgbClr val="0000CC"/>
                </a:solidFill>
              </a:rPr>
              <a:t>=19</a:t>
            </a:r>
            <a:endParaRPr lang="en-US" altLang="zh-CN" sz="2800" b="1" dirty="0">
              <a:solidFill>
                <a:srgbClr val="0000CC"/>
              </a:solidFill>
            </a:endParaRPr>
          </a:p>
        </p:txBody>
      </p:sp>
      <p:sp>
        <p:nvSpPr>
          <p:cNvPr id="307217" name="Text Box 17"/>
          <p:cNvSpPr txBox="1">
            <a:spLocks noChangeArrowheads="1"/>
          </p:cNvSpPr>
          <p:nvPr/>
        </p:nvSpPr>
        <p:spPr bwMode="auto">
          <a:xfrm>
            <a:off x="5956300" y="3632200"/>
            <a:ext cx="1352550" cy="519113"/>
          </a:xfrm>
          <a:prstGeom prst="rect">
            <a:avLst/>
          </a:prstGeom>
          <a:noFill/>
          <a:ln w="9525">
            <a:noFill/>
            <a:miter lim="800000"/>
            <a:headEnd/>
            <a:tailEnd/>
          </a:ln>
          <a:effectLst/>
        </p:spPr>
        <p:txBody>
          <a:bodyPr>
            <a:spAutoFit/>
          </a:bodyPr>
          <a:lstStyle/>
          <a:p>
            <a:r>
              <a:rPr lang="en-US" altLang="zh-CN" sz="2800" b="1" i="1" dirty="0" smtClean="0">
                <a:solidFill>
                  <a:srgbClr val="0000CC"/>
                </a:solidFill>
              </a:rPr>
              <a:t>le</a:t>
            </a:r>
            <a:r>
              <a:rPr lang="en-US" altLang="zh-CN" sz="2800" b="1" dirty="0" smtClean="0">
                <a:solidFill>
                  <a:srgbClr val="0000CC"/>
                </a:solidFill>
              </a:rPr>
              <a:t>=24</a:t>
            </a:r>
            <a:endParaRPr lang="en-US" altLang="zh-CN" sz="2800" b="1" dirty="0">
              <a:solidFill>
                <a:srgbClr val="0000CC"/>
              </a:solidFill>
            </a:endParaRPr>
          </a:p>
        </p:txBody>
      </p:sp>
      <p:sp>
        <p:nvSpPr>
          <p:cNvPr id="307218" name="Text Box 18"/>
          <p:cNvSpPr txBox="1">
            <a:spLocks noChangeArrowheads="1"/>
          </p:cNvSpPr>
          <p:nvPr/>
        </p:nvSpPr>
        <p:spPr bwMode="auto">
          <a:xfrm>
            <a:off x="5940425" y="4203700"/>
            <a:ext cx="1352550" cy="519113"/>
          </a:xfrm>
          <a:prstGeom prst="rect">
            <a:avLst/>
          </a:prstGeom>
          <a:noFill/>
          <a:ln w="9525">
            <a:noFill/>
            <a:miter lim="800000"/>
            <a:headEnd/>
            <a:tailEnd/>
          </a:ln>
          <a:effectLst/>
        </p:spPr>
        <p:txBody>
          <a:bodyPr>
            <a:spAutoFit/>
          </a:bodyPr>
          <a:lstStyle/>
          <a:p>
            <a:r>
              <a:rPr lang="en-US" altLang="zh-CN" sz="2800" b="1" i="1" dirty="0" smtClean="0">
                <a:solidFill>
                  <a:srgbClr val="0000CC"/>
                </a:solidFill>
              </a:rPr>
              <a:t>le</a:t>
            </a:r>
            <a:r>
              <a:rPr lang="en-US" altLang="zh-CN" sz="2800" b="1" dirty="0" smtClean="0">
                <a:solidFill>
                  <a:srgbClr val="0000CC"/>
                </a:solidFill>
              </a:rPr>
              <a:t>=11</a:t>
            </a:r>
            <a:endParaRPr lang="en-US" altLang="zh-CN" sz="2800" b="1" dirty="0">
              <a:solidFill>
                <a:srgbClr val="0000CC"/>
              </a:solidFill>
            </a:endParaRPr>
          </a:p>
        </p:txBody>
      </p:sp>
      <p:sp>
        <p:nvSpPr>
          <p:cNvPr id="307219" name="Text Box 19"/>
          <p:cNvSpPr txBox="1">
            <a:spLocks noChangeArrowheads="1"/>
          </p:cNvSpPr>
          <p:nvPr/>
        </p:nvSpPr>
        <p:spPr bwMode="auto">
          <a:xfrm>
            <a:off x="1869762" y="3645258"/>
            <a:ext cx="2482850" cy="519113"/>
          </a:xfrm>
          <a:prstGeom prst="rect">
            <a:avLst/>
          </a:prstGeom>
          <a:noFill/>
          <a:ln w="9525">
            <a:noFill/>
            <a:miter lim="800000"/>
            <a:headEnd/>
            <a:tailEnd/>
          </a:ln>
          <a:effectLst/>
        </p:spPr>
        <p:txBody>
          <a:bodyPr>
            <a:spAutoFit/>
          </a:bodyPr>
          <a:lstStyle/>
          <a:p>
            <a:r>
              <a:rPr lang="en-US" altLang="zh-CN" sz="2800" b="1" i="1" dirty="0" smtClean="0">
                <a:solidFill>
                  <a:srgbClr val="0000CC"/>
                </a:solidFill>
              </a:rPr>
              <a:t>le</a:t>
            </a:r>
            <a:r>
              <a:rPr lang="en-US" altLang="zh-CN" sz="2800" b="1" dirty="0" smtClean="0">
                <a:solidFill>
                  <a:srgbClr val="0000CC"/>
                </a:solidFill>
              </a:rPr>
              <a:t>=13</a:t>
            </a:r>
            <a:r>
              <a:rPr lang="en-US" altLang="zh-CN" sz="2800" b="1" dirty="0">
                <a:solidFill>
                  <a:srgbClr val="0000CC"/>
                </a:solidFill>
              </a:rPr>
              <a:t>? 17? 6?</a:t>
            </a:r>
          </a:p>
        </p:txBody>
      </p:sp>
      <p:sp>
        <p:nvSpPr>
          <p:cNvPr id="307220" name="Text Box 20"/>
          <p:cNvSpPr txBox="1">
            <a:spLocks noChangeArrowheads="1"/>
          </p:cNvSpPr>
          <p:nvPr/>
        </p:nvSpPr>
        <p:spPr bwMode="auto">
          <a:xfrm>
            <a:off x="3594100" y="4044950"/>
            <a:ext cx="379413" cy="519113"/>
          </a:xfrm>
          <a:prstGeom prst="rect">
            <a:avLst/>
          </a:prstGeom>
          <a:noFill/>
          <a:ln w="9525">
            <a:noFill/>
            <a:miter lim="800000"/>
            <a:headEnd/>
            <a:tailEnd/>
          </a:ln>
          <a:effectLst/>
        </p:spPr>
        <p:txBody>
          <a:bodyPr wrap="none">
            <a:spAutoFit/>
          </a:bodyPr>
          <a:lstStyle/>
          <a:p>
            <a:r>
              <a:rPr lang="en-US" altLang="zh-CN" sz="2800" b="1">
                <a:solidFill>
                  <a:schemeClr val="tx2"/>
                </a:solidFill>
                <a:sym typeface="Symbol" pitchFamily="18" charset="2"/>
              </a:rPr>
              <a:t></a:t>
            </a:r>
            <a:endParaRPr lang="en-US" altLang="zh-CN" sz="2800" b="1">
              <a:solidFill>
                <a:schemeClr val="tx2"/>
              </a:solidFill>
            </a:endParaRPr>
          </a:p>
        </p:txBody>
      </p:sp>
      <p:sp>
        <p:nvSpPr>
          <p:cNvPr id="307221" name="Text Box 21"/>
          <p:cNvSpPr txBox="1">
            <a:spLocks noChangeArrowheads="1"/>
          </p:cNvSpPr>
          <p:nvPr/>
        </p:nvSpPr>
        <p:spPr bwMode="auto">
          <a:xfrm>
            <a:off x="6057900" y="4727575"/>
            <a:ext cx="898525" cy="519113"/>
          </a:xfrm>
          <a:prstGeom prst="rect">
            <a:avLst/>
          </a:prstGeom>
          <a:noFill/>
          <a:ln w="9525">
            <a:noFill/>
            <a:miter lim="800000"/>
            <a:headEnd/>
            <a:tailEnd/>
          </a:ln>
          <a:effectLst/>
        </p:spPr>
        <p:txBody>
          <a:bodyPr wrap="none">
            <a:spAutoFit/>
          </a:bodyPr>
          <a:lstStyle/>
          <a:p>
            <a:r>
              <a:rPr lang="zh-CN" altLang="en-US" sz="2800" b="1" u="sng">
                <a:solidFill>
                  <a:schemeClr val="tx2"/>
                </a:solidFill>
                <a:ea typeface="隶书" pitchFamily="49" charset="-122"/>
                <a:sym typeface="Symbol" pitchFamily="18" charset="2"/>
              </a:rPr>
              <a:t>已知</a:t>
            </a:r>
          </a:p>
        </p:txBody>
      </p:sp>
      <p:sp>
        <p:nvSpPr>
          <p:cNvPr id="307222" name="Text Box 22"/>
          <p:cNvSpPr txBox="1">
            <a:spLocks noChangeArrowheads="1"/>
          </p:cNvSpPr>
          <p:nvPr/>
        </p:nvSpPr>
        <p:spPr bwMode="auto">
          <a:xfrm>
            <a:off x="3302000" y="4714875"/>
            <a:ext cx="898525" cy="519113"/>
          </a:xfrm>
          <a:prstGeom prst="rect">
            <a:avLst/>
          </a:prstGeom>
          <a:noFill/>
          <a:ln w="9525">
            <a:noFill/>
            <a:miter lim="800000"/>
            <a:headEnd/>
            <a:tailEnd/>
          </a:ln>
          <a:effectLst/>
        </p:spPr>
        <p:txBody>
          <a:bodyPr wrap="none">
            <a:spAutoFit/>
          </a:bodyPr>
          <a:lstStyle/>
          <a:p>
            <a:r>
              <a:rPr lang="zh-CN" altLang="en-US" sz="2800" b="1" u="sng">
                <a:solidFill>
                  <a:schemeClr val="tx2"/>
                </a:solidFill>
                <a:ea typeface="隶书" pitchFamily="49" charset="-122"/>
                <a:sym typeface="Symbol" pitchFamily="18" charset="2"/>
              </a:rPr>
              <a:t>求解</a:t>
            </a:r>
          </a:p>
        </p:txBody>
      </p:sp>
      <p:sp>
        <p:nvSpPr>
          <p:cNvPr id="22" name="灯片编号占位符 21"/>
          <p:cNvSpPr>
            <a:spLocks noGrp="1"/>
          </p:cNvSpPr>
          <p:nvPr>
            <p:ph type="sldNum" sz="quarter" idx="12"/>
          </p:nvPr>
        </p:nvSpPr>
        <p:spPr/>
        <p:txBody>
          <a:bodyPr/>
          <a:lstStyle/>
          <a:p>
            <a:fld id="{EB19EAB4-AE1B-4E29-9BB5-042721FF4900}" type="slidenum">
              <a:rPr lang="en-US" altLang="zh-CN" smtClean="0"/>
              <a:pPr/>
              <a:t>202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checkerboard(across)">
                                      <p:cBhvr>
                                        <p:cTn id="7" dur="500"/>
                                        <p:tgtEl>
                                          <p:spTgt spid="307204"/>
                                        </p:tgtEl>
                                      </p:cBhvr>
                                    </p:animEffect>
                                  </p:childTnLst>
                                </p:cTn>
                              </p:par>
                              <p:par>
                                <p:cTn id="8" presetID="5" presetClass="entr" presetSubtype="10" fill="hold" nodeType="withEffect">
                                  <p:stCondLst>
                                    <p:cond delay="0"/>
                                  </p:stCondLst>
                                  <p:childTnLst>
                                    <p:set>
                                      <p:cBhvr>
                                        <p:cTn id="9" dur="1" fill="hold">
                                          <p:stCondLst>
                                            <p:cond delay="0"/>
                                          </p:stCondLst>
                                        </p:cTn>
                                        <p:tgtEl>
                                          <p:spTgt spid="307202">
                                            <p:txEl>
                                              <p:pRg st="2" end="2"/>
                                            </p:txEl>
                                          </p:spTgt>
                                        </p:tgtEl>
                                        <p:attrNameLst>
                                          <p:attrName>style.visibility</p:attrName>
                                        </p:attrNameLst>
                                      </p:cBhvr>
                                      <p:to>
                                        <p:strVal val="visible"/>
                                      </p:to>
                                    </p:set>
                                    <p:animEffect transition="in" filter="checkerboard(across)">
                                      <p:cBhvr>
                                        <p:cTn id="10" dur="500"/>
                                        <p:tgtEl>
                                          <p:spTgt spid="30720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202">
                                            <p:txEl>
                                              <p:pRg st="3" end="3"/>
                                            </p:txEl>
                                          </p:spTgt>
                                        </p:tgtEl>
                                        <p:attrNameLst>
                                          <p:attrName>style.visibility</p:attrName>
                                        </p:attrNameLst>
                                      </p:cBhvr>
                                      <p:to>
                                        <p:strVal val="visible"/>
                                      </p:to>
                                    </p:set>
                                    <p:animEffect transition="in" filter="checkerboard(across)">
                                      <p:cBhvr>
                                        <p:cTn id="13" dur="500"/>
                                        <p:tgtEl>
                                          <p:spTgt spid="30720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7205"/>
                                        </p:tgtEl>
                                        <p:attrNameLst>
                                          <p:attrName>style.visibility</p:attrName>
                                        </p:attrNameLst>
                                      </p:cBhvr>
                                      <p:to>
                                        <p:strVal val="visible"/>
                                      </p:to>
                                    </p:set>
                                    <p:anim calcmode="lin" valueType="num">
                                      <p:cBhvr additive="base">
                                        <p:cTn id="18" dur="500" fill="hold"/>
                                        <p:tgtEl>
                                          <p:spTgt spid="307205"/>
                                        </p:tgtEl>
                                        <p:attrNameLst>
                                          <p:attrName>ppt_x</p:attrName>
                                        </p:attrNameLst>
                                      </p:cBhvr>
                                      <p:tavLst>
                                        <p:tav tm="0">
                                          <p:val>
                                            <p:strVal val="0-#ppt_w/2"/>
                                          </p:val>
                                        </p:tav>
                                        <p:tav tm="100000">
                                          <p:val>
                                            <p:strVal val="#ppt_x"/>
                                          </p:val>
                                        </p:tav>
                                      </p:tavLst>
                                    </p:anim>
                                    <p:anim calcmode="lin" valueType="num">
                                      <p:cBhvr additive="base">
                                        <p:cTn id="19" dur="500" fill="hold"/>
                                        <p:tgtEl>
                                          <p:spTgt spid="307205"/>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7206"/>
                                        </p:tgtEl>
                                        <p:attrNameLst>
                                          <p:attrName>style.visibility</p:attrName>
                                        </p:attrNameLst>
                                      </p:cBhvr>
                                      <p:to>
                                        <p:strVal val="visible"/>
                                      </p:to>
                                    </p:set>
                                    <p:anim calcmode="lin" valueType="num">
                                      <p:cBhvr additive="base">
                                        <p:cTn id="22" dur="500" fill="hold"/>
                                        <p:tgtEl>
                                          <p:spTgt spid="307206"/>
                                        </p:tgtEl>
                                        <p:attrNameLst>
                                          <p:attrName>ppt_x</p:attrName>
                                        </p:attrNameLst>
                                      </p:cBhvr>
                                      <p:tavLst>
                                        <p:tav tm="0">
                                          <p:val>
                                            <p:strVal val="0-#ppt_w/2"/>
                                          </p:val>
                                        </p:tav>
                                        <p:tav tm="100000">
                                          <p:val>
                                            <p:strVal val="#ppt_x"/>
                                          </p:val>
                                        </p:tav>
                                      </p:tavLst>
                                    </p:anim>
                                    <p:anim calcmode="lin" valueType="num">
                                      <p:cBhvr additive="base">
                                        <p:cTn id="23" dur="500" fill="hold"/>
                                        <p:tgtEl>
                                          <p:spTgt spid="30720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07207"/>
                                        </p:tgtEl>
                                        <p:attrNameLst>
                                          <p:attrName>style.visibility</p:attrName>
                                        </p:attrNameLst>
                                      </p:cBhvr>
                                      <p:to>
                                        <p:strVal val="visible"/>
                                      </p:to>
                                    </p:set>
                                    <p:anim calcmode="lin" valueType="num">
                                      <p:cBhvr additive="base">
                                        <p:cTn id="26" dur="500" fill="hold"/>
                                        <p:tgtEl>
                                          <p:spTgt spid="307207"/>
                                        </p:tgtEl>
                                        <p:attrNameLst>
                                          <p:attrName>ppt_x</p:attrName>
                                        </p:attrNameLst>
                                      </p:cBhvr>
                                      <p:tavLst>
                                        <p:tav tm="0">
                                          <p:val>
                                            <p:strVal val="0-#ppt_w/2"/>
                                          </p:val>
                                        </p:tav>
                                        <p:tav tm="100000">
                                          <p:val>
                                            <p:strVal val="#ppt_x"/>
                                          </p:val>
                                        </p:tav>
                                      </p:tavLst>
                                    </p:anim>
                                    <p:anim calcmode="lin" valueType="num">
                                      <p:cBhvr additive="base">
                                        <p:cTn id="27" dur="500" fill="hold"/>
                                        <p:tgtEl>
                                          <p:spTgt spid="30720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07208"/>
                                        </p:tgtEl>
                                        <p:attrNameLst>
                                          <p:attrName>style.visibility</p:attrName>
                                        </p:attrNameLst>
                                      </p:cBhvr>
                                      <p:to>
                                        <p:strVal val="visible"/>
                                      </p:to>
                                    </p:set>
                                    <p:anim calcmode="lin" valueType="num">
                                      <p:cBhvr additive="base">
                                        <p:cTn id="30" dur="500" fill="hold"/>
                                        <p:tgtEl>
                                          <p:spTgt spid="307208"/>
                                        </p:tgtEl>
                                        <p:attrNameLst>
                                          <p:attrName>ppt_x</p:attrName>
                                        </p:attrNameLst>
                                      </p:cBhvr>
                                      <p:tavLst>
                                        <p:tav tm="0">
                                          <p:val>
                                            <p:strVal val="0-#ppt_w/2"/>
                                          </p:val>
                                        </p:tav>
                                        <p:tav tm="100000">
                                          <p:val>
                                            <p:strVal val="#ppt_x"/>
                                          </p:val>
                                        </p:tav>
                                      </p:tavLst>
                                    </p:anim>
                                    <p:anim calcmode="lin" valueType="num">
                                      <p:cBhvr additive="base">
                                        <p:cTn id="31" dur="500" fill="hold"/>
                                        <p:tgtEl>
                                          <p:spTgt spid="30720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07209"/>
                                        </p:tgtEl>
                                        <p:attrNameLst>
                                          <p:attrName>style.visibility</p:attrName>
                                        </p:attrNameLst>
                                      </p:cBhvr>
                                      <p:to>
                                        <p:strVal val="visible"/>
                                      </p:to>
                                    </p:set>
                                    <p:anim calcmode="lin" valueType="num">
                                      <p:cBhvr additive="base">
                                        <p:cTn id="34" dur="500" fill="hold"/>
                                        <p:tgtEl>
                                          <p:spTgt spid="307209"/>
                                        </p:tgtEl>
                                        <p:attrNameLst>
                                          <p:attrName>ppt_x</p:attrName>
                                        </p:attrNameLst>
                                      </p:cBhvr>
                                      <p:tavLst>
                                        <p:tav tm="0">
                                          <p:val>
                                            <p:strVal val="0-#ppt_w/2"/>
                                          </p:val>
                                        </p:tav>
                                        <p:tav tm="100000">
                                          <p:val>
                                            <p:strVal val="#ppt_x"/>
                                          </p:val>
                                        </p:tav>
                                      </p:tavLst>
                                    </p:anim>
                                    <p:anim calcmode="lin" valueType="num">
                                      <p:cBhvr additive="base">
                                        <p:cTn id="35" dur="500" fill="hold"/>
                                        <p:tgtEl>
                                          <p:spTgt spid="30720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07210"/>
                                        </p:tgtEl>
                                        <p:attrNameLst>
                                          <p:attrName>style.visibility</p:attrName>
                                        </p:attrNameLst>
                                      </p:cBhvr>
                                      <p:to>
                                        <p:strVal val="visible"/>
                                      </p:to>
                                    </p:set>
                                    <p:anim calcmode="lin" valueType="num">
                                      <p:cBhvr additive="base">
                                        <p:cTn id="38" dur="500" fill="hold"/>
                                        <p:tgtEl>
                                          <p:spTgt spid="307210"/>
                                        </p:tgtEl>
                                        <p:attrNameLst>
                                          <p:attrName>ppt_x</p:attrName>
                                        </p:attrNameLst>
                                      </p:cBhvr>
                                      <p:tavLst>
                                        <p:tav tm="0">
                                          <p:val>
                                            <p:strVal val="0-#ppt_w/2"/>
                                          </p:val>
                                        </p:tav>
                                        <p:tav tm="100000">
                                          <p:val>
                                            <p:strVal val="#ppt_x"/>
                                          </p:val>
                                        </p:tav>
                                      </p:tavLst>
                                    </p:anim>
                                    <p:anim calcmode="lin" valueType="num">
                                      <p:cBhvr additive="base">
                                        <p:cTn id="39" dur="500" fill="hold"/>
                                        <p:tgtEl>
                                          <p:spTgt spid="307210"/>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07211"/>
                                        </p:tgtEl>
                                        <p:attrNameLst>
                                          <p:attrName>style.visibility</p:attrName>
                                        </p:attrNameLst>
                                      </p:cBhvr>
                                      <p:to>
                                        <p:strVal val="visible"/>
                                      </p:to>
                                    </p:set>
                                    <p:anim calcmode="lin" valueType="num">
                                      <p:cBhvr additive="base">
                                        <p:cTn id="42" dur="500" fill="hold"/>
                                        <p:tgtEl>
                                          <p:spTgt spid="307211"/>
                                        </p:tgtEl>
                                        <p:attrNameLst>
                                          <p:attrName>ppt_x</p:attrName>
                                        </p:attrNameLst>
                                      </p:cBhvr>
                                      <p:tavLst>
                                        <p:tav tm="0">
                                          <p:val>
                                            <p:strVal val="0-#ppt_w/2"/>
                                          </p:val>
                                        </p:tav>
                                        <p:tav tm="100000">
                                          <p:val>
                                            <p:strVal val="#ppt_x"/>
                                          </p:val>
                                        </p:tav>
                                      </p:tavLst>
                                    </p:anim>
                                    <p:anim calcmode="lin" valueType="num">
                                      <p:cBhvr additive="base">
                                        <p:cTn id="43" dur="500" fill="hold"/>
                                        <p:tgtEl>
                                          <p:spTgt spid="307211"/>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07212"/>
                                        </p:tgtEl>
                                        <p:attrNameLst>
                                          <p:attrName>style.visibility</p:attrName>
                                        </p:attrNameLst>
                                      </p:cBhvr>
                                      <p:to>
                                        <p:strVal val="visible"/>
                                      </p:to>
                                    </p:set>
                                    <p:anim calcmode="lin" valueType="num">
                                      <p:cBhvr additive="base">
                                        <p:cTn id="46" dur="500" fill="hold"/>
                                        <p:tgtEl>
                                          <p:spTgt spid="307212"/>
                                        </p:tgtEl>
                                        <p:attrNameLst>
                                          <p:attrName>ppt_x</p:attrName>
                                        </p:attrNameLst>
                                      </p:cBhvr>
                                      <p:tavLst>
                                        <p:tav tm="0">
                                          <p:val>
                                            <p:strVal val="0-#ppt_w/2"/>
                                          </p:val>
                                        </p:tav>
                                        <p:tav tm="100000">
                                          <p:val>
                                            <p:strVal val="#ppt_x"/>
                                          </p:val>
                                        </p:tav>
                                      </p:tavLst>
                                    </p:anim>
                                    <p:anim calcmode="lin" valueType="num">
                                      <p:cBhvr additive="base">
                                        <p:cTn id="47" dur="500" fill="hold"/>
                                        <p:tgtEl>
                                          <p:spTgt spid="307212"/>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307213"/>
                                        </p:tgtEl>
                                        <p:attrNameLst>
                                          <p:attrName>style.visibility</p:attrName>
                                        </p:attrNameLst>
                                      </p:cBhvr>
                                      <p:to>
                                        <p:strVal val="visible"/>
                                      </p:to>
                                    </p:set>
                                    <p:anim calcmode="lin" valueType="num">
                                      <p:cBhvr additive="base">
                                        <p:cTn id="50" dur="500" fill="hold"/>
                                        <p:tgtEl>
                                          <p:spTgt spid="307213"/>
                                        </p:tgtEl>
                                        <p:attrNameLst>
                                          <p:attrName>ppt_x</p:attrName>
                                        </p:attrNameLst>
                                      </p:cBhvr>
                                      <p:tavLst>
                                        <p:tav tm="0">
                                          <p:val>
                                            <p:strVal val="0-#ppt_w/2"/>
                                          </p:val>
                                        </p:tav>
                                        <p:tav tm="100000">
                                          <p:val>
                                            <p:strVal val="#ppt_x"/>
                                          </p:val>
                                        </p:tav>
                                      </p:tavLst>
                                    </p:anim>
                                    <p:anim calcmode="lin" valueType="num">
                                      <p:cBhvr additive="base">
                                        <p:cTn id="51" dur="500" fill="hold"/>
                                        <p:tgtEl>
                                          <p:spTgt spid="307213"/>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07214"/>
                                        </p:tgtEl>
                                        <p:attrNameLst>
                                          <p:attrName>style.visibility</p:attrName>
                                        </p:attrNameLst>
                                      </p:cBhvr>
                                      <p:to>
                                        <p:strVal val="visible"/>
                                      </p:to>
                                    </p:set>
                                    <p:anim calcmode="lin" valueType="num">
                                      <p:cBhvr additive="base">
                                        <p:cTn id="54" dur="500" fill="hold"/>
                                        <p:tgtEl>
                                          <p:spTgt spid="307214"/>
                                        </p:tgtEl>
                                        <p:attrNameLst>
                                          <p:attrName>ppt_x</p:attrName>
                                        </p:attrNameLst>
                                      </p:cBhvr>
                                      <p:tavLst>
                                        <p:tav tm="0">
                                          <p:val>
                                            <p:strVal val="0-#ppt_w/2"/>
                                          </p:val>
                                        </p:tav>
                                        <p:tav tm="100000">
                                          <p:val>
                                            <p:strVal val="#ppt_x"/>
                                          </p:val>
                                        </p:tav>
                                      </p:tavLst>
                                    </p:anim>
                                    <p:anim calcmode="lin" valueType="num">
                                      <p:cBhvr additive="base">
                                        <p:cTn id="55" dur="500" fill="hold"/>
                                        <p:tgtEl>
                                          <p:spTgt spid="307214"/>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307215"/>
                                        </p:tgtEl>
                                        <p:attrNameLst>
                                          <p:attrName>style.visibility</p:attrName>
                                        </p:attrNameLst>
                                      </p:cBhvr>
                                      <p:to>
                                        <p:strVal val="visible"/>
                                      </p:to>
                                    </p:set>
                                    <p:anim calcmode="lin" valueType="num">
                                      <p:cBhvr additive="base">
                                        <p:cTn id="58" dur="500" fill="hold"/>
                                        <p:tgtEl>
                                          <p:spTgt spid="307215"/>
                                        </p:tgtEl>
                                        <p:attrNameLst>
                                          <p:attrName>ppt_x</p:attrName>
                                        </p:attrNameLst>
                                      </p:cBhvr>
                                      <p:tavLst>
                                        <p:tav tm="0">
                                          <p:val>
                                            <p:strVal val="0-#ppt_w/2"/>
                                          </p:val>
                                        </p:tav>
                                        <p:tav tm="100000">
                                          <p:val>
                                            <p:strVal val="#ppt_x"/>
                                          </p:val>
                                        </p:tav>
                                      </p:tavLst>
                                    </p:anim>
                                    <p:anim calcmode="lin" valueType="num">
                                      <p:cBhvr additive="base">
                                        <p:cTn id="59" dur="500" fill="hold"/>
                                        <p:tgtEl>
                                          <p:spTgt spid="307215"/>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07216"/>
                                        </p:tgtEl>
                                        <p:attrNameLst>
                                          <p:attrName>style.visibility</p:attrName>
                                        </p:attrNameLst>
                                      </p:cBhvr>
                                      <p:to>
                                        <p:strVal val="visible"/>
                                      </p:to>
                                    </p:set>
                                    <p:anim calcmode="lin" valueType="num">
                                      <p:cBhvr additive="base">
                                        <p:cTn id="62" dur="500" fill="hold"/>
                                        <p:tgtEl>
                                          <p:spTgt spid="307216"/>
                                        </p:tgtEl>
                                        <p:attrNameLst>
                                          <p:attrName>ppt_x</p:attrName>
                                        </p:attrNameLst>
                                      </p:cBhvr>
                                      <p:tavLst>
                                        <p:tav tm="0">
                                          <p:val>
                                            <p:strVal val="0-#ppt_w/2"/>
                                          </p:val>
                                        </p:tav>
                                        <p:tav tm="100000">
                                          <p:val>
                                            <p:strVal val="#ppt_x"/>
                                          </p:val>
                                        </p:tav>
                                      </p:tavLst>
                                    </p:anim>
                                    <p:anim calcmode="lin" valueType="num">
                                      <p:cBhvr additive="base">
                                        <p:cTn id="63" dur="500" fill="hold"/>
                                        <p:tgtEl>
                                          <p:spTgt spid="307216"/>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07217"/>
                                        </p:tgtEl>
                                        <p:attrNameLst>
                                          <p:attrName>style.visibility</p:attrName>
                                        </p:attrNameLst>
                                      </p:cBhvr>
                                      <p:to>
                                        <p:strVal val="visible"/>
                                      </p:to>
                                    </p:set>
                                    <p:anim calcmode="lin" valueType="num">
                                      <p:cBhvr additive="base">
                                        <p:cTn id="66" dur="500" fill="hold"/>
                                        <p:tgtEl>
                                          <p:spTgt spid="307217"/>
                                        </p:tgtEl>
                                        <p:attrNameLst>
                                          <p:attrName>ppt_x</p:attrName>
                                        </p:attrNameLst>
                                      </p:cBhvr>
                                      <p:tavLst>
                                        <p:tav tm="0">
                                          <p:val>
                                            <p:strVal val="0-#ppt_w/2"/>
                                          </p:val>
                                        </p:tav>
                                        <p:tav tm="100000">
                                          <p:val>
                                            <p:strVal val="#ppt_x"/>
                                          </p:val>
                                        </p:tav>
                                      </p:tavLst>
                                    </p:anim>
                                    <p:anim calcmode="lin" valueType="num">
                                      <p:cBhvr additive="base">
                                        <p:cTn id="67" dur="500" fill="hold"/>
                                        <p:tgtEl>
                                          <p:spTgt spid="307217"/>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307218"/>
                                        </p:tgtEl>
                                        <p:attrNameLst>
                                          <p:attrName>style.visibility</p:attrName>
                                        </p:attrNameLst>
                                      </p:cBhvr>
                                      <p:to>
                                        <p:strVal val="visible"/>
                                      </p:to>
                                    </p:set>
                                    <p:anim calcmode="lin" valueType="num">
                                      <p:cBhvr additive="base">
                                        <p:cTn id="70" dur="500" fill="hold"/>
                                        <p:tgtEl>
                                          <p:spTgt spid="307218"/>
                                        </p:tgtEl>
                                        <p:attrNameLst>
                                          <p:attrName>ppt_x</p:attrName>
                                        </p:attrNameLst>
                                      </p:cBhvr>
                                      <p:tavLst>
                                        <p:tav tm="0">
                                          <p:val>
                                            <p:strVal val="0-#ppt_w/2"/>
                                          </p:val>
                                        </p:tav>
                                        <p:tav tm="100000">
                                          <p:val>
                                            <p:strVal val="#ppt_x"/>
                                          </p:val>
                                        </p:tav>
                                      </p:tavLst>
                                    </p:anim>
                                    <p:anim calcmode="lin" valueType="num">
                                      <p:cBhvr additive="base">
                                        <p:cTn id="71" dur="500" fill="hold"/>
                                        <p:tgtEl>
                                          <p:spTgt spid="307218"/>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307219"/>
                                        </p:tgtEl>
                                        <p:attrNameLst>
                                          <p:attrName>style.visibility</p:attrName>
                                        </p:attrNameLst>
                                      </p:cBhvr>
                                      <p:to>
                                        <p:strVal val="visible"/>
                                      </p:to>
                                    </p:set>
                                    <p:anim calcmode="lin" valueType="num">
                                      <p:cBhvr additive="base">
                                        <p:cTn id="74" dur="500" fill="hold"/>
                                        <p:tgtEl>
                                          <p:spTgt spid="307219"/>
                                        </p:tgtEl>
                                        <p:attrNameLst>
                                          <p:attrName>ppt_x</p:attrName>
                                        </p:attrNameLst>
                                      </p:cBhvr>
                                      <p:tavLst>
                                        <p:tav tm="0">
                                          <p:val>
                                            <p:strVal val="0-#ppt_w/2"/>
                                          </p:val>
                                        </p:tav>
                                        <p:tav tm="100000">
                                          <p:val>
                                            <p:strVal val="#ppt_x"/>
                                          </p:val>
                                        </p:tav>
                                      </p:tavLst>
                                    </p:anim>
                                    <p:anim calcmode="lin" valueType="num">
                                      <p:cBhvr additive="base">
                                        <p:cTn id="75" dur="500" fill="hold"/>
                                        <p:tgtEl>
                                          <p:spTgt spid="307219"/>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307220"/>
                                        </p:tgtEl>
                                        <p:attrNameLst>
                                          <p:attrName>style.visibility</p:attrName>
                                        </p:attrNameLst>
                                      </p:cBhvr>
                                      <p:to>
                                        <p:strVal val="visible"/>
                                      </p:to>
                                    </p:set>
                                    <p:anim calcmode="lin" valueType="num">
                                      <p:cBhvr additive="base">
                                        <p:cTn id="78" dur="500" fill="hold"/>
                                        <p:tgtEl>
                                          <p:spTgt spid="307220"/>
                                        </p:tgtEl>
                                        <p:attrNameLst>
                                          <p:attrName>ppt_x</p:attrName>
                                        </p:attrNameLst>
                                      </p:cBhvr>
                                      <p:tavLst>
                                        <p:tav tm="0">
                                          <p:val>
                                            <p:strVal val="0-#ppt_w/2"/>
                                          </p:val>
                                        </p:tav>
                                        <p:tav tm="100000">
                                          <p:val>
                                            <p:strVal val="#ppt_x"/>
                                          </p:val>
                                        </p:tav>
                                      </p:tavLst>
                                    </p:anim>
                                    <p:anim calcmode="lin" valueType="num">
                                      <p:cBhvr additive="base">
                                        <p:cTn id="79" dur="500" fill="hold"/>
                                        <p:tgtEl>
                                          <p:spTgt spid="307220"/>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307221"/>
                                        </p:tgtEl>
                                        <p:attrNameLst>
                                          <p:attrName>style.visibility</p:attrName>
                                        </p:attrNameLst>
                                      </p:cBhvr>
                                      <p:to>
                                        <p:strVal val="visible"/>
                                      </p:to>
                                    </p:set>
                                    <p:anim calcmode="lin" valueType="num">
                                      <p:cBhvr additive="base">
                                        <p:cTn id="82" dur="500" fill="hold"/>
                                        <p:tgtEl>
                                          <p:spTgt spid="307221"/>
                                        </p:tgtEl>
                                        <p:attrNameLst>
                                          <p:attrName>ppt_x</p:attrName>
                                        </p:attrNameLst>
                                      </p:cBhvr>
                                      <p:tavLst>
                                        <p:tav tm="0">
                                          <p:val>
                                            <p:strVal val="0-#ppt_w/2"/>
                                          </p:val>
                                        </p:tav>
                                        <p:tav tm="100000">
                                          <p:val>
                                            <p:strVal val="#ppt_x"/>
                                          </p:val>
                                        </p:tav>
                                      </p:tavLst>
                                    </p:anim>
                                    <p:anim calcmode="lin" valueType="num">
                                      <p:cBhvr additive="base">
                                        <p:cTn id="83" dur="500" fill="hold"/>
                                        <p:tgtEl>
                                          <p:spTgt spid="307221"/>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307222"/>
                                        </p:tgtEl>
                                        <p:attrNameLst>
                                          <p:attrName>style.visibility</p:attrName>
                                        </p:attrNameLst>
                                      </p:cBhvr>
                                      <p:to>
                                        <p:strVal val="visible"/>
                                      </p:to>
                                    </p:set>
                                    <p:anim calcmode="lin" valueType="num">
                                      <p:cBhvr additive="base">
                                        <p:cTn id="86" dur="500" fill="hold"/>
                                        <p:tgtEl>
                                          <p:spTgt spid="307222"/>
                                        </p:tgtEl>
                                        <p:attrNameLst>
                                          <p:attrName>ppt_x</p:attrName>
                                        </p:attrNameLst>
                                      </p:cBhvr>
                                      <p:tavLst>
                                        <p:tav tm="0">
                                          <p:val>
                                            <p:strVal val="0-#ppt_w/2"/>
                                          </p:val>
                                        </p:tav>
                                        <p:tav tm="100000">
                                          <p:val>
                                            <p:strVal val="#ppt_x"/>
                                          </p:val>
                                        </p:tav>
                                      </p:tavLst>
                                    </p:anim>
                                    <p:anim calcmode="lin" valueType="num">
                                      <p:cBhvr additive="base">
                                        <p:cTn id="87" dur="500" fill="hold"/>
                                        <p:tgtEl>
                                          <p:spTgt spid="307222"/>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307202">
                                            <p:txEl>
                                              <p:pRg st="8" end="8"/>
                                            </p:txEl>
                                          </p:spTgt>
                                        </p:tgtEl>
                                        <p:attrNameLst>
                                          <p:attrName>style.visibility</p:attrName>
                                        </p:attrNameLst>
                                      </p:cBhvr>
                                      <p:to>
                                        <p:strVal val="visible"/>
                                      </p:to>
                                    </p:set>
                                    <p:animEffect transition="in" filter="box(in)">
                                      <p:cBhvr>
                                        <p:cTn id="92" dur="500"/>
                                        <p:tgtEl>
                                          <p:spTgt spid="3072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5" grpId="0" animBg="1"/>
      <p:bldP spid="307206" grpId="0" animBg="1"/>
      <p:bldP spid="307207" grpId="0" animBg="1"/>
      <p:bldP spid="307208" grpId="0" animBg="1"/>
      <p:bldP spid="307209" grpId="0" animBg="1"/>
      <p:bldP spid="307210" grpId="0" animBg="1"/>
      <p:bldP spid="307211" grpId="0" animBg="1"/>
      <p:bldP spid="307212" grpId="0" animBg="1"/>
      <p:bldP spid="307213" grpId="0"/>
      <p:bldP spid="307214" grpId="0"/>
      <p:bldP spid="307215" grpId="0"/>
      <p:bldP spid="307216" grpId="0"/>
      <p:bldP spid="307217" grpId="0"/>
      <p:bldP spid="307218" grpId="0"/>
      <p:bldP spid="307219" grpId="0"/>
      <p:bldP spid="307220" grpId="0"/>
      <p:bldP spid="307221" grpId="0"/>
      <p:bldP spid="307222" grpId="0"/>
    </p:bld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409575" y="722313"/>
            <a:ext cx="8472488" cy="4554537"/>
          </a:xfrm>
        </p:spPr>
        <p:txBody>
          <a:bodyPr/>
          <a:lstStyle/>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设</a:t>
            </a:r>
            <a:r>
              <a:rPr lang="zh-CN" altLang="en-US" b="1" dirty="0" smtClean="0">
                <a:solidFill>
                  <a:srgbClr val="006600"/>
                </a:solidFill>
                <a:effectLst>
                  <a:outerShdw blurRad="38100" dist="38100" dir="2700000" algn="tl">
                    <a:srgbClr val="C0C0C0"/>
                  </a:outerShdw>
                </a:effectLst>
                <a:ea typeface="仿宋_GB2312" pitchFamily="49" charset="-122"/>
              </a:rPr>
              <a:t>活动</a:t>
            </a:r>
            <a:r>
              <a:rPr lang="en-US" altLang="zh-CN" b="1" dirty="0" err="1" smtClean="0">
                <a:solidFill>
                  <a:schemeClr val="tx2"/>
                </a:solidFill>
                <a:effectLst>
                  <a:outerShdw blurRad="38100" dist="38100" dir="2700000" algn="tl">
                    <a:srgbClr val="C0C0C0"/>
                  </a:outerShdw>
                </a:effectLst>
                <a:ea typeface="仿宋_GB2312" pitchFamily="49" charset="-122"/>
              </a:rPr>
              <a:t>a</a:t>
            </a:r>
            <a:r>
              <a:rPr lang="en-US" altLang="zh-CN" b="1" baseline="-25000" dirty="0" err="1" smtClean="0">
                <a:solidFill>
                  <a:schemeClr val="tx2"/>
                </a:solidFill>
                <a:effectLst>
                  <a:outerShdw blurRad="38100" dist="38100" dir="2700000" algn="tl">
                    <a:srgbClr val="C0C0C0"/>
                  </a:outerShdw>
                </a:effectLst>
                <a:ea typeface="仿宋_GB2312" pitchFamily="49" charset="-122"/>
              </a:rPr>
              <a:t>k</a:t>
            </a:r>
            <a:r>
              <a:rPr lang="en-US" altLang="zh-CN" b="1" baseline="-25000" dirty="0" smtClean="0">
                <a:effectLst>
                  <a:outerShdw blurRad="38100" dist="38100" dir="2700000" algn="tl">
                    <a:srgbClr val="C0C0C0"/>
                  </a:outerShdw>
                </a:effectLst>
                <a:ea typeface="仿宋_GB2312" pitchFamily="49" charset="-122"/>
              </a:rPr>
              <a:t> </a:t>
            </a:r>
            <a:r>
              <a:rPr lang="en-US" altLang="zh-CN" b="1" dirty="0" smtClean="0">
                <a:solidFill>
                  <a:schemeClr val="tx2"/>
                </a:solidFill>
                <a:effectLst>
                  <a:outerShdw blurRad="38100" dist="38100" dir="2700000" algn="tl">
                    <a:srgbClr val="C0C0C0"/>
                  </a:outerShdw>
                </a:effectLst>
                <a:ea typeface="仿宋_GB2312" pitchFamily="49" charset="-122"/>
              </a:rPr>
              <a:t>(k=1</a:t>
            </a:r>
            <a:r>
              <a:rPr lang="en-US" altLang="zh-CN" b="1" dirty="0">
                <a:solidFill>
                  <a:schemeClr val="tx2"/>
                </a:solidFill>
                <a:effectLst>
                  <a:outerShdw blurRad="38100" dist="38100" dir="2700000" algn="tl">
                    <a:srgbClr val="C0C0C0"/>
                  </a:outerShdw>
                </a:effectLst>
                <a:ea typeface="仿宋_GB2312" pitchFamily="49" charset="-122"/>
              </a:rPr>
              <a:t>, 2, …, e</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6600"/>
                </a:solidFill>
                <a:effectLst>
                  <a:outerShdw blurRad="38100" dist="38100" dir="2700000" algn="tl">
                    <a:srgbClr val="C0C0C0"/>
                  </a:outerShdw>
                </a:effectLst>
                <a:ea typeface="仿宋_GB2312" pitchFamily="49" charset="-122"/>
              </a:rPr>
              <a:t>在</a:t>
            </a:r>
            <a:r>
              <a:rPr lang="zh-CN" altLang="en-US" b="1" dirty="0">
                <a:solidFill>
                  <a:srgbClr val="006600"/>
                </a:solidFill>
                <a:effectLst>
                  <a:outerShdw blurRad="38100" dist="38100" dir="2700000" algn="tl">
                    <a:srgbClr val="C0C0C0"/>
                  </a:outerShdw>
                </a:effectLst>
                <a:ea typeface="仿宋_GB2312" pitchFamily="49" charset="-122"/>
              </a:rPr>
              <a:t>带权有向</a:t>
            </a:r>
            <a:r>
              <a:rPr lang="zh-CN" altLang="en-US" b="1" dirty="0" smtClean="0">
                <a:solidFill>
                  <a:srgbClr val="006600"/>
                </a:solidFill>
                <a:effectLst>
                  <a:outerShdw blurRad="38100" dist="38100" dir="2700000" algn="tl">
                    <a:srgbClr val="C0C0C0"/>
                  </a:outerShdw>
                </a:effectLst>
                <a:ea typeface="仿宋_GB2312" pitchFamily="49" charset="-122"/>
              </a:rPr>
              <a:t>边</a:t>
            </a:r>
            <a:r>
              <a:rPr lang="en-US" altLang="zh-CN" b="1" dirty="0" smtClean="0">
                <a:solidFill>
                  <a:schemeClr val="tx2"/>
                </a:solidFill>
                <a:effectLst>
                  <a:outerShdw blurRad="38100" dist="38100" dir="2700000" algn="tl">
                    <a:srgbClr val="C0C0C0"/>
                  </a:outerShdw>
                </a:effectLst>
                <a:ea typeface="仿宋_GB2312" pitchFamily="49" charset="-122"/>
              </a:rPr>
              <a:t>&lt;V</a:t>
            </a:r>
            <a:r>
              <a:rPr lang="en-US" altLang="zh-CN" b="1" baseline="-25000" dirty="0" smtClean="0">
                <a:solidFill>
                  <a:schemeClr val="tx2"/>
                </a:solidFill>
                <a:effectLst>
                  <a:outerShdw blurRad="38100" dist="38100" dir="2700000" algn="tl">
                    <a:srgbClr val="C0C0C0"/>
                  </a:outerShdw>
                </a:effectLst>
                <a:ea typeface="仿宋_GB2312" pitchFamily="49" charset="-122"/>
              </a:rPr>
              <a:t>i</a:t>
            </a:r>
            <a:r>
              <a:rPr lang="en-US" altLang="zh-CN" b="1" dirty="0" smtClean="0">
                <a:solidFill>
                  <a:schemeClr val="tx2"/>
                </a:solidFill>
                <a:effectLst>
                  <a:outerShdw blurRad="38100" dist="38100" dir="2700000" algn="tl">
                    <a:srgbClr val="C0C0C0"/>
                  </a:outerShdw>
                </a:effectLst>
                <a:ea typeface="仿宋_GB2312" pitchFamily="49" charset="-122"/>
              </a:rPr>
              <a:t>, </a:t>
            </a:r>
            <a:r>
              <a:rPr lang="en-US" altLang="zh-CN" b="1" dirty="0" err="1">
                <a:solidFill>
                  <a:schemeClr val="tx2"/>
                </a:solidFill>
                <a:effectLst>
                  <a:outerShdw blurRad="38100" dist="38100" dir="2700000" algn="tl">
                    <a:srgbClr val="C0C0C0"/>
                  </a:outerShdw>
                </a:effectLst>
                <a:ea typeface="仿宋_GB2312" pitchFamily="49" charset="-122"/>
              </a:rPr>
              <a:t>V</a:t>
            </a:r>
            <a:r>
              <a:rPr lang="en-US" altLang="zh-CN" b="1" baseline="-25000" dirty="0" err="1">
                <a:solidFill>
                  <a:schemeClr val="tx2"/>
                </a:solidFill>
                <a:effectLst>
                  <a:outerShdw blurRad="38100" dist="38100" dir="2700000" algn="tl">
                    <a:srgbClr val="C0C0C0"/>
                  </a:outerShdw>
                </a:effectLst>
                <a:ea typeface="仿宋_GB2312" pitchFamily="49" charset="-122"/>
              </a:rPr>
              <a:t>j</a:t>
            </a:r>
            <a:r>
              <a:rPr lang="en-US" altLang="zh-CN" b="1" dirty="0" smtClean="0">
                <a:solidFill>
                  <a:schemeClr val="tx2"/>
                </a:solidFill>
                <a:effectLst>
                  <a:outerShdw blurRad="38100" dist="38100" dir="2700000" algn="tl">
                    <a:srgbClr val="C0C0C0"/>
                  </a:outerShdw>
                </a:effectLst>
                <a:ea typeface="仿宋_GB2312" pitchFamily="49" charset="-122"/>
              </a:rPr>
              <a:t>&gt;</a:t>
            </a:r>
            <a:r>
              <a:rPr lang="zh-CN" altLang="en-US" b="1" dirty="0" smtClean="0">
                <a:solidFill>
                  <a:srgbClr val="006600"/>
                </a:solidFill>
                <a:effectLst>
                  <a:outerShdw blurRad="38100" dist="38100" dir="2700000" algn="tl">
                    <a:srgbClr val="C0C0C0"/>
                  </a:outerShdw>
                </a:effectLst>
                <a:ea typeface="仿宋_GB2312" pitchFamily="49" charset="-122"/>
              </a:rPr>
              <a:t>上</a:t>
            </a:r>
            <a:r>
              <a:rPr lang="zh-CN" altLang="en-US" b="1" dirty="0">
                <a:solidFill>
                  <a:srgbClr val="006600"/>
                </a:solidFill>
                <a:effectLst>
                  <a:outerShdw blurRad="38100" dist="38100" dir="2700000" algn="tl">
                    <a:srgbClr val="C0C0C0"/>
                  </a:outerShdw>
                </a:effectLst>
                <a:ea typeface="仿宋_GB2312" pitchFamily="49" charset="-122"/>
              </a:rPr>
              <a:t>，其持续时间</a:t>
            </a:r>
            <a:r>
              <a:rPr lang="zh-CN" altLang="en-US" b="1" dirty="0" smtClean="0">
                <a:solidFill>
                  <a:srgbClr val="006600"/>
                </a:solidFill>
                <a:effectLst>
                  <a:outerShdw blurRad="38100" dist="38100" dir="2700000" algn="tl">
                    <a:srgbClr val="C0C0C0"/>
                  </a:outerShdw>
                </a:effectLst>
                <a:ea typeface="仿宋_GB2312" pitchFamily="49" charset="-122"/>
              </a:rPr>
              <a:t>用</a:t>
            </a:r>
            <a:r>
              <a:rPr lang="en-US" altLang="zh-CN" b="1" dirty="0" err="1" smtClean="0">
                <a:solidFill>
                  <a:schemeClr val="tx2"/>
                </a:solidFill>
                <a:effectLst>
                  <a:outerShdw blurRad="38100" dist="38100" dir="2700000" algn="tl">
                    <a:srgbClr val="C0C0C0"/>
                  </a:outerShdw>
                </a:effectLst>
                <a:ea typeface="仿宋_GB2312" pitchFamily="49" charset="-122"/>
              </a:rPr>
              <a:t>dur</a:t>
            </a:r>
            <a:r>
              <a:rPr lang="en-US" altLang="zh-CN" b="1" dirty="0" smtClean="0">
                <a:solidFill>
                  <a:schemeClr val="tx2"/>
                </a:solidFill>
                <a:effectLst>
                  <a:outerShdw blurRad="38100" dist="38100" dir="2700000" algn="tl">
                    <a:srgbClr val="C0C0C0"/>
                  </a:outerShdw>
                </a:effectLst>
                <a:ea typeface="仿宋_GB2312" pitchFamily="49" charset="-122"/>
              </a:rPr>
              <a:t>(&lt;</a:t>
            </a:r>
            <a:r>
              <a:rPr lang="en-US" altLang="zh-CN" b="1" dirty="0">
                <a:solidFill>
                  <a:schemeClr val="tx2"/>
                </a:solidFill>
                <a:effectLst>
                  <a:outerShdw blurRad="38100" dist="38100" dir="2700000" algn="tl">
                    <a:srgbClr val="C0C0C0"/>
                  </a:outerShdw>
                </a:effectLst>
                <a:ea typeface="仿宋_GB2312" pitchFamily="49" charset="-122"/>
              </a:rPr>
              <a:t>V</a:t>
            </a:r>
            <a:r>
              <a:rPr lang="en-US" altLang="zh-CN" b="1" baseline="-25000" dirty="0">
                <a:solidFill>
                  <a:schemeClr val="tx2"/>
                </a:solidFill>
                <a:effectLst>
                  <a:outerShdw blurRad="38100" dist="38100" dir="2700000" algn="tl">
                    <a:srgbClr val="C0C0C0"/>
                  </a:outerShdw>
                </a:effectLst>
                <a:ea typeface="仿宋_GB2312" pitchFamily="49" charset="-122"/>
              </a:rPr>
              <a:t>i</a:t>
            </a:r>
            <a:r>
              <a:rPr lang="en-US" altLang="zh-CN" b="1" dirty="0">
                <a:solidFill>
                  <a:schemeClr val="tx2"/>
                </a:solidFill>
                <a:effectLst>
                  <a:outerShdw blurRad="38100" dist="38100" dir="2700000" algn="tl">
                    <a:srgbClr val="C0C0C0"/>
                  </a:outerShdw>
                </a:effectLst>
                <a:ea typeface="仿宋_GB2312" pitchFamily="49" charset="-122"/>
              </a:rPr>
              <a:t> , </a:t>
            </a:r>
            <a:r>
              <a:rPr lang="en-US" altLang="zh-CN" b="1" dirty="0" err="1">
                <a:solidFill>
                  <a:schemeClr val="tx2"/>
                </a:solidFill>
                <a:effectLst>
                  <a:outerShdw blurRad="38100" dist="38100" dir="2700000" algn="tl">
                    <a:srgbClr val="C0C0C0"/>
                  </a:outerShdw>
                </a:effectLst>
                <a:ea typeface="仿宋_GB2312" pitchFamily="49" charset="-122"/>
              </a:rPr>
              <a:t>V</a:t>
            </a:r>
            <a:r>
              <a:rPr lang="en-US" altLang="zh-CN" b="1" baseline="-25000" dirty="0" err="1">
                <a:solidFill>
                  <a:schemeClr val="tx2"/>
                </a:solidFill>
                <a:effectLst>
                  <a:outerShdw blurRad="38100" dist="38100" dir="2700000" algn="tl">
                    <a:srgbClr val="C0C0C0"/>
                  </a:outerShdw>
                </a:effectLst>
                <a:ea typeface="仿宋_GB2312" pitchFamily="49" charset="-122"/>
              </a:rPr>
              <a:t>j</a:t>
            </a:r>
            <a:r>
              <a:rPr lang="en-US" altLang="zh-CN" b="1" dirty="0" smtClean="0">
                <a:solidFill>
                  <a:schemeClr val="tx2"/>
                </a:solidFill>
                <a:effectLst>
                  <a:outerShdw blurRad="38100" dist="38100" dir="2700000" algn="tl">
                    <a:srgbClr val="C0C0C0"/>
                  </a:outerShdw>
                </a:effectLst>
                <a:ea typeface="仿宋_GB2312" pitchFamily="49" charset="-122"/>
              </a:rPr>
              <a:t>&gt;)</a:t>
            </a:r>
            <a:r>
              <a:rPr lang="zh-CN" altLang="en-US" b="1" dirty="0" smtClean="0">
                <a:solidFill>
                  <a:srgbClr val="006600"/>
                </a:solidFill>
                <a:effectLst>
                  <a:outerShdw blurRad="38100" dist="38100" dir="2700000" algn="tl">
                    <a:srgbClr val="C0C0C0"/>
                  </a:outerShdw>
                </a:effectLst>
                <a:ea typeface="仿宋_GB2312" pitchFamily="49" charset="-122"/>
              </a:rPr>
              <a:t>表示</a:t>
            </a:r>
            <a:r>
              <a:rPr lang="zh-CN" altLang="en-US" b="1" dirty="0">
                <a:solidFill>
                  <a:srgbClr val="006600"/>
                </a:solidFill>
                <a:effectLst>
                  <a:outerShdw blurRad="38100" dist="38100" dir="2700000" algn="tl">
                    <a:srgbClr val="C0C0C0"/>
                  </a:outerShdw>
                </a:effectLst>
                <a:ea typeface="仿宋_GB2312" pitchFamily="49" charset="-122"/>
              </a:rPr>
              <a:t>，则有</a:t>
            </a:r>
            <a:endParaRPr lang="zh-CN" altLang="en-US" b="1" dirty="0">
              <a:effectLst>
                <a:outerShdw blurRad="38100" dist="38100" dir="2700000" algn="tl">
                  <a:srgbClr val="C0C0C0"/>
                </a:outerShdw>
              </a:effectLst>
              <a:ea typeface="仿宋_GB2312" pitchFamily="49" charset="-122"/>
            </a:endParaRPr>
          </a:p>
          <a:p>
            <a:pPr algn="just">
              <a:buFontTx/>
              <a:buNone/>
            </a:pPr>
            <a:r>
              <a:rPr lang="zh-CN" altLang="en-US" b="1" dirty="0">
                <a:solidFill>
                  <a:srgbClr val="3333CC"/>
                </a:solidFill>
                <a:effectLst>
                  <a:outerShdw blurRad="38100" dist="38100" dir="2700000" algn="tl">
                    <a:srgbClr val="C0C0C0"/>
                  </a:outerShdw>
                </a:effectLst>
                <a:ea typeface="仿宋_GB2312" pitchFamily="49" charset="-122"/>
              </a:rPr>
              <a:t>       </a:t>
            </a:r>
            <a:r>
              <a:rPr lang="en-US" altLang="zh-CN" sz="2800" b="1" dirty="0">
                <a:solidFill>
                  <a:srgbClr val="3333CC"/>
                </a:solidFill>
                <a:effectLst>
                  <a:outerShdw blurRad="38100" dist="38100" dir="2700000" algn="tl">
                    <a:srgbClr val="C0C0C0"/>
                  </a:outerShdw>
                </a:effectLst>
                <a:ea typeface="仿宋_GB2312" pitchFamily="49" charset="-122"/>
              </a:rPr>
              <a:t>e[k</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en-US" altLang="zh-CN" sz="2800" b="1" dirty="0" err="1" smtClean="0">
                <a:solidFill>
                  <a:srgbClr val="3333CC"/>
                </a:solidFill>
                <a:effectLst>
                  <a:outerShdw blurRad="38100" dist="38100" dir="2700000" algn="tl">
                    <a:srgbClr val="C0C0C0"/>
                  </a:outerShdw>
                </a:effectLst>
                <a:ea typeface="仿宋_GB2312" pitchFamily="49" charset="-122"/>
              </a:rPr>
              <a:t>ee</a:t>
            </a:r>
            <a:r>
              <a:rPr lang="en-US" altLang="zh-CN" sz="2800" b="1" dirty="0" smtClean="0">
                <a:solidFill>
                  <a:srgbClr val="3333CC"/>
                </a:solidFill>
                <a:effectLst>
                  <a:outerShdw blurRad="38100" dist="38100" dir="2700000" algn="tl">
                    <a:srgbClr val="C0C0C0"/>
                  </a:outerShdw>
                </a:effectLst>
                <a:ea typeface="仿宋_GB2312" pitchFamily="49" charset="-122"/>
              </a:rPr>
              <a:t>[</a:t>
            </a:r>
            <a:r>
              <a:rPr lang="en-US" altLang="zh-CN" sz="2800" b="1" dirty="0" err="1" smtClean="0">
                <a:solidFill>
                  <a:srgbClr val="3333CC"/>
                </a:solidFill>
                <a:effectLst>
                  <a:outerShdw blurRad="38100" dist="38100" dir="2700000" algn="tl">
                    <a:srgbClr val="C0C0C0"/>
                  </a:outerShdw>
                </a:effectLst>
                <a:ea typeface="仿宋_GB2312" pitchFamily="49" charset="-122"/>
              </a:rPr>
              <a:t>i</a:t>
            </a:r>
            <a:r>
              <a:rPr lang="en-US" altLang="zh-CN" sz="2800" b="1" dirty="0">
                <a:solidFill>
                  <a:srgbClr val="3333CC"/>
                </a:solidFill>
                <a:effectLst>
                  <a:outerShdw blurRad="38100" dist="38100" dir="2700000" algn="tl">
                    <a:srgbClr val="C0C0C0"/>
                  </a:outerShdw>
                </a:effectLst>
                <a:ea typeface="仿宋_GB2312" pitchFamily="49" charset="-122"/>
              </a:rPr>
              <a:t>]</a:t>
            </a:r>
            <a:r>
              <a:rPr lang="zh-CN" altLang="en-US" sz="2800" b="1" dirty="0">
                <a:solidFill>
                  <a:srgbClr val="3333CC"/>
                </a:solidFill>
                <a:effectLst>
                  <a:outerShdw blurRad="38100" dist="38100" dir="2700000" algn="tl">
                    <a:srgbClr val="C0C0C0"/>
                  </a:outerShdw>
                </a:effectLst>
                <a:ea typeface="仿宋_GB2312" pitchFamily="49" charset="-122"/>
              </a:rPr>
              <a:t>；</a:t>
            </a:r>
          </a:p>
          <a:p>
            <a:pPr algn="just">
              <a:spcBef>
                <a:spcPct val="0"/>
              </a:spcBef>
              <a:buFontTx/>
              <a:buNone/>
            </a:pPr>
            <a:r>
              <a:rPr lang="zh-CN" altLang="en-US" sz="2800" b="1" dirty="0">
                <a:solidFill>
                  <a:srgbClr val="3333CC"/>
                </a:solidFill>
                <a:effectLst>
                  <a:outerShdw blurRad="38100" dist="38100" dir="2700000" algn="tl">
                    <a:srgbClr val="C0C0C0"/>
                  </a:outerShdw>
                </a:effectLst>
                <a:ea typeface="仿宋_GB2312" pitchFamily="49" charset="-122"/>
              </a:rPr>
              <a:t>        </a:t>
            </a:r>
            <a:r>
              <a:rPr lang="en-US" altLang="zh-CN" sz="2800" b="1" dirty="0">
                <a:solidFill>
                  <a:srgbClr val="3333CC"/>
                </a:solidFill>
                <a:effectLst>
                  <a:outerShdw blurRad="38100" dist="38100" dir="2700000" algn="tl">
                    <a:srgbClr val="C0C0C0"/>
                  </a:outerShdw>
                </a:effectLst>
                <a:ea typeface="仿宋_GB2312" pitchFamily="49" charset="-122"/>
              </a:rPr>
              <a:t>l[k</a:t>
            </a:r>
            <a:r>
              <a:rPr lang="en-US" altLang="zh-CN" sz="2800" b="1" dirty="0" smtClean="0">
                <a:solidFill>
                  <a:srgbClr val="3333CC"/>
                </a:solidFill>
                <a:effectLst>
                  <a:outerShdw blurRad="38100" dist="38100" dir="2700000" algn="tl">
                    <a:srgbClr val="C0C0C0"/>
                  </a:outerShdw>
                </a:effectLst>
                <a:ea typeface="仿宋_GB2312" pitchFamily="49" charset="-122"/>
              </a:rPr>
              <a:t>]=le[j]</a:t>
            </a:r>
            <a:r>
              <a:rPr lang="en-US" altLang="zh-CN" sz="2800" b="1" dirty="0" smtClean="0">
                <a:solidFill>
                  <a:srgbClr val="3333CC"/>
                </a:solidFill>
                <a:effectLst>
                  <a:outerShdw blurRad="38100" dist="38100" dir="2700000" algn="tl">
                    <a:srgbClr val="C0C0C0"/>
                  </a:outerShdw>
                </a:effectLst>
                <a:ea typeface="黑体" pitchFamily="2" charset="-122"/>
              </a:rPr>
              <a:t>-</a:t>
            </a:r>
            <a:r>
              <a:rPr lang="en-US" altLang="zh-CN" sz="2800" b="1" dirty="0" err="1" smtClean="0">
                <a:solidFill>
                  <a:srgbClr val="3333CC"/>
                </a:solidFill>
                <a:effectLst>
                  <a:outerShdw blurRad="38100" dist="38100" dir="2700000" algn="tl">
                    <a:srgbClr val="C0C0C0"/>
                  </a:outerShdw>
                </a:effectLst>
                <a:ea typeface="仿宋_GB2312" pitchFamily="49" charset="-122"/>
              </a:rPr>
              <a:t>dur</a:t>
            </a:r>
            <a:r>
              <a:rPr lang="en-US" altLang="zh-CN" sz="2800" b="1" dirty="0">
                <a:solidFill>
                  <a:srgbClr val="3333CC"/>
                </a:solidFill>
                <a:effectLst>
                  <a:outerShdw blurRad="38100" dist="38100" dir="2700000" algn="tl">
                    <a:srgbClr val="C0C0C0"/>
                  </a:outerShdw>
                </a:effectLst>
                <a:ea typeface="仿宋_GB2312" pitchFamily="49" charset="-122"/>
              </a:rPr>
              <a:t>(&lt;V</a:t>
            </a:r>
            <a:r>
              <a:rPr lang="en-US" altLang="zh-CN" sz="2800" b="1" baseline="-25000" dirty="0">
                <a:solidFill>
                  <a:srgbClr val="3333CC"/>
                </a:solidFill>
                <a:effectLst>
                  <a:outerShdw blurRad="38100" dist="38100" dir="2700000" algn="tl">
                    <a:srgbClr val="C0C0C0"/>
                  </a:outerShdw>
                </a:effectLst>
                <a:ea typeface="仿宋_GB2312" pitchFamily="49" charset="-122"/>
              </a:rPr>
              <a:t>i</a:t>
            </a:r>
            <a:r>
              <a:rPr lang="en-US" altLang="zh-CN" sz="2800" b="1" dirty="0">
                <a:solidFill>
                  <a:srgbClr val="3333CC"/>
                </a:solidFill>
                <a:effectLst>
                  <a:outerShdw blurRad="38100" dist="38100" dir="2700000" algn="tl">
                    <a:srgbClr val="C0C0C0"/>
                  </a:outerShdw>
                </a:effectLst>
                <a:ea typeface="仿宋_GB2312" pitchFamily="49" charset="-122"/>
              </a:rPr>
              <a:t> , </a:t>
            </a:r>
            <a:r>
              <a:rPr lang="en-US" altLang="zh-CN" sz="2800" b="1" dirty="0" err="1">
                <a:solidFill>
                  <a:srgbClr val="3333CC"/>
                </a:solidFill>
                <a:effectLst>
                  <a:outerShdw blurRad="38100" dist="38100" dir="2700000" algn="tl">
                    <a:srgbClr val="C0C0C0"/>
                  </a:outerShdw>
                </a:effectLst>
                <a:ea typeface="仿宋_GB2312" pitchFamily="49" charset="-122"/>
              </a:rPr>
              <a:t>V</a:t>
            </a:r>
            <a:r>
              <a:rPr lang="en-US" altLang="zh-CN" sz="2800" b="1" baseline="-25000" dirty="0" err="1">
                <a:solidFill>
                  <a:srgbClr val="3333CC"/>
                </a:solidFill>
                <a:effectLst>
                  <a:outerShdw blurRad="38100" dist="38100" dir="2700000" algn="tl">
                    <a:srgbClr val="C0C0C0"/>
                  </a:outerShdw>
                </a:effectLst>
                <a:ea typeface="仿宋_GB2312" pitchFamily="49" charset="-122"/>
              </a:rPr>
              <a:t>j</a:t>
            </a:r>
            <a:r>
              <a:rPr lang="en-US" altLang="zh-CN" sz="2800" b="1" dirty="0">
                <a:solidFill>
                  <a:srgbClr val="3333CC"/>
                </a:solidFill>
                <a:effectLst>
                  <a:outerShdw blurRad="38100" dist="38100" dir="2700000" algn="tl">
                    <a:srgbClr val="C0C0C0"/>
                  </a:outerShdw>
                </a:effectLst>
                <a:ea typeface="仿宋_GB2312" pitchFamily="49" charset="-122"/>
              </a:rPr>
              <a:t>&gt;)</a:t>
            </a:r>
            <a:r>
              <a:rPr lang="zh-CN" altLang="en-US" sz="2800" b="1" dirty="0">
                <a:solidFill>
                  <a:srgbClr val="3333CC"/>
                </a:solidFill>
                <a:effectLst>
                  <a:outerShdw blurRad="38100" dist="38100" dir="2700000" algn="tl">
                    <a:srgbClr val="C0C0C0"/>
                  </a:outerShdw>
                </a:effectLst>
                <a:ea typeface="仿宋_GB2312" pitchFamily="49" charset="-122"/>
              </a:rPr>
              <a:t>；</a:t>
            </a:r>
          </a:p>
          <a:p>
            <a:pPr algn="just">
              <a:spcBef>
                <a:spcPct val="0"/>
              </a:spcBef>
              <a:buFontTx/>
              <a:buNone/>
            </a:pPr>
            <a:r>
              <a:rPr lang="zh-CN" altLang="en-US" sz="2800" b="1" dirty="0">
                <a:solidFill>
                  <a:srgbClr val="3333CC"/>
                </a:solidFill>
                <a:effectLst>
                  <a:outerShdw blurRad="38100" dist="38100" dir="2700000" algn="tl">
                    <a:srgbClr val="C0C0C0"/>
                  </a:outerShdw>
                </a:effectLst>
                <a:ea typeface="仿宋_GB2312" pitchFamily="49" charset="-122"/>
              </a:rPr>
              <a:t>        </a:t>
            </a:r>
            <a:r>
              <a:rPr lang="en-US" altLang="zh-CN" sz="2800" b="1" dirty="0" smtClean="0">
                <a:solidFill>
                  <a:srgbClr val="3333CC"/>
                </a:solidFill>
                <a:effectLst>
                  <a:outerShdw blurRad="38100" dist="38100" dir="2700000" algn="tl">
                    <a:srgbClr val="C0C0C0"/>
                  </a:outerShdw>
                </a:effectLst>
                <a:ea typeface="仿宋_GB2312" pitchFamily="49" charset="-122"/>
              </a:rPr>
              <a:t>k=1</a:t>
            </a:r>
            <a:r>
              <a:rPr lang="en-US" altLang="zh-CN" sz="2800" b="1" dirty="0">
                <a:solidFill>
                  <a:srgbClr val="3333CC"/>
                </a:solidFill>
                <a:effectLst>
                  <a:outerShdw blurRad="38100" dist="38100" dir="2700000" algn="tl">
                    <a:srgbClr val="C0C0C0"/>
                  </a:outerShdw>
                </a:effectLst>
                <a:ea typeface="仿宋_GB2312" pitchFamily="49" charset="-122"/>
              </a:rPr>
              <a:t>, 2, …, e</a:t>
            </a:r>
            <a:r>
              <a:rPr lang="zh-CN" altLang="en-US" sz="2800" b="1" dirty="0">
                <a:solidFill>
                  <a:schemeClr val="bg2"/>
                </a:solidFill>
                <a:effectLst>
                  <a:outerShdw blurRad="38100" dist="38100" dir="2700000" algn="tl">
                    <a:srgbClr val="C0C0C0"/>
                  </a:outerShdw>
                </a:effectLst>
                <a:ea typeface="仿宋_GB2312" pitchFamily="49" charset="-122"/>
              </a:rPr>
              <a:t>。</a:t>
            </a:r>
          </a:p>
          <a:p>
            <a:pPr algn="just">
              <a:buFontTx/>
              <a:buNone/>
            </a:pPr>
            <a:r>
              <a:rPr lang="zh-CN" altLang="en-US" b="1" dirty="0">
                <a:solidFill>
                  <a:srgbClr val="006600"/>
                </a:solidFill>
                <a:effectLst>
                  <a:outerShdw blurRad="38100" dist="38100" dir="2700000" algn="tl">
                    <a:srgbClr val="C0C0C0"/>
                  </a:outerShdw>
                </a:effectLst>
                <a:ea typeface="仿宋_GB2312" pitchFamily="49" charset="-122"/>
              </a:rPr>
              <a:t>   这样就得到计算关键路径的算法。</a:t>
            </a:r>
            <a:endParaRPr lang="zh-CN" altLang="en-US" b="1" dirty="0">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
            </a:pPr>
            <a:r>
              <a:rPr lang="zh-CN" altLang="en-US" b="1" dirty="0">
                <a:effectLst>
                  <a:outerShdw blurRad="38100" dist="38100" dir="2700000" algn="tl">
                    <a:srgbClr val="C0C0C0"/>
                  </a:outerShdw>
                </a:effectLst>
                <a:ea typeface="仿宋_GB2312" pitchFamily="49" charset="-122"/>
              </a:rPr>
              <a:t>为简化算法，假定在求关键路径之前已经对各顶点实现了拓扑排序，并按拓扑有序的顺序对各顶点重新进行了编号。</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203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6786">
                                            <p:txEl>
                                              <p:pRg st="5" end="5"/>
                                            </p:txEl>
                                          </p:spTgt>
                                        </p:tgtEl>
                                        <p:attrNameLst>
                                          <p:attrName>style.visibility</p:attrName>
                                        </p:attrNameLst>
                                      </p:cBhvr>
                                      <p:to>
                                        <p:strVal val="visible"/>
                                      </p:to>
                                    </p:set>
                                    <p:animEffect transition="in" filter="box(in)">
                                      <p:cBhvr>
                                        <p:cTn id="7" dur="500"/>
                                        <p:tgtEl>
                                          <p:spTgt spid="2467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2" name="Text Box 4"/>
          <p:cNvSpPr txBox="1">
            <a:spLocks noChangeArrowheads="1"/>
          </p:cNvSpPr>
          <p:nvPr/>
        </p:nvSpPr>
        <p:spPr bwMode="auto">
          <a:xfrm>
            <a:off x="285750" y="193675"/>
            <a:ext cx="3021981" cy="3785652"/>
          </a:xfrm>
          <a:prstGeom prst="rect">
            <a:avLst/>
          </a:prstGeom>
          <a:solidFill>
            <a:srgbClr val="00FFFF"/>
          </a:solidFill>
          <a:ln w="28575">
            <a:solidFill>
              <a:srgbClr val="339966"/>
            </a:solidFill>
            <a:miter lim="800000"/>
            <a:headEnd/>
            <a:tailEnd/>
          </a:ln>
        </p:spPr>
        <p:txBody>
          <a:bodyPr wrap="none">
            <a:spAutoFit/>
          </a:bodyPr>
          <a:lstStyle/>
          <a:p>
            <a:r>
              <a:rPr lang="zh-CN" altLang="en-US" b="1" u="sng" dirty="0">
                <a:solidFill>
                  <a:srgbClr val="CC3300"/>
                </a:solidFill>
                <a:ea typeface="隶书" pitchFamily="49" charset="-122"/>
              </a:rPr>
              <a:t>事件</a:t>
            </a:r>
            <a:r>
              <a:rPr lang="zh-CN" altLang="en-US" i="1" dirty="0">
                <a:solidFill>
                  <a:srgbClr val="CC3300"/>
                </a:solidFill>
                <a:ea typeface="楷体_GB2312" pitchFamily="49" charset="-122"/>
              </a:rPr>
              <a:t>   </a:t>
            </a:r>
            <a:r>
              <a:rPr lang="en-US" altLang="zh-CN" b="1" i="1" u="sng" dirty="0" err="1" smtClean="0">
                <a:solidFill>
                  <a:srgbClr val="CC3300"/>
                </a:solidFill>
                <a:ea typeface="楷体_GB2312" pitchFamily="49" charset="-122"/>
              </a:rPr>
              <a:t>ee</a:t>
            </a:r>
            <a:r>
              <a:rPr lang="en-US" altLang="zh-CN" b="1" u="sng" dirty="0" smtClean="0">
                <a:solidFill>
                  <a:srgbClr val="CC3300"/>
                </a:solidFill>
                <a:ea typeface="楷体_GB2312" pitchFamily="49" charset="-122"/>
              </a:rPr>
              <a:t>[</a:t>
            </a:r>
            <a:r>
              <a:rPr lang="en-US" altLang="zh-CN" b="1" i="1" u="sng" dirty="0" err="1" smtClean="0">
                <a:solidFill>
                  <a:srgbClr val="CC3300"/>
                </a:solidFill>
                <a:ea typeface="楷体_GB2312" pitchFamily="49" charset="-122"/>
              </a:rPr>
              <a:t>i</a:t>
            </a:r>
            <a:r>
              <a:rPr lang="en-US" altLang="zh-CN" b="1" u="sng" dirty="0">
                <a:solidFill>
                  <a:srgbClr val="CC3300"/>
                </a:solidFill>
                <a:ea typeface="楷体_GB2312" pitchFamily="49" charset="-122"/>
              </a:rPr>
              <a:t>]</a:t>
            </a:r>
            <a:r>
              <a:rPr lang="en-US" altLang="zh-CN" b="1" i="1" dirty="0">
                <a:solidFill>
                  <a:srgbClr val="CC3300"/>
                </a:solidFill>
                <a:ea typeface="楷体_GB2312" pitchFamily="49" charset="-122"/>
              </a:rPr>
              <a:t>    </a:t>
            </a:r>
            <a:r>
              <a:rPr lang="en-US" altLang="zh-CN" b="1" i="1" u="sng" dirty="0" smtClean="0">
                <a:solidFill>
                  <a:srgbClr val="CC3300"/>
                </a:solidFill>
                <a:ea typeface="楷体_GB2312" pitchFamily="49" charset="-122"/>
              </a:rPr>
              <a:t>le</a:t>
            </a:r>
            <a:r>
              <a:rPr lang="en-US" altLang="zh-CN" b="1" u="sng" dirty="0" smtClean="0">
                <a:solidFill>
                  <a:srgbClr val="CC3300"/>
                </a:solidFill>
                <a:ea typeface="楷体_GB2312" pitchFamily="49" charset="-122"/>
              </a:rPr>
              <a:t>[</a:t>
            </a:r>
            <a:r>
              <a:rPr lang="en-US" altLang="zh-CN" b="1" i="1" u="sng" dirty="0" err="1" smtClean="0">
                <a:solidFill>
                  <a:srgbClr val="CC3300"/>
                </a:solidFill>
                <a:ea typeface="楷体_GB2312" pitchFamily="49" charset="-122"/>
              </a:rPr>
              <a:t>i</a:t>
            </a:r>
            <a:r>
              <a:rPr lang="en-US" altLang="zh-CN" b="1" u="sng" dirty="0">
                <a:solidFill>
                  <a:srgbClr val="CC3300"/>
                </a:solidFill>
                <a:ea typeface="楷体_GB2312" pitchFamily="49" charset="-122"/>
              </a:rPr>
              <a:t>]</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0</a:t>
            </a:r>
            <a:r>
              <a:rPr lang="en-US" altLang="zh-CN" b="1" dirty="0" smtClean="0">
                <a:ea typeface="楷体_GB2312" pitchFamily="49" charset="-122"/>
              </a:rPr>
              <a:t>        </a:t>
            </a:r>
            <a:r>
              <a:rPr lang="en-US" altLang="zh-CN" b="1" dirty="0">
                <a:ea typeface="楷体_GB2312" pitchFamily="49" charset="-122"/>
              </a:rPr>
              <a:t>0          0</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1</a:t>
            </a:r>
            <a:r>
              <a:rPr lang="en-US" altLang="zh-CN" b="1" dirty="0" smtClean="0">
                <a:ea typeface="楷体_GB2312" pitchFamily="49" charset="-122"/>
              </a:rPr>
              <a:t>        </a:t>
            </a:r>
            <a:r>
              <a:rPr lang="en-US" altLang="zh-CN" b="1" dirty="0">
                <a:ea typeface="楷体_GB2312" pitchFamily="49" charset="-122"/>
              </a:rPr>
              <a:t>6          6</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2</a:t>
            </a:r>
            <a:r>
              <a:rPr lang="en-US" altLang="zh-CN" b="1" dirty="0" smtClean="0">
                <a:ea typeface="楷体_GB2312" pitchFamily="49" charset="-122"/>
              </a:rPr>
              <a:t>        </a:t>
            </a:r>
            <a:r>
              <a:rPr lang="en-US" altLang="zh-CN" b="1" dirty="0">
                <a:ea typeface="楷体_GB2312" pitchFamily="49" charset="-122"/>
              </a:rPr>
              <a:t>4          6</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3</a:t>
            </a:r>
            <a:r>
              <a:rPr lang="en-US" altLang="zh-CN" b="1" dirty="0" smtClean="0">
                <a:ea typeface="楷体_GB2312" pitchFamily="49" charset="-122"/>
              </a:rPr>
              <a:t>        </a:t>
            </a:r>
            <a:r>
              <a:rPr lang="en-US" altLang="zh-CN" b="1" dirty="0">
                <a:ea typeface="楷体_GB2312" pitchFamily="49" charset="-122"/>
              </a:rPr>
              <a:t>5          8</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4 </a:t>
            </a:r>
            <a:r>
              <a:rPr lang="en-US" altLang="zh-CN" b="1" dirty="0" smtClean="0">
                <a:ea typeface="楷体_GB2312" pitchFamily="49" charset="-122"/>
              </a:rPr>
              <a:t>       </a:t>
            </a:r>
            <a:r>
              <a:rPr lang="en-US" altLang="zh-CN" b="1" dirty="0">
                <a:ea typeface="楷体_GB2312" pitchFamily="49" charset="-122"/>
              </a:rPr>
              <a:t>7          7</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5</a:t>
            </a:r>
            <a:r>
              <a:rPr lang="en-US" altLang="zh-CN" b="1" dirty="0" smtClean="0">
                <a:ea typeface="楷体_GB2312" pitchFamily="49" charset="-122"/>
              </a:rPr>
              <a:t>        </a:t>
            </a:r>
            <a:r>
              <a:rPr lang="en-US" altLang="zh-CN" b="1" dirty="0">
                <a:ea typeface="楷体_GB2312" pitchFamily="49" charset="-122"/>
              </a:rPr>
              <a:t>7         10</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6</a:t>
            </a:r>
            <a:r>
              <a:rPr lang="en-US" altLang="zh-CN" b="1" dirty="0" smtClean="0">
                <a:ea typeface="楷体_GB2312" pitchFamily="49" charset="-122"/>
              </a:rPr>
              <a:t>       </a:t>
            </a:r>
            <a:r>
              <a:rPr lang="en-US" altLang="zh-CN" b="1" dirty="0">
                <a:ea typeface="楷体_GB2312" pitchFamily="49" charset="-122"/>
              </a:rPr>
              <a:t>16        16</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7</a:t>
            </a:r>
            <a:r>
              <a:rPr lang="en-US" altLang="zh-CN" b="1" dirty="0" smtClean="0">
                <a:ea typeface="楷体_GB2312" pitchFamily="49" charset="-122"/>
              </a:rPr>
              <a:t>       </a:t>
            </a:r>
            <a:r>
              <a:rPr lang="en-US" altLang="zh-CN" b="1" dirty="0">
                <a:ea typeface="楷体_GB2312" pitchFamily="49" charset="-122"/>
              </a:rPr>
              <a:t>14        14</a:t>
            </a:r>
          </a:p>
          <a:p>
            <a:r>
              <a:rPr lang="en-US" altLang="zh-CN" b="1" dirty="0">
                <a:ea typeface="楷体_GB2312" pitchFamily="49" charset="-122"/>
              </a:rPr>
              <a:t>  </a:t>
            </a:r>
            <a:r>
              <a:rPr lang="en-US" altLang="zh-CN" b="1" i="1" dirty="0" smtClean="0">
                <a:ea typeface="楷体_GB2312" pitchFamily="49" charset="-122"/>
              </a:rPr>
              <a:t>ee</a:t>
            </a:r>
            <a:r>
              <a:rPr lang="en-US" altLang="zh-CN" b="1" baseline="-25000" dirty="0" smtClean="0">
                <a:ea typeface="楷体_GB2312" pitchFamily="49" charset="-122"/>
              </a:rPr>
              <a:t>8</a:t>
            </a:r>
            <a:r>
              <a:rPr lang="en-US" altLang="zh-CN" b="1" dirty="0" smtClean="0">
                <a:ea typeface="楷体_GB2312" pitchFamily="49" charset="-122"/>
              </a:rPr>
              <a:t>       </a:t>
            </a:r>
            <a:r>
              <a:rPr lang="en-US" altLang="zh-CN" b="1" dirty="0">
                <a:ea typeface="楷体_GB2312" pitchFamily="49" charset="-122"/>
              </a:rPr>
              <a:t>18        18      </a:t>
            </a:r>
            <a:r>
              <a:rPr lang="en-US" altLang="zh-CN" dirty="0"/>
              <a:t> </a:t>
            </a:r>
          </a:p>
        </p:txBody>
      </p:sp>
      <p:pic>
        <p:nvPicPr>
          <p:cNvPr id="329733" name="Picture 5"/>
          <p:cNvPicPr>
            <a:picLocks noChangeAspect="1" noChangeArrowheads="1"/>
          </p:cNvPicPr>
          <p:nvPr/>
        </p:nvPicPr>
        <p:blipFill>
          <a:blip r:embed="rId2" cstate="print"/>
          <a:srcRect/>
          <a:stretch>
            <a:fillRect/>
          </a:stretch>
        </p:blipFill>
        <p:spPr bwMode="auto">
          <a:xfrm>
            <a:off x="3375025" y="-914400"/>
            <a:ext cx="12039600" cy="5638800"/>
          </a:xfrm>
          <a:prstGeom prst="rect">
            <a:avLst/>
          </a:prstGeom>
          <a:noFill/>
          <a:ln w="9525">
            <a:noFill/>
            <a:miter lim="800000"/>
            <a:headEnd/>
            <a:tailEnd/>
          </a:ln>
        </p:spPr>
      </p:pic>
      <p:sp>
        <p:nvSpPr>
          <p:cNvPr id="329734" name="Text Box 6"/>
          <p:cNvSpPr txBox="1">
            <a:spLocks noChangeArrowheads="1"/>
          </p:cNvSpPr>
          <p:nvPr/>
        </p:nvSpPr>
        <p:spPr bwMode="auto">
          <a:xfrm>
            <a:off x="203200" y="4156075"/>
            <a:ext cx="8821738" cy="2559050"/>
          </a:xfrm>
          <a:prstGeom prst="rect">
            <a:avLst/>
          </a:prstGeom>
          <a:solidFill>
            <a:srgbClr val="00FFFF"/>
          </a:solidFill>
          <a:ln w="28575">
            <a:solidFill>
              <a:srgbClr val="339966"/>
            </a:solidFill>
            <a:miter lim="800000"/>
            <a:headEnd/>
            <a:tailEnd/>
          </a:ln>
        </p:spPr>
        <p:txBody>
          <a:bodyPr wrap="none">
            <a:spAutoFit/>
          </a:bodyPr>
          <a:lstStyle/>
          <a:p>
            <a:r>
              <a:rPr lang="en-US" altLang="zh-CN" b="1">
                <a:solidFill>
                  <a:schemeClr val="bg2"/>
                </a:solidFill>
              </a:rPr>
              <a:t> </a:t>
            </a:r>
            <a:r>
              <a:rPr lang="zh-CN" altLang="en-US" b="1" u="sng">
                <a:solidFill>
                  <a:srgbClr val="CC3300"/>
                </a:solidFill>
                <a:ea typeface="隶书" pitchFamily="49" charset="-122"/>
              </a:rPr>
              <a:t>边</a:t>
            </a:r>
            <a:r>
              <a:rPr lang="zh-CN" altLang="en-US" b="1"/>
              <a:t>   </a:t>
            </a:r>
            <a:r>
              <a:rPr lang="en-US" altLang="zh-CN" b="1"/>
              <a:t>&lt;0,1&gt;&lt;0,2&gt;&lt;0,3&gt;&lt;1,4&gt;&lt;2,4&gt;&lt;3,5&gt;&lt;4,6&gt;&lt;4,7&gt;&lt;5,7&gt;&lt;6,8&gt;&lt;7,8&gt;</a:t>
            </a:r>
          </a:p>
          <a:p>
            <a:r>
              <a:rPr lang="zh-CN" altLang="en-US" b="1" u="sng">
                <a:solidFill>
                  <a:srgbClr val="CC3300"/>
                </a:solidFill>
                <a:ea typeface="隶书" pitchFamily="49" charset="-122"/>
              </a:rPr>
              <a:t>活动</a:t>
            </a:r>
            <a:r>
              <a:rPr lang="zh-CN" altLang="en-US" b="1"/>
              <a:t>   </a:t>
            </a:r>
            <a:r>
              <a:rPr lang="en-US" altLang="zh-CN" sz="2800" b="1" i="1"/>
              <a:t>a</a:t>
            </a:r>
            <a:r>
              <a:rPr lang="en-US" altLang="zh-CN" sz="2800" b="1" baseline="-25000"/>
              <a:t>1</a:t>
            </a:r>
            <a:r>
              <a:rPr lang="en-US" altLang="zh-CN" sz="2800" b="1"/>
              <a:t>    </a:t>
            </a:r>
            <a:r>
              <a:rPr lang="en-US" altLang="zh-CN" sz="2800" b="1" i="1"/>
              <a:t>a</a:t>
            </a:r>
            <a:r>
              <a:rPr lang="en-US" altLang="zh-CN" sz="2800" b="1" baseline="-25000"/>
              <a:t>2 </a:t>
            </a:r>
            <a:r>
              <a:rPr lang="en-US" altLang="zh-CN" sz="2800" b="1"/>
              <a:t>    </a:t>
            </a:r>
            <a:r>
              <a:rPr lang="en-US" altLang="zh-CN" sz="2800" b="1" i="1"/>
              <a:t>a</a:t>
            </a:r>
            <a:r>
              <a:rPr lang="en-US" altLang="zh-CN" sz="2800" b="1" baseline="-25000"/>
              <a:t>3</a:t>
            </a:r>
            <a:r>
              <a:rPr lang="en-US" altLang="zh-CN" sz="2800" b="1"/>
              <a:t>     </a:t>
            </a:r>
            <a:r>
              <a:rPr lang="en-US" altLang="zh-CN" sz="2800" b="1" i="1"/>
              <a:t>a</a:t>
            </a:r>
            <a:r>
              <a:rPr lang="en-US" altLang="zh-CN" sz="2800" b="1" baseline="-25000"/>
              <a:t>4</a:t>
            </a:r>
            <a:r>
              <a:rPr lang="en-US" altLang="zh-CN" sz="2800" b="1"/>
              <a:t>     </a:t>
            </a:r>
            <a:r>
              <a:rPr lang="en-US" altLang="zh-CN" sz="2800" b="1" i="1"/>
              <a:t>a</a:t>
            </a:r>
            <a:r>
              <a:rPr lang="en-US" altLang="zh-CN" sz="2800" b="1" baseline="-25000"/>
              <a:t>5</a:t>
            </a:r>
            <a:r>
              <a:rPr lang="en-US" altLang="zh-CN" sz="2800" b="1"/>
              <a:t>     </a:t>
            </a:r>
            <a:r>
              <a:rPr lang="en-US" altLang="zh-CN" sz="2800" b="1" i="1"/>
              <a:t>a</a:t>
            </a:r>
            <a:r>
              <a:rPr lang="en-US" altLang="zh-CN" sz="2800" b="1" baseline="-25000"/>
              <a:t>6</a:t>
            </a:r>
            <a:r>
              <a:rPr lang="en-US" altLang="zh-CN" sz="2800" b="1"/>
              <a:t>     </a:t>
            </a:r>
            <a:r>
              <a:rPr lang="en-US" altLang="zh-CN" sz="2800" b="1" i="1"/>
              <a:t>a</a:t>
            </a:r>
            <a:r>
              <a:rPr lang="en-US" altLang="zh-CN" sz="2800" b="1" baseline="-25000"/>
              <a:t>7</a:t>
            </a:r>
            <a:r>
              <a:rPr lang="en-US" altLang="zh-CN" sz="2800" b="1"/>
              <a:t>     </a:t>
            </a:r>
            <a:r>
              <a:rPr lang="en-US" altLang="zh-CN" sz="2800" b="1" i="1"/>
              <a:t>a</a:t>
            </a:r>
            <a:r>
              <a:rPr lang="en-US" altLang="zh-CN" sz="2800" b="1" baseline="-25000"/>
              <a:t>8</a:t>
            </a:r>
            <a:r>
              <a:rPr lang="en-US" altLang="zh-CN" sz="2800" b="1"/>
              <a:t>     </a:t>
            </a:r>
            <a:r>
              <a:rPr lang="en-US" altLang="zh-CN" sz="2800" b="1" i="1"/>
              <a:t>a</a:t>
            </a:r>
            <a:r>
              <a:rPr lang="en-US" altLang="zh-CN" sz="2800" b="1" baseline="-25000"/>
              <a:t>9</a:t>
            </a:r>
            <a:r>
              <a:rPr lang="en-US" altLang="zh-CN" sz="2800" b="1"/>
              <a:t>    </a:t>
            </a:r>
            <a:r>
              <a:rPr lang="en-US" altLang="zh-CN" sz="2800" b="1" i="1"/>
              <a:t>a</a:t>
            </a:r>
            <a:r>
              <a:rPr lang="en-US" altLang="zh-CN" sz="2800" b="1" baseline="-25000"/>
              <a:t>10</a:t>
            </a:r>
            <a:r>
              <a:rPr lang="en-US" altLang="zh-CN" sz="2800" b="1"/>
              <a:t>    </a:t>
            </a:r>
            <a:r>
              <a:rPr lang="en-US" altLang="zh-CN" sz="2800" b="1" i="1"/>
              <a:t>a</a:t>
            </a:r>
            <a:r>
              <a:rPr lang="en-US" altLang="zh-CN" sz="2800" b="1" baseline="-25000"/>
              <a:t>11</a:t>
            </a:r>
          </a:p>
          <a:p>
            <a:r>
              <a:rPr lang="en-US" altLang="zh-CN" sz="2800" b="1" baseline="-25000"/>
              <a:t>   </a:t>
            </a:r>
            <a:r>
              <a:rPr lang="en-US" altLang="zh-CN" sz="2800" b="1" i="1" u="sng">
                <a:solidFill>
                  <a:srgbClr val="CC3300"/>
                </a:solidFill>
              </a:rPr>
              <a:t>e</a:t>
            </a:r>
            <a:r>
              <a:rPr lang="en-US" altLang="zh-CN" b="1"/>
              <a:t>       </a:t>
            </a:r>
            <a:r>
              <a:rPr lang="en-US" altLang="zh-CN" sz="2800" b="1"/>
              <a:t>0      0      0      6      4       5      7      7      7      16     14</a:t>
            </a:r>
          </a:p>
          <a:p>
            <a:r>
              <a:rPr lang="en-US" altLang="zh-CN" b="1"/>
              <a:t>   </a:t>
            </a:r>
            <a:r>
              <a:rPr lang="en-US" altLang="zh-CN" sz="2800" b="1" i="1" u="sng">
                <a:solidFill>
                  <a:srgbClr val="CC3300"/>
                </a:solidFill>
              </a:rPr>
              <a:t>l</a:t>
            </a:r>
            <a:r>
              <a:rPr lang="en-US" altLang="zh-CN" sz="2800" b="1"/>
              <a:t>      0      2      3      6      6       8 </a:t>
            </a:r>
            <a:r>
              <a:rPr lang="en-US" altLang="zh-CN" b="1"/>
              <a:t>      7       7        10      16      14</a:t>
            </a:r>
          </a:p>
          <a:p>
            <a:r>
              <a:rPr lang="en-US" altLang="zh-CN" sz="2800" b="1" i="1" u="sng">
                <a:solidFill>
                  <a:srgbClr val="CC3300"/>
                </a:solidFill>
              </a:rPr>
              <a:t>l </a:t>
            </a:r>
            <a:r>
              <a:rPr lang="en-US" altLang="zh-CN" sz="2800" b="1" u="sng">
                <a:solidFill>
                  <a:srgbClr val="CC3300"/>
                </a:solidFill>
              </a:rPr>
              <a:t>- </a:t>
            </a:r>
            <a:r>
              <a:rPr lang="en-US" altLang="zh-CN" sz="2800" b="1" i="1" u="sng">
                <a:solidFill>
                  <a:srgbClr val="CC3300"/>
                </a:solidFill>
              </a:rPr>
              <a:t>e</a:t>
            </a:r>
            <a:r>
              <a:rPr lang="en-US" altLang="zh-CN" sz="2800" b="1" i="1"/>
              <a:t>    </a:t>
            </a:r>
            <a:r>
              <a:rPr lang="en-US" altLang="zh-CN" sz="2800" b="1"/>
              <a:t>0</a:t>
            </a:r>
            <a:r>
              <a:rPr lang="en-US" altLang="zh-CN" sz="2800" b="1" i="1"/>
              <a:t>      </a:t>
            </a:r>
            <a:r>
              <a:rPr lang="en-US" altLang="zh-CN" sz="2800" b="1"/>
              <a:t>2 </a:t>
            </a:r>
            <a:r>
              <a:rPr lang="en-US" altLang="zh-CN" b="1"/>
              <a:t>     </a:t>
            </a:r>
            <a:r>
              <a:rPr lang="en-US" altLang="zh-CN" sz="2800" b="1"/>
              <a:t>3      0      2       3      0      0       3       0       0</a:t>
            </a:r>
          </a:p>
          <a:p>
            <a:r>
              <a:rPr lang="zh-CN" altLang="en-US" b="1" u="sng">
                <a:solidFill>
                  <a:srgbClr val="CC3300"/>
                </a:solidFill>
                <a:ea typeface="隶书" pitchFamily="49" charset="-122"/>
              </a:rPr>
              <a:t>关键</a:t>
            </a:r>
            <a:r>
              <a:rPr lang="zh-CN" altLang="en-US" b="1">
                <a:ea typeface="隶书" pitchFamily="49" charset="-122"/>
              </a:rPr>
              <a:t>   是                       是                          是     是                 是      是</a:t>
            </a:r>
            <a:endParaRPr lang="zh-CN" altLang="en-US">
              <a:ea typeface="隶书" pitchFamily="49" charset="-122"/>
            </a:endParaRPr>
          </a:p>
        </p:txBody>
      </p:sp>
      <p:sp>
        <p:nvSpPr>
          <p:cNvPr id="5" name="灯片编号占位符 4"/>
          <p:cNvSpPr>
            <a:spLocks noGrp="1"/>
          </p:cNvSpPr>
          <p:nvPr>
            <p:ph type="sldNum" sz="quarter" idx="12"/>
          </p:nvPr>
        </p:nvSpPr>
        <p:spPr/>
        <p:txBody>
          <a:bodyPr/>
          <a:lstStyle/>
          <a:p>
            <a:fld id="{86F69F03-7E5B-48C0-A38A-F337664282DB}" type="slidenum">
              <a:rPr lang="en-US" altLang="zh-CN" smtClean="0"/>
              <a:pPr/>
              <a:t>204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2"/>
                                        </p:tgtEl>
                                        <p:attrNameLst>
                                          <p:attrName>style.visibility</p:attrName>
                                        </p:attrNameLst>
                                      </p:cBhvr>
                                      <p:to>
                                        <p:strVal val="visible"/>
                                      </p:to>
                                    </p:set>
                                    <p:anim calcmode="lin" valueType="num">
                                      <p:cBhvr additive="base">
                                        <p:cTn id="7" dur="500" fill="hold"/>
                                        <p:tgtEl>
                                          <p:spTgt spid="329732"/>
                                        </p:tgtEl>
                                        <p:attrNameLst>
                                          <p:attrName>ppt_x</p:attrName>
                                        </p:attrNameLst>
                                      </p:cBhvr>
                                      <p:tavLst>
                                        <p:tav tm="0">
                                          <p:val>
                                            <p:strVal val="0-#ppt_w/2"/>
                                          </p:val>
                                        </p:tav>
                                        <p:tav tm="100000">
                                          <p:val>
                                            <p:strVal val="#ppt_x"/>
                                          </p:val>
                                        </p:tav>
                                      </p:tavLst>
                                    </p:anim>
                                    <p:anim calcmode="lin" valueType="num">
                                      <p:cBhvr additive="base">
                                        <p:cTn id="8" dur="500" fill="hold"/>
                                        <p:tgtEl>
                                          <p:spTgt spid="329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9734"/>
                                        </p:tgtEl>
                                        <p:attrNameLst>
                                          <p:attrName>style.visibility</p:attrName>
                                        </p:attrNameLst>
                                      </p:cBhvr>
                                      <p:to>
                                        <p:strVal val="visible"/>
                                      </p:to>
                                    </p:set>
                                    <p:anim calcmode="lin" valueType="num">
                                      <p:cBhvr additive="base">
                                        <p:cTn id="13" dur="500" fill="hold"/>
                                        <p:tgtEl>
                                          <p:spTgt spid="329734"/>
                                        </p:tgtEl>
                                        <p:attrNameLst>
                                          <p:attrName>ppt_x</p:attrName>
                                        </p:attrNameLst>
                                      </p:cBhvr>
                                      <p:tavLst>
                                        <p:tav tm="0">
                                          <p:val>
                                            <p:strVal val="#ppt_x"/>
                                          </p:val>
                                        </p:tav>
                                        <p:tav tm="100000">
                                          <p:val>
                                            <p:strVal val="#ppt_x"/>
                                          </p:val>
                                        </p:tav>
                                      </p:tavLst>
                                    </p:anim>
                                    <p:anim calcmode="lin" valueType="num">
                                      <p:cBhvr additive="base">
                                        <p:cTn id="14" dur="500" fill="hold"/>
                                        <p:tgtEl>
                                          <p:spTgt spid="329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animBg="1"/>
      <p:bldP spid="329734" grpId="0" animBg="1"/>
    </p:bld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4" name="Line 6"/>
          <p:cNvSpPr>
            <a:spLocks noChangeShapeType="1"/>
          </p:cNvSpPr>
          <p:nvPr/>
        </p:nvSpPr>
        <p:spPr bwMode="auto">
          <a:xfrm flipV="1">
            <a:off x="1371600" y="4191000"/>
            <a:ext cx="9906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15" name="Line 7"/>
          <p:cNvSpPr>
            <a:spLocks noChangeShapeType="1"/>
          </p:cNvSpPr>
          <p:nvPr/>
        </p:nvSpPr>
        <p:spPr bwMode="auto">
          <a:xfrm>
            <a:off x="1371600" y="5181600"/>
            <a:ext cx="914400" cy="5334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18" name="Line 10"/>
          <p:cNvSpPr>
            <a:spLocks noChangeShapeType="1"/>
          </p:cNvSpPr>
          <p:nvPr/>
        </p:nvSpPr>
        <p:spPr bwMode="auto">
          <a:xfrm>
            <a:off x="2667000" y="4191000"/>
            <a:ext cx="9144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19" name="Line 11"/>
          <p:cNvSpPr>
            <a:spLocks noChangeShapeType="1"/>
          </p:cNvSpPr>
          <p:nvPr/>
        </p:nvSpPr>
        <p:spPr bwMode="auto">
          <a:xfrm flipV="1">
            <a:off x="2667000" y="5181600"/>
            <a:ext cx="914400" cy="6096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20" name="Line 12"/>
          <p:cNvSpPr>
            <a:spLocks noChangeShapeType="1"/>
          </p:cNvSpPr>
          <p:nvPr/>
        </p:nvSpPr>
        <p:spPr bwMode="auto">
          <a:xfrm flipV="1">
            <a:off x="3886200" y="4191000"/>
            <a:ext cx="9906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22" name="Line 14"/>
          <p:cNvSpPr>
            <a:spLocks noChangeShapeType="1"/>
          </p:cNvSpPr>
          <p:nvPr/>
        </p:nvSpPr>
        <p:spPr bwMode="auto">
          <a:xfrm>
            <a:off x="3886200" y="5181600"/>
            <a:ext cx="914400" cy="533400"/>
          </a:xfrm>
          <a:prstGeom prst="line">
            <a:avLst/>
          </a:prstGeom>
          <a:noFill/>
          <a:ln w="38100">
            <a:solidFill>
              <a:schemeClr val="tx2"/>
            </a:solidFill>
            <a:round/>
            <a:headEnd/>
            <a:tailEnd type="triangle" w="sm" len="lg"/>
          </a:ln>
          <a:effectLst/>
        </p:spPr>
        <p:txBody>
          <a:bodyPr wrap="none" anchor="ctr"/>
          <a:lstStyle/>
          <a:p>
            <a:endParaRPr lang="zh-CN" altLang="en-US"/>
          </a:p>
        </p:txBody>
      </p:sp>
      <p:sp>
        <p:nvSpPr>
          <p:cNvPr id="247824" name="Line 16"/>
          <p:cNvSpPr>
            <a:spLocks noChangeShapeType="1"/>
          </p:cNvSpPr>
          <p:nvPr/>
        </p:nvSpPr>
        <p:spPr bwMode="auto">
          <a:xfrm>
            <a:off x="5181600" y="4191000"/>
            <a:ext cx="914400" cy="6858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25" name="Line 17"/>
          <p:cNvSpPr>
            <a:spLocks noChangeShapeType="1"/>
          </p:cNvSpPr>
          <p:nvPr/>
        </p:nvSpPr>
        <p:spPr bwMode="auto">
          <a:xfrm flipV="1">
            <a:off x="5181600" y="5181600"/>
            <a:ext cx="914400" cy="6096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247828" name="Line 20"/>
          <p:cNvSpPr>
            <a:spLocks noChangeShapeType="1"/>
          </p:cNvSpPr>
          <p:nvPr/>
        </p:nvSpPr>
        <p:spPr bwMode="auto">
          <a:xfrm>
            <a:off x="6477000" y="5029200"/>
            <a:ext cx="1143000" cy="0"/>
          </a:xfrm>
          <a:prstGeom prst="line">
            <a:avLst/>
          </a:prstGeom>
          <a:noFill/>
          <a:ln w="38100">
            <a:solidFill>
              <a:schemeClr val="tx1"/>
            </a:solidFill>
            <a:round/>
            <a:headEnd/>
            <a:tailEnd type="triangle" w="sm" len="lg"/>
          </a:ln>
          <a:effectLst/>
        </p:spPr>
        <p:txBody>
          <a:bodyPr wrap="none" anchor="ctr"/>
          <a:lstStyle/>
          <a:p>
            <a:endParaRPr lang="zh-CN" altLang="en-US"/>
          </a:p>
        </p:txBody>
      </p:sp>
      <p:cxnSp>
        <p:nvCxnSpPr>
          <p:cNvPr id="247829" name="AutoShape 21"/>
          <p:cNvCxnSpPr>
            <a:cxnSpLocks noChangeShapeType="1"/>
          </p:cNvCxnSpPr>
          <p:nvPr/>
        </p:nvCxnSpPr>
        <p:spPr bwMode="auto">
          <a:xfrm rot="16200000" flipH="1">
            <a:off x="3694906" y="4923632"/>
            <a:ext cx="1587" cy="2190750"/>
          </a:xfrm>
          <a:prstGeom prst="curvedConnector3">
            <a:avLst>
              <a:gd name="adj1" fmla="val 17400000"/>
            </a:avLst>
          </a:prstGeom>
          <a:noFill/>
          <a:ln w="38100">
            <a:solidFill>
              <a:schemeClr val="tx1"/>
            </a:solidFill>
            <a:round/>
            <a:headEnd/>
            <a:tailEnd type="triangle" w="sm" len="lg"/>
          </a:ln>
          <a:effectLst/>
        </p:spPr>
      </p:cxnSp>
      <p:sp>
        <p:nvSpPr>
          <p:cNvPr id="247810" name="Oval 2" descr="白色大理石"/>
          <p:cNvSpPr>
            <a:spLocks noChangeArrowheads="1"/>
          </p:cNvSpPr>
          <p:nvPr/>
        </p:nvSpPr>
        <p:spPr bwMode="auto">
          <a:xfrm>
            <a:off x="990600" y="48006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rgbClr val="808080"/>
            </a:outerShdw>
          </a:effectLst>
        </p:spPr>
        <p:txBody>
          <a:bodyPr wrap="none" anchor="ctr"/>
          <a:lstStyle/>
          <a:p>
            <a:pPr algn="ctr"/>
            <a:r>
              <a:rPr lang="en-US" altLang="zh-CN" sz="3200">
                <a:solidFill>
                  <a:srgbClr val="FF3300"/>
                </a:solidFill>
                <a:latin typeface="Arial" charset="0"/>
              </a:rPr>
              <a:t>1</a:t>
            </a:r>
            <a:endParaRPr lang="en-US" altLang="zh-CN">
              <a:solidFill>
                <a:srgbClr val="FF3300"/>
              </a:solidFill>
            </a:endParaRPr>
          </a:p>
        </p:txBody>
      </p:sp>
      <p:sp>
        <p:nvSpPr>
          <p:cNvPr id="247811" name="Oval 3" descr="白色大理石"/>
          <p:cNvSpPr>
            <a:spLocks noChangeArrowheads="1"/>
          </p:cNvSpPr>
          <p:nvPr/>
        </p:nvSpPr>
        <p:spPr bwMode="auto">
          <a:xfrm>
            <a:off x="2209800" y="56388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3</a:t>
            </a:r>
            <a:endParaRPr lang="en-US" altLang="zh-CN">
              <a:solidFill>
                <a:srgbClr val="FF3300"/>
              </a:solidFill>
            </a:endParaRPr>
          </a:p>
        </p:txBody>
      </p:sp>
      <p:sp>
        <p:nvSpPr>
          <p:cNvPr id="247812" name="Oval 4" descr="白色大理石"/>
          <p:cNvSpPr>
            <a:spLocks noChangeArrowheads="1"/>
          </p:cNvSpPr>
          <p:nvPr/>
        </p:nvSpPr>
        <p:spPr bwMode="auto">
          <a:xfrm>
            <a:off x="2286000" y="38100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2</a:t>
            </a:r>
            <a:endParaRPr lang="en-US" altLang="zh-CN">
              <a:solidFill>
                <a:srgbClr val="FF3300"/>
              </a:solidFill>
            </a:endParaRPr>
          </a:p>
        </p:txBody>
      </p:sp>
      <p:sp>
        <p:nvSpPr>
          <p:cNvPr id="247813" name="Oval 5" descr="白色大理石"/>
          <p:cNvSpPr>
            <a:spLocks noChangeArrowheads="1"/>
          </p:cNvSpPr>
          <p:nvPr/>
        </p:nvSpPr>
        <p:spPr bwMode="auto">
          <a:xfrm>
            <a:off x="3505200" y="48006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chemeClr val="tx2"/>
                </a:solidFill>
                <a:latin typeface="Arial" charset="0"/>
              </a:rPr>
              <a:t>4</a:t>
            </a:r>
            <a:endParaRPr lang="en-US" altLang="zh-CN"/>
          </a:p>
        </p:txBody>
      </p:sp>
      <p:sp>
        <p:nvSpPr>
          <p:cNvPr id="247816" name="Text Box 8"/>
          <p:cNvSpPr txBox="1">
            <a:spLocks noChangeArrowheads="1"/>
          </p:cNvSpPr>
          <p:nvPr/>
        </p:nvSpPr>
        <p:spPr bwMode="auto">
          <a:xfrm>
            <a:off x="974725" y="4068763"/>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1</a:t>
            </a:r>
            <a:r>
              <a:rPr lang="en-US" altLang="zh-CN" sz="3200" b="1">
                <a:solidFill>
                  <a:srgbClr val="800080"/>
                </a:solidFill>
              </a:rPr>
              <a:t>=8</a:t>
            </a:r>
            <a:endParaRPr lang="en-US" altLang="zh-CN"/>
          </a:p>
        </p:txBody>
      </p:sp>
      <p:sp>
        <p:nvSpPr>
          <p:cNvPr id="247817" name="Text Box 9"/>
          <p:cNvSpPr txBox="1">
            <a:spLocks noChangeArrowheads="1"/>
          </p:cNvSpPr>
          <p:nvPr/>
        </p:nvSpPr>
        <p:spPr bwMode="auto">
          <a:xfrm>
            <a:off x="974725" y="5505450"/>
            <a:ext cx="1158875" cy="579438"/>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2</a:t>
            </a:r>
            <a:r>
              <a:rPr lang="en-US" altLang="zh-CN" sz="3200" b="1">
                <a:solidFill>
                  <a:srgbClr val="800080"/>
                </a:solidFill>
              </a:rPr>
              <a:t>=12</a:t>
            </a:r>
            <a:endParaRPr lang="en-US" altLang="zh-CN"/>
          </a:p>
        </p:txBody>
      </p:sp>
      <p:sp>
        <p:nvSpPr>
          <p:cNvPr id="247821" name="Oval 13" descr="白色大理石"/>
          <p:cNvSpPr>
            <a:spLocks noChangeArrowheads="1"/>
          </p:cNvSpPr>
          <p:nvPr/>
        </p:nvSpPr>
        <p:spPr bwMode="auto">
          <a:xfrm>
            <a:off x="4800600" y="38100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5</a:t>
            </a:r>
            <a:endParaRPr lang="en-US" altLang="zh-CN">
              <a:solidFill>
                <a:srgbClr val="FF3300"/>
              </a:solidFill>
            </a:endParaRPr>
          </a:p>
        </p:txBody>
      </p:sp>
      <p:sp>
        <p:nvSpPr>
          <p:cNvPr id="247823" name="Oval 15" descr="白色大理石"/>
          <p:cNvSpPr>
            <a:spLocks noChangeArrowheads="1"/>
          </p:cNvSpPr>
          <p:nvPr/>
        </p:nvSpPr>
        <p:spPr bwMode="auto">
          <a:xfrm>
            <a:off x="4724400" y="56388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6</a:t>
            </a:r>
            <a:endParaRPr lang="en-US" altLang="zh-CN">
              <a:solidFill>
                <a:srgbClr val="FF3300"/>
              </a:solidFill>
            </a:endParaRPr>
          </a:p>
        </p:txBody>
      </p:sp>
      <p:sp>
        <p:nvSpPr>
          <p:cNvPr id="247826" name="Oval 18" descr="白色大理石"/>
          <p:cNvSpPr>
            <a:spLocks noChangeArrowheads="1"/>
          </p:cNvSpPr>
          <p:nvPr/>
        </p:nvSpPr>
        <p:spPr bwMode="auto">
          <a:xfrm>
            <a:off x="6019800" y="48006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7</a:t>
            </a:r>
            <a:endParaRPr lang="en-US" altLang="zh-CN">
              <a:solidFill>
                <a:srgbClr val="FF3300"/>
              </a:solidFill>
            </a:endParaRPr>
          </a:p>
        </p:txBody>
      </p:sp>
      <p:sp>
        <p:nvSpPr>
          <p:cNvPr id="247827" name="Oval 19" descr="白色大理石"/>
          <p:cNvSpPr>
            <a:spLocks noChangeArrowheads="1"/>
          </p:cNvSpPr>
          <p:nvPr/>
        </p:nvSpPr>
        <p:spPr bwMode="auto">
          <a:xfrm>
            <a:off x="7620000" y="4800600"/>
            <a:ext cx="457200" cy="457200"/>
          </a:xfrm>
          <a:prstGeom prst="ellipse">
            <a:avLst/>
          </a:prstGeom>
          <a:blipFill dpi="0" rotWithShape="0">
            <a:blip r:embed="rId2" cstate="print"/>
            <a:srcRect/>
            <a:tile tx="0" ty="0" sx="100000" sy="100000" flip="none" algn="tl"/>
          </a:blipFill>
          <a:ln w="38100">
            <a:noFill/>
            <a:round/>
            <a:headEnd/>
            <a:tailEnd/>
          </a:ln>
          <a:effectLst>
            <a:outerShdw dist="35921" dir="2700000" algn="ctr" rotWithShape="0">
              <a:schemeClr val="bg2"/>
            </a:outerShdw>
          </a:effectLst>
        </p:spPr>
        <p:txBody>
          <a:bodyPr wrap="none" anchor="ctr"/>
          <a:lstStyle/>
          <a:p>
            <a:pPr algn="ctr"/>
            <a:r>
              <a:rPr lang="en-US" altLang="zh-CN" sz="3200">
                <a:solidFill>
                  <a:srgbClr val="FF3300"/>
                </a:solidFill>
                <a:latin typeface="Arial" charset="0"/>
              </a:rPr>
              <a:t>8</a:t>
            </a:r>
            <a:endParaRPr lang="en-US" altLang="zh-CN">
              <a:solidFill>
                <a:srgbClr val="FF3300"/>
              </a:solidFill>
            </a:endParaRPr>
          </a:p>
        </p:txBody>
      </p:sp>
      <p:sp>
        <p:nvSpPr>
          <p:cNvPr id="247830" name="Text Box 22"/>
          <p:cNvSpPr txBox="1">
            <a:spLocks noChangeArrowheads="1"/>
          </p:cNvSpPr>
          <p:nvPr/>
        </p:nvSpPr>
        <p:spPr bwMode="auto">
          <a:xfrm>
            <a:off x="6400800" y="4373563"/>
            <a:ext cx="129222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10</a:t>
            </a:r>
            <a:r>
              <a:rPr lang="en-US" altLang="zh-CN" sz="3200" b="1">
                <a:solidFill>
                  <a:srgbClr val="800080"/>
                </a:solidFill>
              </a:rPr>
              <a:t>=12</a:t>
            </a:r>
            <a:endParaRPr lang="en-US" altLang="zh-CN"/>
          </a:p>
        </p:txBody>
      </p:sp>
      <p:sp>
        <p:nvSpPr>
          <p:cNvPr id="247831" name="Text Box 23"/>
          <p:cNvSpPr txBox="1">
            <a:spLocks noChangeArrowheads="1"/>
          </p:cNvSpPr>
          <p:nvPr/>
        </p:nvSpPr>
        <p:spPr bwMode="auto">
          <a:xfrm>
            <a:off x="5394325" y="5353050"/>
            <a:ext cx="955675" cy="579438"/>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9</a:t>
            </a:r>
            <a:r>
              <a:rPr lang="en-US" altLang="zh-CN" sz="3200" b="1">
                <a:solidFill>
                  <a:srgbClr val="800080"/>
                </a:solidFill>
              </a:rPr>
              <a:t>=6</a:t>
            </a:r>
            <a:endParaRPr lang="en-US" altLang="zh-CN"/>
          </a:p>
        </p:txBody>
      </p:sp>
      <p:sp>
        <p:nvSpPr>
          <p:cNvPr id="247832" name="Text Box 24"/>
          <p:cNvSpPr txBox="1">
            <a:spLocks noChangeArrowheads="1"/>
          </p:cNvSpPr>
          <p:nvPr/>
        </p:nvSpPr>
        <p:spPr bwMode="auto">
          <a:xfrm>
            <a:off x="5394325" y="3916363"/>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8</a:t>
            </a:r>
            <a:r>
              <a:rPr lang="en-US" altLang="zh-CN" sz="3200" b="1">
                <a:solidFill>
                  <a:srgbClr val="800080"/>
                </a:solidFill>
              </a:rPr>
              <a:t>=18</a:t>
            </a:r>
            <a:endParaRPr lang="en-US" altLang="zh-CN"/>
          </a:p>
        </p:txBody>
      </p:sp>
      <p:sp>
        <p:nvSpPr>
          <p:cNvPr id="247833" name="Text Box 25"/>
          <p:cNvSpPr txBox="1">
            <a:spLocks noChangeArrowheads="1"/>
          </p:cNvSpPr>
          <p:nvPr/>
        </p:nvSpPr>
        <p:spPr bwMode="auto">
          <a:xfrm>
            <a:off x="3124200" y="5668963"/>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5</a:t>
            </a:r>
            <a:r>
              <a:rPr lang="en-US" altLang="zh-CN" sz="3200" b="1">
                <a:solidFill>
                  <a:srgbClr val="800080"/>
                </a:solidFill>
              </a:rPr>
              <a:t>=28</a:t>
            </a:r>
            <a:endParaRPr lang="en-US" altLang="zh-CN"/>
          </a:p>
        </p:txBody>
      </p:sp>
      <p:sp>
        <p:nvSpPr>
          <p:cNvPr id="247834" name="Text Box 26"/>
          <p:cNvSpPr txBox="1">
            <a:spLocks noChangeArrowheads="1"/>
          </p:cNvSpPr>
          <p:nvPr/>
        </p:nvSpPr>
        <p:spPr bwMode="auto">
          <a:xfrm>
            <a:off x="4175125" y="4906963"/>
            <a:ext cx="9556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6</a:t>
            </a:r>
            <a:r>
              <a:rPr lang="en-US" altLang="zh-CN" sz="3200" b="1">
                <a:solidFill>
                  <a:srgbClr val="800080"/>
                </a:solidFill>
              </a:rPr>
              <a:t>=8</a:t>
            </a:r>
            <a:endParaRPr lang="en-US" altLang="zh-CN"/>
          </a:p>
        </p:txBody>
      </p:sp>
      <p:sp>
        <p:nvSpPr>
          <p:cNvPr id="247835" name="Text Box 27"/>
          <p:cNvSpPr txBox="1">
            <a:spLocks noChangeArrowheads="1"/>
          </p:cNvSpPr>
          <p:nvPr/>
        </p:nvSpPr>
        <p:spPr bwMode="auto">
          <a:xfrm>
            <a:off x="3641725" y="3962400"/>
            <a:ext cx="955675" cy="579438"/>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7</a:t>
            </a:r>
            <a:r>
              <a:rPr lang="en-US" altLang="zh-CN" sz="3200" b="1">
                <a:solidFill>
                  <a:srgbClr val="800080"/>
                </a:solidFill>
              </a:rPr>
              <a:t>=6</a:t>
            </a:r>
            <a:endParaRPr lang="en-US" altLang="zh-CN"/>
          </a:p>
        </p:txBody>
      </p:sp>
      <p:sp>
        <p:nvSpPr>
          <p:cNvPr id="247836" name="Text Box 28"/>
          <p:cNvSpPr txBox="1">
            <a:spLocks noChangeArrowheads="1"/>
          </p:cNvSpPr>
          <p:nvPr/>
        </p:nvSpPr>
        <p:spPr bwMode="auto">
          <a:xfrm>
            <a:off x="1981200" y="4373563"/>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3</a:t>
            </a:r>
            <a:r>
              <a:rPr lang="en-US" altLang="zh-CN" sz="3200" b="1">
                <a:solidFill>
                  <a:srgbClr val="800080"/>
                </a:solidFill>
              </a:rPr>
              <a:t>=14</a:t>
            </a:r>
            <a:endParaRPr lang="en-US" altLang="zh-CN"/>
          </a:p>
        </p:txBody>
      </p:sp>
      <p:sp>
        <p:nvSpPr>
          <p:cNvPr id="247837" name="Text Box 29"/>
          <p:cNvSpPr txBox="1">
            <a:spLocks noChangeArrowheads="1"/>
          </p:cNvSpPr>
          <p:nvPr/>
        </p:nvSpPr>
        <p:spPr bwMode="auto">
          <a:xfrm>
            <a:off x="2117725" y="4983163"/>
            <a:ext cx="1158875" cy="579437"/>
          </a:xfrm>
          <a:prstGeom prst="rect">
            <a:avLst/>
          </a:prstGeom>
          <a:noFill/>
          <a:ln w="9525">
            <a:noFill/>
            <a:miter lim="800000"/>
            <a:headEnd/>
            <a:tailEnd/>
          </a:ln>
          <a:effectLst/>
        </p:spPr>
        <p:txBody>
          <a:bodyPr wrap="none">
            <a:spAutoFit/>
          </a:bodyPr>
          <a:lstStyle/>
          <a:p>
            <a:r>
              <a:rPr lang="en-US" altLang="zh-CN" sz="3200" b="1" i="1">
                <a:solidFill>
                  <a:srgbClr val="800080"/>
                </a:solidFill>
              </a:rPr>
              <a:t>a</a:t>
            </a:r>
            <a:r>
              <a:rPr lang="en-US" altLang="zh-CN" sz="3200" b="1" baseline="-25000">
                <a:solidFill>
                  <a:srgbClr val="800080"/>
                </a:solidFill>
              </a:rPr>
              <a:t>4</a:t>
            </a:r>
            <a:r>
              <a:rPr lang="en-US" altLang="zh-CN" sz="3200" b="1">
                <a:solidFill>
                  <a:srgbClr val="800080"/>
                </a:solidFill>
              </a:rPr>
              <a:t>=10</a:t>
            </a:r>
            <a:endParaRPr lang="en-US" altLang="zh-CN"/>
          </a:p>
        </p:txBody>
      </p:sp>
      <p:sp>
        <p:nvSpPr>
          <p:cNvPr id="247838" name="Rectangle 30"/>
          <p:cNvSpPr>
            <a:spLocks noChangeArrowheads="1"/>
          </p:cNvSpPr>
          <p:nvPr/>
        </p:nvSpPr>
        <p:spPr bwMode="auto">
          <a:xfrm>
            <a:off x="1524000" y="762000"/>
            <a:ext cx="5562600" cy="1066800"/>
          </a:xfrm>
          <a:prstGeom prst="rect">
            <a:avLst/>
          </a:prstGeom>
          <a:solidFill>
            <a:srgbClr val="99FFCC"/>
          </a:solidFill>
          <a:ln w="28575">
            <a:solidFill>
              <a:srgbClr val="800080"/>
            </a:solidFill>
            <a:miter lim="800000"/>
            <a:headEnd/>
            <a:tailEnd/>
          </a:ln>
          <a:effectLst>
            <a:outerShdw dist="107763" dir="2700000" algn="ctr" rotWithShape="0">
              <a:schemeClr val="bg2"/>
            </a:outerShdw>
          </a:effectLst>
        </p:spPr>
        <p:txBody>
          <a:bodyPr wrap="none" anchor="ctr"/>
          <a:lstStyle/>
          <a:p>
            <a:pPr algn="ctr"/>
            <a:endParaRPr lang="zh-CN" altLang="zh-CN"/>
          </a:p>
        </p:txBody>
      </p:sp>
      <p:sp>
        <p:nvSpPr>
          <p:cNvPr id="247839" name="Text Box 31"/>
          <p:cNvSpPr txBox="1">
            <a:spLocks noChangeArrowheads="1"/>
          </p:cNvSpPr>
          <p:nvPr/>
        </p:nvSpPr>
        <p:spPr bwMode="auto">
          <a:xfrm>
            <a:off x="838200" y="762000"/>
            <a:ext cx="550151" cy="1077218"/>
          </a:xfrm>
          <a:prstGeom prst="rect">
            <a:avLst/>
          </a:prstGeom>
          <a:noFill/>
          <a:ln w="9525">
            <a:noFill/>
            <a:miter lim="800000"/>
            <a:headEnd/>
            <a:tailEnd/>
          </a:ln>
          <a:effectLst/>
        </p:spPr>
        <p:txBody>
          <a:bodyPr wrap="none">
            <a:spAutoFit/>
          </a:bodyPr>
          <a:lstStyle/>
          <a:p>
            <a:r>
              <a:rPr lang="en-US" altLang="zh-CN" sz="3200" b="1" i="1" dirty="0" err="1" smtClean="0">
                <a:solidFill>
                  <a:schemeClr val="tx2"/>
                </a:solidFill>
              </a:rPr>
              <a:t>ee</a:t>
            </a:r>
            <a:endParaRPr lang="en-US" altLang="zh-CN" sz="3200" b="1" i="1" dirty="0">
              <a:solidFill>
                <a:schemeClr val="tx2"/>
              </a:solidFill>
            </a:endParaRPr>
          </a:p>
          <a:p>
            <a:r>
              <a:rPr lang="en-US" altLang="zh-CN" sz="3200" b="1" i="1" dirty="0" smtClean="0">
                <a:solidFill>
                  <a:schemeClr val="tx2"/>
                </a:solidFill>
              </a:rPr>
              <a:t>le</a:t>
            </a:r>
            <a:endParaRPr lang="en-US" altLang="zh-CN" sz="3200" b="1" i="1" dirty="0">
              <a:solidFill>
                <a:srgbClr val="000099"/>
              </a:solidFill>
            </a:endParaRPr>
          </a:p>
        </p:txBody>
      </p:sp>
      <p:sp>
        <p:nvSpPr>
          <p:cNvPr id="247840" name="Text Box 32"/>
          <p:cNvSpPr txBox="1">
            <a:spLocks noChangeArrowheads="1"/>
          </p:cNvSpPr>
          <p:nvPr/>
        </p:nvSpPr>
        <p:spPr bwMode="auto">
          <a:xfrm>
            <a:off x="1711325" y="304800"/>
            <a:ext cx="5162550" cy="519113"/>
          </a:xfrm>
          <a:prstGeom prst="rect">
            <a:avLst/>
          </a:prstGeom>
          <a:noFill/>
          <a:ln w="9525">
            <a:noFill/>
            <a:miter lim="800000"/>
            <a:headEnd/>
            <a:tailEnd/>
          </a:ln>
          <a:effectLst/>
        </p:spPr>
        <p:txBody>
          <a:bodyPr wrap="none">
            <a:spAutoFit/>
          </a:bodyPr>
          <a:lstStyle/>
          <a:p>
            <a:r>
              <a:rPr lang="en-US" altLang="zh-CN" sz="2800" b="1">
                <a:solidFill>
                  <a:srgbClr val="800080"/>
                </a:solidFill>
              </a:rPr>
              <a:t>1      2      3      4     5      6      7     8</a:t>
            </a:r>
            <a:endParaRPr lang="en-US" altLang="zh-CN"/>
          </a:p>
        </p:txBody>
      </p:sp>
      <p:sp>
        <p:nvSpPr>
          <p:cNvPr id="247841" name="Line 33"/>
          <p:cNvSpPr>
            <a:spLocks noChangeShapeType="1"/>
          </p:cNvSpPr>
          <p:nvPr/>
        </p:nvSpPr>
        <p:spPr bwMode="auto">
          <a:xfrm>
            <a:off x="1524000" y="1295400"/>
            <a:ext cx="5562600" cy="0"/>
          </a:xfrm>
          <a:prstGeom prst="line">
            <a:avLst/>
          </a:prstGeom>
          <a:noFill/>
          <a:ln w="28575">
            <a:solidFill>
              <a:srgbClr val="800080"/>
            </a:solidFill>
            <a:round/>
            <a:headEnd/>
            <a:tailEnd/>
          </a:ln>
          <a:effectLst/>
        </p:spPr>
        <p:txBody>
          <a:bodyPr wrap="none" anchor="ctr"/>
          <a:lstStyle/>
          <a:p>
            <a:endParaRPr lang="zh-CN" altLang="en-US"/>
          </a:p>
        </p:txBody>
      </p:sp>
      <p:sp>
        <p:nvSpPr>
          <p:cNvPr id="247842" name="Text Box 34"/>
          <p:cNvSpPr txBox="1">
            <a:spLocks noChangeArrowheads="1"/>
          </p:cNvSpPr>
          <p:nvPr/>
        </p:nvSpPr>
        <p:spPr bwMode="auto">
          <a:xfrm>
            <a:off x="1508125" y="762000"/>
            <a:ext cx="5467350" cy="1066800"/>
          </a:xfrm>
          <a:prstGeom prst="rect">
            <a:avLst/>
          </a:prstGeom>
          <a:noFill/>
          <a:ln w="9525">
            <a:noFill/>
            <a:miter lim="800000"/>
            <a:headEnd/>
            <a:tailEnd/>
          </a:ln>
          <a:effectLst/>
        </p:spPr>
        <p:txBody>
          <a:bodyPr>
            <a:spAutoFit/>
          </a:bodyPr>
          <a:lstStyle/>
          <a:p>
            <a:r>
              <a:rPr lang="en-US" altLang="zh-CN" sz="3200" b="1"/>
              <a:t>  </a:t>
            </a:r>
            <a:r>
              <a:rPr lang="en-US" altLang="zh-CN" sz="3200" b="1">
                <a:solidFill>
                  <a:srgbClr val="000099"/>
                </a:solidFill>
              </a:rPr>
              <a:t>0     8   12   22   28  40   46   58</a:t>
            </a:r>
          </a:p>
          <a:p>
            <a:r>
              <a:rPr lang="en-US" altLang="zh-CN" sz="3200" b="1">
                <a:solidFill>
                  <a:srgbClr val="000099"/>
                </a:solidFill>
              </a:rPr>
              <a:t>  0     8   12   22   28  40   46   58</a:t>
            </a:r>
            <a:endParaRPr lang="en-US" altLang="zh-CN"/>
          </a:p>
        </p:txBody>
      </p:sp>
      <p:sp>
        <p:nvSpPr>
          <p:cNvPr id="247843" name="Line 35"/>
          <p:cNvSpPr>
            <a:spLocks noChangeShapeType="1"/>
          </p:cNvSpPr>
          <p:nvPr/>
        </p:nvSpPr>
        <p:spPr bwMode="auto">
          <a:xfrm>
            <a:off x="22098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4" name="Line 36"/>
          <p:cNvSpPr>
            <a:spLocks noChangeShapeType="1"/>
          </p:cNvSpPr>
          <p:nvPr/>
        </p:nvSpPr>
        <p:spPr bwMode="auto">
          <a:xfrm>
            <a:off x="28956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5" name="Line 37"/>
          <p:cNvSpPr>
            <a:spLocks noChangeShapeType="1"/>
          </p:cNvSpPr>
          <p:nvPr/>
        </p:nvSpPr>
        <p:spPr bwMode="auto">
          <a:xfrm>
            <a:off x="35814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6" name="Line 38"/>
          <p:cNvSpPr>
            <a:spLocks noChangeShapeType="1"/>
          </p:cNvSpPr>
          <p:nvPr/>
        </p:nvSpPr>
        <p:spPr bwMode="auto">
          <a:xfrm>
            <a:off x="42672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7" name="Line 39"/>
          <p:cNvSpPr>
            <a:spLocks noChangeShapeType="1"/>
          </p:cNvSpPr>
          <p:nvPr/>
        </p:nvSpPr>
        <p:spPr bwMode="auto">
          <a:xfrm>
            <a:off x="49530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8" name="Line 40"/>
          <p:cNvSpPr>
            <a:spLocks noChangeShapeType="1"/>
          </p:cNvSpPr>
          <p:nvPr/>
        </p:nvSpPr>
        <p:spPr bwMode="auto">
          <a:xfrm>
            <a:off x="56388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49" name="Line 41"/>
          <p:cNvSpPr>
            <a:spLocks noChangeShapeType="1"/>
          </p:cNvSpPr>
          <p:nvPr/>
        </p:nvSpPr>
        <p:spPr bwMode="auto">
          <a:xfrm>
            <a:off x="6324600" y="762000"/>
            <a:ext cx="0" cy="1066800"/>
          </a:xfrm>
          <a:prstGeom prst="line">
            <a:avLst/>
          </a:prstGeom>
          <a:noFill/>
          <a:ln w="28575">
            <a:solidFill>
              <a:srgbClr val="800080"/>
            </a:solidFill>
            <a:round/>
            <a:headEnd/>
            <a:tailEnd/>
          </a:ln>
          <a:effectLst/>
        </p:spPr>
        <p:txBody>
          <a:bodyPr wrap="none" anchor="ctr"/>
          <a:lstStyle/>
          <a:p>
            <a:endParaRPr lang="zh-CN" altLang="en-US"/>
          </a:p>
        </p:txBody>
      </p:sp>
      <p:sp>
        <p:nvSpPr>
          <p:cNvPr id="247850" name="Rectangle 42"/>
          <p:cNvSpPr>
            <a:spLocks noChangeArrowheads="1"/>
          </p:cNvSpPr>
          <p:nvPr/>
        </p:nvSpPr>
        <p:spPr bwMode="auto">
          <a:xfrm>
            <a:off x="1295400" y="2362200"/>
            <a:ext cx="6629400" cy="990600"/>
          </a:xfrm>
          <a:prstGeom prst="rect">
            <a:avLst/>
          </a:prstGeom>
          <a:solidFill>
            <a:srgbClr val="99FFCC"/>
          </a:solidFill>
          <a:ln w="9525">
            <a:solidFill>
              <a:srgbClr val="800080"/>
            </a:solidFill>
            <a:miter lim="800000"/>
            <a:headEnd/>
            <a:tailEnd/>
          </a:ln>
          <a:effectLst>
            <a:outerShdw dist="107763" dir="2700000" algn="ctr" rotWithShape="0">
              <a:schemeClr val="bg2"/>
            </a:outerShdw>
          </a:effectLst>
        </p:spPr>
        <p:txBody>
          <a:bodyPr wrap="none" anchor="ctr"/>
          <a:lstStyle/>
          <a:p>
            <a:endParaRPr lang="zh-CN" altLang="zh-CN"/>
          </a:p>
        </p:txBody>
      </p:sp>
      <p:sp>
        <p:nvSpPr>
          <p:cNvPr id="247851" name="Text Box 43"/>
          <p:cNvSpPr txBox="1">
            <a:spLocks noChangeArrowheads="1"/>
          </p:cNvSpPr>
          <p:nvPr/>
        </p:nvSpPr>
        <p:spPr bwMode="auto">
          <a:xfrm>
            <a:off x="914400" y="2286000"/>
            <a:ext cx="365125" cy="1066800"/>
          </a:xfrm>
          <a:prstGeom prst="rect">
            <a:avLst/>
          </a:prstGeom>
          <a:noFill/>
          <a:ln w="9525">
            <a:noFill/>
            <a:miter lim="800000"/>
            <a:headEnd/>
            <a:tailEnd/>
          </a:ln>
          <a:effectLst/>
        </p:spPr>
        <p:txBody>
          <a:bodyPr wrap="none">
            <a:spAutoFit/>
          </a:bodyPr>
          <a:lstStyle/>
          <a:p>
            <a:r>
              <a:rPr lang="en-US" altLang="zh-CN" sz="3200" b="1" i="1">
                <a:solidFill>
                  <a:schemeClr val="tx2"/>
                </a:solidFill>
              </a:rPr>
              <a:t>e</a:t>
            </a:r>
          </a:p>
          <a:p>
            <a:r>
              <a:rPr lang="en-US" altLang="zh-CN" sz="3200" b="1" i="1">
                <a:solidFill>
                  <a:schemeClr val="tx2"/>
                </a:solidFill>
              </a:rPr>
              <a:t>l</a:t>
            </a:r>
            <a:endParaRPr lang="en-US" altLang="zh-CN"/>
          </a:p>
        </p:txBody>
      </p:sp>
      <p:sp>
        <p:nvSpPr>
          <p:cNvPr id="247852" name="Text Box 44"/>
          <p:cNvSpPr txBox="1">
            <a:spLocks noChangeArrowheads="1"/>
          </p:cNvSpPr>
          <p:nvPr/>
        </p:nvSpPr>
        <p:spPr bwMode="auto">
          <a:xfrm>
            <a:off x="1365250" y="2286000"/>
            <a:ext cx="6483350" cy="1066800"/>
          </a:xfrm>
          <a:prstGeom prst="rect">
            <a:avLst/>
          </a:prstGeom>
          <a:noFill/>
          <a:ln w="9525">
            <a:noFill/>
            <a:miter lim="800000"/>
            <a:headEnd/>
            <a:tailEnd/>
          </a:ln>
          <a:effectLst/>
        </p:spPr>
        <p:txBody>
          <a:bodyPr wrap="none">
            <a:spAutoFit/>
          </a:bodyPr>
          <a:lstStyle/>
          <a:p>
            <a:r>
              <a:rPr lang="en-US" altLang="zh-CN" sz="3200" b="1">
                <a:solidFill>
                  <a:srgbClr val="000099"/>
                </a:solidFill>
              </a:rPr>
              <a:t>0    0    8    12   12   22   22  28  40   46</a:t>
            </a:r>
          </a:p>
          <a:p>
            <a:r>
              <a:rPr lang="en-US" altLang="zh-CN" sz="3200" b="1">
                <a:solidFill>
                  <a:srgbClr val="000099"/>
                </a:solidFill>
              </a:rPr>
              <a:t>0    0    8    12   12   32   22  28  40   46</a:t>
            </a:r>
            <a:endParaRPr lang="en-US" altLang="zh-CN"/>
          </a:p>
        </p:txBody>
      </p:sp>
      <p:sp>
        <p:nvSpPr>
          <p:cNvPr id="247853" name="Line 45"/>
          <p:cNvSpPr>
            <a:spLocks noChangeShapeType="1"/>
          </p:cNvSpPr>
          <p:nvPr/>
        </p:nvSpPr>
        <p:spPr bwMode="auto">
          <a:xfrm>
            <a:off x="19050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4" name="Line 46"/>
          <p:cNvSpPr>
            <a:spLocks noChangeShapeType="1"/>
          </p:cNvSpPr>
          <p:nvPr/>
        </p:nvSpPr>
        <p:spPr bwMode="auto">
          <a:xfrm>
            <a:off x="25146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5" name="Line 47"/>
          <p:cNvSpPr>
            <a:spLocks noChangeShapeType="1"/>
          </p:cNvSpPr>
          <p:nvPr/>
        </p:nvSpPr>
        <p:spPr bwMode="auto">
          <a:xfrm>
            <a:off x="31242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6" name="Line 48"/>
          <p:cNvSpPr>
            <a:spLocks noChangeShapeType="1"/>
          </p:cNvSpPr>
          <p:nvPr/>
        </p:nvSpPr>
        <p:spPr bwMode="auto">
          <a:xfrm>
            <a:off x="38100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7" name="Line 49"/>
          <p:cNvSpPr>
            <a:spLocks noChangeShapeType="1"/>
          </p:cNvSpPr>
          <p:nvPr/>
        </p:nvSpPr>
        <p:spPr bwMode="auto">
          <a:xfrm>
            <a:off x="44958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8" name="Line 50"/>
          <p:cNvSpPr>
            <a:spLocks noChangeShapeType="1"/>
          </p:cNvSpPr>
          <p:nvPr/>
        </p:nvSpPr>
        <p:spPr bwMode="auto">
          <a:xfrm>
            <a:off x="51816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59" name="Line 51"/>
          <p:cNvSpPr>
            <a:spLocks noChangeShapeType="1"/>
          </p:cNvSpPr>
          <p:nvPr/>
        </p:nvSpPr>
        <p:spPr bwMode="auto">
          <a:xfrm>
            <a:off x="58674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60" name="Line 52"/>
          <p:cNvSpPr>
            <a:spLocks noChangeShapeType="1"/>
          </p:cNvSpPr>
          <p:nvPr/>
        </p:nvSpPr>
        <p:spPr bwMode="auto">
          <a:xfrm>
            <a:off x="65532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61" name="Line 53"/>
          <p:cNvSpPr>
            <a:spLocks noChangeShapeType="1"/>
          </p:cNvSpPr>
          <p:nvPr/>
        </p:nvSpPr>
        <p:spPr bwMode="auto">
          <a:xfrm>
            <a:off x="7239000" y="2362200"/>
            <a:ext cx="0" cy="990600"/>
          </a:xfrm>
          <a:prstGeom prst="line">
            <a:avLst/>
          </a:prstGeom>
          <a:noFill/>
          <a:ln w="9525">
            <a:solidFill>
              <a:srgbClr val="800080"/>
            </a:solidFill>
            <a:round/>
            <a:headEnd/>
            <a:tailEnd/>
          </a:ln>
          <a:effectLst/>
        </p:spPr>
        <p:txBody>
          <a:bodyPr wrap="none" anchor="ctr"/>
          <a:lstStyle/>
          <a:p>
            <a:endParaRPr lang="zh-CN" altLang="en-US"/>
          </a:p>
        </p:txBody>
      </p:sp>
      <p:sp>
        <p:nvSpPr>
          <p:cNvPr id="247862" name="Line 54"/>
          <p:cNvSpPr>
            <a:spLocks noChangeShapeType="1"/>
          </p:cNvSpPr>
          <p:nvPr/>
        </p:nvSpPr>
        <p:spPr bwMode="auto">
          <a:xfrm>
            <a:off x="1295400" y="2819400"/>
            <a:ext cx="6629400" cy="0"/>
          </a:xfrm>
          <a:prstGeom prst="line">
            <a:avLst/>
          </a:prstGeom>
          <a:noFill/>
          <a:ln w="9525">
            <a:solidFill>
              <a:srgbClr val="800080"/>
            </a:solidFill>
            <a:round/>
            <a:headEnd/>
            <a:tailEnd/>
          </a:ln>
          <a:effectLst/>
        </p:spPr>
        <p:txBody>
          <a:bodyPr wrap="none" anchor="ctr"/>
          <a:lstStyle/>
          <a:p>
            <a:endParaRPr lang="zh-CN" altLang="en-US"/>
          </a:p>
        </p:txBody>
      </p:sp>
      <p:sp>
        <p:nvSpPr>
          <p:cNvPr id="247863" name="Text Box 55"/>
          <p:cNvSpPr txBox="1">
            <a:spLocks noChangeArrowheads="1"/>
          </p:cNvSpPr>
          <p:nvPr/>
        </p:nvSpPr>
        <p:spPr bwMode="auto">
          <a:xfrm>
            <a:off x="1416050" y="1919288"/>
            <a:ext cx="6407150" cy="519112"/>
          </a:xfrm>
          <a:prstGeom prst="rect">
            <a:avLst/>
          </a:prstGeom>
          <a:noFill/>
          <a:ln w="9525">
            <a:noFill/>
            <a:miter lim="800000"/>
            <a:headEnd/>
            <a:tailEnd/>
          </a:ln>
          <a:effectLst/>
        </p:spPr>
        <p:txBody>
          <a:bodyPr wrap="none">
            <a:spAutoFit/>
          </a:bodyPr>
          <a:lstStyle/>
          <a:p>
            <a:r>
              <a:rPr lang="en-US" altLang="zh-CN" sz="2800" b="1">
                <a:solidFill>
                  <a:srgbClr val="800080"/>
                </a:solidFill>
              </a:rPr>
              <a:t>1     2     3     4     5      6      7     8      9     10</a:t>
            </a:r>
            <a:endParaRPr lang="en-US" altLang="zh-CN" b="1">
              <a:solidFill>
                <a:srgbClr val="800080"/>
              </a:solidFill>
            </a:endParaRPr>
          </a:p>
        </p:txBody>
      </p:sp>
      <p:sp>
        <p:nvSpPr>
          <p:cNvPr id="56" name="灯片编号占位符 55"/>
          <p:cNvSpPr>
            <a:spLocks noGrp="1"/>
          </p:cNvSpPr>
          <p:nvPr>
            <p:ph type="sldNum" sz="quarter" idx="12"/>
          </p:nvPr>
        </p:nvSpPr>
        <p:spPr/>
        <p:txBody>
          <a:bodyPr/>
          <a:lstStyle/>
          <a:p>
            <a:fld id="{EB19EAB4-AE1B-4E29-9BB5-042721FF4900}" type="slidenum">
              <a:rPr lang="en-US" altLang="zh-CN" smtClean="0"/>
              <a:pPr/>
              <a:t>205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7838"/>
                                        </p:tgtEl>
                                        <p:attrNameLst>
                                          <p:attrName>style.visibility</p:attrName>
                                        </p:attrNameLst>
                                      </p:cBhvr>
                                      <p:to>
                                        <p:strVal val="visible"/>
                                      </p:to>
                                    </p:set>
                                    <p:anim calcmode="lin" valueType="num">
                                      <p:cBhvr additive="base">
                                        <p:cTn id="7" dur="500" fill="hold"/>
                                        <p:tgtEl>
                                          <p:spTgt spid="247838"/>
                                        </p:tgtEl>
                                        <p:attrNameLst>
                                          <p:attrName>ppt_x</p:attrName>
                                        </p:attrNameLst>
                                      </p:cBhvr>
                                      <p:tavLst>
                                        <p:tav tm="0">
                                          <p:val>
                                            <p:strVal val="#ppt_x"/>
                                          </p:val>
                                        </p:tav>
                                        <p:tav tm="100000">
                                          <p:val>
                                            <p:strVal val="#ppt_x"/>
                                          </p:val>
                                        </p:tav>
                                      </p:tavLst>
                                    </p:anim>
                                    <p:anim calcmode="lin" valueType="num">
                                      <p:cBhvr additive="base">
                                        <p:cTn id="8" dur="500" fill="hold"/>
                                        <p:tgtEl>
                                          <p:spTgt spid="24783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7839"/>
                                        </p:tgtEl>
                                        <p:attrNameLst>
                                          <p:attrName>style.visibility</p:attrName>
                                        </p:attrNameLst>
                                      </p:cBhvr>
                                      <p:to>
                                        <p:strVal val="visible"/>
                                      </p:to>
                                    </p:set>
                                    <p:anim calcmode="lin" valueType="num">
                                      <p:cBhvr additive="base">
                                        <p:cTn id="11" dur="500" fill="hold"/>
                                        <p:tgtEl>
                                          <p:spTgt spid="247839"/>
                                        </p:tgtEl>
                                        <p:attrNameLst>
                                          <p:attrName>ppt_x</p:attrName>
                                        </p:attrNameLst>
                                      </p:cBhvr>
                                      <p:tavLst>
                                        <p:tav tm="0">
                                          <p:val>
                                            <p:strVal val="#ppt_x"/>
                                          </p:val>
                                        </p:tav>
                                        <p:tav tm="100000">
                                          <p:val>
                                            <p:strVal val="#ppt_x"/>
                                          </p:val>
                                        </p:tav>
                                      </p:tavLst>
                                    </p:anim>
                                    <p:anim calcmode="lin" valueType="num">
                                      <p:cBhvr additive="base">
                                        <p:cTn id="12" dur="500" fill="hold"/>
                                        <p:tgtEl>
                                          <p:spTgt spid="24783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7840"/>
                                        </p:tgtEl>
                                        <p:attrNameLst>
                                          <p:attrName>style.visibility</p:attrName>
                                        </p:attrNameLst>
                                      </p:cBhvr>
                                      <p:to>
                                        <p:strVal val="visible"/>
                                      </p:to>
                                    </p:set>
                                    <p:anim calcmode="lin" valueType="num">
                                      <p:cBhvr additive="base">
                                        <p:cTn id="15" dur="500" fill="hold"/>
                                        <p:tgtEl>
                                          <p:spTgt spid="247840"/>
                                        </p:tgtEl>
                                        <p:attrNameLst>
                                          <p:attrName>ppt_x</p:attrName>
                                        </p:attrNameLst>
                                      </p:cBhvr>
                                      <p:tavLst>
                                        <p:tav tm="0">
                                          <p:val>
                                            <p:strVal val="#ppt_x"/>
                                          </p:val>
                                        </p:tav>
                                        <p:tav tm="100000">
                                          <p:val>
                                            <p:strVal val="#ppt_x"/>
                                          </p:val>
                                        </p:tav>
                                      </p:tavLst>
                                    </p:anim>
                                    <p:anim calcmode="lin" valueType="num">
                                      <p:cBhvr additive="base">
                                        <p:cTn id="16" dur="500" fill="hold"/>
                                        <p:tgtEl>
                                          <p:spTgt spid="24784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47841"/>
                                        </p:tgtEl>
                                        <p:attrNameLst>
                                          <p:attrName>style.visibility</p:attrName>
                                        </p:attrNameLst>
                                      </p:cBhvr>
                                      <p:to>
                                        <p:strVal val="visible"/>
                                      </p:to>
                                    </p:set>
                                    <p:anim calcmode="lin" valueType="num">
                                      <p:cBhvr additive="base">
                                        <p:cTn id="19" dur="500" fill="hold"/>
                                        <p:tgtEl>
                                          <p:spTgt spid="247841"/>
                                        </p:tgtEl>
                                        <p:attrNameLst>
                                          <p:attrName>ppt_x</p:attrName>
                                        </p:attrNameLst>
                                      </p:cBhvr>
                                      <p:tavLst>
                                        <p:tav tm="0">
                                          <p:val>
                                            <p:strVal val="#ppt_x"/>
                                          </p:val>
                                        </p:tav>
                                        <p:tav tm="100000">
                                          <p:val>
                                            <p:strVal val="#ppt_x"/>
                                          </p:val>
                                        </p:tav>
                                      </p:tavLst>
                                    </p:anim>
                                    <p:anim calcmode="lin" valueType="num">
                                      <p:cBhvr additive="base">
                                        <p:cTn id="20" dur="500" fill="hold"/>
                                        <p:tgtEl>
                                          <p:spTgt spid="2478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47842"/>
                                        </p:tgtEl>
                                        <p:attrNameLst>
                                          <p:attrName>style.visibility</p:attrName>
                                        </p:attrNameLst>
                                      </p:cBhvr>
                                      <p:to>
                                        <p:strVal val="visible"/>
                                      </p:to>
                                    </p:set>
                                    <p:anim calcmode="lin" valueType="num">
                                      <p:cBhvr additive="base">
                                        <p:cTn id="23" dur="500" fill="hold"/>
                                        <p:tgtEl>
                                          <p:spTgt spid="247842"/>
                                        </p:tgtEl>
                                        <p:attrNameLst>
                                          <p:attrName>ppt_x</p:attrName>
                                        </p:attrNameLst>
                                      </p:cBhvr>
                                      <p:tavLst>
                                        <p:tav tm="0">
                                          <p:val>
                                            <p:strVal val="#ppt_x"/>
                                          </p:val>
                                        </p:tav>
                                        <p:tav tm="100000">
                                          <p:val>
                                            <p:strVal val="#ppt_x"/>
                                          </p:val>
                                        </p:tav>
                                      </p:tavLst>
                                    </p:anim>
                                    <p:anim calcmode="lin" valueType="num">
                                      <p:cBhvr additive="base">
                                        <p:cTn id="24" dur="500" fill="hold"/>
                                        <p:tgtEl>
                                          <p:spTgt spid="2478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47843"/>
                                        </p:tgtEl>
                                        <p:attrNameLst>
                                          <p:attrName>style.visibility</p:attrName>
                                        </p:attrNameLst>
                                      </p:cBhvr>
                                      <p:to>
                                        <p:strVal val="visible"/>
                                      </p:to>
                                    </p:set>
                                    <p:anim calcmode="lin" valueType="num">
                                      <p:cBhvr additive="base">
                                        <p:cTn id="27" dur="500" fill="hold"/>
                                        <p:tgtEl>
                                          <p:spTgt spid="247843"/>
                                        </p:tgtEl>
                                        <p:attrNameLst>
                                          <p:attrName>ppt_x</p:attrName>
                                        </p:attrNameLst>
                                      </p:cBhvr>
                                      <p:tavLst>
                                        <p:tav tm="0">
                                          <p:val>
                                            <p:strVal val="#ppt_x"/>
                                          </p:val>
                                        </p:tav>
                                        <p:tav tm="100000">
                                          <p:val>
                                            <p:strVal val="#ppt_x"/>
                                          </p:val>
                                        </p:tav>
                                      </p:tavLst>
                                    </p:anim>
                                    <p:anim calcmode="lin" valueType="num">
                                      <p:cBhvr additive="base">
                                        <p:cTn id="28" dur="500" fill="hold"/>
                                        <p:tgtEl>
                                          <p:spTgt spid="24784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47844"/>
                                        </p:tgtEl>
                                        <p:attrNameLst>
                                          <p:attrName>style.visibility</p:attrName>
                                        </p:attrNameLst>
                                      </p:cBhvr>
                                      <p:to>
                                        <p:strVal val="visible"/>
                                      </p:to>
                                    </p:set>
                                    <p:anim calcmode="lin" valueType="num">
                                      <p:cBhvr additive="base">
                                        <p:cTn id="31" dur="500" fill="hold"/>
                                        <p:tgtEl>
                                          <p:spTgt spid="247844"/>
                                        </p:tgtEl>
                                        <p:attrNameLst>
                                          <p:attrName>ppt_x</p:attrName>
                                        </p:attrNameLst>
                                      </p:cBhvr>
                                      <p:tavLst>
                                        <p:tav tm="0">
                                          <p:val>
                                            <p:strVal val="#ppt_x"/>
                                          </p:val>
                                        </p:tav>
                                        <p:tav tm="100000">
                                          <p:val>
                                            <p:strVal val="#ppt_x"/>
                                          </p:val>
                                        </p:tav>
                                      </p:tavLst>
                                    </p:anim>
                                    <p:anim calcmode="lin" valueType="num">
                                      <p:cBhvr additive="base">
                                        <p:cTn id="32" dur="500" fill="hold"/>
                                        <p:tgtEl>
                                          <p:spTgt spid="24784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47845"/>
                                        </p:tgtEl>
                                        <p:attrNameLst>
                                          <p:attrName>style.visibility</p:attrName>
                                        </p:attrNameLst>
                                      </p:cBhvr>
                                      <p:to>
                                        <p:strVal val="visible"/>
                                      </p:to>
                                    </p:set>
                                    <p:anim calcmode="lin" valueType="num">
                                      <p:cBhvr additive="base">
                                        <p:cTn id="35" dur="500" fill="hold"/>
                                        <p:tgtEl>
                                          <p:spTgt spid="247845"/>
                                        </p:tgtEl>
                                        <p:attrNameLst>
                                          <p:attrName>ppt_x</p:attrName>
                                        </p:attrNameLst>
                                      </p:cBhvr>
                                      <p:tavLst>
                                        <p:tav tm="0">
                                          <p:val>
                                            <p:strVal val="#ppt_x"/>
                                          </p:val>
                                        </p:tav>
                                        <p:tav tm="100000">
                                          <p:val>
                                            <p:strVal val="#ppt_x"/>
                                          </p:val>
                                        </p:tav>
                                      </p:tavLst>
                                    </p:anim>
                                    <p:anim calcmode="lin" valueType="num">
                                      <p:cBhvr additive="base">
                                        <p:cTn id="36" dur="500" fill="hold"/>
                                        <p:tgtEl>
                                          <p:spTgt spid="24784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47846"/>
                                        </p:tgtEl>
                                        <p:attrNameLst>
                                          <p:attrName>style.visibility</p:attrName>
                                        </p:attrNameLst>
                                      </p:cBhvr>
                                      <p:to>
                                        <p:strVal val="visible"/>
                                      </p:to>
                                    </p:set>
                                    <p:anim calcmode="lin" valueType="num">
                                      <p:cBhvr additive="base">
                                        <p:cTn id="39" dur="500" fill="hold"/>
                                        <p:tgtEl>
                                          <p:spTgt spid="247846"/>
                                        </p:tgtEl>
                                        <p:attrNameLst>
                                          <p:attrName>ppt_x</p:attrName>
                                        </p:attrNameLst>
                                      </p:cBhvr>
                                      <p:tavLst>
                                        <p:tav tm="0">
                                          <p:val>
                                            <p:strVal val="#ppt_x"/>
                                          </p:val>
                                        </p:tav>
                                        <p:tav tm="100000">
                                          <p:val>
                                            <p:strVal val="#ppt_x"/>
                                          </p:val>
                                        </p:tav>
                                      </p:tavLst>
                                    </p:anim>
                                    <p:anim calcmode="lin" valueType="num">
                                      <p:cBhvr additive="base">
                                        <p:cTn id="40" dur="500" fill="hold"/>
                                        <p:tgtEl>
                                          <p:spTgt spid="24784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47847"/>
                                        </p:tgtEl>
                                        <p:attrNameLst>
                                          <p:attrName>style.visibility</p:attrName>
                                        </p:attrNameLst>
                                      </p:cBhvr>
                                      <p:to>
                                        <p:strVal val="visible"/>
                                      </p:to>
                                    </p:set>
                                    <p:anim calcmode="lin" valueType="num">
                                      <p:cBhvr additive="base">
                                        <p:cTn id="43" dur="500" fill="hold"/>
                                        <p:tgtEl>
                                          <p:spTgt spid="247847"/>
                                        </p:tgtEl>
                                        <p:attrNameLst>
                                          <p:attrName>ppt_x</p:attrName>
                                        </p:attrNameLst>
                                      </p:cBhvr>
                                      <p:tavLst>
                                        <p:tav tm="0">
                                          <p:val>
                                            <p:strVal val="#ppt_x"/>
                                          </p:val>
                                        </p:tav>
                                        <p:tav tm="100000">
                                          <p:val>
                                            <p:strVal val="#ppt_x"/>
                                          </p:val>
                                        </p:tav>
                                      </p:tavLst>
                                    </p:anim>
                                    <p:anim calcmode="lin" valueType="num">
                                      <p:cBhvr additive="base">
                                        <p:cTn id="44" dur="500" fill="hold"/>
                                        <p:tgtEl>
                                          <p:spTgt spid="24784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47848"/>
                                        </p:tgtEl>
                                        <p:attrNameLst>
                                          <p:attrName>style.visibility</p:attrName>
                                        </p:attrNameLst>
                                      </p:cBhvr>
                                      <p:to>
                                        <p:strVal val="visible"/>
                                      </p:to>
                                    </p:set>
                                    <p:anim calcmode="lin" valueType="num">
                                      <p:cBhvr additive="base">
                                        <p:cTn id="47" dur="500" fill="hold"/>
                                        <p:tgtEl>
                                          <p:spTgt spid="247848"/>
                                        </p:tgtEl>
                                        <p:attrNameLst>
                                          <p:attrName>ppt_x</p:attrName>
                                        </p:attrNameLst>
                                      </p:cBhvr>
                                      <p:tavLst>
                                        <p:tav tm="0">
                                          <p:val>
                                            <p:strVal val="#ppt_x"/>
                                          </p:val>
                                        </p:tav>
                                        <p:tav tm="100000">
                                          <p:val>
                                            <p:strVal val="#ppt_x"/>
                                          </p:val>
                                        </p:tav>
                                      </p:tavLst>
                                    </p:anim>
                                    <p:anim calcmode="lin" valueType="num">
                                      <p:cBhvr additive="base">
                                        <p:cTn id="48" dur="500" fill="hold"/>
                                        <p:tgtEl>
                                          <p:spTgt spid="24784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47849"/>
                                        </p:tgtEl>
                                        <p:attrNameLst>
                                          <p:attrName>style.visibility</p:attrName>
                                        </p:attrNameLst>
                                      </p:cBhvr>
                                      <p:to>
                                        <p:strVal val="visible"/>
                                      </p:to>
                                    </p:set>
                                    <p:anim calcmode="lin" valueType="num">
                                      <p:cBhvr additive="base">
                                        <p:cTn id="51" dur="500" fill="hold"/>
                                        <p:tgtEl>
                                          <p:spTgt spid="247849"/>
                                        </p:tgtEl>
                                        <p:attrNameLst>
                                          <p:attrName>ppt_x</p:attrName>
                                        </p:attrNameLst>
                                      </p:cBhvr>
                                      <p:tavLst>
                                        <p:tav tm="0">
                                          <p:val>
                                            <p:strVal val="#ppt_x"/>
                                          </p:val>
                                        </p:tav>
                                        <p:tav tm="100000">
                                          <p:val>
                                            <p:strVal val="#ppt_x"/>
                                          </p:val>
                                        </p:tav>
                                      </p:tavLst>
                                    </p:anim>
                                    <p:anim calcmode="lin" valueType="num">
                                      <p:cBhvr additive="base">
                                        <p:cTn id="52" dur="500" fill="hold"/>
                                        <p:tgtEl>
                                          <p:spTgt spid="247849"/>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47850"/>
                                        </p:tgtEl>
                                        <p:attrNameLst>
                                          <p:attrName>style.visibility</p:attrName>
                                        </p:attrNameLst>
                                      </p:cBhvr>
                                      <p:to>
                                        <p:strVal val="visible"/>
                                      </p:to>
                                    </p:set>
                                    <p:anim calcmode="lin" valueType="num">
                                      <p:cBhvr additive="base">
                                        <p:cTn id="57" dur="500" fill="hold"/>
                                        <p:tgtEl>
                                          <p:spTgt spid="247850"/>
                                        </p:tgtEl>
                                        <p:attrNameLst>
                                          <p:attrName>ppt_x</p:attrName>
                                        </p:attrNameLst>
                                      </p:cBhvr>
                                      <p:tavLst>
                                        <p:tav tm="0">
                                          <p:val>
                                            <p:strVal val="#ppt_x"/>
                                          </p:val>
                                        </p:tav>
                                        <p:tav tm="100000">
                                          <p:val>
                                            <p:strVal val="#ppt_x"/>
                                          </p:val>
                                        </p:tav>
                                      </p:tavLst>
                                    </p:anim>
                                    <p:anim calcmode="lin" valueType="num">
                                      <p:cBhvr additive="base">
                                        <p:cTn id="58" dur="500" fill="hold"/>
                                        <p:tgtEl>
                                          <p:spTgt spid="24785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7851"/>
                                        </p:tgtEl>
                                        <p:attrNameLst>
                                          <p:attrName>style.visibility</p:attrName>
                                        </p:attrNameLst>
                                      </p:cBhvr>
                                      <p:to>
                                        <p:strVal val="visible"/>
                                      </p:to>
                                    </p:set>
                                    <p:anim calcmode="lin" valueType="num">
                                      <p:cBhvr additive="base">
                                        <p:cTn id="61" dur="500" fill="hold"/>
                                        <p:tgtEl>
                                          <p:spTgt spid="247851"/>
                                        </p:tgtEl>
                                        <p:attrNameLst>
                                          <p:attrName>ppt_x</p:attrName>
                                        </p:attrNameLst>
                                      </p:cBhvr>
                                      <p:tavLst>
                                        <p:tav tm="0">
                                          <p:val>
                                            <p:strVal val="#ppt_x"/>
                                          </p:val>
                                        </p:tav>
                                        <p:tav tm="100000">
                                          <p:val>
                                            <p:strVal val="#ppt_x"/>
                                          </p:val>
                                        </p:tav>
                                      </p:tavLst>
                                    </p:anim>
                                    <p:anim calcmode="lin" valueType="num">
                                      <p:cBhvr additive="base">
                                        <p:cTn id="62" dur="500" fill="hold"/>
                                        <p:tgtEl>
                                          <p:spTgt spid="24785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47852"/>
                                        </p:tgtEl>
                                        <p:attrNameLst>
                                          <p:attrName>style.visibility</p:attrName>
                                        </p:attrNameLst>
                                      </p:cBhvr>
                                      <p:to>
                                        <p:strVal val="visible"/>
                                      </p:to>
                                    </p:set>
                                    <p:anim calcmode="lin" valueType="num">
                                      <p:cBhvr additive="base">
                                        <p:cTn id="65" dur="500" fill="hold"/>
                                        <p:tgtEl>
                                          <p:spTgt spid="247852"/>
                                        </p:tgtEl>
                                        <p:attrNameLst>
                                          <p:attrName>ppt_x</p:attrName>
                                        </p:attrNameLst>
                                      </p:cBhvr>
                                      <p:tavLst>
                                        <p:tav tm="0">
                                          <p:val>
                                            <p:strVal val="#ppt_x"/>
                                          </p:val>
                                        </p:tav>
                                        <p:tav tm="100000">
                                          <p:val>
                                            <p:strVal val="#ppt_x"/>
                                          </p:val>
                                        </p:tav>
                                      </p:tavLst>
                                    </p:anim>
                                    <p:anim calcmode="lin" valueType="num">
                                      <p:cBhvr additive="base">
                                        <p:cTn id="66" dur="500" fill="hold"/>
                                        <p:tgtEl>
                                          <p:spTgt spid="24785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7853"/>
                                        </p:tgtEl>
                                        <p:attrNameLst>
                                          <p:attrName>style.visibility</p:attrName>
                                        </p:attrNameLst>
                                      </p:cBhvr>
                                      <p:to>
                                        <p:strVal val="visible"/>
                                      </p:to>
                                    </p:set>
                                    <p:anim calcmode="lin" valueType="num">
                                      <p:cBhvr additive="base">
                                        <p:cTn id="69" dur="500" fill="hold"/>
                                        <p:tgtEl>
                                          <p:spTgt spid="247853"/>
                                        </p:tgtEl>
                                        <p:attrNameLst>
                                          <p:attrName>ppt_x</p:attrName>
                                        </p:attrNameLst>
                                      </p:cBhvr>
                                      <p:tavLst>
                                        <p:tav tm="0">
                                          <p:val>
                                            <p:strVal val="#ppt_x"/>
                                          </p:val>
                                        </p:tav>
                                        <p:tav tm="100000">
                                          <p:val>
                                            <p:strVal val="#ppt_x"/>
                                          </p:val>
                                        </p:tav>
                                      </p:tavLst>
                                    </p:anim>
                                    <p:anim calcmode="lin" valueType="num">
                                      <p:cBhvr additive="base">
                                        <p:cTn id="70" dur="500" fill="hold"/>
                                        <p:tgtEl>
                                          <p:spTgt spid="24785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47854"/>
                                        </p:tgtEl>
                                        <p:attrNameLst>
                                          <p:attrName>style.visibility</p:attrName>
                                        </p:attrNameLst>
                                      </p:cBhvr>
                                      <p:to>
                                        <p:strVal val="visible"/>
                                      </p:to>
                                    </p:set>
                                    <p:anim calcmode="lin" valueType="num">
                                      <p:cBhvr additive="base">
                                        <p:cTn id="73" dur="500" fill="hold"/>
                                        <p:tgtEl>
                                          <p:spTgt spid="247854"/>
                                        </p:tgtEl>
                                        <p:attrNameLst>
                                          <p:attrName>ppt_x</p:attrName>
                                        </p:attrNameLst>
                                      </p:cBhvr>
                                      <p:tavLst>
                                        <p:tav tm="0">
                                          <p:val>
                                            <p:strVal val="#ppt_x"/>
                                          </p:val>
                                        </p:tav>
                                        <p:tav tm="100000">
                                          <p:val>
                                            <p:strVal val="#ppt_x"/>
                                          </p:val>
                                        </p:tav>
                                      </p:tavLst>
                                    </p:anim>
                                    <p:anim calcmode="lin" valueType="num">
                                      <p:cBhvr additive="base">
                                        <p:cTn id="74" dur="500" fill="hold"/>
                                        <p:tgtEl>
                                          <p:spTgt spid="24785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47855"/>
                                        </p:tgtEl>
                                        <p:attrNameLst>
                                          <p:attrName>style.visibility</p:attrName>
                                        </p:attrNameLst>
                                      </p:cBhvr>
                                      <p:to>
                                        <p:strVal val="visible"/>
                                      </p:to>
                                    </p:set>
                                    <p:anim calcmode="lin" valueType="num">
                                      <p:cBhvr additive="base">
                                        <p:cTn id="77" dur="500" fill="hold"/>
                                        <p:tgtEl>
                                          <p:spTgt spid="247855"/>
                                        </p:tgtEl>
                                        <p:attrNameLst>
                                          <p:attrName>ppt_x</p:attrName>
                                        </p:attrNameLst>
                                      </p:cBhvr>
                                      <p:tavLst>
                                        <p:tav tm="0">
                                          <p:val>
                                            <p:strVal val="#ppt_x"/>
                                          </p:val>
                                        </p:tav>
                                        <p:tav tm="100000">
                                          <p:val>
                                            <p:strVal val="#ppt_x"/>
                                          </p:val>
                                        </p:tav>
                                      </p:tavLst>
                                    </p:anim>
                                    <p:anim calcmode="lin" valueType="num">
                                      <p:cBhvr additive="base">
                                        <p:cTn id="78" dur="500" fill="hold"/>
                                        <p:tgtEl>
                                          <p:spTgt spid="24785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47856"/>
                                        </p:tgtEl>
                                        <p:attrNameLst>
                                          <p:attrName>style.visibility</p:attrName>
                                        </p:attrNameLst>
                                      </p:cBhvr>
                                      <p:to>
                                        <p:strVal val="visible"/>
                                      </p:to>
                                    </p:set>
                                    <p:anim calcmode="lin" valueType="num">
                                      <p:cBhvr additive="base">
                                        <p:cTn id="81" dur="500" fill="hold"/>
                                        <p:tgtEl>
                                          <p:spTgt spid="247856"/>
                                        </p:tgtEl>
                                        <p:attrNameLst>
                                          <p:attrName>ppt_x</p:attrName>
                                        </p:attrNameLst>
                                      </p:cBhvr>
                                      <p:tavLst>
                                        <p:tav tm="0">
                                          <p:val>
                                            <p:strVal val="#ppt_x"/>
                                          </p:val>
                                        </p:tav>
                                        <p:tav tm="100000">
                                          <p:val>
                                            <p:strVal val="#ppt_x"/>
                                          </p:val>
                                        </p:tav>
                                      </p:tavLst>
                                    </p:anim>
                                    <p:anim calcmode="lin" valueType="num">
                                      <p:cBhvr additive="base">
                                        <p:cTn id="82" dur="500" fill="hold"/>
                                        <p:tgtEl>
                                          <p:spTgt spid="24785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47857"/>
                                        </p:tgtEl>
                                        <p:attrNameLst>
                                          <p:attrName>style.visibility</p:attrName>
                                        </p:attrNameLst>
                                      </p:cBhvr>
                                      <p:to>
                                        <p:strVal val="visible"/>
                                      </p:to>
                                    </p:set>
                                    <p:anim calcmode="lin" valueType="num">
                                      <p:cBhvr additive="base">
                                        <p:cTn id="85" dur="500" fill="hold"/>
                                        <p:tgtEl>
                                          <p:spTgt spid="247857"/>
                                        </p:tgtEl>
                                        <p:attrNameLst>
                                          <p:attrName>ppt_x</p:attrName>
                                        </p:attrNameLst>
                                      </p:cBhvr>
                                      <p:tavLst>
                                        <p:tav tm="0">
                                          <p:val>
                                            <p:strVal val="#ppt_x"/>
                                          </p:val>
                                        </p:tav>
                                        <p:tav tm="100000">
                                          <p:val>
                                            <p:strVal val="#ppt_x"/>
                                          </p:val>
                                        </p:tav>
                                      </p:tavLst>
                                    </p:anim>
                                    <p:anim calcmode="lin" valueType="num">
                                      <p:cBhvr additive="base">
                                        <p:cTn id="86" dur="500" fill="hold"/>
                                        <p:tgtEl>
                                          <p:spTgt spid="24785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7858"/>
                                        </p:tgtEl>
                                        <p:attrNameLst>
                                          <p:attrName>style.visibility</p:attrName>
                                        </p:attrNameLst>
                                      </p:cBhvr>
                                      <p:to>
                                        <p:strVal val="visible"/>
                                      </p:to>
                                    </p:set>
                                    <p:anim calcmode="lin" valueType="num">
                                      <p:cBhvr additive="base">
                                        <p:cTn id="89" dur="500" fill="hold"/>
                                        <p:tgtEl>
                                          <p:spTgt spid="247858"/>
                                        </p:tgtEl>
                                        <p:attrNameLst>
                                          <p:attrName>ppt_x</p:attrName>
                                        </p:attrNameLst>
                                      </p:cBhvr>
                                      <p:tavLst>
                                        <p:tav tm="0">
                                          <p:val>
                                            <p:strVal val="#ppt_x"/>
                                          </p:val>
                                        </p:tav>
                                        <p:tav tm="100000">
                                          <p:val>
                                            <p:strVal val="#ppt_x"/>
                                          </p:val>
                                        </p:tav>
                                      </p:tavLst>
                                    </p:anim>
                                    <p:anim calcmode="lin" valueType="num">
                                      <p:cBhvr additive="base">
                                        <p:cTn id="90" dur="500" fill="hold"/>
                                        <p:tgtEl>
                                          <p:spTgt spid="24785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47859"/>
                                        </p:tgtEl>
                                        <p:attrNameLst>
                                          <p:attrName>style.visibility</p:attrName>
                                        </p:attrNameLst>
                                      </p:cBhvr>
                                      <p:to>
                                        <p:strVal val="visible"/>
                                      </p:to>
                                    </p:set>
                                    <p:anim calcmode="lin" valueType="num">
                                      <p:cBhvr additive="base">
                                        <p:cTn id="93" dur="500" fill="hold"/>
                                        <p:tgtEl>
                                          <p:spTgt spid="247859"/>
                                        </p:tgtEl>
                                        <p:attrNameLst>
                                          <p:attrName>ppt_x</p:attrName>
                                        </p:attrNameLst>
                                      </p:cBhvr>
                                      <p:tavLst>
                                        <p:tav tm="0">
                                          <p:val>
                                            <p:strVal val="#ppt_x"/>
                                          </p:val>
                                        </p:tav>
                                        <p:tav tm="100000">
                                          <p:val>
                                            <p:strVal val="#ppt_x"/>
                                          </p:val>
                                        </p:tav>
                                      </p:tavLst>
                                    </p:anim>
                                    <p:anim calcmode="lin" valueType="num">
                                      <p:cBhvr additive="base">
                                        <p:cTn id="94" dur="500" fill="hold"/>
                                        <p:tgtEl>
                                          <p:spTgt spid="24785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47860"/>
                                        </p:tgtEl>
                                        <p:attrNameLst>
                                          <p:attrName>style.visibility</p:attrName>
                                        </p:attrNameLst>
                                      </p:cBhvr>
                                      <p:to>
                                        <p:strVal val="visible"/>
                                      </p:to>
                                    </p:set>
                                    <p:anim calcmode="lin" valueType="num">
                                      <p:cBhvr additive="base">
                                        <p:cTn id="97" dur="500" fill="hold"/>
                                        <p:tgtEl>
                                          <p:spTgt spid="247860"/>
                                        </p:tgtEl>
                                        <p:attrNameLst>
                                          <p:attrName>ppt_x</p:attrName>
                                        </p:attrNameLst>
                                      </p:cBhvr>
                                      <p:tavLst>
                                        <p:tav tm="0">
                                          <p:val>
                                            <p:strVal val="#ppt_x"/>
                                          </p:val>
                                        </p:tav>
                                        <p:tav tm="100000">
                                          <p:val>
                                            <p:strVal val="#ppt_x"/>
                                          </p:val>
                                        </p:tav>
                                      </p:tavLst>
                                    </p:anim>
                                    <p:anim calcmode="lin" valueType="num">
                                      <p:cBhvr additive="base">
                                        <p:cTn id="98" dur="500" fill="hold"/>
                                        <p:tgtEl>
                                          <p:spTgt spid="24786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47861"/>
                                        </p:tgtEl>
                                        <p:attrNameLst>
                                          <p:attrName>style.visibility</p:attrName>
                                        </p:attrNameLst>
                                      </p:cBhvr>
                                      <p:to>
                                        <p:strVal val="visible"/>
                                      </p:to>
                                    </p:set>
                                    <p:anim calcmode="lin" valueType="num">
                                      <p:cBhvr additive="base">
                                        <p:cTn id="101" dur="500" fill="hold"/>
                                        <p:tgtEl>
                                          <p:spTgt spid="247861"/>
                                        </p:tgtEl>
                                        <p:attrNameLst>
                                          <p:attrName>ppt_x</p:attrName>
                                        </p:attrNameLst>
                                      </p:cBhvr>
                                      <p:tavLst>
                                        <p:tav tm="0">
                                          <p:val>
                                            <p:strVal val="#ppt_x"/>
                                          </p:val>
                                        </p:tav>
                                        <p:tav tm="100000">
                                          <p:val>
                                            <p:strVal val="#ppt_x"/>
                                          </p:val>
                                        </p:tav>
                                      </p:tavLst>
                                    </p:anim>
                                    <p:anim calcmode="lin" valueType="num">
                                      <p:cBhvr additive="base">
                                        <p:cTn id="102" dur="500" fill="hold"/>
                                        <p:tgtEl>
                                          <p:spTgt spid="24786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47862"/>
                                        </p:tgtEl>
                                        <p:attrNameLst>
                                          <p:attrName>style.visibility</p:attrName>
                                        </p:attrNameLst>
                                      </p:cBhvr>
                                      <p:to>
                                        <p:strVal val="visible"/>
                                      </p:to>
                                    </p:set>
                                    <p:anim calcmode="lin" valueType="num">
                                      <p:cBhvr additive="base">
                                        <p:cTn id="105" dur="500" fill="hold"/>
                                        <p:tgtEl>
                                          <p:spTgt spid="247862"/>
                                        </p:tgtEl>
                                        <p:attrNameLst>
                                          <p:attrName>ppt_x</p:attrName>
                                        </p:attrNameLst>
                                      </p:cBhvr>
                                      <p:tavLst>
                                        <p:tav tm="0">
                                          <p:val>
                                            <p:strVal val="#ppt_x"/>
                                          </p:val>
                                        </p:tav>
                                        <p:tav tm="100000">
                                          <p:val>
                                            <p:strVal val="#ppt_x"/>
                                          </p:val>
                                        </p:tav>
                                      </p:tavLst>
                                    </p:anim>
                                    <p:anim calcmode="lin" valueType="num">
                                      <p:cBhvr additive="base">
                                        <p:cTn id="106" dur="500" fill="hold"/>
                                        <p:tgtEl>
                                          <p:spTgt spid="24786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47863"/>
                                        </p:tgtEl>
                                        <p:attrNameLst>
                                          <p:attrName>style.visibility</p:attrName>
                                        </p:attrNameLst>
                                      </p:cBhvr>
                                      <p:to>
                                        <p:strVal val="visible"/>
                                      </p:to>
                                    </p:set>
                                    <p:anim calcmode="lin" valueType="num">
                                      <p:cBhvr additive="base">
                                        <p:cTn id="109" dur="500" fill="hold"/>
                                        <p:tgtEl>
                                          <p:spTgt spid="247863"/>
                                        </p:tgtEl>
                                        <p:attrNameLst>
                                          <p:attrName>ppt_x</p:attrName>
                                        </p:attrNameLst>
                                      </p:cBhvr>
                                      <p:tavLst>
                                        <p:tav tm="0">
                                          <p:val>
                                            <p:strVal val="#ppt_x"/>
                                          </p:val>
                                        </p:tav>
                                        <p:tav tm="100000">
                                          <p:val>
                                            <p:strVal val="#ppt_x"/>
                                          </p:val>
                                        </p:tav>
                                      </p:tavLst>
                                    </p:anim>
                                    <p:anim calcmode="lin" valueType="num">
                                      <p:cBhvr additive="base">
                                        <p:cTn id="110" dur="500" fill="hold"/>
                                        <p:tgtEl>
                                          <p:spTgt spid="247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38" grpId="0" animBg="1"/>
      <p:bldP spid="247839" grpId="0"/>
      <p:bldP spid="247840" grpId="0"/>
      <p:bldP spid="247841" grpId="0" animBg="1"/>
      <p:bldP spid="247842" grpId="0"/>
      <p:bldP spid="247843" grpId="0" animBg="1"/>
      <p:bldP spid="247844" grpId="0" animBg="1"/>
      <p:bldP spid="247845" grpId="0" animBg="1"/>
      <p:bldP spid="247846" grpId="0" animBg="1"/>
      <p:bldP spid="247847" grpId="0" animBg="1"/>
      <p:bldP spid="247848" grpId="0" animBg="1"/>
      <p:bldP spid="247849" grpId="0" animBg="1"/>
      <p:bldP spid="247850" grpId="0" animBg="1"/>
      <p:bldP spid="247851" grpId="0"/>
      <p:bldP spid="247852" grpId="0"/>
      <p:bldP spid="247853" grpId="0" animBg="1"/>
      <p:bldP spid="247854" grpId="0" animBg="1"/>
      <p:bldP spid="247855" grpId="0" animBg="1"/>
      <p:bldP spid="247856" grpId="0" animBg="1"/>
      <p:bldP spid="247857" grpId="0" animBg="1"/>
      <p:bldP spid="247858" grpId="0" animBg="1"/>
      <p:bldP spid="247859" grpId="0" animBg="1"/>
      <p:bldP spid="247860" grpId="0" animBg="1"/>
      <p:bldP spid="247861" grpId="0" animBg="1"/>
      <p:bldP spid="247862" grpId="0" animBg="1"/>
      <p:bldP spid="247863"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206</a:t>
            </a:fld>
            <a:endParaRPr lang="en-US" altLang="zh-CN"/>
          </a:p>
        </p:txBody>
      </p:sp>
      <p:sp>
        <p:nvSpPr>
          <p:cNvPr id="1083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3393" name="Object 1"/>
          <p:cNvGraphicFramePr>
            <a:graphicFrameLocks noChangeAspect="1"/>
          </p:cNvGraphicFramePr>
          <p:nvPr/>
        </p:nvGraphicFramePr>
        <p:xfrm>
          <a:off x="553792" y="540914"/>
          <a:ext cx="6181858" cy="5755523"/>
        </p:xfrm>
        <a:graphic>
          <a:graphicData uri="http://schemas.openxmlformats.org/presentationml/2006/ole">
            <p:oleObj spid="_x0000_s1083393" name="Visio" r:id="rId3" imgW="3153461" imgH="2928518" progId="Visio.Drawing.11">
              <p:embed/>
            </p:oleObj>
          </a:graphicData>
        </a:graphic>
      </p:graphicFrame>
      <p:sp>
        <p:nvSpPr>
          <p:cNvPr id="5" name="Text Box 7"/>
          <p:cNvSpPr txBox="1">
            <a:spLocks noChangeArrowheads="1"/>
          </p:cNvSpPr>
          <p:nvPr/>
        </p:nvSpPr>
        <p:spPr bwMode="auto">
          <a:xfrm>
            <a:off x="3352531" y="5718557"/>
            <a:ext cx="4439188"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8-32</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AOE-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网络</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的邻接表</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207</a:t>
            </a:fld>
            <a:endParaRPr lang="en-US" altLang="zh-CN"/>
          </a:p>
        </p:txBody>
      </p:sp>
      <p:graphicFrame>
        <p:nvGraphicFramePr>
          <p:cNvPr id="3" name="表格 2"/>
          <p:cNvGraphicFramePr>
            <a:graphicFrameLocks noGrp="1"/>
          </p:cNvGraphicFramePr>
          <p:nvPr/>
        </p:nvGraphicFramePr>
        <p:xfrm>
          <a:off x="682577" y="631067"/>
          <a:ext cx="8113697" cy="5061394"/>
        </p:xfrm>
        <a:graphic>
          <a:graphicData uri="http://schemas.openxmlformats.org/drawingml/2006/table">
            <a:tbl>
              <a:tblPr/>
              <a:tblGrid>
                <a:gridCol w="1496516"/>
                <a:gridCol w="601562"/>
                <a:gridCol w="601562"/>
                <a:gridCol w="601562"/>
                <a:gridCol w="601562"/>
                <a:gridCol w="601562"/>
                <a:gridCol w="601562"/>
                <a:gridCol w="601562"/>
                <a:gridCol w="601562"/>
                <a:gridCol w="601562"/>
                <a:gridCol w="1203123"/>
              </a:tblGrid>
              <a:tr h="1025094">
                <a:tc>
                  <a:txBody>
                    <a:bodyPr/>
                    <a:lstStyle/>
                    <a:p>
                      <a:pPr algn="r">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i</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p>
                      <a:pPr algn="just">
                        <a:spcAft>
                          <a:spcPts val="0"/>
                        </a:spcAft>
                      </a:pPr>
                      <a:endParaRPr lang="fr-FR" sz="2200" b="1" kern="100" dirty="0" smtClean="0">
                        <a:solidFill>
                          <a:srgbClr val="0000FF"/>
                        </a:solidFill>
                        <a:effectLst>
                          <a:outerShdw blurRad="38100" dist="38100" dir="2700000" algn="tl">
                            <a:srgbClr val="000000">
                              <a:alpha val="43137"/>
                            </a:srgbClr>
                          </a:outerShdw>
                        </a:effectLst>
                        <a:latin typeface="Times New Roman"/>
                        <a:ea typeface="宋体"/>
                      </a:endParaRPr>
                    </a:p>
                    <a:p>
                      <a:pPr algn="just">
                        <a:spcAft>
                          <a:spcPts val="0"/>
                        </a:spcAft>
                      </a:pPr>
                      <a:r>
                        <a:rPr lang="fr-FR" sz="2200" b="1" kern="100" dirty="0" smtClean="0">
                          <a:solidFill>
                            <a:srgbClr val="0000FF"/>
                          </a:solidFill>
                          <a:effectLst>
                            <a:outerShdw blurRad="38100" dist="38100" dir="2700000" algn="tl">
                              <a:srgbClr val="000000">
                                <a:alpha val="43137"/>
                              </a:srgbClr>
                            </a:outerShdw>
                          </a:effectLst>
                          <a:latin typeface="Times New Roman"/>
                          <a:ea typeface="宋体"/>
                        </a:rPr>
                        <a:t>ee[i</a:t>
                      </a:r>
                      <a:r>
                        <a:rPr lang="fr-FR" sz="2200" b="1" kern="100" dirty="0">
                          <a:solidFill>
                            <a:srgbClr val="0000FF"/>
                          </a:solidFill>
                          <a:effectLst>
                            <a:outerShdw blurRad="38100" dist="38100" dir="2700000" algn="tl">
                              <a:srgbClr val="000000">
                                <a:alpha val="43137"/>
                              </a:srgbClr>
                            </a:outerShdw>
                          </a:effectLst>
                          <a:latin typeface="Times New Roman"/>
                          <a:ea typeface="宋体"/>
                        </a:rPr>
                        <a:t>]</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1</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2</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3</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4</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5</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6</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7</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8</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fr-FR" sz="2200" b="1" kern="100" dirty="0">
                          <a:solidFill>
                            <a:srgbClr val="0000FF"/>
                          </a:solidFill>
                          <a:effectLst>
                            <a:outerShdw blurRad="38100" dist="38100" dir="2700000" algn="tl">
                              <a:srgbClr val="000000">
                                <a:alpha val="43137"/>
                              </a:srgbClr>
                            </a:outerShdw>
                          </a:effectLst>
                          <a:latin typeface="Times New Roman"/>
                          <a:ea typeface="宋体"/>
                        </a:rPr>
                        <a:t>9</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200000"/>
                        </a:lnSpc>
                        <a:spcBef>
                          <a:spcPts val="0"/>
                        </a:spcBef>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初态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a:solidFill>
                            <a:srgbClr val="FF0000"/>
                          </a:solidFill>
                          <a:latin typeface="Times New Roman"/>
                          <a:ea typeface="宋体"/>
                        </a:rPr>
                        <a:t>1</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1</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5</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7</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a:solidFill>
                            <a:srgbClr val="FF0000"/>
                          </a:solidFill>
                          <a:latin typeface="Times New Roman"/>
                          <a:ea typeface="宋体"/>
                        </a:rPr>
                        <a:t>3, 2</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2</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8</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a:solidFill>
                            <a:srgbClr val="FF0000"/>
                          </a:solidFill>
                          <a:latin typeface="Times New Roman"/>
                          <a:ea typeface="宋体"/>
                        </a:rPr>
                        <a:t>3</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3</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10</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a:solidFill>
                            <a:srgbClr val="FF0000"/>
                          </a:solidFill>
                          <a:latin typeface="Times New Roman"/>
                          <a:ea typeface="宋体"/>
                        </a:rPr>
                        <a:t>4</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4</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17</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a:solidFill>
                            <a:srgbClr val="FF0000"/>
                          </a:solidFill>
                          <a:latin typeface="Times New Roman"/>
                          <a:ea typeface="宋体"/>
                        </a:rPr>
                        <a:t>6, 5</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5</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19</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22</a:t>
                      </a:r>
                      <a:endParaRPr lang="zh-CN" sz="2200" b="1" kern="100" dirty="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0</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dirty="0">
                          <a:solidFill>
                            <a:srgbClr val="FF0000"/>
                          </a:solidFill>
                          <a:latin typeface="Times New Roman"/>
                          <a:ea typeface="宋体"/>
                        </a:rPr>
                        <a:t>6, 8, 7</a:t>
                      </a:r>
                      <a:endParaRPr lang="zh-CN"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7</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22</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24</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dirty="0">
                          <a:solidFill>
                            <a:srgbClr val="FF0000"/>
                          </a:solidFill>
                          <a:latin typeface="Times New Roman"/>
                          <a:ea typeface="宋体"/>
                        </a:rPr>
                        <a:t>6, 8</a:t>
                      </a:r>
                      <a:endParaRPr lang="zh-CN"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8</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22</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24</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dirty="0">
                          <a:solidFill>
                            <a:srgbClr val="FF0000"/>
                          </a:solidFill>
                          <a:latin typeface="Times New Roman"/>
                          <a:ea typeface="宋体"/>
                        </a:rPr>
                        <a:t>6</a:t>
                      </a:r>
                      <a:endParaRPr lang="zh-CN"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6</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22</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dirty="0">
                          <a:solidFill>
                            <a:srgbClr val="FF0000"/>
                          </a:solidFill>
                          <a:latin typeface="Times New Roman"/>
                          <a:ea typeface="宋体"/>
                        </a:rPr>
                        <a:t>24</a:t>
                      </a:r>
                      <a:endParaRPr lang="zh-CN" sz="2200" b="1" kern="100" dirty="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2200" b="1" kern="100" dirty="0">
                          <a:solidFill>
                            <a:srgbClr val="FF0000"/>
                          </a:solidFill>
                          <a:latin typeface="Times New Roman"/>
                          <a:ea typeface="宋体"/>
                        </a:rPr>
                        <a:t>9</a:t>
                      </a:r>
                      <a:endParaRPr lang="zh-CN"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30">
                <a:tc>
                  <a:txBody>
                    <a:bodyPr/>
                    <a:lstStyle/>
                    <a:p>
                      <a:pPr algn="ctr">
                        <a:spcAft>
                          <a:spcPts val="0"/>
                        </a:spcAft>
                      </a:pPr>
                      <a:r>
                        <a:rPr lang="zh-CN" sz="2200" b="1" kern="100" dirty="0">
                          <a:solidFill>
                            <a:srgbClr val="0000FF"/>
                          </a:solidFill>
                          <a:effectLst>
                            <a:outerShdw blurRad="38100" dist="38100" dir="2700000" algn="tl">
                              <a:srgbClr val="000000">
                                <a:alpha val="43137"/>
                              </a:srgbClr>
                            </a:outerShdw>
                          </a:effectLst>
                          <a:latin typeface="Times New Roman"/>
                          <a:ea typeface="宋体"/>
                        </a:rPr>
                        <a:t>输出顶点</a:t>
                      </a:r>
                      <a:r>
                        <a:rPr lang="fr-FR" sz="2200" b="1" kern="100" dirty="0">
                          <a:solidFill>
                            <a:srgbClr val="0000FF"/>
                          </a:solidFill>
                          <a:effectLst>
                            <a:outerShdw blurRad="38100" dist="38100" dir="2700000" algn="tl">
                              <a:srgbClr val="000000">
                                <a:alpha val="43137"/>
                              </a:srgbClr>
                            </a:outerShdw>
                          </a:effectLst>
                          <a:latin typeface="Times New Roman"/>
                          <a:ea typeface="宋体"/>
                        </a:rPr>
                        <a:t>9</a:t>
                      </a:r>
                      <a:endParaRPr lang="zh-CN" sz="2200" b="1" kern="100" dirty="0">
                        <a:solidFill>
                          <a:srgbClr val="0000FF"/>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0</a:t>
                      </a:r>
                      <a:endParaRPr lang="zh-CN" sz="2200" b="1" kern="10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5</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13</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17</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22</a:t>
                      </a:r>
                      <a:endParaRPr lang="zh-CN" sz="2200" b="1" kern="100">
                        <a:solidFill>
                          <a:srgbClr val="FF0000"/>
                        </a:solidFill>
                        <a:latin typeface="Times New Roman"/>
                        <a:ea typeface="宋体"/>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2200" b="1" kern="100">
                          <a:solidFill>
                            <a:srgbClr val="FF0000"/>
                          </a:solidFill>
                          <a:latin typeface="Times New Roman"/>
                          <a:ea typeface="宋体"/>
                        </a:rPr>
                        <a:t>24</a:t>
                      </a:r>
                      <a:endParaRPr lang="zh-CN" sz="2200" b="1" kern="100">
                        <a:solidFill>
                          <a:srgbClr val="FF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22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86465" name="Line 1"/>
          <p:cNvSpPr>
            <a:spLocks noChangeShapeType="1"/>
          </p:cNvSpPr>
          <p:nvPr/>
        </p:nvSpPr>
        <p:spPr bwMode="auto">
          <a:xfrm>
            <a:off x="700937" y="650472"/>
            <a:ext cx="1462714" cy="97226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Text Box 7"/>
          <p:cNvSpPr txBox="1">
            <a:spLocks noChangeArrowheads="1"/>
          </p:cNvSpPr>
          <p:nvPr/>
        </p:nvSpPr>
        <p:spPr bwMode="auto">
          <a:xfrm>
            <a:off x="2360858" y="5808709"/>
            <a:ext cx="4439188"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8-33</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求解</a:t>
            </a:r>
            <a:r>
              <a:rPr lang="en-US" altLang="zh-CN" sz="2800" b="1" dirty="0" err="1" smtClean="0">
                <a:solidFill>
                  <a:srgbClr val="C00000"/>
                </a:solidFill>
                <a:effectLst>
                  <a:outerShdw blurRad="38100" dist="38100" dir="2700000" algn="tl">
                    <a:srgbClr val="000000">
                      <a:alpha val="43137"/>
                    </a:srgbClr>
                  </a:outerShdw>
                </a:effectLst>
                <a:latin typeface="+mn-lt"/>
                <a:ea typeface="隶书" pitchFamily="49" charset="-122"/>
              </a:rPr>
              <a:t>ee</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的过程</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208</a:t>
            </a:fld>
            <a:endParaRPr lang="en-US" altLang="zh-CN"/>
          </a:p>
        </p:txBody>
      </p:sp>
      <p:sp>
        <p:nvSpPr>
          <p:cNvPr id="1087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7489" name="Object 1"/>
          <p:cNvGraphicFramePr>
            <a:graphicFrameLocks noChangeAspect="1"/>
          </p:cNvGraphicFramePr>
          <p:nvPr/>
        </p:nvGraphicFramePr>
        <p:xfrm>
          <a:off x="528033" y="257577"/>
          <a:ext cx="5434885" cy="5766097"/>
        </p:xfrm>
        <a:graphic>
          <a:graphicData uri="http://schemas.openxmlformats.org/presentationml/2006/ole">
            <p:oleObj spid="_x0000_s1087489" name="Visio" r:id="rId3" imgW="2775509" imgH="2928518" progId="Visio.Drawing.11">
              <p:embed/>
            </p:oleObj>
          </a:graphicData>
        </a:graphic>
      </p:graphicFrame>
      <p:sp>
        <p:nvSpPr>
          <p:cNvPr id="5" name="Text Box 7"/>
          <p:cNvSpPr txBox="1">
            <a:spLocks noChangeArrowheads="1"/>
          </p:cNvSpPr>
          <p:nvPr/>
        </p:nvSpPr>
        <p:spPr bwMode="auto">
          <a:xfrm>
            <a:off x="2863133" y="6027650"/>
            <a:ext cx="4439188"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8-34</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的逆邻接表</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209</a:t>
            </a:fld>
            <a:endParaRPr lang="en-US" altLang="zh-CN"/>
          </a:p>
        </p:txBody>
      </p:sp>
      <p:sp>
        <p:nvSpPr>
          <p:cNvPr id="3" name="Rectangle 30"/>
          <p:cNvSpPr>
            <a:spLocks noChangeArrowheads="1"/>
          </p:cNvSpPr>
          <p:nvPr/>
        </p:nvSpPr>
        <p:spPr bwMode="auto">
          <a:xfrm>
            <a:off x="625164" y="513520"/>
            <a:ext cx="8359775" cy="2438400"/>
          </a:xfrm>
          <a:prstGeom prst="rect">
            <a:avLst/>
          </a:prstGeom>
          <a:noFill/>
          <a:ln w="9525">
            <a:noFill/>
            <a:miter lim="800000"/>
            <a:headEnd/>
            <a:tailEnd/>
          </a:ln>
          <a:effectLst/>
        </p:spPr>
        <p:txBody>
          <a:bodyPr lIns="92075" tIns="46038" rIns="92075" bIns="46038"/>
          <a:lstStyle/>
          <a:p>
            <a:pPr>
              <a:spcBef>
                <a:spcPts val="600"/>
              </a:spcBef>
            </a:pPr>
            <a:r>
              <a:rPr lang="en-US" altLang="zh-CN" b="1" dirty="0" smtClean="0">
                <a:solidFill>
                  <a:srgbClr val="0000FF"/>
                </a:solidFill>
              </a:rPr>
              <a:t>e[1]=</a:t>
            </a:r>
            <a:r>
              <a:rPr lang="en-US" altLang="zh-CN" b="1" dirty="0" err="1" smtClean="0">
                <a:solidFill>
                  <a:srgbClr val="0000FF"/>
                </a:solidFill>
              </a:rPr>
              <a:t>ee</a:t>
            </a:r>
            <a:r>
              <a:rPr lang="en-US" altLang="zh-CN" b="1" dirty="0" smtClean="0">
                <a:solidFill>
                  <a:srgbClr val="0000FF"/>
                </a:solidFill>
              </a:rPr>
              <a:t>[1]=0</a:t>
            </a:r>
            <a:r>
              <a:rPr lang="zh-CN" altLang="en-US" b="1" dirty="0" smtClean="0">
                <a:solidFill>
                  <a:srgbClr val="0000FF"/>
                </a:solidFill>
              </a:rPr>
              <a:t>        </a:t>
            </a:r>
            <a:r>
              <a:rPr lang="en-US" altLang="zh-CN" b="1" dirty="0" smtClean="0">
                <a:solidFill>
                  <a:srgbClr val="0000FF"/>
                </a:solidFill>
              </a:rPr>
              <a:t>l[1]=le[2]-5=10-5=0</a:t>
            </a:r>
            <a:r>
              <a:rPr lang="zh-CN" altLang="en-US" b="1" dirty="0" smtClean="0">
                <a:solidFill>
                  <a:srgbClr val="0000FF"/>
                </a:solidFill>
              </a:rPr>
              <a:t>        </a:t>
            </a:r>
            <a:r>
              <a:rPr lang="en-US" altLang="zh-CN" b="1" dirty="0" smtClean="0">
                <a:solidFill>
                  <a:srgbClr val="C00000"/>
                </a:solidFill>
              </a:rPr>
              <a:t>l[1]-e[1]=5</a:t>
            </a:r>
            <a:endParaRPr lang="zh-CN" altLang="zh-CN" b="1" dirty="0" smtClean="0">
              <a:solidFill>
                <a:srgbClr val="C00000"/>
              </a:solidFill>
            </a:endParaRPr>
          </a:p>
          <a:p>
            <a:pPr>
              <a:spcBef>
                <a:spcPts val="600"/>
              </a:spcBef>
            </a:pPr>
            <a:r>
              <a:rPr lang="en-US" altLang="zh-CN" b="1" dirty="0" smtClean="0">
                <a:solidFill>
                  <a:srgbClr val="0000FF"/>
                </a:solidFill>
              </a:rPr>
              <a:t>e[2]=</a:t>
            </a:r>
            <a:r>
              <a:rPr lang="en-US" altLang="zh-CN" b="1" dirty="0" err="1" smtClean="0">
                <a:solidFill>
                  <a:srgbClr val="0000FF"/>
                </a:solidFill>
              </a:rPr>
              <a:t>ee</a:t>
            </a:r>
            <a:r>
              <a:rPr lang="en-US" altLang="zh-CN" b="1" dirty="0" smtClean="0">
                <a:solidFill>
                  <a:srgbClr val="0000FF"/>
                </a:solidFill>
              </a:rPr>
              <a:t>[1]=0</a:t>
            </a:r>
            <a:r>
              <a:rPr lang="zh-CN" altLang="en-US" b="1" dirty="0" smtClean="0">
                <a:solidFill>
                  <a:srgbClr val="0000FF"/>
                </a:solidFill>
              </a:rPr>
              <a:t>        </a:t>
            </a:r>
            <a:r>
              <a:rPr lang="en-US" altLang="zh-CN" b="1" dirty="0" smtClean="0">
                <a:solidFill>
                  <a:srgbClr val="0000FF"/>
                </a:solidFill>
              </a:rPr>
              <a:t>l[2]=le[3]-7=7-7=0	</a:t>
            </a:r>
            <a:r>
              <a:rPr lang="zh-CN" altLang="en-US" b="1" dirty="0" smtClean="0">
                <a:solidFill>
                  <a:srgbClr val="0000FF"/>
                </a:solidFill>
              </a:rPr>
              <a:t>          </a:t>
            </a:r>
            <a:r>
              <a:rPr lang="en-US" altLang="zh-CN" b="1" dirty="0" smtClean="0">
                <a:solidFill>
                  <a:srgbClr val="C00000"/>
                </a:solidFill>
              </a:rPr>
              <a:t>l[2]-e[2]=0</a:t>
            </a:r>
            <a:endParaRPr lang="zh-CN" altLang="zh-CN" b="1" dirty="0" smtClean="0">
              <a:solidFill>
                <a:srgbClr val="C00000"/>
              </a:solidFill>
            </a:endParaRPr>
          </a:p>
          <a:p>
            <a:pPr>
              <a:spcBef>
                <a:spcPts val="600"/>
              </a:spcBef>
            </a:pPr>
            <a:r>
              <a:rPr lang="en-US" altLang="zh-CN" b="1" dirty="0" smtClean="0">
                <a:solidFill>
                  <a:srgbClr val="0000FF"/>
                </a:solidFill>
              </a:rPr>
              <a:t>e[3]=</a:t>
            </a:r>
            <a:r>
              <a:rPr lang="en-US" altLang="zh-CN" b="1" dirty="0" err="1" smtClean="0">
                <a:solidFill>
                  <a:srgbClr val="0000FF"/>
                </a:solidFill>
              </a:rPr>
              <a:t>ee</a:t>
            </a:r>
            <a:r>
              <a:rPr lang="en-US" altLang="zh-CN" b="1" dirty="0" smtClean="0">
                <a:solidFill>
                  <a:srgbClr val="0000FF"/>
                </a:solidFill>
              </a:rPr>
              <a:t>[2]=5	</a:t>
            </a:r>
            <a:r>
              <a:rPr lang="zh-CN" altLang="en-US" b="1" dirty="0" smtClean="0">
                <a:solidFill>
                  <a:srgbClr val="0000FF"/>
                </a:solidFill>
              </a:rPr>
              <a:t>     </a:t>
            </a:r>
            <a:r>
              <a:rPr lang="en-US" altLang="zh-CN" b="1" dirty="0" smtClean="0">
                <a:solidFill>
                  <a:srgbClr val="0000FF"/>
                </a:solidFill>
              </a:rPr>
              <a:t>l[3]=le[4]-3=13-3=10</a:t>
            </a:r>
            <a:r>
              <a:rPr lang="zh-CN" altLang="en-US" b="1" dirty="0" smtClean="0">
                <a:solidFill>
                  <a:srgbClr val="0000FF"/>
                </a:solidFill>
              </a:rPr>
              <a:t>      </a:t>
            </a:r>
            <a:r>
              <a:rPr lang="en-US" altLang="zh-CN" b="1" dirty="0" smtClean="0">
                <a:solidFill>
                  <a:srgbClr val="C00000"/>
                </a:solidFill>
              </a:rPr>
              <a:t>l[3]-e[3]=5</a:t>
            </a:r>
            <a:endParaRPr lang="zh-CN" altLang="zh-CN" b="1" dirty="0" smtClean="0">
              <a:solidFill>
                <a:srgbClr val="C00000"/>
              </a:solidFill>
            </a:endParaRPr>
          </a:p>
          <a:p>
            <a:pPr>
              <a:spcBef>
                <a:spcPts val="600"/>
              </a:spcBef>
            </a:pPr>
            <a:r>
              <a:rPr lang="en-US" altLang="zh-CN" b="1" dirty="0" smtClean="0">
                <a:solidFill>
                  <a:srgbClr val="0000FF"/>
                </a:solidFill>
              </a:rPr>
              <a:t>e[4]=</a:t>
            </a:r>
            <a:r>
              <a:rPr lang="en-US" altLang="zh-CN" b="1" dirty="0" err="1" smtClean="0">
                <a:solidFill>
                  <a:srgbClr val="0000FF"/>
                </a:solidFill>
              </a:rPr>
              <a:t>ee</a:t>
            </a:r>
            <a:r>
              <a:rPr lang="en-US" altLang="zh-CN" b="1" dirty="0" smtClean="0">
                <a:solidFill>
                  <a:srgbClr val="0000FF"/>
                </a:solidFill>
              </a:rPr>
              <a:t>[3]=7	</a:t>
            </a:r>
            <a:r>
              <a:rPr lang="zh-CN" altLang="en-US" b="1" dirty="0" smtClean="0">
                <a:solidFill>
                  <a:srgbClr val="0000FF"/>
                </a:solidFill>
              </a:rPr>
              <a:t>     </a:t>
            </a:r>
            <a:r>
              <a:rPr lang="en-US" altLang="zh-CN" b="1" dirty="0" smtClean="0">
                <a:solidFill>
                  <a:srgbClr val="0000FF"/>
                </a:solidFill>
              </a:rPr>
              <a:t>l[4]=le[4]-6=13-6=7</a:t>
            </a:r>
            <a:r>
              <a:rPr lang="zh-CN" altLang="en-US" b="1" dirty="0" smtClean="0">
                <a:solidFill>
                  <a:srgbClr val="0000FF"/>
                </a:solidFill>
              </a:rPr>
              <a:t>        </a:t>
            </a:r>
            <a:r>
              <a:rPr lang="en-US" altLang="zh-CN" b="1" dirty="0" smtClean="0">
                <a:solidFill>
                  <a:srgbClr val="C00000"/>
                </a:solidFill>
              </a:rPr>
              <a:t>l[4]-e[4]=0</a:t>
            </a:r>
            <a:endParaRPr lang="zh-CN" altLang="zh-CN" b="1" dirty="0" smtClean="0">
              <a:solidFill>
                <a:srgbClr val="C00000"/>
              </a:solidFill>
            </a:endParaRPr>
          </a:p>
          <a:p>
            <a:pPr>
              <a:spcBef>
                <a:spcPts val="600"/>
              </a:spcBef>
            </a:pPr>
            <a:r>
              <a:rPr lang="en-US" altLang="zh-CN" b="1" dirty="0" smtClean="0">
                <a:solidFill>
                  <a:srgbClr val="0000FF"/>
                </a:solidFill>
              </a:rPr>
              <a:t>e[5]=</a:t>
            </a:r>
            <a:r>
              <a:rPr lang="en-US" altLang="zh-CN" b="1" dirty="0" err="1" smtClean="0">
                <a:solidFill>
                  <a:srgbClr val="0000FF"/>
                </a:solidFill>
              </a:rPr>
              <a:t>ee</a:t>
            </a:r>
            <a:r>
              <a:rPr lang="en-US" altLang="zh-CN" b="1" dirty="0" smtClean="0">
                <a:solidFill>
                  <a:srgbClr val="0000FF"/>
                </a:solidFill>
              </a:rPr>
              <a:t>[3]=7	</a:t>
            </a:r>
            <a:r>
              <a:rPr lang="zh-CN" altLang="en-US" b="1" dirty="0" smtClean="0">
                <a:solidFill>
                  <a:srgbClr val="0000FF"/>
                </a:solidFill>
              </a:rPr>
              <a:t>     </a:t>
            </a:r>
            <a:r>
              <a:rPr lang="en-US" altLang="zh-CN" b="1" dirty="0" smtClean="0">
                <a:solidFill>
                  <a:srgbClr val="0000FF"/>
                </a:solidFill>
              </a:rPr>
              <a:t>l[5]=le[5]-3=17-3=14</a:t>
            </a:r>
            <a:r>
              <a:rPr lang="zh-CN" altLang="en-US" b="1" dirty="0" smtClean="0">
                <a:solidFill>
                  <a:srgbClr val="0000FF"/>
                </a:solidFill>
              </a:rPr>
              <a:t>      </a:t>
            </a:r>
            <a:r>
              <a:rPr lang="en-US" altLang="zh-CN" b="1" dirty="0" smtClean="0">
                <a:solidFill>
                  <a:srgbClr val="C00000"/>
                </a:solidFill>
              </a:rPr>
              <a:t>l[5]-e[5]=7</a:t>
            </a:r>
            <a:endParaRPr lang="zh-CN" altLang="zh-CN" b="1" dirty="0" smtClean="0">
              <a:solidFill>
                <a:srgbClr val="C00000"/>
              </a:solidFill>
            </a:endParaRPr>
          </a:p>
          <a:p>
            <a:pPr>
              <a:spcBef>
                <a:spcPts val="600"/>
              </a:spcBef>
            </a:pPr>
            <a:r>
              <a:rPr lang="en-US" altLang="zh-CN" b="1" dirty="0" smtClean="0">
                <a:solidFill>
                  <a:srgbClr val="0000FF"/>
                </a:solidFill>
              </a:rPr>
              <a:t>e[6]=</a:t>
            </a:r>
            <a:r>
              <a:rPr lang="en-US" altLang="zh-CN" b="1" dirty="0" err="1" smtClean="0">
                <a:solidFill>
                  <a:srgbClr val="0000FF"/>
                </a:solidFill>
              </a:rPr>
              <a:t>ee</a:t>
            </a:r>
            <a:r>
              <a:rPr lang="en-US" altLang="zh-CN" b="1" dirty="0" smtClean="0">
                <a:solidFill>
                  <a:srgbClr val="0000FF"/>
                </a:solidFill>
              </a:rPr>
              <a:t>[4]=13</a:t>
            </a:r>
            <a:r>
              <a:rPr lang="zh-CN" altLang="en-US" b="1" dirty="0" smtClean="0">
                <a:solidFill>
                  <a:srgbClr val="0000FF"/>
                </a:solidFill>
              </a:rPr>
              <a:t>      </a:t>
            </a:r>
            <a:r>
              <a:rPr lang="en-US" altLang="zh-CN" b="1" dirty="0" smtClean="0">
                <a:solidFill>
                  <a:srgbClr val="0000FF"/>
                </a:solidFill>
              </a:rPr>
              <a:t>l[6]=le[4]-4=17-4=13</a:t>
            </a:r>
            <a:r>
              <a:rPr lang="zh-CN" altLang="en-US" b="1" dirty="0" smtClean="0">
                <a:solidFill>
                  <a:srgbClr val="0000FF"/>
                </a:solidFill>
              </a:rPr>
              <a:t>      </a:t>
            </a:r>
            <a:r>
              <a:rPr lang="en-US" altLang="zh-CN" b="1" dirty="0" smtClean="0">
                <a:solidFill>
                  <a:srgbClr val="C00000"/>
                </a:solidFill>
              </a:rPr>
              <a:t>l[6]-e[6]=0</a:t>
            </a:r>
            <a:endParaRPr lang="zh-CN" altLang="zh-CN" b="1" dirty="0" smtClean="0">
              <a:solidFill>
                <a:srgbClr val="C00000"/>
              </a:solidFill>
            </a:endParaRPr>
          </a:p>
          <a:p>
            <a:pPr>
              <a:spcBef>
                <a:spcPts val="600"/>
              </a:spcBef>
            </a:pPr>
            <a:r>
              <a:rPr lang="en-US" altLang="zh-CN" b="1" dirty="0" smtClean="0">
                <a:solidFill>
                  <a:srgbClr val="0000FF"/>
                </a:solidFill>
              </a:rPr>
              <a:t>e[7]=</a:t>
            </a:r>
            <a:r>
              <a:rPr lang="en-US" altLang="zh-CN" b="1" dirty="0" err="1" smtClean="0">
                <a:solidFill>
                  <a:srgbClr val="0000FF"/>
                </a:solidFill>
              </a:rPr>
              <a:t>ee</a:t>
            </a:r>
            <a:r>
              <a:rPr lang="en-US" altLang="zh-CN" b="1" dirty="0" smtClean="0">
                <a:solidFill>
                  <a:srgbClr val="0000FF"/>
                </a:solidFill>
              </a:rPr>
              <a:t>[4]=13</a:t>
            </a:r>
            <a:r>
              <a:rPr lang="zh-CN" altLang="en-US" b="1" dirty="0" smtClean="0">
                <a:solidFill>
                  <a:srgbClr val="0000FF"/>
                </a:solidFill>
              </a:rPr>
              <a:t>      </a:t>
            </a:r>
            <a:r>
              <a:rPr lang="en-US" altLang="zh-CN" b="1" dirty="0" smtClean="0">
                <a:solidFill>
                  <a:srgbClr val="0000FF"/>
                </a:solidFill>
              </a:rPr>
              <a:t>l[7]=le[6]-4=20-4=16</a:t>
            </a:r>
            <a:r>
              <a:rPr lang="zh-CN" altLang="en-US" b="1" dirty="0" smtClean="0">
                <a:solidFill>
                  <a:srgbClr val="0000FF"/>
                </a:solidFill>
              </a:rPr>
              <a:t>      </a:t>
            </a:r>
            <a:r>
              <a:rPr lang="en-US" altLang="zh-CN" b="1" dirty="0" smtClean="0">
                <a:solidFill>
                  <a:srgbClr val="C00000"/>
                </a:solidFill>
              </a:rPr>
              <a:t>l[7]-e[7]=3</a:t>
            </a:r>
            <a:endParaRPr lang="zh-CN" altLang="zh-CN" b="1" dirty="0" smtClean="0">
              <a:solidFill>
                <a:srgbClr val="C00000"/>
              </a:solidFill>
            </a:endParaRPr>
          </a:p>
          <a:p>
            <a:pPr>
              <a:spcBef>
                <a:spcPts val="600"/>
              </a:spcBef>
            </a:pPr>
            <a:r>
              <a:rPr lang="en-US" altLang="zh-CN" b="1" dirty="0" smtClean="0">
                <a:solidFill>
                  <a:srgbClr val="0000FF"/>
                </a:solidFill>
              </a:rPr>
              <a:t>e[8]=</a:t>
            </a:r>
            <a:r>
              <a:rPr lang="en-US" altLang="zh-CN" b="1" dirty="0" err="1" smtClean="0">
                <a:solidFill>
                  <a:srgbClr val="0000FF"/>
                </a:solidFill>
              </a:rPr>
              <a:t>ee</a:t>
            </a:r>
            <a:r>
              <a:rPr lang="en-US" altLang="zh-CN" b="1" dirty="0" smtClean="0">
                <a:solidFill>
                  <a:srgbClr val="0000FF"/>
                </a:solidFill>
              </a:rPr>
              <a:t>[4]=13	</a:t>
            </a:r>
            <a:r>
              <a:rPr lang="zh-CN" altLang="en-US" b="1" dirty="0" smtClean="0">
                <a:solidFill>
                  <a:srgbClr val="0000FF"/>
                </a:solidFill>
              </a:rPr>
              <a:t>     </a:t>
            </a:r>
            <a:r>
              <a:rPr lang="en-US" altLang="zh-CN" b="1" dirty="0" smtClean="0">
                <a:solidFill>
                  <a:srgbClr val="0000FF"/>
                </a:solidFill>
              </a:rPr>
              <a:t>l[8]=le[7]-4=19-4=15</a:t>
            </a:r>
            <a:r>
              <a:rPr lang="zh-CN" altLang="en-US" b="1" dirty="0" smtClean="0">
                <a:solidFill>
                  <a:srgbClr val="0000FF"/>
                </a:solidFill>
              </a:rPr>
              <a:t>      </a:t>
            </a:r>
            <a:r>
              <a:rPr lang="en-US" altLang="zh-CN" b="1" dirty="0" smtClean="0">
                <a:solidFill>
                  <a:srgbClr val="C00000"/>
                </a:solidFill>
              </a:rPr>
              <a:t>l[8]-e[8]=2</a:t>
            </a:r>
            <a:endParaRPr lang="zh-CN" altLang="zh-CN" b="1" dirty="0" smtClean="0">
              <a:solidFill>
                <a:srgbClr val="C00000"/>
              </a:solidFill>
            </a:endParaRPr>
          </a:p>
          <a:p>
            <a:pPr>
              <a:spcBef>
                <a:spcPts val="600"/>
              </a:spcBef>
            </a:pPr>
            <a:r>
              <a:rPr lang="fr-FR" altLang="zh-CN" b="1" dirty="0" smtClean="0">
                <a:solidFill>
                  <a:srgbClr val="0000FF"/>
                </a:solidFill>
              </a:rPr>
              <a:t>e[9]=ee[5]=17	</a:t>
            </a:r>
            <a:r>
              <a:rPr lang="zh-CN" altLang="en-US" b="1" dirty="0" smtClean="0">
                <a:solidFill>
                  <a:srgbClr val="0000FF"/>
                </a:solidFill>
              </a:rPr>
              <a:t>     </a:t>
            </a:r>
            <a:r>
              <a:rPr lang="fr-FR" altLang="zh-CN" b="1" dirty="0" smtClean="0">
                <a:solidFill>
                  <a:srgbClr val="0000FF"/>
                </a:solidFill>
              </a:rPr>
              <a:t>l[9]=le[7]-2=19-2=17</a:t>
            </a:r>
            <a:r>
              <a:rPr lang="zh-CN" altLang="en-US" b="1" dirty="0" smtClean="0">
                <a:solidFill>
                  <a:srgbClr val="0000FF"/>
                </a:solidFill>
              </a:rPr>
              <a:t>      </a:t>
            </a:r>
            <a:r>
              <a:rPr lang="fr-FR" altLang="zh-CN" b="1" dirty="0" smtClean="0">
                <a:solidFill>
                  <a:srgbClr val="C00000"/>
                </a:solidFill>
              </a:rPr>
              <a:t>l[9]-e[9]=0</a:t>
            </a:r>
            <a:endParaRPr lang="zh-CN" altLang="zh-CN" b="1" dirty="0" smtClean="0">
              <a:solidFill>
                <a:srgbClr val="C00000"/>
              </a:solidFill>
            </a:endParaRPr>
          </a:p>
          <a:p>
            <a:pPr>
              <a:spcBef>
                <a:spcPts val="600"/>
              </a:spcBef>
            </a:pPr>
            <a:r>
              <a:rPr lang="fr-FR" altLang="zh-CN" b="1" dirty="0" smtClean="0">
                <a:solidFill>
                  <a:srgbClr val="0000FF"/>
                </a:solidFill>
              </a:rPr>
              <a:t>e[10]=ee[5]=17</a:t>
            </a:r>
            <a:r>
              <a:rPr lang="zh-CN" altLang="en-US" b="1" dirty="0" smtClean="0">
                <a:solidFill>
                  <a:srgbClr val="0000FF"/>
                </a:solidFill>
              </a:rPr>
              <a:t>    </a:t>
            </a:r>
            <a:r>
              <a:rPr lang="fr-FR" altLang="zh-CN" b="1" dirty="0" smtClean="0">
                <a:solidFill>
                  <a:srgbClr val="0000FF"/>
                </a:solidFill>
              </a:rPr>
              <a:t>l[10]=le[8]-5=22-5=17</a:t>
            </a:r>
            <a:r>
              <a:rPr lang="zh-CN" altLang="en-US" b="1" dirty="0" smtClean="0">
                <a:solidFill>
                  <a:srgbClr val="0000FF"/>
                </a:solidFill>
              </a:rPr>
              <a:t>    </a:t>
            </a:r>
            <a:r>
              <a:rPr lang="fr-FR" altLang="zh-CN" b="1" dirty="0" smtClean="0">
                <a:solidFill>
                  <a:srgbClr val="C00000"/>
                </a:solidFill>
              </a:rPr>
              <a:t>l[10]-e[10]=0</a:t>
            </a:r>
            <a:endParaRPr lang="zh-CN" altLang="zh-CN" b="1" dirty="0" smtClean="0">
              <a:solidFill>
                <a:srgbClr val="C00000"/>
              </a:solidFill>
            </a:endParaRPr>
          </a:p>
          <a:p>
            <a:pPr>
              <a:spcBef>
                <a:spcPts val="600"/>
              </a:spcBef>
            </a:pPr>
            <a:r>
              <a:rPr lang="en-US" altLang="zh-CN" b="1" dirty="0" smtClean="0">
                <a:solidFill>
                  <a:srgbClr val="0000FF"/>
                </a:solidFill>
              </a:rPr>
              <a:t>e[11]=</a:t>
            </a:r>
            <a:r>
              <a:rPr lang="en-US" altLang="zh-CN" b="1" dirty="0" err="1" smtClean="0">
                <a:solidFill>
                  <a:srgbClr val="0000FF"/>
                </a:solidFill>
              </a:rPr>
              <a:t>ee</a:t>
            </a:r>
            <a:r>
              <a:rPr lang="en-US" altLang="zh-CN" b="1" dirty="0" smtClean="0">
                <a:solidFill>
                  <a:srgbClr val="0000FF"/>
                </a:solidFill>
              </a:rPr>
              <a:t>[7]=19</a:t>
            </a:r>
            <a:r>
              <a:rPr lang="zh-CN" altLang="en-US" b="1" dirty="0" smtClean="0">
                <a:solidFill>
                  <a:srgbClr val="0000FF"/>
                </a:solidFill>
              </a:rPr>
              <a:t>    </a:t>
            </a:r>
            <a:r>
              <a:rPr lang="en-US" altLang="zh-CN" b="1" dirty="0" smtClean="0">
                <a:solidFill>
                  <a:srgbClr val="0000FF"/>
                </a:solidFill>
              </a:rPr>
              <a:t>l[11]=le[9]-5=24-5=19</a:t>
            </a:r>
            <a:r>
              <a:rPr lang="zh-CN" altLang="en-US" b="1" dirty="0" smtClean="0">
                <a:solidFill>
                  <a:srgbClr val="0000FF"/>
                </a:solidFill>
              </a:rPr>
              <a:t>    </a:t>
            </a:r>
            <a:r>
              <a:rPr lang="en-US" altLang="zh-CN" b="1" dirty="0" smtClean="0">
                <a:solidFill>
                  <a:srgbClr val="C00000"/>
                </a:solidFill>
              </a:rPr>
              <a:t>l[11]-e[11]=0</a:t>
            </a:r>
            <a:endParaRPr lang="zh-CN" altLang="zh-CN" b="1" dirty="0" smtClean="0">
              <a:solidFill>
                <a:srgbClr val="C00000"/>
              </a:solidFill>
            </a:endParaRPr>
          </a:p>
          <a:p>
            <a:pPr>
              <a:spcBef>
                <a:spcPts val="600"/>
              </a:spcBef>
            </a:pPr>
            <a:r>
              <a:rPr lang="en-US" altLang="zh-CN" b="1" dirty="0" smtClean="0">
                <a:solidFill>
                  <a:srgbClr val="0000FF"/>
                </a:solidFill>
              </a:rPr>
              <a:t>e[12]=</a:t>
            </a:r>
            <a:r>
              <a:rPr lang="en-US" altLang="zh-CN" b="1" dirty="0" err="1" smtClean="0">
                <a:solidFill>
                  <a:srgbClr val="0000FF"/>
                </a:solidFill>
              </a:rPr>
              <a:t>ee</a:t>
            </a:r>
            <a:r>
              <a:rPr lang="en-US" altLang="zh-CN" b="1" dirty="0" smtClean="0">
                <a:solidFill>
                  <a:srgbClr val="0000FF"/>
                </a:solidFill>
              </a:rPr>
              <a:t>[6]=17</a:t>
            </a:r>
            <a:r>
              <a:rPr lang="zh-CN" altLang="en-US" b="1" dirty="0" smtClean="0">
                <a:solidFill>
                  <a:srgbClr val="0000FF"/>
                </a:solidFill>
              </a:rPr>
              <a:t>    </a:t>
            </a:r>
            <a:r>
              <a:rPr lang="en-US" altLang="zh-CN" b="1" dirty="0" smtClean="0">
                <a:solidFill>
                  <a:srgbClr val="0000FF"/>
                </a:solidFill>
              </a:rPr>
              <a:t>l[12]=le[9]-4=24-4=20</a:t>
            </a:r>
            <a:r>
              <a:rPr lang="zh-CN" altLang="en-US" b="1" dirty="0" smtClean="0">
                <a:solidFill>
                  <a:srgbClr val="0000FF"/>
                </a:solidFill>
              </a:rPr>
              <a:t>    </a:t>
            </a:r>
            <a:r>
              <a:rPr lang="en-US" altLang="zh-CN" b="1" dirty="0" smtClean="0">
                <a:solidFill>
                  <a:srgbClr val="C00000"/>
                </a:solidFill>
              </a:rPr>
              <a:t>l[12]-e[12]=3</a:t>
            </a:r>
            <a:endParaRPr lang="zh-CN" altLang="zh-CN" b="1" dirty="0" smtClean="0">
              <a:solidFill>
                <a:srgbClr val="C00000"/>
              </a:solidFill>
            </a:endParaRPr>
          </a:p>
          <a:p>
            <a:pPr>
              <a:spcBef>
                <a:spcPts val="600"/>
              </a:spcBef>
            </a:pPr>
            <a:r>
              <a:rPr lang="en-US" altLang="zh-CN" b="1" dirty="0" smtClean="0">
                <a:solidFill>
                  <a:srgbClr val="0000FF"/>
                </a:solidFill>
              </a:rPr>
              <a:t>e[13]=</a:t>
            </a:r>
            <a:r>
              <a:rPr lang="en-US" altLang="zh-CN" b="1" dirty="0" err="1" smtClean="0">
                <a:solidFill>
                  <a:srgbClr val="0000FF"/>
                </a:solidFill>
              </a:rPr>
              <a:t>ee</a:t>
            </a:r>
            <a:r>
              <a:rPr lang="en-US" altLang="zh-CN" b="1" dirty="0" smtClean="0">
                <a:solidFill>
                  <a:srgbClr val="0000FF"/>
                </a:solidFill>
              </a:rPr>
              <a:t>[8]=0	</a:t>
            </a:r>
            <a:r>
              <a:rPr lang="zh-CN" altLang="en-US" b="1" dirty="0" smtClean="0">
                <a:solidFill>
                  <a:srgbClr val="0000FF"/>
                </a:solidFill>
              </a:rPr>
              <a:t>     </a:t>
            </a:r>
            <a:r>
              <a:rPr lang="en-US" altLang="zh-CN" b="1" dirty="0" smtClean="0">
                <a:solidFill>
                  <a:srgbClr val="0000FF"/>
                </a:solidFill>
              </a:rPr>
              <a:t>l[13]=le[9]-2=24-2=22</a:t>
            </a:r>
            <a:r>
              <a:rPr lang="zh-CN" altLang="en-US" b="1" dirty="0" smtClean="0">
                <a:solidFill>
                  <a:srgbClr val="0000FF"/>
                </a:solidFill>
              </a:rPr>
              <a:t>    </a:t>
            </a:r>
            <a:r>
              <a:rPr lang="en-US" altLang="zh-CN" b="1" dirty="0" smtClean="0">
                <a:solidFill>
                  <a:srgbClr val="C00000"/>
                </a:solidFill>
              </a:rPr>
              <a:t>l[13]-e[13]=0</a:t>
            </a:r>
            <a:endParaRPr lang="zh-CN" altLang="zh-CN" b="1" dirty="0" smtClean="0">
              <a:solidFill>
                <a:srgbClr val="C00000"/>
              </a:solidFill>
            </a:endParaRPr>
          </a:p>
          <a:p>
            <a:pPr marL="342900" indent="-342900" algn="just">
              <a:spcBef>
                <a:spcPts val="600"/>
              </a:spcBef>
              <a:buClr>
                <a:srgbClr val="FF7C80"/>
              </a:buClr>
              <a:buSzPct val="50000"/>
            </a:pPr>
            <a:endParaRPr lang="zh-CN" altLang="en-US" b="1" dirty="0">
              <a:solidFill>
                <a:srgbClr val="0000FF"/>
              </a:solidFill>
              <a:effectLst>
                <a:outerShdw blurRad="38100" dist="38100" dir="2700000" algn="tl">
                  <a:srgbClr val="C0C0C0"/>
                </a:outerShdw>
              </a:effectLst>
              <a:ea typeface="仿宋_GB2312" pitchFamily="49"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21</a:t>
            </a:fld>
            <a:endParaRPr lang="en-US" altLang="zh-CN"/>
          </a:p>
        </p:txBody>
      </p:sp>
      <p:sp>
        <p:nvSpPr>
          <p:cNvPr id="3" name="Text Box 2"/>
          <p:cNvSpPr txBox="1">
            <a:spLocks noChangeArrowheads="1"/>
          </p:cNvSpPr>
          <p:nvPr/>
        </p:nvSpPr>
        <p:spPr bwMode="auto">
          <a:xfrm>
            <a:off x="520700" y="873538"/>
            <a:ext cx="8343900" cy="3539430"/>
          </a:xfrm>
          <a:prstGeom prst="rect">
            <a:avLst/>
          </a:prstGeom>
          <a:noFill/>
          <a:ln w="9525">
            <a:noFill/>
            <a:miter lim="800000"/>
            <a:headEnd/>
            <a:tailEnd/>
          </a:ln>
        </p:spPr>
        <p:txBody>
          <a:bodyPr wrap="square">
            <a:spAutoFit/>
          </a:bodyPr>
          <a:lstStyle/>
          <a:p>
            <a:r>
              <a:rPr lang="en-US" altLang="zh-CN" sz="2800" b="1" dirty="0" smtClean="0">
                <a:solidFill>
                  <a:srgbClr val="C00000"/>
                </a:solidFill>
                <a:latin typeface="+mn-lt"/>
                <a:ea typeface="隶书" pitchFamily="49" charset="-122"/>
              </a:rPr>
              <a:t>template &lt;class </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class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a:t>
            </a:r>
          </a:p>
          <a:p>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Graph</a:t>
            </a:r>
            <a:r>
              <a:rPr lang="en-US" altLang="zh-CN" sz="2800" b="1" dirty="0" smtClean="0">
                <a:solidFill>
                  <a:srgbClr val="C00000"/>
                </a:solidFill>
                <a:latin typeface="+mn-lt"/>
                <a:ea typeface="隶书" pitchFamily="49" charset="-122"/>
              </a:rPr>
              <a:t> &lt;</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 ::</a:t>
            </a:r>
            <a:endParaRPr lang="zh-CN" altLang="zh-CN" sz="2800" b="1" dirty="0" smtClean="0">
              <a:solidFill>
                <a:srgbClr val="C00000"/>
              </a:solidFill>
              <a:latin typeface="+mn-lt"/>
              <a:ea typeface="隶书" pitchFamily="49" charset="-122"/>
            </a:endParaRPr>
          </a:p>
          <a:p>
            <a:r>
              <a:rPr lang="en-US" altLang="zh-CN" sz="2800" dirty="0" err="1" smtClean="0">
                <a:solidFill>
                  <a:srgbClr val="C00000"/>
                </a:solidFill>
                <a:latin typeface="+mn-lt"/>
                <a:ea typeface="隶书" pitchFamily="49" charset="-122"/>
              </a:rPr>
              <a:t>GetWeight</a:t>
            </a:r>
            <a:r>
              <a:rPr lang="en-US" altLang="zh-CN" sz="2800" b="1" dirty="0" smtClean="0">
                <a:solidFill>
                  <a:srgbClr val="C00000"/>
                </a:solidFill>
                <a:latin typeface="+mn-lt"/>
                <a:ea typeface="隶书" pitchFamily="49" charset="-122"/>
              </a:rPr>
              <a:t>(</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给出以顶点</a:t>
            </a:r>
            <a:r>
              <a:rPr lang="en-US" altLang="zh-CN" sz="2800" b="1" dirty="0" smtClean="0">
                <a:solidFill>
                  <a:srgbClr val="FF0000"/>
                </a:solidFill>
                <a:latin typeface="+mn-lt"/>
                <a:ea typeface="隶书" pitchFamily="49" charset="-122"/>
              </a:rPr>
              <a:t>v1</a:t>
            </a:r>
            <a:r>
              <a:rPr lang="zh-CN" altLang="zh-CN" sz="2800" dirty="0" smtClean="0">
                <a:solidFill>
                  <a:srgbClr val="0000FF"/>
                </a:solidFill>
                <a:latin typeface="+mn-lt"/>
                <a:ea typeface="隶书" pitchFamily="49" charset="-122"/>
              </a:rPr>
              <a:t>和</a:t>
            </a:r>
            <a:r>
              <a:rPr lang="en-US" altLang="zh-CN" sz="2800" b="1" dirty="0" smtClean="0">
                <a:solidFill>
                  <a:srgbClr val="FF0000"/>
                </a:solidFill>
                <a:latin typeface="+mn-lt"/>
                <a:ea typeface="隶书" pitchFamily="49" charset="-122"/>
              </a:rPr>
              <a:t>v2</a:t>
            </a:r>
            <a:r>
              <a:rPr lang="zh-CN" altLang="zh-CN" sz="2800" dirty="0" smtClean="0">
                <a:solidFill>
                  <a:srgbClr val="0000FF"/>
                </a:solidFill>
                <a:latin typeface="+mn-lt"/>
                <a:ea typeface="隶书" pitchFamily="49" charset="-122"/>
              </a:rPr>
              <a:t>为两端点的边上的权值</a:t>
            </a:r>
          </a:p>
          <a:p>
            <a:r>
              <a:rPr lang="en-US" altLang="zh-CN" sz="2800" b="1" dirty="0" smtClean="0">
                <a:solidFill>
                  <a:srgbClr val="C00000"/>
                </a:solidFill>
                <a:latin typeface="+mn-lt"/>
                <a:ea typeface="隶书" pitchFamily="49" charset="-122"/>
              </a:rPr>
              <a:t>        if (</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 &amp;&amp; </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return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else return </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带权图中权值为</a:t>
            </a:r>
            <a:r>
              <a:rPr lang="en-US" altLang="zh-CN" sz="2800" b="1" dirty="0" smtClean="0">
                <a:solidFill>
                  <a:srgbClr val="FF0000"/>
                </a:solidFill>
                <a:latin typeface="+mn-lt"/>
                <a:ea typeface="隶书" pitchFamily="49" charset="-122"/>
              </a:rPr>
              <a:t>0</a:t>
            </a:r>
            <a:r>
              <a:rPr lang="zh-CN" altLang="zh-CN" sz="2800" dirty="0" smtClean="0">
                <a:solidFill>
                  <a:srgbClr val="0000FF"/>
                </a:solidFill>
                <a:latin typeface="+mn-lt"/>
                <a:ea typeface="隶书" pitchFamily="49" charset="-122"/>
              </a:rPr>
              <a:t>，表示无权值</a:t>
            </a:r>
          </a:p>
          <a:p>
            <a:r>
              <a:rPr lang="en-US" altLang="zh-CN" sz="2800" b="1" dirty="0" smtClean="0">
                <a:solidFill>
                  <a:srgbClr val="C00000"/>
                </a:solidFill>
                <a:latin typeface="+mn-lt"/>
                <a:ea typeface="隶书" pitchFamily="49" charset="-122"/>
              </a:rPr>
              <a:t>}</a:t>
            </a:r>
            <a:endParaRPr lang="zh-CN" altLang="zh-CN" sz="2800"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210</a:t>
            </a:fld>
            <a:endParaRPr lang="en-US" altLang="zh-CN"/>
          </a:p>
        </p:txBody>
      </p:sp>
      <p:sp>
        <p:nvSpPr>
          <p:cNvPr id="1088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8513" name="Object 1"/>
          <p:cNvGraphicFramePr>
            <a:graphicFrameLocks noChangeAspect="1"/>
          </p:cNvGraphicFramePr>
          <p:nvPr/>
        </p:nvGraphicFramePr>
        <p:xfrm>
          <a:off x="1030310" y="1159098"/>
          <a:ext cx="6941713" cy="2975020"/>
        </p:xfrm>
        <a:graphic>
          <a:graphicData uri="http://schemas.openxmlformats.org/presentationml/2006/ole">
            <p:oleObj spid="_x0000_s1088513" name="Visio" r:id="rId3" imgW="2238146" imgH="964082" progId="Visio.Drawing.11">
              <p:embed/>
            </p:oleObj>
          </a:graphicData>
        </a:graphic>
      </p:graphicFrame>
      <p:sp>
        <p:nvSpPr>
          <p:cNvPr id="5" name="Text Box 7"/>
          <p:cNvSpPr txBox="1">
            <a:spLocks noChangeArrowheads="1"/>
          </p:cNvSpPr>
          <p:nvPr/>
        </p:nvSpPr>
        <p:spPr bwMode="auto">
          <a:xfrm>
            <a:off x="2785859" y="4250366"/>
            <a:ext cx="3576304" cy="523220"/>
          </a:xfrm>
          <a:prstGeom prst="rect">
            <a:avLst/>
          </a:prstGeom>
          <a:noFill/>
          <a:ln w="9525">
            <a:noFill/>
            <a:miter lim="800000"/>
            <a:headEnd/>
            <a:tailEnd/>
          </a:ln>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8-35</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两条关键路径</a:t>
            </a:r>
            <a:endParaRPr lang="zh-CN" altLang="en-US" sz="2800" b="1" u="sng"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381000" y="495300"/>
            <a:ext cx="8382000" cy="5616922"/>
          </a:xfrm>
          <a:prstGeom prst="rect">
            <a:avLst/>
          </a:prstGeom>
          <a:noFill/>
          <a:ln w="9525">
            <a:noFill/>
            <a:miter lim="800000"/>
            <a:headEnd/>
            <a:tailEnd/>
          </a:ln>
        </p:spPr>
        <p:txBody>
          <a:bodyPr>
            <a:spAutoFit/>
          </a:bodyPr>
          <a:lstStyle/>
          <a:p>
            <a:r>
              <a:rPr lang="en-US" altLang="zh-CN" sz="3200" b="1" dirty="0">
                <a:effectLst>
                  <a:outerShdw blurRad="38100" dist="38100" dir="2700000" algn="tl">
                    <a:srgbClr val="C0C0C0"/>
                  </a:outerShdw>
                </a:effectLst>
                <a:ea typeface="仿宋_GB2312" pitchFamily="49" charset="-122"/>
              </a:rPr>
              <a:t>    </a:t>
            </a:r>
            <a:r>
              <a:rPr lang="zh-CN" altLang="en-US" sz="3200" b="1" u="sng" dirty="0">
                <a:effectLst>
                  <a:outerShdw blurRad="38100" dist="38100" dir="2700000" algn="tl">
                    <a:srgbClr val="C0C0C0"/>
                  </a:outerShdw>
                </a:effectLst>
                <a:ea typeface="仿宋_GB2312" pitchFamily="49" charset="-122"/>
              </a:rPr>
              <a:t>利用关键路径法求</a:t>
            </a:r>
            <a:r>
              <a:rPr lang="en-US" altLang="zh-CN" sz="3200" b="1" u="sng" dirty="0">
                <a:solidFill>
                  <a:schemeClr val="tx2"/>
                </a:solidFill>
                <a:effectLst>
                  <a:outerShdw blurRad="38100" dist="38100" dir="2700000" algn="tl">
                    <a:srgbClr val="C0C0C0"/>
                  </a:outerShdw>
                </a:effectLst>
                <a:ea typeface="仿宋_GB2312" pitchFamily="49" charset="-122"/>
              </a:rPr>
              <a:t>AOE</a:t>
            </a:r>
            <a:r>
              <a:rPr lang="zh-CN" altLang="en-US" sz="3200" b="1" u="sng" dirty="0">
                <a:effectLst>
                  <a:outerShdw blurRad="38100" dist="38100" dir="2700000" algn="tl">
                    <a:srgbClr val="C0C0C0"/>
                  </a:outerShdw>
                </a:effectLst>
                <a:ea typeface="仿宋_GB2312" pitchFamily="49" charset="-122"/>
              </a:rPr>
              <a:t>网的各关键活动</a:t>
            </a:r>
            <a:endParaRPr lang="zh-CN" altLang="en-US" sz="3200" u="sng" dirty="0">
              <a:solidFill>
                <a:schemeClr val="tx2"/>
              </a:solidFill>
              <a:ea typeface="仿宋_GB2312" pitchFamily="49" charset="-122"/>
            </a:endParaRPr>
          </a:p>
          <a:p>
            <a:pPr>
              <a:spcBef>
                <a:spcPts val="1800"/>
              </a:spcBef>
            </a:pPr>
            <a:r>
              <a:rPr lang="en-US" altLang="zh-CN" sz="2800" b="1" dirty="0">
                <a:solidFill>
                  <a:srgbClr val="CC3300"/>
                </a:solidFill>
                <a:ea typeface="仿宋_GB2312" pitchFamily="49" charset="-122"/>
              </a:rPr>
              <a:t>void</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CriticalPath</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Graph </a:t>
            </a:r>
            <a:r>
              <a:rPr lang="en-US" altLang="zh-CN" sz="2800" b="1" dirty="0">
                <a:solidFill>
                  <a:srgbClr val="CC3300"/>
                </a:solidFill>
                <a:ea typeface="仿宋_GB2312" pitchFamily="49" charset="-122"/>
              </a:rPr>
              <a:t>&lt;Type&gt; &amp;</a:t>
            </a:r>
            <a:r>
              <a:rPr lang="en-US" altLang="zh-CN" sz="2800" dirty="0" smtClean="0">
                <a:solidFill>
                  <a:srgbClr val="CC3300"/>
                </a:solidFill>
                <a:ea typeface="仿宋_GB2312" pitchFamily="49" charset="-122"/>
              </a:rPr>
              <a:t>G</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在此算法中需要在邻接表中单链表的结点内</a:t>
            </a:r>
          </a:p>
          <a:p>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增加一</a:t>
            </a:r>
            <a:r>
              <a:rPr lang="zh-CN" altLang="en-US" sz="2800" dirty="0" smtClean="0">
                <a:solidFill>
                  <a:srgbClr val="3333CC"/>
                </a:solidFill>
                <a:ea typeface="隶书" pitchFamily="49" charset="-122"/>
              </a:rPr>
              <a:t>个</a:t>
            </a:r>
            <a:r>
              <a:rPr lang="en-US" altLang="zh-CN" sz="2800" b="1" dirty="0" err="1" smtClean="0">
                <a:solidFill>
                  <a:schemeClr val="tx2"/>
                </a:solidFill>
                <a:ea typeface="隶书" pitchFamily="49" charset="-122"/>
              </a:rPr>
              <a:t>int</a:t>
            </a:r>
            <a:r>
              <a:rPr lang="zh-CN" altLang="en-US" sz="2800" dirty="0" smtClean="0">
                <a:solidFill>
                  <a:srgbClr val="3333CC"/>
                </a:solidFill>
                <a:ea typeface="隶书" pitchFamily="49" charset="-122"/>
              </a:rPr>
              <a:t>型</a:t>
            </a:r>
            <a:r>
              <a:rPr lang="en-US" altLang="zh-CN" sz="2800" b="1" dirty="0" smtClean="0">
                <a:solidFill>
                  <a:schemeClr val="tx2"/>
                </a:solidFill>
                <a:ea typeface="隶书" pitchFamily="49" charset="-122"/>
              </a:rPr>
              <a:t>cost</a:t>
            </a:r>
            <a:r>
              <a:rPr lang="zh-CN" altLang="en-US" sz="2800" dirty="0" smtClean="0">
                <a:solidFill>
                  <a:srgbClr val="3333CC"/>
                </a:solidFill>
                <a:ea typeface="隶书" pitchFamily="49" charset="-122"/>
              </a:rPr>
              <a:t>域</a:t>
            </a:r>
            <a:r>
              <a:rPr lang="zh-CN" altLang="en-US" sz="2800" dirty="0">
                <a:solidFill>
                  <a:srgbClr val="3333CC"/>
                </a:solidFill>
                <a:ea typeface="隶书" pitchFamily="49" charset="-122"/>
              </a:rPr>
              <a:t>，记录该边上的权值</a:t>
            </a:r>
          </a:p>
          <a:p>
            <a:r>
              <a:rPr lang="zh-CN" altLang="en-US" sz="2800" dirty="0">
                <a:solidFill>
                  <a:schemeClr val="tx2"/>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k</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float</a:t>
            </a:r>
            <a:r>
              <a:rPr lang="en-US" altLang="zh-CN" sz="2800" dirty="0">
                <a:solidFill>
                  <a:srgbClr val="CC3300"/>
                </a:solidFill>
                <a:ea typeface="仿宋_GB2312" pitchFamily="49" charset="-122"/>
              </a:rPr>
              <a:t> e</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l</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w</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float</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ee</a:t>
            </a:r>
            <a:r>
              <a:rPr lang="en-US" altLang="zh-CN" sz="2800" b="1" dirty="0" smtClean="0">
                <a:solidFill>
                  <a:srgbClr val="CC3300"/>
                </a:solidFill>
                <a:ea typeface="仿宋_GB2312" pitchFamily="49" charset="-122"/>
              </a:rPr>
              <a:t>=new float [</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 float</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le</a:t>
            </a:r>
            <a:r>
              <a:rPr lang="en-US" altLang="zh-CN" sz="2800" b="1" dirty="0" smtClean="0">
                <a:solidFill>
                  <a:srgbClr val="CC3300"/>
                </a:solidFill>
                <a:ea typeface="仿宋_GB2312" pitchFamily="49" charset="-122"/>
              </a:rPr>
              <a:t>=new float [</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ee</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rgbClr val="3333CC"/>
                </a:solidFill>
                <a:ea typeface="仿宋_GB2312" pitchFamily="49" charset="-122"/>
              </a:rPr>
              <a:t>//</a:t>
            </a:r>
            <a:r>
              <a:rPr lang="zh-CN" altLang="zh-CN" sz="2800" dirty="0">
                <a:solidFill>
                  <a:srgbClr val="3333CC"/>
                </a:solidFill>
                <a:ea typeface="隶书" pitchFamily="49" charset="-122"/>
              </a:rPr>
              <a:t>顺向</a:t>
            </a:r>
            <a:r>
              <a:rPr lang="zh-CN" altLang="zh-CN" sz="2800" dirty="0" smtClean="0">
                <a:solidFill>
                  <a:srgbClr val="3333CC"/>
                </a:solidFill>
                <a:ea typeface="隶书" pitchFamily="49" charset="-122"/>
              </a:rPr>
              <a:t>计算</a:t>
            </a:r>
            <a:r>
              <a:rPr lang="en-US" altLang="zh-CN" sz="2800" b="1" dirty="0" err="1" smtClean="0">
                <a:solidFill>
                  <a:schemeClr val="tx2"/>
                </a:solidFill>
                <a:ea typeface="仿宋_GB2312" pitchFamily="49" charset="-122"/>
              </a:rPr>
              <a:t>ee</a:t>
            </a:r>
            <a:r>
              <a:rPr lang="en-US" altLang="zh-CN" sz="2800" b="1" dirty="0">
                <a:solidFill>
                  <a:schemeClr val="tx2"/>
                </a:solidFill>
                <a:ea typeface="仿宋_GB2312" pitchFamily="49" charset="-122"/>
              </a:rPr>
              <a:t>[ ]</a:t>
            </a:r>
            <a:endParaRPr lang="en-US" altLang="zh-CN" sz="2800" dirty="0">
              <a:solidFill>
                <a:srgbClr val="3333CC"/>
              </a:solidFill>
              <a:ea typeface="仿宋_GB2312" pitchFamily="49" charset="-122"/>
            </a:endParaRPr>
          </a:p>
          <a:p>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GetFirstNeighbor</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rgbClr val="CC3300"/>
                </a:solidFill>
                <a:ea typeface="仿宋_GB2312" pitchFamily="49" charset="-122"/>
              </a:rPr>
              <a:t>while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b="1" dirty="0" smtClean="0">
                <a:solidFill>
                  <a:srgbClr val="CC3300"/>
                </a:solidFill>
                <a:ea typeface="黑体" pitchFamily="2"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3200" b="1"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211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8834">
                                            <p:txEl>
                                              <p:pRg st="1" end="1"/>
                                            </p:txEl>
                                          </p:spTgt>
                                        </p:tgtEl>
                                        <p:attrNameLst>
                                          <p:attrName>style.visibility</p:attrName>
                                        </p:attrNameLst>
                                      </p:cBhvr>
                                      <p:to>
                                        <p:strVal val="visible"/>
                                      </p:to>
                                    </p:set>
                                    <p:animEffect transition="in" filter="checkerboard(across)">
                                      <p:cBhvr>
                                        <p:cTn id="7" dur="500"/>
                                        <p:tgtEl>
                                          <p:spTgt spid="24883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8834">
                                            <p:txEl>
                                              <p:pRg st="2" end="2"/>
                                            </p:txEl>
                                          </p:spTgt>
                                        </p:tgtEl>
                                        <p:attrNameLst>
                                          <p:attrName>style.visibility</p:attrName>
                                        </p:attrNameLst>
                                      </p:cBhvr>
                                      <p:to>
                                        <p:strVal val="visible"/>
                                      </p:to>
                                    </p:set>
                                    <p:animEffect transition="in" filter="checkerboard(across)">
                                      <p:cBhvr>
                                        <p:cTn id="10" dur="500"/>
                                        <p:tgtEl>
                                          <p:spTgt spid="24883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8834">
                                            <p:txEl>
                                              <p:pRg st="3" end="3"/>
                                            </p:txEl>
                                          </p:spTgt>
                                        </p:tgtEl>
                                        <p:attrNameLst>
                                          <p:attrName>style.visibility</p:attrName>
                                        </p:attrNameLst>
                                      </p:cBhvr>
                                      <p:to>
                                        <p:strVal val="visible"/>
                                      </p:to>
                                    </p:set>
                                    <p:animEffect transition="in" filter="checkerboard(across)">
                                      <p:cBhvr>
                                        <p:cTn id="13" dur="500"/>
                                        <p:tgtEl>
                                          <p:spTgt spid="24883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8834">
                                            <p:txEl>
                                              <p:pRg st="4" end="4"/>
                                            </p:txEl>
                                          </p:spTgt>
                                        </p:tgtEl>
                                        <p:attrNameLst>
                                          <p:attrName>style.visibility</p:attrName>
                                        </p:attrNameLst>
                                      </p:cBhvr>
                                      <p:to>
                                        <p:strVal val="visible"/>
                                      </p:to>
                                    </p:set>
                                    <p:animEffect transition="in" filter="checkerboard(across)">
                                      <p:cBhvr>
                                        <p:cTn id="16" dur="500"/>
                                        <p:tgtEl>
                                          <p:spTgt spid="24883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8834">
                                            <p:txEl>
                                              <p:pRg st="5" end="5"/>
                                            </p:txEl>
                                          </p:spTgt>
                                        </p:tgtEl>
                                        <p:attrNameLst>
                                          <p:attrName>style.visibility</p:attrName>
                                        </p:attrNameLst>
                                      </p:cBhvr>
                                      <p:to>
                                        <p:strVal val="visible"/>
                                      </p:to>
                                    </p:set>
                                    <p:animEffect transition="in" filter="checkerboard(across)">
                                      <p:cBhvr>
                                        <p:cTn id="19" dur="500"/>
                                        <p:tgtEl>
                                          <p:spTgt spid="24883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48834">
                                            <p:txEl>
                                              <p:pRg st="6" end="6"/>
                                            </p:txEl>
                                          </p:spTgt>
                                        </p:tgtEl>
                                        <p:attrNameLst>
                                          <p:attrName>style.visibility</p:attrName>
                                        </p:attrNameLst>
                                      </p:cBhvr>
                                      <p:to>
                                        <p:strVal val="visible"/>
                                      </p:to>
                                    </p:set>
                                    <p:animEffect transition="in" filter="checkerboard(across)">
                                      <p:cBhvr>
                                        <p:cTn id="22" dur="500"/>
                                        <p:tgtEl>
                                          <p:spTgt spid="24883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48834">
                                            <p:txEl>
                                              <p:pRg st="7" end="7"/>
                                            </p:txEl>
                                          </p:spTgt>
                                        </p:tgtEl>
                                        <p:attrNameLst>
                                          <p:attrName>style.visibility</p:attrName>
                                        </p:attrNameLst>
                                      </p:cBhvr>
                                      <p:to>
                                        <p:strVal val="visible"/>
                                      </p:to>
                                    </p:set>
                                    <p:animEffect transition="in" filter="checkerboard(across)">
                                      <p:cBhvr>
                                        <p:cTn id="25" dur="500"/>
                                        <p:tgtEl>
                                          <p:spTgt spid="24883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48834">
                                            <p:txEl>
                                              <p:pRg st="8" end="8"/>
                                            </p:txEl>
                                          </p:spTgt>
                                        </p:tgtEl>
                                        <p:attrNameLst>
                                          <p:attrName>style.visibility</p:attrName>
                                        </p:attrNameLst>
                                      </p:cBhvr>
                                      <p:to>
                                        <p:strVal val="visible"/>
                                      </p:to>
                                    </p:set>
                                    <p:animEffect transition="in" filter="checkerboard(across)">
                                      <p:cBhvr>
                                        <p:cTn id="28" dur="500"/>
                                        <p:tgtEl>
                                          <p:spTgt spid="24883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48834">
                                            <p:txEl>
                                              <p:pRg st="9" end="9"/>
                                            </p:txEl>
                                          </p:spTgt>
                                        </p:tgtEl>
                                        <p:attrNameLst>
                                          <p:attrName>style.visibility</p:attrName>
                                        </p:attrNameLst>
                                      </p:cBhvr>
                                      <p:to>
                                        <p:strVal val="visible"/>
                                      </p:to>
                                    </p:set>
                                    <p:animEffect transition="in" filter="checkerboard(across)">
                                      <p:cBhvr>
                                        <p:cTn id="31" dur="500"/>
                                        <p:tgtEl>
                                          <p:spTgt spid="24883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48834">
                                            <p:txEl>
                                              <p:pRg st="10" end="10"/>
                                            </p:txEl>
                                          </p:spTgt>
                                        </p:tgtEl>
                                        <p:attrNameLst>
                                          <p:attrName>style.visibility</p:attrName>
                                        </p:attrNameLst>
                                      </p:cBhvr>
                                      <p:to>
                                        <p:strVal val="visible"/>
                                      </p:to>
                                    </p:set>
                                    <p:animEffect transition="in" filter="checkerboard(across)">
                                      <p:cBhvr>
                                        <p:cTn id="34" dur="500"/>
                                        <p:tgtEl>
                                          <p:spTgt spid="24883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48834">
                                            <p:txEl>
                                              <p:pRg st="11" end="11"/>
                                            </p:txEl>
                                          </p:spTgt>
                                        </p:tgtEl>
                                        <p:attrNameLst>
                                          <p:attrName>style.visibility</p:attrName>
                                        </p:attrNameLst>
                                      </p:cBhvr>
                                      <p:to>
                                        <p:strVal val="visible"/>
                                      </p:to>
                                    </p:set>
                                    <p:animEffect transition="in" filter="checkerboard(across)">
                                      <p:cBhvr>
                                        <p:cTn id="37" dur="500"/>
                                        <p:tgtEl>
                                          <p:spTgt spid="2488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396875" y="619125"/>
            <a:ext cx="8337550" cy="5216525"/>
          </a:xfrm>
          <a:prstGeom prst="rect">
            <a:avLst/>
          </a:prstGeom>
          <a:noFill/>
          <a:ln w="9525">
            <a:noFill/>
            <a:miter lim="800000"/>
            <a:headEnd/>
            <a:tailEnd/>
          </a:ln>
        </p:spPr>
        <p:txBody>
          <a:bodyPr>
            <a:spAutoFit/>
          </a:bodyPr>
          <a:lstStyle/>
          <a:p>
            <a:r>
              <a:rPr lang="en-US" altLang="zh-CN" sz="2800" b="1" dirty="0">
                <a:solidFill>
                  <a:srgbClr val="CC3300"/>
                </a:solidFill>
                <a:ea typeface="仿宋_GB2312" pitchFamily="49" charset="-122"/>
              </a:rPr>
              <a:t>            </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if</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ee</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&gt;</a:t>
            </a:r>
            <a:r>
              <a:rPr lang="en-US" altLang="zh-CN" sz="2800" dirty="0" err="1" smtClean="0">
                <a:solidFill>
                  <a:srgbClr val="CC3300"/>
                </a:solidFill>
                <a:ea typeface="仿宋_GB2312" pitchFamily="49" charset="-122"/>
              </a:rPr>
              <a:t>ee</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dirty="0" err="1" smtClean="0">
                <a:solidFill>
                  <a:srgbClr val="CC3300"/>
                </a:solidFill>
              </a:rPr>
              <a:t>ee</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r>
              <a:rPr lang="en-US" altLang="zh-CN" sz="2800" dirty="0" err="1" smtClean="0">
                <a:solidFill>
                  <a:srgbClr val="CC3300"/>
                </a:solidFill>
              </a:rPr>
              <a:t>ee</a:t>
            </a:r>
            <a:r>
              <a:rPr lang="en-US" altLang="zh-CN" sz="2800" b="1" dirty="0" smtClean="0">
                <a:solidFill>
                  <a:srgbClr val="CC3300"/>
                </a:solidFill>
              </a:rPr>
              <a:t>[</a:t>
            </a:r>
            <a:r>
              <a:rPr lang="en-US" altLang="zh-CN" sz="2800" dirty="0" err="1" smtClean="0">
                <a:solidFill>
                  <a:srgbClr val="CC3300"/>
                </a:solidFill>
              </a:rPr>
              <a:t>i</a:t>
            </a:r>
            <a:r>
              <a:rPr lang="en-US" altLang="zh-CN" sz="2800" b="1" dirty="0">
                <a:solidFill>
                  <a:srgbClr val="CC3300"/>
                </a:solidFill>
              </a:rPr>
              <a:t>]+</a:t>
            </a:r>
            <a:r>
              <a:rPr lang="en-US" altLang="zh-CN" sz="2800" dirty="0">
                <a:solidFill>
                  <a:srgbClr val="CC3300"/>
                </a:solidFill>
              </a:rPr>
              <a:t>w</a:t>
            </a:r>
            <a:r>
              <a:rPr lang="en-US" altLang="zh-CN" sz="2800" b="1" dirty="0">
                <a:solidFill>
                  <a:srgbClr val="CC3300"/>
                </a:solidFill>
              </a:rPr>
              <a:t>;</a:t>
            </a:r>
            <a:r>
              <a:rPr lang="en-US" altLang="zh-CN" sz="2800" dirty="0">
                <a:solidFill>
                  <a:srgbClr val="CC3300"/>
                </a:solidFill>
              </a:rPr>
              <a:t> </a:t>
            </a:r>
          </a:p>
          <a:p>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GetNextNeighbor</a:t>
            </a:r>
            <a:r>
              <a:rPr lang="en-US" altLang="zh-CN" sz="2800" b="1" dirty="0" smtClean="0">
                <a:solidFill>
                  <a:srgbClr val="CC3300"/>
                </a:solidFill>
              </a:rPr>
              <a:t>(</a:t>
            </a:r>
            <a:r>
              <a:rPr lang="en-US" altLang="zh-CN" sz="2800" dirty="0" err="1" smtClean="0">
                <a:solidFill>
                  <a:srgbClr val="CC3300"/>
                </a:solidFill>
              </a:rPr>
              <a:t>i</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endParaRPr lang="en-US" altLang="zh-CN" sz="2800" b="1" dirty="0">
              <a:solidFill>
                <a:srgbClr val="CC3300"/>
              </a:solidFill>
            </a:endParaRPr>
          </a:p>
          <a:p>
            <a:r>
              <a:rPr lang="en-US" altLang="zh-CN" sz="2800" dirty="0">
                <a:solidFill>
                  <a:srgbClr val="CC3300"/>
                </a:solidFill>
              </a:rPr>
              <a:t>        </a:t>
            </a:r>
            <a:r>
              <a:rPr lang="en-US" altLang="zh-CN" sz="2800" b="1" dirty="0">
                <a:solidFill>
                  <a:srgbClr val="CC3300"/>
                </a:solidFill>
              </a:rPr>
              <a:t>}</a:t>
            </a:r>
            <a:endParaRPr lang="en-US" altLang="zh-CN" sz="2800" dirty="0">
              <a:solidFill>
                <a:srgbClr val="CC3300"/>
              </a:solidFill>
            </a:endParaRPr>
          </a:p>
          <a:p>
            <a:r>
              <a:rPr lang="en-US" altLang="zh-CN" sz="2800" b="1" dirty="0">
                <a:solidFill>
                  <a:srgbClr val="CC3300"/>
                </a:solidFill>
              </a:rPr>
              <a:t>    }</a:t>
            </a:r>
          </a:p>
          <a:p>
            <a:r>
              <a:rPr lang="en-US" altLang="zh-CN" sz="2800" dirty="0">
                <a:solidFill>
                  <a:srgbClr val="CC3300"/>
                </a:solidFill>
              </a:rPr>
              <a:t>    </a:t>
            </a:r>
            <a:r>
              <a:rPr lang="en-US" altLang="zh-CN" sz="2800" dirty="0" smtClean="0">
                <a:solidFill>
                  <a:srgbClr val="CC3300"/>
                </a:solidFill>
              </a:rPr>
              <a:t>le</a:t>
            </a:r>
            <a:r>
              <a:rPr lang="en-US" altLang="zh-CN" sz="2800" b="1" dirty="0" smtClean="0">
                <a:solidFill>
                  <a:srgbClr val="CC3300"/>
                </a:solidFill>
              </a:rPr>
              <a:t>[</a:t>
            </a:r>
            <a:r>
              <a:rPr lang="en-US" altLang="zh-CN" sz="2800" dirty="0" smtClean="0">
                <a:solidFill>
                  <a:srgbClr val="CC3300"/>
                </a:solidFill>
              </a:rPr>
              <a:t>n</a:t>
            </a:r>
            <a:r>
              <a:rPr lang="en-US" altLang="zh-CN" sz="2800" b="1" dirty="0" smtClean="0">
                <a:solidFill>
                  <a:srgbClr val="CC3300"/>
                </a:solidFill>
                <a:ea typeface="仿宋_GB2312" pitchFamily="49" charset="-122"/>
              </a:rPr>
              <a:t>-</a:t>
            </a:r>
            <a:r>
              <a:rPr lang="en-US" altLang="zh-CN" sz="2800" dirty="0" smtClean="0">
                <a:solidFill>
                  <a:srgbClr val="CC3300"/>
                </a:solidFill>
              </a:rPr>
              <a:t>1</a:t>
            </a:r>
            <a:r>
              <a:rPr lang="en-US" altLang="zh-CN" sz="2800" b="1" dirty="0" smtClean="0">
                <a:solidFill>
                  <a:srgbClr val="CC3300"/>
                </a:solidFill>
              </a:rPr>
              <a:t>]=</a:t>
            </a:r>
            <a:r>
              <a:rPr lang="en-US" altLang="zh-CN" sz="2800" dirty="0" err="1" smtClean="0">
                <a:solidFill>
                  <a:srgbClr val="CC3300"/>
                </a:solidFill>
              </a:rPr>
              <a:t>ee</a:t>
            </a:r>
            <a:r>
              <a:rPr lang="en-US" altLang="zh-CN" sz="2800" b="1" dirty="0" smtClean="0">
                <a:solidFill>
                  <a:srgbClr val="CC3300"/>
                </a:solidFill>
              </a:rPr>
              <a:t>[</a:t>
            </a:r>
            <a:r>
              <a:rPr lang="en-US" altLang="zh-CN" sz="2800" dirty="0" smtClean="0">
                <a:solidFill>
                  <a:srgbClr val="CC3300"/>
                </a:solidFill>
              </a:rPr>
              <a:t>n</a:t>
            </a:r>
            <a:r>
              <a:rPr lang="en-US" altLang="zh-CN" sz="2800" b="1" dirty="0" smtClean="0">
                <a:solidFill>
                  <a:srgbClr val="CC3300"/>
                </a:solidFill>
                <a:ea typeface="仿宋_GB2312" pitchFamily="49" charset="-122"/>
              </a:rPr>
              <a:t>-</a:t>
            </a:r>
            <a:r>
              <a:rPr lang="en-US" altLang="zh-CN" sz="2800" dirty="0" smtClean="0">
                <a:solidFill>
                  <a:srgbClr val="CC3300"/>
                </a:solidFill>
              </a:rPr>
              <a:t>1</a:t>
            </a:r>
            <a:r>
              <a:rPr lang="en-US" altLang="zh-CN" sz="2800" b="1" dirty="0">
                <a:solidFill>
                  <a:srgbClr val="CC3300"/>
                </a:solidFill>
              </a:rPr>
              <a:t>];</a:t>
            </a:r>
          </a:p>
          <a:p>
            <a:r>
              <a:rPr lang="en-US" altLang="zh-CN" sz="2800" dirty="0">
                <a:solidFill>
                  <a:srgbClr val="CC3300"/>
                </a:solidFill>
              </a:rPr>
              <a:t>    </a:t>
            </a:r>
            <a:r>
              <a:rPr lang="en-US" altLang="zh-CN" sz="2800" b="1" dirty="0">
                <a:solidFill>
                  <a:srgbClr val="CC3300"/>
                </a:solidFill>
              </a:rPr>
              <a:t>for </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r>
              <a:rPr lang="en-US" altLang="zh-CN" sz="2800" dirty="0" smtClean="0">
                <a:solidFill>
                  <a:srgbClr val="CC3300"/>
                </a:solidFill>
              </a:rPr>
              <a:t>n</a:t>
            </a:r>
            <a:r>
              <a:rPr lang="en-US" altLang="zh-CN" sz="2800" b="1" dirty="0" smtClean="0">
                <a:solidFill>
                  <a:srgbClr val="CC3300"/>
                </a:solidFill>
              </a:rPr>
              <a:t>-</a:t>
            </a:r>
            <a:r>
              <a:rPr lang="en-US" altLang="zh-CN" sz="2800" dirty="0" smtClean="0">
                <a:solidFill>
                  <a:srgbClr val="CC3300"/>
                </a:solidFill>
              </a:rPr>
              <a:t>2</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&gt;</a:t>
            </a:r>
            <a:r>
              <a:rPr lang="en-US" altLang="zh-CN" sz="2800" dirty="0" smtClean="0">
                <a:solidFill>
                  <a:srgbClr val="CC3300"/>
                </a:solidFill>
              </a:rPr>
              <a:t>0</a:t>
            </a:r>
            <a:r>
              <a:rPr lang="en-US" altLang="zh-CN" sz="2800" b="1" dirty="0">
                <a:solidFill>
                  <a:srgbClr val="CC3300"/>
                </a:solidFill>
              </a:rPr>
              <a:t>;</a:t>
            </a:r>
            <a:r>
              <a:rPr lang="en-US" altLang="zh-CN" sz="2800" dirty="0">
                <a:solidFill>
                  <a:srgbClr val="CC3300"/>
                </a:solidFill>
              </a:rPr>
              <a:t> j</a:t>
            </a:r>
            <a:r>
              <a:rPr lang="en-US" altLang="zh-CN" sz="2800" b="1" i="1" dirty="0">
                <a:solidFill>
                  <a:srgbClr val="CC3300"/>
                </a:solidFill>
              </a:rPr>
              <a:t>-</a:t>
            </a:r>
            <a:r>
              <a:rPr lang="en-US" altLang="zh-CN" sz="2800" b="1" i="1" dirty="0" smtClean="0">
                <a:solidFill>
                  <a:srgbClr val="CC3300"/>
                </a:solidFill>
              </a:rPr>
              <a:t>-</a:t>
            </a:r>
            <a:r>
              <a:rPr lang="en-US" altLang="zh-CN" sz="2800" b="1" dirty="0" smtClean="0">
                <a:solidFill>
                  <a:srgbClr val="CC3300"/>
                </a:solidFill>
              </a:rPr>
              <a:t>)</a:t>
            </a:r>
            <a:r>
              <a:rPr lang="en-US" altLang="zh-CN" sz="2800" dirty="0" smtClean="0">
                <a:solidFill>
                  <a:srgbClr val="CC3300"/>
                </a:solidFill>
              </a:rPr>
              <a:t> </a:t>
            </a:r>
            <a:r>
              <a:rPr lang="en-US" altLang="zh-CN" sz="2800" b="1" dirty="0">
                <a:solidFill>
                  <a:srgbClr val="CC3300"/>
                </a:solidFill>
              </a:rPr>
              <a:t>{  </a:t>
            </a:r>
            <a:r>
              <a:rPr lang="en-US" altLang="zh-CN" sz="2800" b="1" dirty="0">
                <a:solidFill>
                  <a:srgbClr val="3333CC"/>
                </a:solidFill>
              </a:rPr>
              <a:t>//</a:t>
            </a:r>
            <a:r>
              <a:rPr lang="zh-CN" altLang="en-US" sz="2800" dirty="0">
                <a:solidFill>
                  <a:srgbClr val="3333CC"/>
                </a:solidFill>
                <a:ea typeface="隶书" pitchFamily="49" charset="-122"/>
              </a:rPr>
              <a:t>逆向</a:t>
            </a:r>
            <a:r>
              <a:rPr lang="zh-CN" altLang="en-US" sz="2800" dirty="0" smtClean="0">
                <a:solidFill>
                  <a:srgbClr val="3333CC"/>
                </a:solidFill>
                <a:ea typeface="隶书" pitchFamily="49" charset="-122"/>
              </a:rPr>
              <a:t>计算</a:t>
            </a:r>
            <a:r>
              <a:rPr lang="en-US" altLang="zh-CN" sz="2800" b="1" dirty="0" smtClean="0">
                <a:solidFill>
                  <a:schemeClr val="tx2"/>
                </a:solidFill>
              </a:rPr>
              <a:t>le[ </a:t>
            </a:r>
            <a:r>
              <a:rPr lang="en-US" altLang="zh-CN" sz="2800" b="1" dirty="0">
                <a:solidFill>
                  <a:schemeClr val="tx2"/>
                </a:solidFill>
              </a:rPr>
              <a:t>]</a:t>
            </a:r>
            <a:endParaRPr lang="en-US" altLang="zh-CN" sz="2800" dirty="0">
              <a:solidFill>
                <a:srgbClr val="CC3300"/>
              </a:solidFill>
            </a:endParaRPr>
          </a:p>
          <a:p>
            <a:r>
              <a:rPr lang="en-US" altLang="zh-CN" sz="2800" dirty="0">
                <a:solidFill>
                  <a:srgbClr val="CC3300"/>
                </a:solidFill>
              </a:rPr>
              <a:t>        </a:t>
            </a:r>
            <a:r>
              <a:rPr lang="en-US" altLang="zh-CN" sz="2800" dirty="0" smtClean="0">
                <a:solidFill>
                  <a:srgbClr val="CC3300"/>
                </a:solidFill>
              </a:rPr>
              <a:t>k</a:t>
            </a:r>
            <a:r>
              <a:rPr lang="en-US" altLang="zh-CN" sz="2800" b="1" dirty="0" smtClean="0">
                <a:solidFill>
                  <a:srgbClr val="CC3300"/>
                </a:solidFill>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GetFirstNrighbor</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endParaRPr lang="en-US" altLang="zh-CN" sz="2800" b="1" dirty="0">
              <a:solidFill>
                <a:srgbClr val="CC3300"/>
              </a:solidFill>
            </a:endParaRPr>
          </a:p>
          <a:p>
            <a:r>
              <a:rPr lang="en-US" altLang="zh-CN" sz="2800" b="1" dirty="0">
                <a:solidFill>
                  <a:srgbClr val="CC3300"/>
                </a:solidFill>
              </a:rPr>
              <a:t>      </a:t>
            </a:r>
            <a:r>
              <a:rPr lang="en-US" altLang="zh-CN" sz="2800" dirty="0">
                <a:solidFill>
                  <a:srgbClr val="CC3300"/>
                </a:solidFill>
              </a:rPr>
              <a:t>  </a:t>
            </a:r>
            <a:r>
              <a:rPr lang="en-US" altLang="zh-CN" sz="2800" b="1" dirty="0">
                <a:solidFill>
                  <a:srgbClr val="CC3300"/>
                </a:solidFill>
              </a:rPr>
              <a:t>while</a:t>
            </a:r>
            <a:r>
              <a:rPr lang="en-US" altLang="zh-CN" sz="2800" dirty="0">
                <a:solidFill>
                  <a:srgbClr val="CC3300"/>
                </a:solidFill>
              </a:rPr>
              <a:t> </a:t>
            </a:r>
            <a:r>
              <a:rPr lang="en-US" altLang="zh-CN" sz="2800" b="1" dirty="0" smtClean="0">
                <a:solidFill>
                  <a:srgbClr val="CC3300"/>
                </a:solidFill>
              </a:rPr>
              <a:t>(</a:t>
            </a:r>
            <a:r>
              <a:rPr lang="en-US" altLang="zh-CN" sz="2800" dirty="0" smtClean="0">
                <a:solidFill>
                  <a:srgbClr val="CC3300"/>
                </a:solidFill>
              </a:rPr>
              <a:t>k</a:t>
            </a:r>
            <a:r>
              <a:rPr lang="en-US" altLang="zh-CN" sz="2800" b="1" dirty="0" smtClean="0">
                <a:solidFill>
                  <a:srgbClr val="CC3300"/>
                </a:solidFill>
              </a:rPr>
              <a:t>!=</a:t>
            </a:r>
            <a:r>
              <a:rPr lang="en-US" altLang="zh-CN" sz="2800" dirty="0" smtClean="0">
                <a:solidFill>
                  <a:srgbClr val="CC3300"/>
                </a:solidFill>
                <a:ea typeface="黑体" pitchFamily="2" charset="-122"/>
              </a:rPr>
              <a:t>-</a:t>
            </a:r>
            <a:r>
              <a:rPr lang="en-US" altLang="zh-CN" sz="2800" dirty="0" smtClean="0">
                <a:solidFill>
                  <a:srgbClr val="CC3300"/>
                </a:solidFill>
              </a:rPr>
              <a:t>1</a:t>
            </a:r>
            <a:r>
              <a:rPr lang="en-US" altLang="zh-CN" sz="2800" b="1" dirty="0" smtClean="0">
                <a:solidFill>
                  <a:srgbClr val="CC3300"/>
                </a:solidFill>
              </a:rPr>
              <a:t>)</a:t>
            </a:r>
            <a:r>
              <a:rPr lang="en-US" altLang="zh-CN" sz="2800" dirty="0" smtClean="0">
                <a:solidFill>
                  <a:srgbClr val="CC3300"/>
                </a:solidFill>
              </a:rPr>
              <a:t> </a:t>
            </a:r>
            <a:r>
              <a:rPr lang="en-US" altLang="zh-CN" sz="2800" b="1" dirty="0">
                <a:solidFill>
                  <a:srgbClr val="CC3300"/>
                </a:solidFill>
              </a:rPr>
              <a:t>{</a:t>
            </a:r>
            <a:endParaRPr lang="en-US" altLang="zh-CN" sz="2800" dirty="0">
              <a:solidFill>
                <a:srgbClr val="CC3300"/>
              </a:solidFill>
            </a:endParaRPr>
          </a:p>
          <a:p>
            <a:r>
              <a:rPr lang="en-US" altLang="zh-CN" sz="2800" b="1" dirty="0">
                <a:solidFill>
                  <a:srgbClr val="CC3300"/>
                </a:solidFill>
              </a:rPr>
              <a:t>             </a:t>
            </a:r>
            <a:r>
              <a:rPr lang="en-US" altLang="zh-CN" sz="2800" dirty="0" smtClean="0">
                <a:solidFill>
                  <a:srgbClr val="CC3300"/>
                </a:solidFill>
              </a:rPr>
              <a:t>w</a:t>
            </a:r>
            <a:r>
              <a:rPr lang="en-US" altLang="zh-CN" sz="2800" b="1" dirty="0" smtClean="0">
                <a:solidFill>
                  <a:srgbClr val="CC3300"/>
                </a:solidFill>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GetWeight</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j</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k</a:t>
            </a:r>
            <a:r>
              <a:rPr lang="en-US" altLang="zh-CN" sz="2800" b="1" dirty="0" smtClean="0">
                <a:solidFill>
                  <a:srgbClr val="CC3300"/>
                </a:solidFill>
                <a:ea typeface="仿宋_GB2312" pitchFamily="49" charset="-122"/>
              </a:rPr>
              <a:t>);</a:t>
            </a:r>
            <a:r>
              <a:rPr lang="en-US" altLang="zh-CN" sz="2800" b="1" dirty="0" smtClean="0">
                <a:solidFill>
                  <a:srgbClr val="CC3300"/>
                </a:solidFill>
              </a:rPr>
              <a:t> </a:t>
            </a:r>
            <a:endParaRPr lang="en-US" altLang="zh-CN" sz="2800" b="1" dirty="0">
              <a:solidFill>
                <a:srgbClr val="CC3300"/>
              </a:solidFill>
            </a:endParaRPr>
          </a:p>
          <a:p>
            <a:r>
              <a:rPr lang="en-US" altLang="zh-CN" sz="2800" b="1" dirty="0">
                <a:solidFill>
                  <a:srgbClr val="CC3300"/>
                </a:solidFill>
              </a:rPr>
              <a:t>             if</a:t>
            </a:r>
            <a:r>
              <a:rPr lang="en-US" altLang="zh-CN" sz="2800" dirty="0">
                <a:solidFill>
                  <a:srgbClr val="CC3300"/>
                </a:solidFill>
              </a:rPr>
              <a:t> </a:t>
            </a:r>
            <a:r>
              <a:rPr lang="en-US" altLang="zh-CN" sz="2800" b="1" dirty="0" smtClean="0">
                <a:solidFill>
                  <a:srgbClr val="CC3300"/>
                </a:solidFill>
              </a:rPr>
              <a:t>(</a:t>
            </a:r>
            <a:r>
              <a:rPr lang="en-US" altLang="zh-CN" sz="2800" dirty="0" smtClean="0">
                <a:solidFill>
                  <a:srgbClr val="CC3300"/>
                </a:solidFill>
              </a:rPr>
              <a:t>le</a:t>
            </a:r>
            <a:r>
              <a:rPr lang="en-US" altLang="zh-CN" sz="2800" b="1" dirty="0" smtClean="0">
                <a:solidFill>
                  <a:srgbClr val="CC3300"/>
                </a:solidFill>
              </a:rPr>
              <a:t>[</a:t>
            </a:r>
            <a:r>
              <a:rPr lang="en-US" altLang="zh-CN" sz="2800" dirty="0" smtClean="0">
                <a:solidFill>
                  <a:srgbClr val="CC3300"/>
                </a:solidFill>
              </a:rPr>
              <a:t>k</a:t>
            </a:r>
            <a:r>
              <a:rPr lang="en-US" altLang="zh-CN" sz="2800" b="1" dirty="0">
                <a:solidFill>
                  <a:srgbClr val="CC3300"/>
                </a:solidFill>
              </a:rPr>
              <a:t>]-</a:t>
            </a:r>
            <a:r>
              <a:rPr lang="en-US" altLang="zh-CN" sz="2800" dirty="0" smtClean="0">
                <a:solidFill>
                  <a:srgbClr val="CC3300"/>
                </a:solidFill>
              </a:rPr>
              <a:t>w</a:t>
            </a:r>
            <a:r>
              <a:rPr lang="en-US" altLang="zh-CN" sz="2800" b="1" dirty="0" smtClean="0">
                <a:solidFill>
                  <a:srgbClr val="CC3300"/>
                </a:solidFill>
              </a:rPr>
              <a:t>&lt;</a:t>
            </a:r>
            <a:r>
              <a:rPr lang="en-US" altLang="zh-CN" sz="2800" dirty="0" smtClean="0">
                <a:solidFill>
                  <a:srgbClr val="CC3300"/>
                </a:solidFill>
              </a:rPr>
              <a:t>le</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 </a:t>
            </a:r>
            <a:r>
              <a:rPr lang="en-US" altLang="zh-CN" sz="2800" dirty="0" smtClean="0">
                <a:solidFill>
                  <a:srgbClr val="CC3300"/>
                </a:solidFill>
              </a:rPr>
              <a:t> le</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r>
              <a:rPr lang="en-US" altLang="zh-CN" sz="2800" dirty="0" smtClean="0">
                <a:solidFill>
                  <a:srgbClr val="CC3300"/>
                </a:solidFill>
              </a:rPr>
              <a:t>le</a:t>
            </a:r>
            <a:r>
              <a:rPr lang="en-US" altLang="zh-CN" sz="2800" b="1" dirty="0" smtClean="0">
                <a:solidFill>
                  <a:srgbClr val="CC3300"/>
                </a:solidFill>
              </a:rPr>
              <a:t>[</a:t>
            </a:r>
            <a:r>
              <a:rPr lang="en-US" altLang="zh-CN" sz="2800" dirty="0" smtClean="0">
                <a:solidFill>
                  <a:srgbClr val="CC3300"/>
                </a:solidFill>
              </a:rPr>
              <a:t>k</a:t>
            </a:r>
            <a:r>
              <a:rPr lang="en-US" altLang="zh-CN" sz="2800" b="1" dirty="0">
                <a:solidFill>
                  <a:srgbClr val="CC3300"/>
                </a:solidFill>
              </a:rPr>
              <a:t>]-</a:t>
            </a:r>
            <a:r>
              <a:rPr lang="en-US" altLang="zh-CN" sz="2800" dirty="0">
                <a:solidFill>
                  <a:srgbClr val="CC3300"/>
                </a:solidFill>
              </a:rPr>
              <a:t>w</a:t>
            </a:r>
            <a:r>
              <a:rPr lang="en-US" altLang="zh-CN" sz="2800" b="1" dirty="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dirty="0" smtClean="0">
                <a:solidFill>
                  <a:srgbClr val="CC3300"/>
                </a:solidFill>
              </a:rPr>
              <a:t>k</a:t>
            </a:r>
            <a:r>
              <a:rPr lang="en-US" altLang="zh-CN" sz="2800" b="1" dirty="0" smtClean="0">
                <a:solidFill>
                  <a:srgbClr val="CC3300"/>
                </a:solidFill>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GetNextNeighbor</a:t>
            </a:r>
            <a:r>
              <a:rPr lang="en-US" altLang="zh-CN" sz="2800" b="1" dirty="0" smtClean="0">
                <a:solidFill>
                  <a:srgbClr val="CC3300"/>
                </a:solidFill>
              </a:rPr>
              <a:t>(</a:t>
            </a:r>
            <a:r>
              <a:rPr lang="en-US" altLang="zh-CN" sz="2800" dirty="0" smtClean="0">
                <a:solidFill>
                  <a:srgbClr val="CC3300"/>
                </a:solidFill>
              </a:rPr>
              <a:t>j</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k</a:t>
            </a:r>
            <a:r>
              <a:rPr lang="en-US" altLang="zh-CN" sz="2800" b="1" dirty="0" smtClean="0">
                <a:solidFill>
                  <a:srgbClr val="CC3300"/>
                </a:solidFill>
              </a:rPr>
              <a:t>);</a:t>
            </a:r>
            <a:r>
              <a:rPr lang="en-US" altLang="zh-CN" sz="2800" dirty="0" smtClean="0">
                <a:solidFill>
                  <a:srgbClr val="CC3300"/>
                </a:solidFill>
              </a:rPr>
              <a:t>        </a:t>
            </a:r>
            <a:endParaRPr lang="en-US" altLang="zh-CN" sz="2800" dirty="0">
              <a:solidFill>
                <a:srgbClr val="CC3300"/>
              </a:solidFill>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212</a:t>
            </a:fld>
            <a:endParaRPr lang="en-US" altLang="zh-CN"/>
          </a:p>
        </p:txBody>
      </p:sp>
    </p:spTree>
  </p:cSld>
  <p:clrMapOvr>
    <a:masterClrMapping/>
  </p:clrMapOvr>
  <p:transition>
    <p:zoom/>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514350" y="639763"/>
            <a:ext cx="8382000" cy="5643562"/>
          </a:xfrm>
          <a:prstGeom prst="rect">
            <a:avLst/>
          </a:prstGeom>
          <a:noFill/>
          <a:ln w="9525">
            <a:noFill/>
            <a:miter lim="800000"/>
            <a:headEnd/>
            <a:tailEnd/>
          </a:ln>
        </p:spPr>
        <p:txBody>
          <a:bodyPr>
            <a:spAutoFit/>
          </a:bodyPr>
          <a:lstStyle/>
          <a:p>
            <a:r>
              <a:rPr lang="en-US" altLang="zh-CN" sz="2800" b="1" dirty="0">
                <a:solidFill>
                  <a:schemeClr val="tx2"/>
                </a:solidFill>
              </a:rPr>
              <a:t>        </a:t>
            </a:r>
            <a:r>
              <a:rPr lang="en-US" altLang="zh-CN" sz="2800" b="1" dirty="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 </a:t>
            </a:r>
          </a:p>
          <a:p>
            <a:r>
              <a:rPr lang="en-US" altLang="zh-CN" sz="2800" b="1" dirty="0">
                <a:solidFill>
                  <a:srgbClr val="CC3300"/>
                </a:solidFill>
              </a:rPr>
              <a:t>    for</a:t>
            </a:r>
            <a:r>
              <a:rPr lang="en-US" altLang="zh-CN" sz="2800" dirty="0">
                <a:solidFill>
                  <a:srgbClr val="CC3300"/>
                </a:solidFill>
              </a:rPr>
              <a:t> </a:t>
            </a:r>
            <a:r>
              <a:rPr lang="en-US" altLang="zh-CN" sz="2800" b="1" dirty="0" smtClean="0">
                <a:solidFill>
                  <a:srgbClr val="CC3300"/>
                </a:solidFill>
              </a:rPr>
              <a:t>(</a:t>
            </a:r>
            <a:r>
              <a:rPr lang="en-US" altLang="zh-CN" sz="2800" dirty="0" err="1" smtClean="0">
                <a:solidFill>
                  <a:srgbClr val="CC3300"/>
                </a:solidFill>
              </a:rPr>
              <a:t>i</a:t>
            </a:r>
            <a:r>
              <a:rPr lang="en-US" altLang="zh-CN" sz="2800" b="1" dirty="0" smtClean="0">
                <a:solidFill>
                  <a:srgbClr val="CC3300"/>
                </a:solidFill>
              </a:rPr>
              <a:t>=</a:t>
            </a:r>
            <a:r>
              <a:rPr lang="en-US" altLang="zh-CN" sz="2800" dirty="0" smtClean="0">
                <a:solidFill>
                  <a:srgbClr val="CC3300"/>
                </a:solidFill>
              </a:rPr>
              <a:t>0</a:t>
            </a:r>
            <a:r>
              <a:rPr lang="en-US" altLang="zh-CN" sz="2800" b="1" dirty="0">
                <a:solidFill>
                  <a:srgbClr val="CC3300"/>
                </a:solidFill>
              </a:rPr>
              <a:t>;</a:t>
            </a:r>
            <a:r>
              <a:rPr lang="en-US" altLang="zh-CN" sz="2800" dirty="0">
                <a:solidFill>
                  <a:srgbClr val="CC3300"/>
                </a:solidFill>
              </a:rPr>
              <a:t> </a:t>
            </a:r>
            <a:r>
              <a:rPr lang="en-US" altLang="zh-CN" sz="2800" dirty="0" err="1" smtClean="0">
                <a:solidFill>
                  <a:srgbClr val="CC3300"/>
                </a:solidFill>
              </a:rPr>
              <a:t>i</a:t>
            </a:r>
            <a:r>
              <a:rPr lang="en-US" altLang="zh-CN" sz="2800" b="1" dirty="0" smtClean="0">
                <a:solidFill>
                  <a:srgbClr val="CC3300"/>
                </a:solidFill>
              </a:rPr>
              <a:t>&lt;</a:t>
            </a:r>
            <a:r>
              <a:rPr lang="en-US" altLang="zh-CN" sz="2800" dirty="0" smtClean="0">
                <a:solidFill>
                  <a:srgbClr val="CC3300"/>
                </a:solidFill>
              </a:rPr>
              <a:t>n</a:t>
            </a:r>
            <a:r>
              <a:rPr lang="en-US" altLang="zh-CN" sz="2800" b="1" dirty="0">
                <a:solidFill>
                  <a:srgbClr val="CC3300"/>
                </a:solidFill>
              </a:rPr>
              <a:t>;</a:t>
            </a:r>
            <a:r>
              <a:rPr lang="en-US" altLang="zh-CN" sz="2800" dirty="0">
                <a:solidFill>
                  <a:srgbClr val="CC3300"/>
                </a:solidFill>
              </a:rPr>
              <a:t> </a:t>
            </a:r>
            <a:r>
              <a:rPr lang="en-US" altLang="zh-CN" sz="2800" dirty="0" err="1">
                <a:solidFill>
                  <a:srgbClr val="CC3300"/>
                </a:solidFill>
              </a:rPr>
              <a:t>i</a:t>
            </a:r>
            <a:r>
              <a:rPr lang="en-US" altLang="zh-CN" sz="2800" b="1" dirty="0" smtClean="0">
                <a:solidFill>
                  <a:srgbClr val="CC3300"/>
                </a:solidFill>
              </a:rPr>
              <a:t>++)</a:t>
            </a:r>
            <a:r>
              <a:rPr lang="en-US" altLang="zh-CN" sz="2800" dirty="0" smtClean="0">
                <a:solidFill>
                  <a:srgbClr val="CC3300"/>
                </a:solidFill>
              </a:rPr>
              <a:t> </a:t>
            </a:r>
            <a:r>
              <a:rPr lang="en-US" altLang="zh-CN" sz="2800" b="1" dirty="0">
                <a:solidFill>
                  <a:srgbClr val="CC3300"/>
                </a:solidFill>
              </a:rPr>
              <a:t>{  </a:t>
            </a:r>
            <a:r>
              <a:rPr lang="en-US" altLang="zh-CN" sz="2800" b="1" dirty="0">
                <a:solidFill>
                  <a:srgbClr val="3333CC"/>
                </a:solidFill>
                <a:ea typeface="隶书" pitchFamily="49" charset="-122"/>
              </a:rPr>
              <a:t>//</a:t>
            </a:r>
            <a:r>
              <a:rPr lang="zh-CN" altLang="en-US" sz="2800" dirty="0">
                <a:solidFill>
                  <a:srgbClr val="3333CC"/>
                </a:solidFill>
                <a:ea typeface="隶书" pitchFamily="49" charset="-122"/>
              </a:rPr>
              <a:t>求各活动</a:t>
            </a:r>
            <a:r>
              <a:rPr lang="zh-CN" altLang="en-US" sz="2800" dirty="0" smtClean="0">
                <a:solidFill>
                  <a:srgbClr val="3333CC"/>
                </a:solidFill>
                <a:ea typeface="隶书" pitchFamily="49" charset="-122"/>
              </a:rPr>
              <a:t>的</a:t>
            </a:r>
            <a:r>
              <a:rPr lang="en-US" altLang="zh-CN" sz="2800" b="1" dirty="0" smtClean="0">
                <a:solidFill>
                  <a:schemeClr val="tx2"/>
                </a:solidFill>
                <a:ea typeface="隶书" pitchFamily="49" charset="-122"/>
              </a:rPr>
              <a:t>e</a:t>
            </a:r>
            <a:r>
              <a:rPr lang="zh-CN" altLang="en-US" sz="2800" b="1" dirty="0" smtClean="0">
                <a:solidFill>
                  <a:srgbClr val="3333CC"/>
                </a:solidFill>
                <a:ea typeface="隶书" pitchFamily="49" charset="-122"/>
              </a:rPr>
              <a:t>、</a:t>
            </a:r>
            <a:r>
              <a:rPr lang="en-US" altLang="zh-CN" sz="2800" b="1" dirty="0">
                <a:solidFill>
                  <a:schemeClr val="tx2"/>
                </a:solidFill>
                <a:ea typeface="隶书" pitchFamily="49" charset="-122"/>
              </a:rPr>
              <a:t>l</a:t>
            </a:r>
            <a:endParaRPr lang="en-US" altLang="zh-CN" sz="2800" dirty="0">
              <a:solidFill>
                <a:srgbClr val="CC3300"/>
              </a:solidFill>
            </a:endParaRPr>
          </a:p>
          <a:p>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GetFirstNeighbor</a:t>
            </a:r>
            <a:r>
              <a:rPr lang="en-US" altLang="zh-CN" sz="2800" b="1" dirty="0" smtClean="0">
                <a:solidFill>
                  <a:srgbClr val="CC3300"/>
                </a:solidFill>
              </a:rPr>
              <a:t>(</a:t>
            </a:r>
            <a:r>
              <a:rPr lang="en-US" altLang="zh-CN" sz="2800" dirty="0" err="1" smtClean="0">
                <a:solidFill>
                  <a:srgbClr val="CC3300"/>
                </a:solidFill>
              </a:rPr>
              <a:t>i</a:t>
            </a:r>
            <a:r>
              <a:rPr lang="en-US" altLang="zh-CN" sz="2800" b="1" dirty="0" smtClean="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while</a:t>
            </a:r>
            <a:r>
              <a:rPr lang="en-US" altLang="zh-CN" sz="2800" dirty="0">
                <a:solidFill>
                  <a:srgbClr val="CC3300"/>
                </a:solidFill>
              </a:rPr>
              <a:t> </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r>
              <a:rPr lang="en-US" altLang="zh-CN" sz="2800" b="1" dirty="0" smtClean="0">
                <a:solidFill>
                  <a:srgbClr val="CC3300"/>
                </a:solidFill>
                <a:ea typeface="黑体" pitchFamily="2" charset="-122"/>
              </a:rPr>
              <a:t>-</a:t>
            </a:r>
            <a:r>
              <a:rPr lang="en-US" altLang="zh-CN" sz="2800" dirty="0">
                <a:solidFill>
                  <a:srgbClr val="CC3300"/>
                </a:solidFill>
              </a:rPr>
              <a:t>1</a:t>
            </a:r>
            <a:r>
              <a:rPr lang="en-US" altLang="zh-CN" sz="2800" b="1" dirty="0">
                <a:solidFill>
                  <a:srgbClr val="CC3300"/>
                </a:solidFill>
              </a:rPr>
              <a:t>) {</a:t>
            </a:r>
            <a:endParaRPr lang="en-US" altLang="zh-CN" sz="2800" dirty="0">
              <a:solidFill>
                <a:srgbClr val="CC3300"/>
              </a:solidFill>
            </a:endParaRPr>
          </a:p>
          <a:p>
            <a:r>
              <a:rPr lang="en-US" altLang="zh-CN" sz="2800" dirty="0">
                <a:solidFill>
                  <a:srgbClr val="CC3300"/>
                </a:solidFill>
              </a:rPr>
              <a:t>	   </a:t>
            </a:r>
            <a:r>
              <a:rPr lang="en-US" altLang="zh-CN" sz="2800" dirty="0" smtClean="0">
                <a:solidFill>
                  <a:srgbClr val="CC3300"/>
                </a:solidFill>
              </a:rPr>
              <a:t>e</a:t>
            </a:r>
            <a:r>
              <a:rPr lang="en-US" altLang="zh-CN" sz="2800" b="1" dirty="0" smtClean="0">
                <a:solidFill>
                  <a:srgbClr val="CC3300"/>
                </a:solidFill>
              </a:rPr>
              <a:t>=</a:t>
            </a:r>
            <a:r>
              <a:rPr lang="en-US" altLang="zh-CN" sz="2800" dirty="0" err="1" smtClean="0">
                <a:solidFill>
                  <a:srgbClr val="CC3300"/>
                </a:solidFill>
              </a:rPr>
              <a:t>ee</a:t>
            </a:r>
            <a:r>
              <a:rPr lang="en-US" altLang="zh-CN" sz="2800" b="1" dirty="0" smtClean="0">
                <a:solidFill>
                  <a:srgbClr val="CC3300"/>
                </a:solidFill>
              </a:rPr>
              <a:t>[</a:t>
            </a:r>
            <a:r>
              <a:rPr lang="en-US" altLang="zh-CN" sz="2800" dirty="0" err="1" smtClean="0">
                <a:solidFill>
                  <a:srgbClr val="CC3300"/>
                </a:solidFill>
              </a:rPr>
              <a:t>i</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l</a:t>
            </a:r>
            <a:r>
              <a:rPr lang="en-US" altLang="zh-CN" sz="2800" b="1" dirty="0" smtClean="0">
                <a:solidFill>
                  <a:srgbClr val="CC3300"/>
                </a:solidFill>
              </a:rPr>
              <a:t>=</a:t>
            </a:r>
            <a:r>
              <a:rPr lang="en-US" altLang="zh-CN" sz="2800" dirty="0" smtClean="0">
                <a:solidFill>
                  <a:srgbClr val="CC3300"/>
                </a:solidFill>
              </a:rPr>
              <a:t>le</a:t>
            </a:r>
            <a:r>
              <a:rPr lang="en-US" altLang="zh-CN" sz="2800" b="1" dirty="0" smtClean="0">
                <a:solidFill>
                  <a:srgbClr val="CC3300"/>
                </a:solidFill>
              </a:rPr>
              <a:t>[</a:t>
            </a:r>
            <a:r>
              <a:rPr lang="en-US" altLang="zh-CN" sz="2800" dirty="0" smtClean="0">
                <a:solidFill>
                  <a:srgbClr val="CC3300"/>
                </a:solidFill>
              </a:rPr>
              <a:t>j</a:t>
            </a:r>
            <a:r>
              <a:rPr lang="en-US" altLang="zh-CN" sz="2800" b="1" dirty="0" smtClean="0">
                <a:solidFill>
                  <a:srgbClr val="CC3300"/>
                </a:solidFill>
              </a:rPr>
              <a:t>]</a:t>
            </a:r>
            <a:r>
              <a:rPr lang="en-US" altLang="zh-CN" sz="2800" b="1" dirty="0" smtClean="0">
                <a:solidFill>
                  <a:srgbClr val="CC3300"/>
                </a:solidFill>
                <a:ea typeface="黑体" pitchFamily="2" charset="-122"/>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GetWeight</a:t>
            </a:r>
            <a:r>
              <a:rPr lang="en-US" altLang="zh-CN" sz="2800" b="1" dirty="0" smtClean="0">
                <a:solidFill>
                  <a:srgbClr val="CC3300"/>
                </a:solidFill>
              </a:rPr>
              <a:t>(</a:t>
            </a:r>
            <a:r>
              <a:rPr lang="en-US" altLang="zh-CN" sz="2800" dirty="0" err="1" smtClean="0">
                <a:solidFill>
                  <a:srgbClr val="CC3300"/>
                </a:solidFill>
              </a:rPr>
              <a:t>i</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if </a:t>
            </a:r>
            <a:r>
              <a:rPr lang="en-US" altLang="zh-CN" sz="2800" b="1" dirty="0" smtClean="0">
                <a:solidFill>
                  <a:srgbClr val="CC3300"/>
                </a:solidFill>
              </a:rPr>
              <a:t>(</a:t>
            </a:r>
            <a:r>
              <a:rPr lang="en-US" altLang="zh-CN" sz="2800" dirty="0" smtClean="0">
                <a:solidFill>
                  <a:srgbClr val="CC3300"/>
                </a:solidFill>
              </a:rPr>
              <a:t>l</a:t>
            </a:r>
            <a:r>
              <a:rPr lang="en-US" altLang="zh-CN" sz="2800" b="1" i="1" dirty="0" smtClean="0">
                <a:solidFill>
                  <a:srgbClr val="CC3300"/>
                </a:solidFill>
              </a:rPr>
              <a:t>==</a:t>
            </a:r>
            <a:r>
              <a:rPr lang="en-US" altLang="zh-CN" sz="2800" dirty="0" smtClean="0">
                <a:solidFill>
                  <a:srgbClr val="CC3300"/>
                </a:solidFill>
              </a:rPr>
              <a:t>e</a:t>
            </a:r>
            <a:r>
              <a:rPr lang="en-US" altLang="zh-CN" sz="2800" b="1" dirty="0" smtClean="0">
                <a:solidFill>
                  <a:srgbClr val="CC3300"/>
                </a:solidFill>
              </a:rPr>
              <a:t>)</a:t>
            </a:r>
            <a:endParaRPr lang="en-US" altLang="zh-CN" sz="2800" b="1" dirty="0">
              <a:solidFill>
                <a:srgbClr val="CC3300"/>
              </a:solidFill>
            </a:endParaRPr>
          </a:p>
          <a:p>
            <a:r>
              <a:rPr lang="en-US" altLang="zh-CN" sz="2800" dirty="0">
                <a:solidFill>
                  <a:srgbClr val="CC3300"/>
                </a:solidFill>
              </a:rPr>
              <a:t>                 </a:t>
            </a:r>
            <a:r>
              <a:rPr lang="en-US" altLang="zh-CN" sz="2800" b="1" dirty="0" err="1" smtClean="0">
                <a:solidFill>
                  <a:srgbClr val="CC3300"/>
                </a:solidFill>
              </a:rPr>
              <a:t>cout</a:t>
            </a:r>
            <a:r>
              <a:rPr lang="en-US" altLang="zh-CN" sz="2800" b="1" dirty="0" smtClean="0">
                <a:solidFill>
                  <a:srgbClr val="CC3300"/>
                </a:solidFill>
              </a:rPr>
              <a:t>&lt;&lt;“</a:t>
            </a:r>
            <a:r>
              <a:rPr lang="en-US" altLang="zh-CN" sz="2800" dirty="0" smtClean="0">
                <a:solidFill>
                  <a:srgbClr val="CC3300"/>
                </a:solidFill>
              </a:rPr>
              <a:t>&lt;</a:t>
            </a:r>
            <a:r>
              <a:rPr lang="en-US" altLang="zh-CN" sz="2800" b="1" dirty="0" smtClean="0">
                <a:solidFill>
                  <a:srgbClr val="CC3300"/>
                </a:solidFill>
              </a:rPr>
              <a:t>”&lt;&lt;</a:t>
            </a:r>
            <a:r>
              <a:rPr lang="en-US" altLang="zh-CN" sz="2800" dirty="0" err="1" smtClean="0">
                <a:solidFill>
                  <a:srgbClr val="CC3300"/>
                </a:solidFill>
              </a:rPr>
              <a:t>i</a:t>
            </a:r>
            <a:r>
              <a:rPr lang="en-US" altLang="zh-CN" sz="2800" b="1" dirty="0" smtClean="0">
                <a:solidFill>
                  <a:srgbClr val="CC3300"/>
                </a:solidFill>
              </a:rPr>
              <a:t>&lt;&lt;“</a:t>
            </a:r>
            <a:r>
              <a:rPr lang="en-US" altLang="zh-CN" sz="2800" dirty="0" smtClean="0">
                <a:solidFill>
                  <a:srgbClr val="CC3300"/>
                </a:solidFill>
              </a:rPr>
              <a:t>,</a:t>
            </a:r>
            <a:r>
              <a:rPr lang="en-US" altLang="zh-CN" sz="2800" b="1" dirty="0" smtClean="0">
                <a:solidFill>
                  <a:srgbClr val="CC3300"/>
                </a:solidFill>
              </a:rPr>
              <a:t>”&lt;&lt;</a:t>
            </a:r>
            <a:r>
              <a:rPr lang="en-US" altLang="zh-CN" sz="2800" dirty="0" smtClean="0">
                <a:solidFill>
                  <a:srgbClr val="CC3300"/>
                </a:solidFill>
              </a:rPr>
              <a:t> </a:t>
            </a:r>
            <a:r>
              <a:rPr lang="en-US" altLang="zh-CN" sz="2800" dirty="0">
                <a:solidFill>
                  <a:srgbClr val="CC3300"/>
                </a:solidFill>
              </a:rPr>
              <a:t>j </a:t>
            </a:r>
          </a:p>
          <a:p>
            <a:r>
              <a:rPr lang="en-US" altLang="zh-CN" sz="2800" dirty="0">
                <a:solidFill>
                  <a:srgbClr val="CC3300"/>
                </a:solidFill>
              </a:rPr>
              <a:t>		     </a:t>
            </a:r>
            <a:r>
              <a:rPr lang="en-US" altLang="zh-CN" sz="2800" b="1" dirty="0" smtClean="0">
                <a:solidFill>
                  <a:srgbClr val="CC3300"/>
                </a:solidFill>
              </a:rPr>
              <a:t>&lt;&lt;“</a:t>
            </a:r>
            <a:r>
              <a:rPr lang="en-US" altLang="zh-CN" sz="2800" dirty="0" smtClean="0">
                <a:solidFill>
                  <a:srgbClr val="CC3300"/>
                </a:solidFill>
              </a:rPr>
              <a:t>&gt;</a:t>
            </a:r>
            <a:r>
              <a:rPr lang="en-US" altLang="zh-CN" sz="2800" b="1" dirty="0" smtClean="0">
                <a:solidFill>
                  <a:srgbClr val="CC3300"/>
                </a:solidFill>
              </a:rPr>
              <a:t>”&lt;&lt;“</a:t>
            </a:r>
            <a:r>
              <a:rPr lang="zh-CN" altLang="zh-CN" sz="2800" dirty="0">
                <a:solidFill>
                  <a:srgbClr val="CC3300"/>
                </a:solidFill>
                <a:ea typeface="隶书" pitchFamily="49" charset="-122"/>
              </a:rPr>
              <a:t>是关键</a:t>
            </a:r>
            <a:r>
              <a:rPr lang="zh-CN" altLang="zh-CN" sz="2800" dirty="0" smtClean="0">
                <a:solidFill>
                  <a:srgbClr val="CC3300"/>
                </a:solidFill>
                <a:ea typeface="隶书" pitchFamily="49" charset="-122"/>
              </a:rPr>
              <a:t>活动</a:t>
            </a:r>
            <a:r>
              <a:rPr lang="en-US" altLang="zh-CN" sz="2800" b="1" dirty="0" smtClean="0">
                <a:solidFill>
                  <a:srgbClr val="CC3300"/>
                </a:solidFill>
              </a:rPr>
              <a:t>”&lt;&lt;</a:t>
            </a:r>
            <a:r>
              <a:rPr lang="en-US" altLang="zh-CN" sz="2800" b="1" dirty="0" err="1" smtClean="0">
                <a:solidFill>
                  <a:srgbClr val="CC3300"/>
                </a:solidFill>
              </a:rPr>
              <a:t>endl</a:t>
            </a:r>
            <a:r>
              <a:rPr lang="en-US" altLang="zh-CN" sz="2800" b="1" dirty="0">
                <a:solidFill>
                  <a:srgbClr val="CC3300"/>
                </a:solidFill>
              </a:rPr>
              <a:t>;</a:t>
            </a:r>
          </a:p>
          <a:p>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r>
              <a:rPr lang="en-US" altLang="zh-CN" sz="2800" dirty="0" err="1" smtClean="0">
                <a:solidFill>
                  <a:srgbClr val="CC3300"/>
                </a:solidFill>
              </a:rPr>
              <a:t>G</a:t>
            </a:r>
            <a:r>
              <a:rPr lang="en-US" altLang="zh-CN" sz="2800" b="1" dirty="0" err="1" smtClean="0">
                <a:solidFill>
                  <a:srgbClr val="CC3300"/>
                </a:solidFill>
              </a:rPr>
              <a:t>.</a:t>
            </a:r>
            <a:r>
              <a:rPr lang="en-US" altLang="zh-CN" sz="2800" dirty="0" err="1" smtClean="0">
                <a:solidFill>
                  <a:srgbClr val="CC3300"/>
                </a:solidFill>
              </a:rPr>
              <a:t>GetNextNeighbor</a:t>
            </a:r>
            <a:r>
              <a:rPr lang="en-US" altLang="zh-CN" sz="2800" b="1" dirty="0" smtClean="0">
                <a:solidFill>
                  <a:srgbClr val="CC3300"/>
                </a:solidFill>
              </a:rPr>
              <a:t>(</a:t>
            </a:r>
            <a:r>
              <a:rPr lang="en-US" altLang="zh-CN" sz="2800" dirty="0" err="1" smtClean="0">
                <a:solidFill>
                  <a:srgbClr val="CC3300"/>
                </a:solidFill>
              </a:rPr>
              <a:t>i</a:t>
            </a:r>
            <a:r>
              <a:rPr lang="en-US" altLang="zh-CN" sz="2800" b="1" dirty="0">
                <a:solidFill>
                  <a:srgbClr val="CC3300"/>
                </a:solidFill>
              </a:rPr>
              <a:t>,</a:t>
            </a:r>
            <a:r>
              <a:rPr lang="en-US" altLang="zh-CN" sz="2800" dirty="0">
                <a:solidFill>
                  <a:srgbClr val="CC3300"/>
                </a:solidFill>
              </a:rPr>
              <a:t> </a:t>
            </a:r>
            <a:r>
              <a:rPr lang="en-US" altLang="zh-CN" sz="2800" dirty="0" smtClean="0">
                <a:solidFill>
                  <a:srgbClr val="CC3300"/>
                </a:solidFill>
              </a:rPr>
              <a:t>j</a:t>
            </a:r>
            <a:r>
              <a:rPr lang="en-US" altLang="zh-CN" sz="2800" b="1" dirty="0" smtClean="0">
                <a:solidFill>
                  <a:srgbClr val="CC3300"/>
                </a:solidFill>
              </a:rPr>
              <a:t>);</a:t>
            </a:r>
            <a:r>
              <a:rPr lang="en-US" altLang="zh-CN" sz="2800" b="1" dirty="0">
                <a:solidFill>
                  <a:srgbClr val="CC3300"/>
                </a:solidFill>
              </a:rPr>
              <a:t>		</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a:t>
            </a:r>
            <a:endParaRPr lang="en-US" altLang="zh-CN" sz="2800" dirty="0">
              <a:solidFill>
                <a:srgbClr val="CC3300"/>
              </a:solidFill>
            </a:endParaRPr>
          </a:p>
          <a:p>
            <a:r>
              <a:rPr lang="en-US" altLang="zh-CN" sz="2800" dirty="0">
                <a:solidFill>
                  <a:srgbClr val="CC3300"/>
                </a:solidFill>
              </a:rPr>
              <a:t>    </a:t>
            </a:r>
            <a:r>
              <a:rPr lang="en-US" altLang="zh-CN" sz="2800" b="1" dirty="0">
                <a:solidFill>
                  <a:srgbClr val="CC3300"/>
                </a:solidFill>
              </a:rPr>
              <a:t>}</a:t>
            </a:r>
            <a:endParaRPr lang="en-US" altLang="zh-CN" sz="2800" dirty="0">
              <a:solidFill>
                <a:srgbClr val="CC3300"/>
              </a:solidFill>
            </a:endParaRPr>
          </a:p>
          <a:p>
            <a:r>
              <a:rPr lang="en-US" altLang="zh-CN" sz="2800" b="1" dirty="0">
                <a:solidFill>
                  <a:srgbClr val="CC3300"/>
                </a:solidFill>
              </a:rPr>
              <a:t>}</a:t>
            </a:r>
            <a:r>
              <a:rPr lang="en-US" altLang="zh-CN" sz="2800" b="1" dirty="0">
                <a:solidFill>
                  <a:srgbClr val="CC3300"/>
                </a:solidFill>
                <a:effectLst>
                  <a:outerShdw blurRad="38100" dist="38100" dir="2700000" algn="tl">
                    <a:srgbClr val="C0C0C0"/>
                  </a:outerShdw>
                </a:effectLst>
                <a:ea typeface="楷体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213</a:t>
            </a:fld>
            <a:endParaRPr lang="en-US" altLang="zh-CN"/>
          </a:p>
        </p:txBody>
      </p:sp>
    </p:spTree>
  </p:cSld>
  <p:clrMapOvr>
    <a:masterClrMapping/>
  </p:clrMapOvr>
  <p:transition>
    <p:zoom/>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8" name="Rectangle 4"/>
          <p:cNvSpPr>
            <a:spLocks noChangeArrowheads="1"/>
          </p:cNvSpPr>
          <p:nvPr/>
        </p:nvSpPr>
        <p:spPr bwMode="auto">
          <a:xfrm>
            <a:off x="3795713" y="641350"/>
            <a:ext cx="1676400" cy="685800"/>
          </a:xfrm>
          <a:prstGeom prst="rect">
            <a:avLst/>
          </a:prstGeom>
          <a:noFill/>
          <a:ln w="9525">
            <a:noFill/>
            <a:miter lim="800000"/>
            <a:headEnd/>
            <a:tailEnd/>
          </a:ln>
          <a:effectLst/>
        </p:spPr>
        <p:txBody>
          <a:bodyPr lIns="92075" tIns="46038" rIns="92075" bIns="46038" anchor="ctr"/>
          <a:lstStyle/>
          <a:p>
            <a:r>
              <a:rPr lang="zh-CN" altLang="en-US" sz="3600" b="1" u="sng">
                <a:solidFill>
                  <a:srgbClr val="000099"/>
                </a:solidFill>
                <a:effectLst>
                  <a:outerShdw blurRad="38100" dist="38100" dir="2700000" algn="tl">
                    <a:srgbClr val="C0C0C0"/>
                  </a:outerShdw>
                </a:effectLst>
                <a:ea typeface="仿宋_GB2312" pitchFamily="49" charset="-122"/>
              </a:rPr>
              <a:t>注意</a:t>
            </a:r>
            <a:endParaRPr lang="zh-CN" altLang="en-US" sz="4400" u="sng">
              <a:solidFill>
                <a:schemeClr val="tx2"/>
              </a:solidFill>
            </a:endParaRPr>
          </a:p>
        </p:txBody>
      </p:sp>
      <p:sp>
        <p:nvSpPr>
          <p:cNvPr id="251909" name="Rectangle 5"/>
          <p:cNvSpPr>
            <a:spLocks noChangeArrowheads="1"/>
          </p:cNvSpPr>
          <p:nvPr/>
        </p:nvSpPr>
        <p:spPr bwMode="auto">
          <a:xfrm>
            <a:off x="519113" y="1479550"/>
            <a:ext cx="8153400" cy="3886200"/>
          </a:xfrm>
          <a:prstGeom prst="rect">
            <a:avLst/>
          </a:prstGeom>
          <a:noFill/>
          <a:ln w="9525">
            <a:noFill/>
            <a:miter lim="800000"/>
            <a:headEnd/>
            <a:tailEnd/>
          </a:ln>
          <a:effectLst/>
        </p:spPr>
        <p:txBody>
          <a:bodyPr lIns="92075" tIns="46038" rIns="92075" bIns="46038"/>
          <a:lstStyle/>
          <a:p>
            <a:pPr marL="342900" indent="-342900" algn="just">
              <a:spcBef>
                <a:spcPct val="20000"/>
              </a:spcBef>
              <a:buClr>
                <a:srgbClr val="990099"/>
              </a:buClr>
              <a:buSzPct val="80000"/>
              <a:buFont typeface="Wingdings" pitchFamily="2" charset="2"/>
              <a:buChar char="Ø"/>
            </a:pPr>
            <a:r>
              <a:rPr lang="zh-CN" altLang="en-US" sz="3200" b="1" dirty="0">
                <a:solidFill>
                  <a:srgbClr val="006666"/>
                </a:solidFill>
                <a:effectLst>
                  <a:outerShdw blurRad="38100" dist="38100" dir="2700000" algn="tl">
                    <a:srgbClr val="C0C0C0"/>
                  </a:outerShdw>
                </a:effectLst>
                <a:ea typeface="仿宋_GB2312" pitchFamily="49" charset="-122"/>
              </a:rPr>
              <a:t>所有顶点按拓扑有序的次序编号。</a:t>
            </a:r>
          </a:p>
          <a:p>
            <a:pPr marL="342900" indent="-342900" algn="just">
              <a:spcBef>
                <a:spcPct val="20000"/>
              </a:spcBef>
              <a:buClr>
                <a:srgbClr val="990099"/>
              </a:buClr>
              <a:buSzPct val="80000"/>
              <a:buFont typeface="Wingdings" pitchFamily="2" charset="2"/>
              <a:buChar char="Ø"/>
            </a:pPr>
            <a:r>
              <a:rPr lang="zh-CN" altLang="en-US" sz="3200" b="1" dirty="0">
                <a:solidFill>
                  <a:srgbClr val="006666"/>
                </a:solidFill>
                <a:effectLst>
                  <a:outerShdw blurRad="38100" dist="38100" dir="2700000" algn="tl">
                    <a:srgbClr val="C0C0C0"/>
                  </a:outerShdw>
                </a:effectLst>
                <a:ea typeface="仿宋_GB2312" pitchFamily="49" charset="-122"/>
              </a:rPr>
              <a:t>仅</a:t>
            </a:r>
            <a:r>
              <a:rPr lang="zh-CN" altLang="en-US" sz="3200" b="1" dirty="0" smtClean="0">
                <a:solidFill>
                  <a:srgbClr val="006666"/>
                </a:solidFill>
                <a:effectLst>
                  <a:outerShdw blurRad="38100" dist="38100" dir="2700000" algn="tl">
                    <a:srgbClr val="C0C0C0"/>
                  </a:outerShdw>
                </a:effectLst>
                <a:ea typeface="仿宋_GB2312" pitchFamily="49" charset="-122"/>
              </a:rPr>
              <a:t>计算</a:t>
            </a:r>
            <a:r>
              <a:rPr lang="en-US" altLang="zh-CN" sz="3200" b="1" dirty="0" err="1" smtClean="0">
                <a:solidFill>
                  <a:srgbClr val="CC3300"/>
                </a:solidFill>
                <a:effectLst>
                  <a:outerShdw blurRad="38100" dist="38100" dir="2700000" algn="tl">
                    <a:srgbClr val="C0C0C0"/>
                  </a:outerShdw>
                </a:effectLst>
                <a:ea typeface="仿宋_GB2312" pitchFamily="49" charset="-122"/>
              </a:rPr>
              <a:t>ee</a:t>
            </a:r>
            <a:r>
              <a:rPr lang="en-US" altLang="zh-CN" sz="3200" b="1" dirty="0" smtClean="0">
                <a:solidFill>
                  <a:srgbClr val="CC3300"/>
                </a:solidFill>
                <a:effectLst>
                  <a:outerShdw blurRad="38100" dist="38100" dir="2700000" algn="tl">
                    <a:srgbClr val="C0C0C0"/>
                  </a:outerShdw>
                </a:effectLst>
                <a:ea typeface="仿宋_GB2312" pitchFamily="49" charset="-122"/>
              </a:rPr>
              <a:t>[</a:t>
            </a:r>
            <a:r>
              <a:rPr lang="en-US" altLang="zh-CN" sz="3200" b="1" dirty="0" err="1" smtClean="0">
                <a:solidFill>
                  <a:srgbClr val="CC3300"/>
                </a:solidFill>
                <a:effectLst>
                  <a:outerShdw blurRad="38100" dist="38100" dir="2700000" algn="tl">
                    <a:srgbClr val="C0C0C0"/>
                  </a:outerShdw>
                </a:effectLst>
                <a:ea typeface="仿宋_GB2312" pitchFamily="49" charset="-122"/>
              </a:rPr>
              <a:t>i</a:t>
            </a:r>
            <a:r>
              <a:rPr lang="en-US" altLang="zh-CN" sz="3200" b="1" dirty="0" smtClean="0">
                <a:solidFill>
                  <a:srgbClr val="CC3300"/>
                </a:solidFill>
                <a:effectLst>
                  <a:outerShdw blurRad="38100" dist="38100" dir="2700000" algn="tl">
                    <a:srgbClr val="C0C0C0"/>
                  </a:outerShdw>
                </a:effectLst>
                <a:ea typeface="仿宋_GB2312" pitchFamily="49" charset="-122"/>
              </a:rPr>
              <a:t>]</a:t>
            </a:r>
            <a:r>
              <a:rPr lang="zh-CN" altLang="en-US" sz="3200" b="1" dirty="0" smtClean="0">
                <a:solidFill>
                  <a:srgbClr val="006666"/>
                </a:solidFill>
                <a:effectLst>
                  <a:outerShdw blurRad="38100" dist="38100" dir="2700000" algn="tl">
                    <a:srgbClr val="C0C0C0"/>
                  </a:outerShdw>
                </a:effectLst>
                <a:ea typeface="仿宋_GB2312" pitchFamily="49" charset="-122"/>
              </a:rPr>
              <a:t>和</a:t>
            </a:r>
            <a:r>
              <a:rPr lang="en-US" altLang="zh-CN" sz="3200" b="1" dirty="0" smtClean="0">
                <a:solidFill>
                  <a:srgbClr val="CC3300"/>
                </a:solidFill>
                <a:effectLst>
                  <a:outerShdw blurRad="38100" dist="38100" dir="2700000" algn="tl">
                    <a:srgbClr val="C0C0C0"/>
                  </a:outerShdw>
                </a:effectLst>
                <a:ea typeface="仿宋_GB2312" pitchFamily="49" charset="-122"/>
              </a:rPr>
              <a:t>le[</a:t>
            </a:r>
            <a:r>
              <a:rPr lang="en-US" altLang="zh-CN" sz="3200" b="1" dirty="0" err="1" smtClean="0">
                <a:solidFill>
                  <a:srgbClr val="CC3300"/>
                </a:solidFill>
                <a:effectLst>
                  <a:outerShdw blurRad="38100" dist="38100" dir="2700000" algn="tl">
                    <a:srgbClr val="C0C0C0"/>
                  </a:outerShdw>
                </a:effectLst>
                <a:ea typeface="仿宋_GB2312" pitchFamily="49" charset="-122"/>
              </a:rPr>
              <a:t>i</a:t>
            </a:r>
            <a:r>
              <a:rPr lang="en-US" altLang="zh-CN" sz="3200" b="1" dirty="0" smtClean="0">
                <a:solidFill>
                  <a:srgbClr val="CC3300"/>
                </a:solidFill>
                <a:effectLst>
                  <a:outerShdw blurRad="38100" dist="38100" dir="2700000" algn="tl">
                    <a:srgbClr val="C0C0C0"/>
                  </a:outerShdw>
                </a:effectLst>
                <a:ea typeface="仿宋_GB2312" pitchFamily="49" charset="-122"/>
              </a:rPr>
              <a:t>]</a:t>
            </a:r>
            <a:r>
              <a:rPr lang="zh-CN" altLang="en-US" sz="3200" b="1" dirty="0" smtClean="0">
                <a:solidFill>
                  <a:srgbClr val="006666"/>
                </a:solidFill>
                <a:effectLst>
                  <a:outerShdw blurRad="38100" dist="38100" dir="2700000" algn="tl">
                    <a:srgbClr val="C0C0C0"/>
                  </a:outerShdw>
                </a:effectLst>
                <a:ea typeface="仿宋_GB2312" pitchFamily="49" charset="-122"/>
              </a:rPr>
              <a:t>是</a:t>
            </a:r>
            <a:r>
              <a:rPr lang="zh-CN" altLang="en-US" sz="3200" b="1" dirty="0">
                <a:solidFill>
                  <a:srgbClr val="006666"/>
                </a:solidFill>
                <a:effectLst>
                  <a:outerShdw blurRad="38100" dist="38100" dir="2700000" algn="tl">
                    <a:srgbClr val="C0C0C0"/>
                  </a:outerShdw>
                </a:effectLst>
                <a:ea typeface="仿宋_GB2312" pitchFamily="49" charset="-122"/>
              </a:rPr>
              <a:t>不够的，还须</a:t>
            </a:r>
            <a:r>
              <a:rPr lang="zh-CN" altLang="en-US" sz="3200" b="1" dirty="0" smtClean="0">
                <a:solidFill>
                  <a:srgbClr val="006666"/>
                </a:solidFill>
                <a:effectLst>
                  <a:outerShdw blurRad="38100" dist="38100" dir="2700000" algn="tl">
                    <a:srgbClr val="C0C0C0"/>
                  </a:outerShdw>
                </a:effectLst>
                <a:ea typeface="仿宋_GB2312" pitchFamily="49" charset="-122"/>
              </a:rPr>
              <a:t>计算</a:t>
            </a:r>
            <a:r>
              <a:rPr lang="en-US" altLang="zh-CN" sz="3200" b="1" dirty="0" smtClean="0">
                <a:solidFill>
                  <a:srgbClr val="CC3300"/>
                </a:solidFill>
                <a:effectLst>
                  <a:outerShdw blurRad="38100" dist="38100" dir="2700000" algn="tl">
                    <a:srgbClr val="C0C0C0"/>
                  </a:outerShdw>
                </a:effectLst>
                <a:ea typeface="仿宋_GB2312" pitchFamily="49" charset="-122"/>
              </a:rPr>
              <a:t>e[k</a:t>
            </a:r>
            <a:r>
              <a:rPr lang="en-US" altLang="zh-CN" sz="3200" b="1" dirty="0">
                <a:solidFill>
                  <a:srgbClr val="CC3300"/>
                </a:solidFill>
                <a:effectLst>
                  <a:outerShdw blurRad="38100" dist="38100" dir="2700000" algn="tl">
                    <a:srgbClr val="C0C0C0"/>
                  </a:outerShdw>
                </a:effectLst>
                <a:ea typeface="仿宋_GB2312" pitchFamily="49" charset="-122"/>
              </a:rPr>
              <a:t>]</a:t>
            </a:r>
            <a:r>
              <a:rPr lang="en-US" altLang="zh-CN" sz="3200" b="1" dirty="0">
                <a:solidFill>
                  <a:srgbClr val="006666"/>
                </a:solidFill>
                <a:effectLst>
                  <a:outerShdw blurRad="38100" dist="38100" dir="2700000" algn="tl">
                    <a:srgbClr val="C0C0C0"/>
                  </a:outerShdw>
                </a:effectLst>
                <a:ea typeface="仿宋_GB2312" pitchFamily="49" charset="-122"/>
              </a:rPr>
              <a:t> </a:t>
            </a:r>
            <a:r>
              <a:rPr lang="zh-CN" altLang="en-US" sz="3200" b="1" dirty="0">
                <a:solidFill>
                  <a:srgbClr val="006666"/>
                </a:solidFill>
                <a:effectLst>
                  <a:outerShdw blurRad="38100" dist="38100" dir="2700000" algn="tl">
                    <a:srgbClr val="C0C0C0"/>
                  </a:outerShdw>
                </a:effectLst>
                <a:ea typeface="仿宋_GB2312" pitchFamily="49" charset="-122"/>
              </a:rPr>
              <a:t>和 </a:t>
            </a:r>
            <a:r>
              <a:rPr lang="en-US" altLang="zh-CN" sz="3200" b="1" dirty="0">
                <a:solidFill>
                  <a:srgbClr val="CC3300"/>
                </a:solidFill>
                <a:effectLst>
                  <a:outerShdw blurRad="38100" dist="38100" dir="2700000" algn="tl">
                    <a:srgbClr val="C0C0C0"/>
                  </a:outerShdw>
                </a:effectLst>
                <a:ea typeface="仿宋_GB2312" pitchFamily="49" charset="-122"/>
              </a:rPr>
              <a:t>l[k]</a:t>
            </a:r>
            <a:r>
              <a:rPr lang="zh-CN" altLang="en-US" sz="3200" b="1" dirty="0">
                <a:solidFill>
                  <a:srgbClr val="006666"/>
                </a:solidFill>
                <a:effectLst>
                  <a:outerShdw blurRad="38100" dist="38100" dir="2700000" algn="tl">
                    <a:srgbClr val="C0C0C0"/>
                  </a:outerShdw>
                </a:effectLst>
                <a:ea typeface="仿宋_GB2312" pitchFamily="49" charset="-122"/>
              </a:rPr>
              <a:t>。</a:t>
            </a:r>
          </a:p>
          <a:p>
            <a:pPr marL="342900" indent="-342900" algn="just">
              <a:spcBef>
                <a:spcPct val="20000"/>
              </a:spcBef>
              <a:buClr>
                <a:srgbClr val="990099"/>
              </a:buClr>
              <a:buSzPct val="80000"/>
              <a:buFont typeface="Wingdings" pitchFamily="2" charset="2"/>
              <a:buChar char="Ø"/>
            </a:pPr>
            <a:r>
              <a:rPr lang="zh-CN" altLang="en-US" sz="3200" b="1" dirty="0">
                <a:solidFill>
                  <a:srgbClr val="006666"/>
                </a:solidFill>
                <a:effectLst>
                  <a:outerShdw blurRad="38100" dist="38100" dir="2700000" algn="tl">
                    <a:srgbClr val="C0C0C0"/>
                  </a:outerShdw>
                </a:effectLst>
                <a:ea typeface="仿宋_GB2312" pitchFamily="49" charset="-122"/>
              </a:rPr>
              <a:t>不是任一关键活动加速一定能使整个工程提前。</a:t>
            </a:r>
          </a:p>
          <a:p>
            <a:pPr marL="342900" indent="-342900" algn="just">
              <a:spcBef>
                <a:spcPct val="20000"/>
              </a:spcBef>
              <a:buClr>
                <a:srgbClr val="990099"/>
              </a:buClr>
              <a:buSzPct val="80000"/>
              <a:buFont typeface="Wingdings" pitchFamily="2" charset="2"/>
              <a:buChar char="Ø"/>
            </a:pPr>
            <a:r>
              <a:rPr lang="zh-CN" altLang="en-US" sz="3200" b="1" dirty="0">
                <a:solidFill>
                  <a:srgbClr val="006666"/>
                </a:solidFill>
                <a:effectLst>
                  <a:outerShdw blurRad="38100" dist="38100" dir="2700000" algn="tl">
                    <a:srgbClr val="C0C0C0"/>
                  </a:outerShdw>
                </a:effectLst>
                <a:ea typeface="仿宋_GB2312" pitchFamily="49" charset="-122"/>
              </a:rPr>
              <a:t>想使整个工程提前，要考虑各个关键路径上所有关键活动。</a:t>
            </a:r>
          </a:p>
        </p:txBody>
      </p:sp>
      <p:sp>
        <p:nvSpPr>
          <p:cNvPr id="4" name="AutoShape 7">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checkerboard(across)">
                                      <p:cBhvr>
                                        <p:cTn id="7" dur="500"/>
                                        <p:tgtEl>
                                          <p:spTgt spid="251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p:bld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6" name="Rectangle 4"/>
          <p:cNvSpPr>
            <a:spLocks noChangeArrowheads="1"/>
          </p:cNvSpPr>
          <p:nvPr/>
        </p:nvSpPr>
        <p:spPr bwMode="auto">
          <a:xfrm>
            <a:off x="3419475" y="765175"/>
            <a:ext cx="2328182" cy="706438"/>
          </a:xfrm>
          <a:prstGeom prst="rect">
            <a:avLst/>
          </a:prstGeom>
          <a:noFill/>
          <a:ln w="9525">
            <a:noFill/>
            <a:miter lim="800000"/>
            <a:headEnd/>
            <a:tailEnd/>
          </a:ln>
          <a:effectLst/>
        </p:spPr>
        <p:txBody>
          <a:bodyPr anchor="ctr"/>
          <a:lstStyle/>
          <a:p>
            <a:pPr algn="ctr"/>
            <a:r>
              <a:rPr lang="zh-CN" altLang="en-US" sz="4000" b="1" dirty="0" smtClean="0">
                <a:solidFill>
                  <a:srgbClr val="CC0000"/>
                </a:solidFill>
                <a:effectLst>
                  <a:outerShdw blurRad="38100" dist="38100" dir="2700000" algn="tl">
                    <a:srgbClr val="C0C0C0"/>
                  </a:outerShdw>
                </a:effectLst>
              </a:rPr>
              <a:t>本章小结</a:t>
            </a:r>
            <a:endParaRPr lang="zh-CN" altLang="en-US" sz="4000" b="1" dirty="0">
              <a:solidFill>
                <a:srgbClr val="CC0000"/>
              </a:solidFill>
              <a:effectLst>
                <a:outerShdw blurRad="38100" dist="38100" dir="2700000" algn="tl">
                  <a:srgbClr val="C0C0C0"/>
                </a:outerShdw>
              </a:effectLst>
            </a:endParaRPr>
          </a:p>
        </p:txBody>
      </p:sp>
      <p:sp>
        <p:nvSpPr>
          <p:cNvPr id="330757" name="Rectangle 5"/>
          <p:cNvSpPr>
            <a:spLocks noChangeArrowheads="1"/>
          </p:cNvSpPr>
          <p:nvPr/>
        </p:nvSpPr>
        <p:spPr bwMode="auto">
          <a:xfrm>
            <a:off x="684213" y="1628775"/>
            <a:ext cx="7294562" cy="3916363"/>
          </a:xfrm>
          <a:prstGeom prst="rect">
            <a:avLst/>
          </a:prstGeom>
          <a:noFill/>
          <a:ln w="9525">
            <a:noFill/>
            <a:miter lim="800000"/>
            <a:headEnd/>
            <a:tailEnd/>
          </a:ln>
          <a:effectLst/>
        </p:spPr>
        <p:txBody>
          <a:bodyPr/>
          <a:lstStyle/>
          <a:p>
            <a:pPr marL="342900" indent="-342900">
              <a:spcBef>
                <a:spcPct val="20000"/>
              </a:spcBef>
              <a:buClr>
                <a:schemeClr val="tx2"/>
              </a:buClr>
              <a:buFontTx/>
              <a:buChar char="•"/>
            </a:pPr>
            <a:r>
              <a:rPr lang="zh-CN" altLang="en-US" sz="3200" b="1">
                <a:effectLst>
                  <a:outerShdw blurRad="38100" dist="38100" dir="2700000" algn="tl">
                    <a:srgbClr val="C0C0C0"/>
                  </a:outerShdw>
                </a:effectLst>
              </a:rPr>
              <a:t>知识点</a:t>
            </a:r>
          </a:p>
          <a:p>
            <a:pPr marL="742950" lvl="1" indent="-285750">
              <a:spcBef>
                <a:spcPct val="30000"/>
              </a:spcBef>
              <a:buFontTx/>
              <a:buChar char="–"/>
            </a:pPr>
            <a:r>
              <a:rPr lang="zh-CN" altLang="en-US" sz="2800" b="1">
                <a:solidFill>
                  <a:srgbClr val="3333FF"/>
                </a:solidFill>
                <a:effectLst>
                  <a:outerShdw blurRad="38100" dist="38100" dir="2700000" algn="tl">
                    <a:srgbClr val="C0C0C0"/>
                  </a:outerShdw>
                </a:effectLst>
              </a:rPr>
              <a:t>图的定义及存储表示</a:t>
            </a:r>
          </a:p>
          <a:p>
            <a:pPr marL="742950" lvl="1" indent="-285750">
              <a:spcBef>
                <a:spcPct val="30000"/>
              </a:spcBef>
              <a:buFontTx/>
              <a:buChar char="–"/>
            </a:pPr>
            <a:r>
              <a:rPr lang="zh-CN" altLang="en-US" sz="2800" b="1">
                <a:solidFill>
                  <a:srgbClr val="3333FF"/>
                </a:solidFill>
                <a:effectLst>
                  <a:outerShdw blurRad="38100" dist="38100" dir="2700000" algn="tl">
                    <a:srgbClr val="C0C0C0"/>
                  </a:outerShdw>
                </a:effectLst>
              </a:rPr>
              <a:t>图的遍历</a:t>
            </a:r>
          </a:p>
          <a:p>
            <a:pPr marL="742950" lvl="1" indent="-285750">
              <a:spcBef>
                <a:spcPct val="30000"/>
              </a:spcBef>
              <a:buFontTx/>
              <a:buChar char="–"/>
            </a:pPr>
            <a:r>
              <a:rPr lang="zh-CN" altLang="en-US" sz="2800" b="1">
                <a:solidFill>
                  <a:srgbClr val="3333FF"/>
                </a:solidFill>
                <a:effectLst>
                  <a:outerShdw blurRad="38100" dist="38100" dir="2700000" algn="tl">
                    <a:srgbClr val="C0C0C0"/>
                  </a:outerShdw>
                </a:effectLst>
              </a:rPr>
              <a:t>最小生成树</a:t>
            </a:r>
          </a:p>
          <a:p>
            <a:pPr marL="742950" lvl="1" indent="-285750">
              <a:spcBef>
                <a:spcPct val="30000"/>
              </a:spcBef>
              <a:buFontTx/>
              <a:buChar char="–"/>
            </a:pPr>
            <a:r>
              <a:rPr lang="zh-CN" altLang="en-US" sz="2800" b="1">
                <a:solidFill>
                  <a:srgbClr val="3333FF"/>
                </a:solidFill>
                <a:effectLst>
                  <a:outerShdw blurRad="38100" dist="38100" dir="2700000" algn="tl">
                    <a:srgbClr val="C0C0C0"/>
                  </a:outerShdw>
                </a:effectLst>
              </a:rPr>
              <a:t>最短路径</a:t>
            </a:r>
          </a:p>
          <a:p>
            <a:pPr marL="742950" lvl="1" indent="-285750">
              <a:spcBef>
                <a:spcPct val="30000"/>
              </a:spcBef>
              <a:buFontTx/>
              <a:buChar char="–"/>
            </a:pPr>
            <a:r>
              <a:rPr lang="zh-CN" altLang="en-US" sz="2800" b="1">
                <a:solidFill>
                  <a:srgbClr val="3333FF"/>
                </a:solidFill>
                <a:effectLst>
                  <a:outerShdw blurRad="38100" dist="38100" dir="2700000" algn="tl">
                    <a:srgbClr val="C0C0C0"/>
                  </a:outerShdw>
                </a:effectLst>
              </a:rPr>
              <a:t>活动网络</a:t>
            </a:r>
          </a:p>
        </p:txBody>
      </p:sp>
      <p:sp>
        <p:nvSpPr>
          <p:cNvPr id="4" name="灯片编号占位符 3"/>
          <p:cNvSpPr>
            <a:spLocks noGrp="1"/>
          </p:cNvSpPr>
          <p:nvPr>
            <p:ph type="sldNum" sz="quarter" idx="12"/>
          </p:nvPr>
        </p:nvSpPr>
        <p:spPr/>
        <p:txBody>
          <a:bodyPr/>
          <a:lstStyle/>
          <a:p>
            <a:fld id="{86F69F03-7E5B-48C0-A38A-F337664282DB}" type="slidenum">
              <a:rPr lang="en-US" altLang="zh-CN" smtClean="0"/>
              <a:pPr/>
              <a:t>215</a:t>
            </a:fld>
            <a:endParaRPr lang="en-US" altLang="zh-CN"/>
          </a:p>
        </p:txBody>
      </p:sp>
    </p:spTree>
  </p:cSld>
  <p:clrMapOvr>
    <a:masterClrMapping/>
  </p:clrMapOvr>
  <p:transition>
    <p:zoom/>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80" name="Rectangle 4"/>
          <p:cNvSpPr>
            <a:spLocks noChangeArrowheads="1"/>
          </p:cNvSpPr>
          <p:nvPr/>
        </p:nvSpPr>
        <p:spPr bwMode="auto">
          <a:xfrm>
            <a:off x="900113" y="1052513"/>
            <a:ext cx="7794625" cy="4897437"/>
          </a:xfrm>
          <a:prstGeom prst="rect">
            <a:avLst/>
          </a:prstGeom>
          <a:noFill/>
          <a:ln w="9525">
            <a:noFill/>
            <a:miter lim="800000"/>
            <a:headEnd/>
            <a:tailEnd/>
          </a:ln>
          <a:effectLst/>
        </p:spPr>
        <p:txBody>
          <a:bodyPr lIns="113731" tIns="56866" rIns="113731" bIns="56866"/>
          <a:lstStyle/>
          <a:p>
            <a:pPr marL="342900" indent="-342900">
              <a:spcBef>
                <a:spcPct val="20000"/>
              </a:spcBef>
              <a:buFontTx/>
              <a:buChar char="•"/>
            </a:pPr>
            <a:r>
              <a:rPr lang="zh-CN" altLang="en-US" sz="3200" b="1" u="sng" dirty="0">
                <a:solidFill>
                  <a:srgbClr val="CC0000"/>
                </a:solidFill>
                <a:effectLst>
                  <a:outerShdw blurRad="38100" dist="38100" dir="2700000" algn="tl">
                    <a:srgbClr val="C0C0C0"/>
                  </a:outerShdw>
                </a:effectLst>
                <a:ea typeface="楷体_GB2312" pitchFamily="49" charset="-122"/>
              </a:rPr>
              <a:t>课程习题</a:t>
            </a:r>
          </a:p>
          <a:p>
            <a:pPr marL="742950" lvl="1" indent="-285750">
              <a:spcBef>
                <a:spcPct val="20000"/>
              </a:spcBef>
              <a:buFontTx/>
              <a:buChar char="–"/>
            </a:pPr>
            <a:endParaRPr lang="zh-CN" altLang="en-US" b="1"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dirty="0">
                <a:effectLst>
                  <a:outerShdw blurRad="38100" dist="38100" dir="2700000" algn="tl">
                    <a:srgbClr val="C0C0C0"/>
                  </a:outerShdw>
                </a:effectLst>
                <a:ea typeface="楷体_GB2312" pitchFamily="49" charset="-122"/>
              </a:rPr>
              <a:t>笔做题</a:t>
            </a:r>
            <a:r>
              <a:rPr lang="en-US" altLang="zh-CN" sz="2800" b="1" dirty="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8.11, 8.15, 8.17</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pP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（以作业形式提交）</a:t>
            </a:r>
          </a:p>
          <a:p>
            <a:pPr marL="742950" lvl="1" indent="-285750">
              <a:spcBef>
                <a:spcPct val="20000"/>
              </a:spcBef>
              <a:buFontTx/>
              <a:buChar char="–"/>
            </a:pPr>
            <a:endParaRPr lang="zh-CN" altLang="en-US"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dirty="0">
                <a:effectLst>
                  <a:outerShdw blurRad="38100" dist="38100" dir="2700000" algn="tl">
                    <a:srgbClr val="C0C0C0"/>
                  </a:outerShdw>
                </a:effectLst>
                <a:ea typeface="楷体_GB2312" pitchFamily="49" charset="-122"/>
              </a:rPr>
              <a:t>上机题</a:t>
            </a:r>
            <a:r>
              <a:rPr lang="en-US" altLang="zh-CN" sz="2800" b="1" dirty="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8.14</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buFontTx/>
              <a:buChar char="–"/>
            </a:pPr>
            <a:endParaRPr lang="en-US" altLang="zh-CN"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dirty="0">
                <a:effectLst>
                  <a:outerShdw blurRad="38100" dist="38100" dir="2700000" algn="tl">
                    <a:srgbClr val="C0C0C0"/>
                  </a:outerShdw>
                </a:effectLst>
                <a:ea typeface="楷体_GB2312" pitchFamily="49" charset="-122"/>
              </a:rPr>
              <a:t>思考题</a:t>
            </a:r>
            <a:r>
              <a:rPr lang="en-US" altLang="zh-CN" sz="2800" b="1" dirty="0" smtClean="0">
                <a:effectLst>
                  <a:outerShdw blurRad="38100" dist="38100" dir="2700000" algn="tl">
                    <a:srgbClr val="C0C0C0"/>
                  </a:outerShdw>
                </a:effectLst>
                <a:ea typeface="楷体_GB2312" pitchFamily="49" charset="-122"/>
              </a:rPr>
              <a:t>——</a:t>
            </a:r>
            <a:r>
              <a:rPr lang="zh-CN" altLang="en-US" sz="2800" b="1" dirty="0" smtClean="0">
                <a:solidFill>
                  <a:srgbClr val="FF0000"/>
                </a:solidFill>
                <a:effectLst>
                  <a:outerShdw blurRad="38100" dist="38100" dir="2700000" algn="tl">
                    <a:srgbClr val="C0C0C0"/>
                  </a:outerShdw>
                </a:effectLst>
                <a:latin typeface="+mn-ea"/>
                <a:ea typeface="+mn-ea"/>
              </a:rPr>
              <a:t>剩余的其它习题</a:t>
            </a:r>
            <a:endParaRPr lang="en-US" altLang="zh-CN" sz="2800" b="1" dirty="0">
              <a:solidFill>
                <a:srgbClr val="FF0000"/>
              </a:solidFill>
              <a:effectLst>
                <a:outerShdw blurRad="38100" dist="38100" dir="2700000" algn="tl">
                  <a:srgbClr val="C0C0C0"/>
                </a:outerShdw>
              </a:effectLst>
              <a:latin typeface="+mn-ea"/>
              <a:ea typeface="+mn-ea"/>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216</a:t>
            </a:fld>
            <a:endParaRPr lang="en-US" altLang="zh-CN"/>
          </a:p>
        </p:txBody>
      </p:sp>
    </p:spTree>
  </p:cSld>
  <p:clrMapOvr>
    <a:masterClrMapping/>
  </p:clrMapOvr>
  <p:transition>
    <p:zoom/>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217</a:t>
            </a:fld>
            <a:endParaRPr lang="en-US" altLang="zh-CN"/>
          </a:p>
        </p:txBody>
      </p:sp>
      <p:sp>
        <p:nvSpPr>
          <p:cNvPr id="3" name="Rectangle 3"/>
          <p:cNvSpPr txBox="1">
            <a:spLocks noChangeArrowheads="1"/>
          </p:cNvSpPr>
          <p:nvPr/>
        </p:nvSpPr>
        <p:spPr>
          <a:xfrm>
            <a:off x="1182688" y="2017713"/>
            <a:ext cx="7772400" cy="35718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600" b="0" i="0" u="none" strike="noStrike" kern="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隶书" pitchFamily="49" charset="-122"/>
                <a:cs typeface="+mn-cs"/>
              </a:rPr>
              <a:t>联系方式：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张玥杰</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Email: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mn-ea"/>
                <a:cs typeface="+mn-cs"/>
                <a:hlinkClick r:id="rId2"/>
              </a:rPr>
              <a:t>yjzhang@fudan.edu.cn</a:t>
            </a:r>
            <a:endParaRPr kumimoji="1" lang="en-US" altLang="zh-CN" sz="3200" b="0" i="0" u="none" strike="noStrike" kern="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4" name="Rectangle 4"/>
          <p:cNvSpPr>
            <a:spLocks noChangeArrowheads="1"/>
          </p:cNvSpPr>
          <p:nvPr/>
        </p:nvSpPr>
        <p:spPr bwMode="auto">
          <a:xfrm>
            <a:off x="1619672" y="126876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sz="3200" b="1" u="none" dirty="0">
                <a:solidFill>
                  <a:srgbClr val="CC3300"/>
                </a:solidFill>
                <a:effectLst>
                  <a:outerShdw blurRad="38100" dist="38100" dir="2700000" algn="tl">
                    <a:srgbClr val="C0C0C0"/>
                  </a:outerShdw>
                </a:effectLst>
                <a:latin typeface="Tahoma" pitchFamily="34" charset="0"/>
                <a:ea typeface="Tahoma" pitchFamily="34" charset="0"/>
                <a:cs typeface="Tahoma" pitchFamily="34" charset="0"/>
              </a:rPr>
              <a:t>Any Suggestion or Question</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22</a:t>
            </a:fld>
            <a:endParaRPr lang="en-US" altLang="zh-CN"/>
          </a:p>
        </p:txBody>
      </p:sp>
      <p:sp>
        <p:nvSpPr>
          <p:cNvPr id="3" name="Text Box 2"/>
          <p:cNvSpPr txBox="1">
            <a:spLocks noChangeArrowheads="1"/>
          </p:cNvSpPr>
          <p:nvPr/>
        </p:nvSpPr>
        <p:spPr bwMode="auto">
          <a:xfrm>
            <a:off x="520700" y="632238"/>
            <a:ext cx="8343900" cy="5693866"/>
          </a:xfrm>
          <a:prstGeom prst="rect">
            <a:avLst/>
          </a:prstGeom>
          <a:noFill/>
          <a:ln w="9525">
            <a:noFill/>
            <a:miter lim="800000"/>
            <a:headEnd/>
            <a:tailEnd/>
          </a:ln>
        </p:spPr>
        <p:txBody>
          <a:bodyPr wrap="square">
            <a:spAutoFit/>
          </a:bodyPr>
          <a:lstStyle/>
          <a:p>
            <a:r>
              <a:rPr lang="en-US" altLang="zh-CN" sz="2800" b="1" dirty="0" smtClean="0">
                <a:solidFill>
                  <a:srgbClr val="C00000"/>
                </a:solidFill>
                <a:latin typeface="+mn-lt"/>
                <a:ea typeface="隶书" pitchFamily="49" charset="-122"/>
              </a:rPr>
              <a:t>template &lt;class </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class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a:t>
            </a:r>
          </a:p>
          <a:p>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Graph</a:t>
            </a:r>
            <a:r>
              <a:rPr lang="en-US" altLang="zh-CN" sz="2800" b="1" dirty="0" smtClean="0">
                <a:solidFill>
                  <a:srgbClr val="C00000"/>
                </a:solidFill>
                <a:latin typeface="+mn-lt"/>
                <a:ea typeface="隶书" pitchFamily="49" charset="-122"/>
              </a:rPr>
              <a:t> &lt;</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 ::</a:t>
            </a:r>
            <a:endParaRPr lang="zh-CN" altLang="zh-CN" sz="2800" b="1" dirty="0" smtClean="0">
              <a:solidFill>
                <a:srgbClr val="C00000"/>
              </a:solidFill>
              <a:latin typeface="+mn-lt"/>
              <a:ea typeface="隶书" pitchFamily="49" charset="-122"/>
            </a:endParaRPr>
          </a:p>
          <a:p>
            <a:r>
              <a:rPr lang="en-US" altLang="zh-CN" sz="2800" dirty="0" err="1" smtClean="0">
                <a:solidFill>
                  <a:srgbClr val="C00000"/>
                </a:solidFill>
                <a:latin typeface="+mn-lt"/>
                <a:ea typeface="隶书" pitchFamily="49" charset="-122"/>
              </a:rPr>
              <a:t>GetFirstNeighborVer</a:t>
            </a:r>
            <a:r>
              <a:rPr lang="en-US" altLang="zh-CN" sz="2800" b="1" dirty="0" smtClean="0">
                <a:solidFill>
                  <a:srgbClr val="C00000"/>
                </a:solidFill>
                <a:latin typeface="+mn-lt"/>
                <a:ea typeface="隶书" pitchFamily="49" charset="-122"/>
              </a:rPr>
              <a:t>(</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b="1" dirty="0" smtClean="0">
                <a:solidFill>
                  <a:srgbClr val="3333CC"/>
                </a:solidFill>
                <a:latin typeface="+mn-lt"/>
                <a:ea typeface="隶书" pitchFamily="49" charset="-122"/>
              </a:rPr>
              <a:t>//</a:t>
            </a:r>
            <a:r>
              <a:rPr lang="zh-CN" altLang="zh-CN" sz="2800" dirty="0" smtClean="0">
                <a:solidFill>
                  <a:srgbClr val="3333CC"/>
                </a:solidFill>
                <a:latin typeface="+mn-lt"/>
                <a:ea typeface="隶书" pitchFamily="49" charset="-122"/>
              </a:rPr>
              <a:t>给出顶点位置为</a:t>
            </a:r>
            <a:r>
              <a:rPr lang="en-US" altLang="zh-CN" sz="2800" dirty="0" smtClean="0">
                <a:solidFill>
                  <a:srgbClr val="3333CC"/>
                </a:solidFill>
                <a:latin typeface="+mn-lt"/>
                <a:ea typeface="隶书" pitchFamily="49" charset="-122"/>
              </a:rPr>
              <a:t>v</a:t>
            </a:r>
            <a:r>
              <a:rPr lang="zh-CN" altLang="zh-CN" sz="2800" dirty="0" smtClean="0">
                <a:solidFill>
                  <a:srgbClr val="3333CC"/>
                </a:solidFill>
                <a:latin typeface="+mn-lt"/>
                <a:ea typeface="隶书" pitchFamily="49" charset="-122"/>
              </a:rPr>
              <a:t>的第一个邻接顶点的位置</a:t>
            </a:r>
            <a:endParaRPr lang="en-US" altLang="zh-CN" sz="2800" dirty="0" smtClean="0">
              <a:solidFill>
                <a:srgbClr val="3333CC"/>
              </a:solidFill>
              <a:latin typeface="+mn-lt"/>
              <a:ea typeface="隶书" pitchFamily="49" charset="-122"/>
            </a:endParaRPr>
          </a:p>
          <a:p>
            <a:r>
              <a:rPr lang="en-US" altLang="zh-CN" sz="2800" dirty="0" smtClean="0">
                <a:solidFill>
                  <a:srgbClr val="3333CC"/>
                </a:solidFill>
                <a:latin typeface="+mn-lt"/>
                <a:ea typeface="隶书" pitchFamily="49" charset="-122"/>
              </a:rPr>
              <a:t>   </a:t>
            </a:r>
            <a:r>
              <a:rPr lang="en-US" altLang="zh-CN" sz="2800" b="1" dirty="0" smtClean="0">
                <a:solidFill>
                  <a:srgbClr val="3333CC"/>
                </a:solidFill>
                <a:latin typeface="+mn-lt"/>
                <a:ea typeface="隶书" pitchFamily="49" charset="-122"/>
              </a:rPr>
              <a:t>//</a:t>
            </a:r>
            <a:r>
              <a:rPr lang="zh-CN" altLang="zh-CN" sz="2800" dirty="0" smtClean="0">
                <a:solidFill>
                  <a:srgbClr val="3333CC"/>
                </a:solidFill>
                <a:latin typeface="+mn-lt"/>
                <a:ea typeface="隶书" pitchFamily="49" charset="-122"/>
              </a:rPr>
              <a:t>如果找不到则函数返回</a:t>
            </a:r>
            <a:r>
              <a:rPr lang="en-US" altLang="zh-CN" sz="2800" b="1" dirty="0" smtClean="0">
                <a:solidFill>
                  <a:srgbClr val="FF0000"/>
                </a:solidFill>
                <a:latin typeface="+mn-lt"/>
                <a:ea typeface="隶书" pitchFamily="49" charset="-122"/>
              </a:rPr>
              <a:t>-1</a:t>
            </a:r>
            <a:endParaRPr lang="zh-CN" altLang="zh-CN" sz="2800" b="1" dirty="0" smtClean="0">
              <a:solidFill>
                <a:srgbClr val="FF0000"/>
              </a:solidFill>
              <a:latin typeface="+mn-lt"/>
              <a:ea typeface="隶书" pitchFamily="49" charset="-122"/>
            </a:endParaRPr>
          </a:p>
          <a:p>
            <a:r>
              <a:rPr lang="en-US" altLang="zh-CN" sz="2800" b="1" dirty="0" smtClean="0">
                <a:solidFill>
                  <a:srgbClr val="C00000"/>
                </a:solidFill>
                <a:latin typeface="+mn-lt"/>
                <a:ea typeface="隶书" pitchFamily="49" charset="-122"/>
              </a:rPr>
              <a:t>        if (</a:t>
            </a:r>
            <a:r>
              <a:rPr lang="en-US" altLang="zh-CN" sz="2800" dirty="0" smtClean="0">
                <a:solidFill>
                  <a:srgbClr val="C00000"/>
                </a:solidFill>
                <a:latin typeface="+mn-lt"/>
                <a:ea typeface="隶书" pitchFamily="49" charset="-122"/>
              </a:rPr>
              <a:t>v</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for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&lt;=</a:t>
            </a:r>
            <a:r>
              <a:rPr lang="en-US" altLang="zh-CN" sz="2800" dirty="0" err="1" smtClean="0">
                <a:solidFill>
                  <a:srgbClr val="C00000"/>
                </a:solidFill>
                <a:latin typeface="+mn-lt"/>
                <a:ea typeface="隶书" pitchFamily="49" charset="-122"/>
              </a:rPr>
              <a:t>VerticesList</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p</a:t>
            </a:r>
            <a:r>
              <a:rPr lang="en-US" altLang="zh-CN" sz="2800" b="1" dirty="0" err="1" smtClean="0">
                <a:solidFill>
                  <a:srgbClr val="C00000"/>
                </a:solidFill>
                <a:latin typeface="+mn-lt"/>
                <a:ea typeface="隶书" pitchFamily="49" charset="-122"/>
              </a:rPr>
              <a:t>_</a:t>
            </a:r>
            <a:r>
              <a:rPr lang="en-US" altLang="zh-CN" sz="2800" dirty="0" err="1" smtClean="0">
                <a:solidFill>
                  <a:srgbClr val="C00000"/>
                </a:solidFill>
                <a:latin typeface="+mn-lt"/>
                <a:ea typeface="隶书" pitchFamily="49" charset="-122"/>
              </a:rPr>
              <a:t>n</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if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]&gt;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&amp;&amp;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]&lt;</a:t>
            </a:r>
            <a:r>
              <a:rPr lang="en-US" altLang="zh-CN" sz="2800" dirty="0" smtClean="0">
                <a:solidFill>
                  <a:srgbClr val="C00000"/>
                </a:solidFill>
                <a:latin typeface="+mn-lt"/>
                <a:ea typeface="隶书" pitchFamily="49" charset="-122"/>
              </a:rPr>
              <a:t>max</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return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return -</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a:t>
            </a:r>
            <a:endParaRPr lang="zh-CN" altLang="zh-CN" sz="2800"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23</a:t>
            </a:fld>
            <a:endParaRPr lang="en-US" altLang="zh-CN"/>
          </a:p>
        </p:txBody>
      </p:sp>
      <p:sp>
        <p:nvSpPr>
          <p:cNvPr id="4" name="Text Box 2"/>
          <p:cNvSpPr txBox="1">
            <a:spLocks noChangeArrowheads="1"/>
          </p:cNvSpPr>
          <p:nvPr/>
        </p:nvSpPr>
        <p:spPr bwMode="auto">
          <a:xfrm>
            <a:off x="508000" y="670338"/>
            <a:ext cx="8343900" cy="5262979"/>
          </a:xfrm>
          <a:prstGeom prst="rect">
            <a:avLst/>
          </a:prstGeom>
          <a:noFill/>
          <a:ln w="9525">
            <a:noFill/>
            <a:miter lim="800000"/>
            <a:headEnd/>
            <a:tailEnd/>
          </a:ln>
        </p:spPr>
        <p:txBody>
          <a:bodyPr wrap="square">
            <a:spAutoFit/>
          </a:bodyPr>
          <a:lstStyle/>
          <a:p>
            <a:r>
              <a:rPr lang="en-US" altLang="zh-CN" sz="2800" b="1" dirty="0" smtClean="0">
                <a:solidFill>
                  <a:srgbClr val="C00000"/>
                </a:solidFill>
                <a:latin typeface="+mn-lt"/>
                <a:ea typeface="隶书" pitchFamily="49" charset="-122"/>
              </a:rPr>
              <a:t>template &lt;class </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class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a:t>
            </a:r>
          </a:p>
          <a:p>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Graph</a:t>
            </a:r>
            <a:r>
              <a:rPr lang="en-US" altLang="zh-CN" sz="2800" b="1" dirty="0" smtClean="0">
                <a:solidFill>
                  <a:srgbClr val="C00000"/>
                </a:solidFill>
                <a:latin typeface="+mn-lt"/>
                <a:ea typeface="隶书" pitchFamily="49" charset="-122"/>
              </a:rPr>
              <a:t> &lt;</a:t>
            </a:r>
            <a:r>
              <a:rPr lang="en-US" altLang="zh-CN" sz="2800" b="1" dirty="0" err="1" smtClean="0">
                <a:solidFill>
                  <a:srgbClr val="C00000"/>
                </a:solidFill>
                <a:latin typeface="+mn-lt"/>
                <a:ea typeface="隶书" pitchFamily="49" charset="-122"/>
              </a:rPr>
              <a:t>NameType</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DistType</a:t>
            </a:r>
            <a:r>
              <a:rPr lang="en-US" altLang="zh-CN" sz="2800" b="1" dirty="0" smtClean="0">
                <a:solidFill>
                  <a:srgbClr val="C00000"/>
                </a:solidFill>
                <a:latin typeface="+mn-lt"/>
                <a:ea typeface="隶书" pitchFamily="49" charset="-122"/>
              </a:rPr>
              <a:t>&gt; ::</a:t>
            </a:r>
            <a:endParaRPr lang="zh-CN" altLang="zh-CN" sz="2800" b="1" dirty="0" smtClean="0">
              <a:solidFill>
                <a:srgbClr val="C00000"/>
              </a:solidFill>
              <a:latin typeface="+mn-lt"/>
              <a:ea typeface="隶书" pitchFamily="49" charset="-122"/>
            </a:endParaRPr>
          </a:p>
          <a:p>
            <a:r>
              <a:rPr lang="en-US" altLang="zh-CN" sz="2800" dirty="0" err="1" smtClean="0">
                <a:solidFill>
                  <a:srgbClr val="C00000"/>
                </a:solidFill>
                <a:latin typeface="+mn-lt"/>
                <a:ea typeface="隶书" pitchFamily="49" charset="-122"/>
              </a:rPr>
              <a:t>GetNextNeighborVer</a:t>
            </a:r>
            <a:r>
              <a:rPr lang="en-US" altLang="zh-CN" sz="2800" b="1" dirty="0" smtClean="0">
                <a:solidFill>
                  <a:srgbClr val="C00000"/>
                </a:solidFill>
                <a:latin typeface="+mn-lt"/>
                <a:ea typeface="隶书" pitchFamily="49" charset="-122"/>
              </a:rPr>
              <a:t>(</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给出顶点</a:t>
            </a:r>
            <a:r>
              <a:rPr lang="en-US" altLang="zh-CN" sz="2800" b="1" dirty="0" smtClean="0">
                <a:solidFill>
                  <a:srgbClr val="FF0000"/>
                </a:solidFill>
                <a:latin typeface="+mn-lt"/>
                <a:ea typeface="隶书" pitchFamily="49" charset="-122"/>
              </a:rPr>
              <a:t>v1</a:t>
            </a:r>
            <a:r>
              <a:rPr lang="zh-CN" altLang="zh-CN" sz="2800" dirty="0" smtClean="0">
                <a:solidFill>
                  <a:srgbClr val="0000FF"/>
                </a:solidFill>
                <a:latin typeface="+mn-lt"/>
                <a:ea typeface="隶书" pitchFamily="49" charset="-122"/>
              </a:rPr>
              <a:t>的某邻接顶点</a:t>
            </a:r>
            <a:r>
              <a:rPr lang="en-US" altLang="zh-CN" sz="2800" b="1" dirty="0" smtClean="0">
                <a:solidFill>
                  <a:srgbClr val="FF0000"/>
                </a:solidFill>
                <a:latin typeface="+mn-lt"/>
                <a:ea typeface="隶书" pitchFamily="49" charset="-122"/>
              </a:rPr>
              <a:t>v2</a:t>
            </a:r>
            <a:r>
              <a:rPr lang="zh-CN" altLang="zh-CN" sz="2800" dirty="0" smtClean="0">
                <a:solidFill>
                  <a:srgbClr val="0000FF"/>
                </a:solidFill>
                <a:latin typeface="+mn-lt"/>
                <a:ea typeface="隶书" pitchFamily="49" charset="-122"/>
              </a:rPr>
              <a:t>的下一个邻接顶点</a:t>
            </a:r>
          </a:p>
          <a:p>
            <a:r>
              <a:rPr lang="en-US" altLang="zh-CN" sz="2800" b="1" dirty="0" smtClean="0">
                <a:solidFill>
                  <a:srgbClr val="C00000"/>
                </a:solidFill>
                <a:latin typeface="+mn-lt"/>
                <a:ea typeface="隶书" pitchFamily="49" charset="-122"/>
              </a:rPr>
              <a:t>    if (</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!=-1 &amp;&amp; </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for(</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v2</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&lt;=</a:t>
            </a:r>
            <a:r>
              <a:rPr lang="en-US" altLang="zh-CN" sz="2800" dirty="0" err="1" smtClean="0">
                <a:solidFill>
                  <a:srgbClr val="C00000"/>
                </a:solidFill>
                <a:latin typeface="+mn-lt"/>
                <a:ea typeface="隶书" pitchFamily="49" charset="-122"/>
              </a:rPr>
              <a:t>VerticesList</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p</a:t>
            </a:r>
            <a:r>
              <a:rPr lang="en-US" altLang="zh-CN" sz="2800" b="1" dirty="0" err="1" smtClean="0">
                <a:solidFill>
                  <a:srgbClr val="C00000"/>
                </a:solidFill>
                <a:latin typeface="+mn-lt"/>
                <a:ea typeface="隶书" pitchFamily="49" charset="-122"/>
              </a:rPr>
              <a:t>_</a:t>
            </a:r>
            <a:r>
              <a:rPr lang="en-US" altLang="zh-CN" sz="2800" dirty="0" err="1" smtClean="0">
                <a:solidFill>
                  <a:srgbClr val="C00000"/>
                </a:solidFill>
                <a:latin typeface="+mn-lt"/>
                <a:ea typeface="隶书" pitchFamily="49" charset="-122"/>
              </a:rPr>
              <a:t>n</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if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]&gt;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&amp;&amp; </a:t>
            </a:r>
            <a:r>
              <a:rPr lang="en-US" altLang="zh-CN" sz="2800" dirty="0" smtClean="0">
                <a:solidFill>
                  <a:srgbClr val="C00000"/>
                </a:solidFill>
                <a:latin typeface="+mn-lt"/>
                <a:ea typeface="隶书" pitchFamily="49" charset="-122"/>
              </a:rPr>
              <a:t>A</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v1</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]&lt;</a:t>
            </a:r>
            <a:r>
              <a:rPr lang="en-US" altLang="zh-CN" sz="2800" dirty="0" smtClean="0">
                <a:solidFill>
                  <a:srgbClr val="C00000"/>
                </a:solidFill>
                <a:latin typeface="+mn-lt"/>
                <a:ea typeface="隶书" pitchFamily="49" charset="-122"/>
              </a:rPr>
              <a:t>max</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return </a:t>
            </a:r>
            <a:r>
              <a:rPr lang="en-US" altLang="zh-CN" sz="2800" dirty="0" err="1" smtClean="0">
                <a:solidFill>
                  <a:srgbClr val="C00000"/>
                </a:solidFill>
                <a:latin typeface="+mn-lt"/>
                <a:ea typeface="隶书" pitchFamily="49" charset="-122"/>
              </a:rPr>
              <a:t>col</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return -</a:t>
            </a:r>
            <a:r>
              <a:rPr lang="en-US" altLang="zh-CN" sz="2800" dirty="0" smtClean="0">
                <a:solidFill>
                  <a:srgbClr val="C00000"/>
                </a:solidFill>
                <a:latin typeface="+mn-lt"/>
                <a:ea typeface="隶书" pitchFamily="49" charset="-122"/>
              </a:rPr>
              <a:t>1</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a:t>
            </a:r>
            <a:endParaRPr lang="zh-CN" altLang="zh-CN" sz="2800"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469900" y="340138"/>
            <a:ext cx="7354888" cy="6201698"/>
          </a:xfrm>
          <a:prstGeom prst="rect">
            <a:avLst/>
          </a:prstGeom>
          <a:noFill/>
          <a:ln w="9525">
            <a:noFill/>
            <a:miter lim="800000"/>
            <a:headEnd/>
            <a:tailEnd/>
          </a:ln>
        </p:spPr>
        <p:txBody>
          <a:bodyPr>
            <a:spAutoFit/>
          </a:bodyPr>
          <a:lstStyle/>
          <a:p>
            <a:r>
              <a:rPr lang="zh-CN" altLang="en-US" sz="2800" b="1" u="sng" dirty="0" smtClean="0">
                <a:effectLst>
                  <a:outerShdw blurRad="38100" dist="38100" dir="2700000" algn="tl">
                    <a:srgbClr val="C0C0C0"/>
                  </a:outerShdw>
                </a:effectLst>
                <a:ea typeface="仿宋_GB2312" pitchFamily="49" charset="-122"/>
              </a:rPr>
              <a:t>用邻接矩阵表示的图的类的定义</a:t>
            </a:r>
            <a:endParaRPr lang="zh-CN" altLang="en-US" sz="2800" b="1" u="sng" dirty="0" smtClean="0"/>
          </a:p>
          <a:p>
            <a:pPr>
              <a:spcBef>
                <a:spcPts val="600"/>
              </a:spcBef>
            </a:pPr>
            <a:r>
              <a:rPr lang="en-US" altLang="zh-CN" sz="2600" b="1" dirty="0" smtClean="0">
                <a:solidFill>
                  <a:srgbClr val="FF0000"/>
                </a:solidFill>
                <a:ea typeface="仿宋_GB2312" pitchFamily="49" charset="-122"/>
              </a:rPr>
              <a:t>const </a:t>
            </a:r>
            <a:r>
              <a:rPr lang="en-US" altLang="zh-CN" sz="2600" b="1" dirty="0" err="1" smtClean="0">
                <a:solidFill>
                  <a:srgbClr val="FF0000"/>
                </a:solidFill>
                <a:ea typeface="仿宋_GB2312" pitchFamily="49" charset="-122"/>
              </a:rPr>
              <a:t>int</a:t>
            </a:r>
            <a:r>
              <a:rPr lang="en-US" altLang="zh-CN" sz="2600" b="1" dirty="0" smtClean="0">
                <a:solidFill>
                  <a:srgbClr val="FF0000"/>
                </a:solidFill>
                <a:ea typeface="仿宋_GB2312" pitchFamily="49" charset="-122"/>
              </a:rPr>
              <a:t> </a:t>
            </a:r>
            <a:r>
              <a:rPr lang="en-US" altLang="zh-CN" sz="2600" dirty="0" err="1" smtClean="0">
                <a:solidFill>
                  <a:srgbClr val="FF0000"/>
                </a:solidFill>
                <a:ea typeface="仿宋_GB2312" pitchFamily="49" charset="-122"/>
              </a:rPr>
              <a:t>MaxValue</a:t>
            </a:r>
            <a:r>
              <a:rPr lang="en-US" altLang="zh-CN" sz="2600" b="1" dirty="0" smtClean="0">
                <a:solidFill>
                  <a:srgbClr val="FF0000"/>
                </a:solidFill>
                <a:ea typeface="仿宋_GB2312" pitchFamily="49" charset="-122"/>
              </a:rPr>
              <a:t>=……;		</a:t>
            </a:r>
          </a:p>
          <a:p>
            <a:pPr>
              <a:spcBef>
                <a:spcPts val="0"/>
              </a:spcBef>
            </a:pPr>
            <a:r>
              <a:rPr lang="en-US" altLang="zh-CN" sz="2600" b="1" dirty="0" smtClean="0">
                <a:solidFill>
                  <a:srgbClr val="FF0000"/>
                </a:solidFill>
              </a:rPr>
              <a:t>const </a:t>
            </a:r>
            <a:r>
              <a:rPr lang="en-US" altLang="zh-CN" sz="2600" b="1" dirty="0" err="1" smtClean="0">
                <a:solidFill>
                  <a:srgbClr val="FF0000"/>
                </a:solidFill>
              </a:rPr>
              <a:t>int</a:t>
            </a:r>
            <a:r>
              <a:rPr lang="en-US" altLang="zh-CN" sz="2600" i="1" dirty="0" smtClean="0">
                <a:solidFill>
                  <a:srgbClr val="FF0000"/>
                </a:solidFill>
              </a:rPr>
              <a:t> </a:t>
            </a:r>
            <a:r>
              <a:rPr lang="en-US" altLang="zh-CN" sz="2600" dirty="0" err="1" smtClean="0">
                <a:solidFill>
                  <a:srgbClr val="FF0000"/>
                </a:solidFill>
              </a:rPr>
              <a:t>MaxEdges</a:t>
            </a:r>
            <a:r>
              <a:rPr lang="en-US" altLang="zh-CN" sz="2600" b="1" dirty="0" smtClean="0">
                <a:solidFill>
                  <a:srgbClr val="FF0000"/>
                </a:solidFill>
              </a:rPr>
              <a:t>=</a:t>
            </a:r>
            <a:r>
              <a:rPr lang="en-US" altLang="zh-CN" sz="2600" dirty="0" smtClean="0">
                <a:solidFill>
                  <a:srgbClr val="FF0000"/>
                </a:solidFill>
              </a:rPr>
              <a:t>50</a:t>
            </a:r>
            <a:r>
              <a:rPr lang="en-US" altLang="zh-CN" sz="2600" b="1" dirty="0" smtClean="0">
                <a:solidFill>
                  <a:srgbClr val="FF0000"/>
                </a:solidFill>
              </a:rPr>
              <a:t>;	</a:t>
            </a:r>
          </a:p>
          <a:p>
            <a:pPr>
              <a:spcBef>
                <a:spcPts val="0"/>
              </a:spcBef>
            </a:pPr>
            <a:r>
              <a:rPr lang="en-US" altLang="zh-CN" sz="2600" b="1" dirty="0" smtClean="0">
                <a:solidFill>
                  <a:srgbClr val="FF0000"/>
                </a:solidFill>
              </a:rPr>
              <a:t>const </a:t>
            </a:r>
            <a:r>
              <a:rPr lang="en-US" altLang="zh-CN" sz="2600" b="1" dirty="0" err="1" smtClean="0">
                <a:solidFill>
                  <a:srgbClr val="FF0000"/>
                </a:solidFill>
              </a:rPr>
              <a:t>int</a:t>
            </a:r>
            <a:r>
              <a:rPr lang="en-US" altLang="zh-CN" sz="2600" b="1" dirty="0" smtClean="0">
                <a:solidFill>
                  <a:srgbClr val="FF0000"/>
                </a:solidFill>
              </a:rPr>
              <a:t> </a:t>
            </a:r>
            <a:r>
              <a:rPr lang="en-US" altLang="zh-CN" sz="2600" dirty="0" err="1" smtClean="0">
                <a:solidFill>
                  <a:srgbClr val="FF0000"/>
                </a:solidFill>
              </a:rPr>
              <a:t>MaxVertices</a:t>
            </a:r>
            <a:r>
              <a:rPr lang="en-US" altLang="zh-CN" sz="2600" b="1" dirty="0" smtClean="0">
                <a:solidFill>
                  <a:srgbClr val="FF0000"/>
                </a:solidFill>
              </a:rPr>
              <a:t>=</a:t>
            </a:r>
            <a:r>
              <a:rPr lang="en-US" altLang="zh-CN" sz="2600" dirty="0" smtClean="0">
                <a:solidFill>
                  <a:srgbClr val="FF0000"/>
                </a:solidFill>
              </a:rPr>
              <a:t>10</a:t>
            </a:r>
            <a:r>
              <a:rPr lang="en-US" altLang="zh-CN" sz="2600" b="1" dirty="0" smtClean="0">
                <a:solidFill>
                  <a:srgbClr val="FF0000"/>
                </a:solidFill>
              </a:rPr>
              <a:t>;</a:t>
            </a:r>
          </a:p>
          <a:p>
            <a:pPr>
              <a:spcBef>
                <a:spcPts val="0"/>
              </a:spcBef>
            </a:pPr>
            <a:r>
              <a:rPr lang="en-US" altLang="zh-CN" sz="2600" b="1" dirty="0" smtClean="0">
                <a:solidFill>
                  <a:srgbClr val="FF0000"/>
                </a:solidFill>
              </a:rPr>
              <a:t>template </a:t>
            </a:r>
            <a:r>
              <a:rPr lang="en-US" altLang="zh-CN" sz="2600" b="1" dirty="0">
                <a:solidFill>
                  <a:srgbClr val="FF0000"/>
                </a:solidFill>
              </a:rPr>
              <a:t>&lt;class Type</a:t>
            </a:r>
            <a:r>
              <a:rPr lang="en-US" altLang="zh-CN" sz="2600" b="1" dirty="0" smtClean="0">
                <a:solidFill>
                  <a:srgbClr val="FF0000"/>
                </a:solidFill>
              </a:rPr>
              <a:t>&gt;</a:t>
            </a:r>
            <a:r>
              <a:rPr lang="zh-CN" altLang="en-US" sz="2600" b="1" dirty="0" smtClean="0">
                <a:solidFill>
                  <a:srgbClr val="FF0000"/>
                </a:solidFill>
              </a:rPr>
              <a:t> </a:t>
            </a:r>
            <a:r>
              <a:rPr lang="en-US" altLang="zh-CN" sz="2600" b="1" dirty="0" smtClean="0">
                <a:solidFill>
                  <a:srgbClr val="FF0000"/>
                </a:solidFill>
              </a:rPr>
              <a:t>class</a:t>
            </a:r>
            <a:r>
              <a:rPr lang="en-US" altLang="zh-CN" sz="2600" dirty="0" smtClean="0">
                <a:solidFill>
                  <a:srgbClr val="FF0000"/>
                </a:solidFill>
              </a:rPr>
              <a:t> </a:t>
            </a:r>
            <a:r>
              <a:rPr lang="en-US" altLang="zh-CN" sz="2600" dirty="0">
                <a:solidFill>
                  <a:srgbClr val="FF0000"/>
                </a:solidFill>
              </a:rPr>
              <a:t>Graph </a:t>
            </a:r>
            <a:r>
              <a:rPr lang="en-US" altLang="zh-CN" sz="2600" b="1" dirty="0">
                <a:solidFill>
                  <a:srgbClr val="FF0000"/>
                </a:solidFill>
              </a:rPr>
              <a:t>{		</a:t>
            </a:r>
          </a:p>
          <a:p>
            <a:pPr>
              <a:spcBef>
                <a:spcPts val="0"/>
              </a:spcBef>
            </a:pPr>
            <a:r>
              <a:rPr lang="en-US" altLang="zh-CN" sz="2600" b="1" dirty="0" smtClean="0">
                <a:solidFill>
                  <a:srgbClr val="FF0000"/>
                </a:solidFill>
              </a:rPr>
              <a:t>  private</a:t>
            </a:r>
            <a:r>
              <a:rPr lang="en-US" altLang="zh-CN" sz="2600" b="1" dirty="0">
                <a:solidFill>
                  <a:srgbClr val="FF0000"/>
                </a:solidFill>
              </a:rPr>
              <a:t>:</a:t>
            </a:r>
          </a:p>
          <a:p>
            <a:pPr>
              <a:spcBef>
                <a:spcPts val="0"/>
              </a:spcBef>
            </a:pPr>
            <a:r>
              <a:rPr lang="en-US" altLang="zh-CN" sz="2600" dirty="0">
                <a:solidFill>
                  <a:srgbClr val="FF0000"/>
                </a:solidFill>
              </a:rPr>
              <a:t>    </a:t>
            </a:r>
            <a:r>
              <a:rPr lang="en-US" altLang="zh-CN" sz="2600" b="1" dirty="0">
                <a:solidFill>
                  <a:srgbClr val="FF0000"/>
                </a:solidFill>
              </a:rPr>
              <a:t>Type</a:t>
            </a:r>
            <a:r>
              <a:rPr lang="en-US" altLang="zh-CN" sz="2600" dirty="0">
                <a:solidFill>
                  <a:srgbClr val="FF0000"/>
                </a:solidFill>
              </a:rPr>
              <a:t> </a:t>
            </a:r>
            <a:r>
              <a:rPr lang="en-US" altLang="zh-CN" sz="2600" dirty="0" err="1">
                <a:solidFill>
                  <a:srgbClr val="FF0000"/>
                </a:solidFill>
              </a:rPr>
              <a:t>VerticesList</a:t>
            </a:r>
            <a:r>
              <a:rPr lang="en-US" altLang="zh-CN" sz="2600" b="1" dirty="0">
                <a:solidFill>
                  <a:srgbClr val="FF0000"/>
                </a:solidFill>
              </a:rPr>
              <a:t>[</a:t>
            </a:r>
            <a:r>
              <a:rPr lang="en-US" altLang="zh-CN" sz="2600" dirty="0" err="1">
                <a:solidFill>
                  <a:srgbClr val="FF0000"/>
                </a:solidFill>
              </a:rPr>
              <a:t>MaxVertices</a:t>
            </a:r>
            <a:r>
              <a:rPr lang="en-US" altLang="zh-CN" sz="2600" b="1" dirty="0">
                <a:solidFill>
                  <a:srgbClr val="FF0000"/>
                </a:solidFill>
              </a:rPr>
              <a:t>];</a:t>
            </a:r>
          </a:p>
          <a:p>
            <a:pPr>
              <a:spcBef>
                <a:spcPts val="0"/>
              </a:spcBef>
            </a:pPr>
            <a:r>
              <a:rPr lang="en-US" altLang="zh-CN" sz="2600" b="1" dirty="0">
                <a:solidFill>
                  <a:srgbClr val="FF0000"/>
                </a:solidFill>
              </a:rPr>
              <a:t> </a:t>
            </a:r>
            <a:r>
              <a:rPr lang="en-US" altLang="zh-CN" sz="2600" dirty="0">
                <a:solidFill>
                  <a:srgbClr val="FF0000"/>
                </a:solidFill>
              </a:rPr>
              <a:t>   </a:t>
            </a:r>
            <a:r>
              <a:rPr lang="en-US" altLang="zh-CN" sz="2600" b="1" dirty="0">
                <a:solidFill>
                  <a:srgbClr val="FF0000"/>
                </a:solidFill>
              </a:rPr>
              <a:t>float </a:t>
            </a:r>
            <a:r>
              <a:rPr lang="en-US" altLang="zh-CN" sz="2600" dirty="0">
                <a:solidFill>
                  <a:srgbClr val="FF0000"/>
                </a:solidFill>
              </a:rPr>
              <a:t>Edge</a:t>
            </a:r>
            <a:r>
              <a:rPr lang="en-US" altLang="zh-CN" sz="2600" b="1" dirty="0">
                <a:solidFill>
                  <a:srgbClr val="FF0000"/>
                </a:solidFill>
              </a:rPr>
              <a:t>[</a:t>
            </a:r>
            <a:r>
              <a:rPr lang="en-US" altLang="zh-CN" sz="2600" dirty="0" err="1">
                <a:solidFill>
                  <a:srgbClr val="FF0000"/>
                </a:solidFill>
              </a:rPr>
              <a:t>MaxVertices</a:t>
            </a:r>
            <a:r>
              <a:rPr lang="en-US" altLang="zh-CN" sz="2600" b="1" dirty="0">
                <a:solidFill>
                  <a:srgbClr val="FF0000"/>
                </a:solidFill>
              </a:rPr>
              <a:t>][</a:t>
            </a:r>
            <a:r>
              <a:rPr lang="en-US" altLang="zh-CN" sz="2600" dirty="0" err="1">
                <a:solidFill>
                  <a:srgbClr val="FF0000"/>
                </a:solidFill>
              </a:rPr>
              <a:t>MaxVertices</a:t>
            </a:r>
            <a:r>
              <a:rPr lang="en-US" altLang="zh-CN" sz="2600" b="1" dirty="0">
                <a:solidFill>
                  <a:srgbClr val="FF0000"/>
                </a:solidFill>
              </a:rPr>
              <a:t>];</a:t>
            </a:r>
          </a:p>
          <a:p>
            <a:pPr>
              <a:spcBef>
                <a:spcPts val="0"/>
              </a:spcBef>
            </a:pPr>
            <a:r>
              <a:rPr lang="en-US" altLang="zh-CN" sz="2600" dirty="0">
                <a:solidFill>
                  <a:srgbClr val="FF0000"/>
                </a:solidFill>
              </a:rPr>
              <a:t>    </a:t>
            </a:r>
            <a:r>
              <a:rPr lang="en-US" altLang="zh-CN" sz="2600" b="1" dirty="0" err="1">
                <a:solidFill>
                  <a:srgbClr val="FF0000"/>
                </a:solidFill>
              </a:rPr>
              <a:t>int</a:t>
            </a:r>
            <a:r>
              <a:rPr lang="en-US" altLang="zh-CN" sz="2600" b="1" dirty="0">
                <a:solidFill>
                  <a:srgbClr val="FF0000"/>
                </a:solidFill>
              </a:rPr>
              <a:t> </a:t>
            </a:r>
            <a:r>
              <a:rPr lang="en-US" altLang="zh-CN" sz="2600" dirty="0" err="1">
                <a:solidFill>
                  <a:srgbClr val="FF0000"/>
                </a:solidFill>
              </a:rPr>
              <a:t>numberEdges</a:t>
            </a:r>
            <a:r>
              <a:rPr lang="en-US" altLang="zh-CN" sz="2600" b="1" dirty="0">
                <a:solidFill>
                  <a:srgbClr val="FF0000"/>
                </a:solidFill>
              </a:rPr>
              <a:t>;</a:t>
            </a:r>
          </a:p>
          <a:p>
            <a:pPr>
              <a:spcBef>
                <a:spcPts val="0"/>
              </a:spcBef>
            </a:pPr>
            <a:r>
              <a:rPr lang="en-US" altLang="zh-CN" sz="2600" b="1" dirty="0">
                <a:solidFill>
                  <a:srgbClr val="FF0000"/>
                </a:solidFill>
              </a:rPr>
              <a:t>    </a:t>
            </a:r>
            <a:r>
              <a:rPr lang="en-US" altLang="zh-CN" sz="2600" b="1" dirty="0" err="1">
                <a:solidFill>
                  <a:srgbClr val="FF0000"/>
                </a:solidFill>
              </a:rPr>
              <a:t>int</a:t>
            </a:r>
            <a:r>
              <a:rPr lang="en-US" altLang="zh-CN" sz="2600" b="1" dirty="0">
                <a:solidFill>
                  <a:srgbClr val="FF0000"/>
                </a:solidFill>
              </a:rPr>
              <a:t> </a:t>
            </a:r>
            <a:r>
              <a:rPr lang="en-US" altLang="zh-CN" sz="2600" dirty="0" err="1">
                <a:solidFill>
                  <a:srgbClr val="FF0000"/>
                </a:solidFill>
              </a:rPr>
              <a:t>numberVertices</a:t>
            </a:r>
            <a:r>
              <a:rPr lang="en-US" altLang="zh-CN" sz="2600" b="1" dirty="0">
                <a:solidFill>
                  <a:srgbClr val="FF0000"/>
                </a:solidFill>
              </a:rPr>
              <a:t>;</a:t>
            </a:r>
          </a:p>
          <a:p>
            <a:pPr>
              <a:spcBef>
                <a:spcPts val="0"/>
              </a:spcBef>
            </a:pPr>
            <a:r>
              <a:rPr lang="en-US" altLang="zh-CN" sz="2600" dirty="0">
                <a:solidFill>
                  <a:srgbClr val="FF0000"/>
                </a:solidFill>
              </a:rPr>
              <a:t>    </a:t>
            </a:r>
            <a:r>
              <a:rPr lang="en-US" altLang="zh-CN" sz="2600" b="1" dirty="0" err="1">
                <a:solidFill>
                  <a:srgbClr val="FF0000"/>
                </a:solidFill>
              </a:rPr>
              <a:t>int</a:t>
            </a:r>
            <a:r>
              <a:rPr lang="en-US" altLang="zh-CN" sz="2600" dirty="0">
                <a:solidFill>
                  <a:srgbClr val="FF0000"/>
                </a:solidFill>
              </a:rPr>
              <a:t> </a:t>
            </a:r>
            <a:r>
              <a:rPr lang="en-US" altLang="zh-CN" sz="2600" dirty="0" err="1" smtClean="0">
                <a:solidFill>
                  <a:srgbClr val="FF0000"/>
                </a:solidFill>
              </a:rPr>
              <a:t>GetVertexPos</a:t>
            </a:r>
            <a:r>
              <a:rPr lang="en-US" altLang="zh-CN" sz="2600" b="1" dirty="0" smtClean="0">
                <a:solidFill>
                  <a:srgbClr val="FF0000"/>
                </a:solidFill>
              </a:rPr>
              <a:t>(const </a:t>
            </a:r>
            <a:r>
              <a:rPr lang="en-US" altLang="zh-CN" sz="2600" b="1" dirty="0">
                <a:solidFill>
                  <a:srgbClr val="FF0000"/>
                </a:solidFill>
              </a:rPr>
              <a:t>Type </a:t>
            </a:r>
            <a:r>
              <a:rPr lang="en-US" altLang="zh-CN" sz="2600" dirty="0" smtClean="0">
                <a:solidFill>
                  <a:srgbClr val="FF0000"/>
                </a:solidFill>
              </a:rPr>
              <a:t>vertex</a:t>
            </a:r>
            <a:r>
              <a:rPr lang="en-US" altLang="zh-CN" sz="2600" b="1" dirty="0" smtClean="0">
                <a:solidFill>
                  <a:srgbClr val="FF0000"/>
                </a:solidFill>
              </a:rPr>
              <a:t>)</a:t>
            </a:r>
            <a:r>
              <a:rPr lang="en-US" altLang="zh-CN" sz="2600" dirty="0" smtClean="0">
                <a:solidFill>
                  <a:srgbClr val="FF0000"/>
                </a:solidFill>
              </a:rPr>
              <a:t> </a:t>
            </a:r>
            <a:r>
              <a:rPr lang="en-US" altLang="zh-CN" sz="2600" b="1" dirty="0">
                <a:solidFill>
                  <a:srgbClr val="FF0000"/>
                </a:solidFill>
              </a:rPr>
              <a:t>{</a:t>
            </a:r>
          </a:p>
          <a:p>
            <a:pPr>
              <a:spcBef>
                <a:spcPts val="0"/>
              </a:spcBef>
            </a:pPr>
            <a:r>
              <a:rPr lang="en-US" altLang="zh-CN" sz="2600" b="1" dirty="0">
                <a:solidFill>
                  <a:srgbClr val="FF0000"/>
                </a:solidFill>
              </a:rPr>
              <a:t>        for </a:t>
            </a:r>
            <a:r>
              <a:rPr lang="en-US" altLang="zh-CN" sz="2600" b="1" dirty="0" smtClean="0">
                <a:solidFill>
                  <a:srgbClr val="FF0000"/>
                </a:solidFill>
              </a:rPr>
              <a:t>(</a:t>
            </a:r>
            <a:r>
              <a:rPr lang="en-US" altLang="zh-CN" sz="2600" b="1" dirty="0" err="1" smtClean="0">
                <a:solidFill>
                  <a:srgbClr val="FF0000"/>
                </a:solidFill>
              </a:rPr>
              <a:t>int</a:t>
            </a:r>
            <a:r>
              <a:rPr lang="en-US" altLang="zh-CN" sz="2600" b="1" dirty="0" smtClean="0">
                <a:solidFill>
                  <a:srgbClr val="FF0000"/>
                </a:solidFill>
              </a:rPr>
              <a:t> </a:t>
            </a:r>
            <a:r>
              <a:rPr lang="en-US" altLang="zh-CN" sz="2600" dirty="0" err="1" smtClean="0">
                <a:solidFill>
                  <a:srgbClr val="FF0000"/>
                </a:solidFill>
              </a:rPr>
              <a:t>i</a:t>
            </a:r>
            <a:r>
              <a:rPr lang="en-US" altLang="zh-CN" sz="2600" b="1" dirty="0" smtClean="0">
                <a:solidFill>
                  <a:srgbClr val="FF0000"/>
                </a:solidFill>
              </a:rPr>
              <a:t>=</a:t>
            </a:r>
            <a:r>
              <a:rPr lang="en-US" altLang="zh-CN" sz="2600" dirty="0" smtClean="0">
                <a:solidFill>
                  <a:srgbClr val="FF0000"/>
                </a:solidFill>
              </a:rPr>
              <a:t>0</a:t>
            </a:r>
            <a:r>
              <a:rPr lang="en-US" altLang="zh-CN" sz="2600" b="1" dirty="0">
                <a:solidFill>
                  <a:srgbClr val="FF0000"/>
                </a:solidFill>
              </a:rPr>
              <a:t>; </a:t>
            </a:r>
            <a:r>
              <a:rPr lang="en-US" altLang="zh-CN" sz="2600" dirty="0" err="1" smtClean="0">
                <a:solidFill>
                  <a:srgbClr val="FF0000"/>
                </a:solidFill>
              </a:rPr>
              <a:t>i</a:t>
            </a:r>
            <a:r>
              <a:rPr lang="en-US" altLang="zh-CN" sz="2600" b="1" dirty="0" smtClean="0">
                <a:solidFill>
                  <a:srgbClr val="FF0000"/>
                </a:solidFill>
              </a:rPr>
              <a:t>&lt;</a:t>
            </a:r>
            <a:r>
              <a:rPr lang="en-US" altLang="zh-CN" sz="2600" dirty="0" err="1" smtClean="0">
                <a:solidFill>
                  <a:srgbClr val="FF0000"/>
                </a:solidFill>
              </a:rPr>
              <a:t>numberVertices</a:t>
            </a:r>
            <a:r>
              <a:rPr lang="en-US" altLang="zh-CN" sz="2600" b="1" dirty="0">
                <a:solidFill>
                  <a:srgbClr val="FF0000"/>
                </a:solidFill>
              </a:rPr>
              <a:t>; </a:t>
            </a:r>
            <a:r>
              <a:rPr lang="en-US" altLang="zh-CN" sz="2600" dirty="0" err="1">
                <a:solidFill>
                  <a:srgbClr val="FF0000"/>
                </a:solidFill>
              </a:rPr>
              <a:t>i</a:t>
            </a:r>
            <a:r>
              <a:rPr lang="en-US" altLang="zh-CN" sz="2600" b="1" dirty="0" smtClean="0">
                <a:solidFill>
                  <a:srgbClr val="FF0000"/>
                </a:solidFill>
              </a:rPr>
              <a:t>++)</a:t>
            </a:r>
            <a:endParaRPr lang="en-US" altLang="zh-CN" sz="2600" b="1" dirty="0">
              <a:solidFill>
                <a:srgbClr val="FF0000"/>
              </a:solidFill>
            </a:endParaRPr>
          </a:p>
          <a:p>
            <a:pPr>
              <a:spcBef>
                <a:spcPts val="0"/>
              </a:spcBef>
            </a:pPr>
            <a:r>
              <a:rPr lang="en-US" altLang="zh-CN" sz="2600" b="1" dirty="0">
                <a:solidFill>
                  <a:srgbClr val="FF0000"/>
                </a:solidFill>
              </a:rPr>
              <a:t>	   if </a:t>
            </a:r>
            <a:r>
              <a:rPr lang="en-US" altLang="zh-CN" sz="2600" b="1" dirty="0" smtClean="0">
                <a:solidFill>
                  <a:srgbClr val="FF0000"/>
                </a:solidFill>
              </a:rPr>
              <a:t>(</a:t>
            </a:r>
            <a:r>
              <a:rPr lang="en-US" altLang="zh-CN" sz="2600" dirty="0" err="1" smtClean="0">
                <a:solidFill>
                  <a:srgbClr val="FF0000"/>
                </a:solidFill>
              </a:rPr>
              <a:t>VerticesList</a:t>
            </a:r>
            <a:r>
              <a:rPr lang="en-US" altLang="zh-CN" sz="2600" b="1" dirty="0" smtClean="0">
                <a:solidFill>
                  <a:srgbClr val="FF0000"/>
                </a:solidFill>
              </a:rPr>
              <a:t>[</a:t>
            </a:r>
            <a:r>
              <a:rPr lang="en-US" altLang="zh-CN" sz="2600" dirty="0" err="1" smtClean="0">
                <a:solidFill>
                  <a:srgbClr val="FF0000"/>
                </a:solidFill>
              </a:rPr>
              <a:t>i</a:t>
            </a:r>
            <a:r>
              <a:rPr lang="en-US" altLang="zh-CN" sz="2600" b="1" dirty="0" smtClean="0">
                <a:solidFill>
                  <a:srgbClr val="FF0000"/>
                </a:solidFill>
              </a:rPr>
              <a:t>]==</a:t>
            </a:r>
            <a:r>
              <a:rPr lang="en-US" altLang="zh-CN" sz="2600" dirty="0" smtClean="0">
                <a:solidFill>
                  <a:srgbClr val="FF0000"/>
                </a:solidFill>
              </a:rPr>
              <a:t>Vertex</a:t>
            </a:r>
            <a:r>
              <a:rPr lang="en-US" altLang="zh-CN" sz="2600" b="1" dirty="0" smtClean="0">
                <a:solidFill>
                  <a:srgbClr val="FF0000"/>
                </a:solidFill>
              </a:rPr>
              <a:t>) </a:t>
            </a:r>
            <a:r>
              <a:rPr lang="zh-CN" altLang="en-US" sz="2600" b="1" dirty="0" smtClean="0">
                <a:solidFill>
                  <a:srgbClr val="FF0000"/>
                </a:solidFill>
              </a:rPr>
              <a:t> </a:t>
            </a:r>
            <a:r>
              <a:rPr lang="en-US" altLang="zh-CN" sz="2600" b="1" dirty="0" smtClean="0">
                <a:solidFill>
                  <a:srgbClr val="FF0000"/>
                </a:solidFill>
              </a:rPr>
              <a:t>return </a:t>
            </a:r>
            <a:r>
              <a:rPr lang="en-US" altLang="zh-CN" sz="2600" dirty="0" err="1">
                <a:solidFill>
                  <a:srgbClr val="FF0000"/>
                </a:solidFill>
              </a:rPr>
              <a:t>i</a:t>
            </a:r>
            <a:r>
              <a:rPr lang="en-US" altLang="zh-CN" sz="2600" b="1" dirty="0">
                <a:solidFill>
                  <a:srgbClr val="FF0000"/>
                </a:solidFill>
              </a:rPr>
              <a:t>;</a:t>
            </a:r>
          </a:p>
          <a:p>
            <a:pPr>
              <a:spcBef>
                <a:spcPts val="0"/>
              </a:spcBef>
            </a:pPr>
            <a:r>
              <a:rPr lang="en-US" altLang="zh-CN" sz="2600" b="1" dirty="0">
                <a:solidFill>
                  <a:srgbClr val="FF0000"/>
                </a:solidFill>
              </a:rPr>
              <a:t>        return </a:t>
            </a:r>
            <a:r>
              <a:rPr lang="en-US" altLang="zh-CN" sz="2600" b="1" dirty="0">
                <a:solidFill>
                  <a:srgbClr val="FF0000"/>
                </a:solidFill>
                <a:ea typeface="黑体" pitchFamily="2" charset="-122"/>
              </a:rPr>
              <a:t>-</a:t>
            </a:r>
            <a:r>
              <a:rPr lang="en-US" altLang="zh-CN" sz="2600" dirty="0">
                <a:solidFill>
                  <a:srgbClr val="FF0000"/>
                </a:solidFill>
              </a:rPr>
              <a:t>1</a:t>
            </a:r>
            <a:r>
              <a:rPr lang="en-US" altLang="zh-CN" sz="2600" b="1" dirty="0">
                <a:solidFill>
                  <a:srgbClr val="FF0000"/>
                </a:solidFill>
              </a:rPr>
              <a:t>;</a:t>
            </a:r>
            <a:r>
              <a:rPr lang="en-US" altLang="zh-CN" sz="2600" dirty="0">
                <a:solidFill>
                  <a:srgbClr val="FF0000"/>
                </a:solidFill>
              </a:rPr>
              <a:t> </a:t>
            </a:r>
          </a:p>
          <a:p>
            <a:pPr>
              <a:spcBef>
                <a:spcPts val="0"/>
              </a:spcBef>
            </a:pPr>
            <a:r>
              <a:rPr lang="en-US" altLang="zh-CN" sz="2600" dirty="0">
                <a:solidFill>
                  <a:srgbClr val="FF0000"/>
                </a:solidFill>
              </a:rPr>
              <a:t>    </a:t>
            </a:r>
            <a:r>
              <a:rPr lang="en-US" altLang="zh-CN" sz="2600" b="1" dirty="0">
                <a:solidFill>
                  <a:srgbClr val="FF00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24</a:t>
            </a:fld>
            <a:endParaRPr lang="en-US" altLang="zh-CN"/>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527050" y="525463"/>
            <a:ext cx="8261350" cy="4832092"/>
          </a:xfrm>
          <a:prstGeom prst="rect">
            <a:avLst/>
          </a:prstGeom>
          <a:noFill/>
          <a:ln w="9525">
            <a:noFill/>
            <a:miter lim="800000"/>
            <a:headEnd/>
            <a:tailEnd/>
          </a:ln>
        </p:spPr>
        <p:txBody>
          <a:bodyPr>
            <a:spAutoFit/>
          </a:bodyPr>
          <a:lstStyle/>
          <a:p>
            <a:r>
              <a:rPr lang="en-US" altLang="zh-CN" sz="2800" b="1" dirty="0" smtClean="0">
                <a:solidFill>
                  <a:srgbClr val="FF0000"/>
                </a:solidFill>
              </a:rPr>
              <a:t>  public</a:t>
            </a:r>
            <a:r>
              <a:rPr lang="en-US" altLang="zh-CN" sz="2800" b="1" dirty="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dirty="0" smtClean="0">
                <a:solidFill>
                  <a:srgbClr val="FF0000"/>
                </a:solidFill>
              </a:rPr>
              <a:t>Graph</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sz</a:t>
            </a:r>
            <a:r>
              <a:rPr lang="en-US" altLang="zh-CN" sz="2800" b="1" dirty="0" smtClean="0">
                <a:solidFill>
                  <a:srgbClr val="FF0000"/>
                </a:solidFill>
              </a:rPr>
              <a:t>=</a:t>
            </a:r>
            <a:r>
              <a:rPr lang="en-US" altLang="zh-CN" sz="2800" dirty="0" err="1" smtClean="0">
                <a:solidFill>
                  <a:srgbClr val="FF0000"/>
                </a:solidFill>
              </a:rPr>
              <a:t>MaxEdges</a:t>
            </a:r>
            <a:r>
              <a:rPr lang="en-US" altLang="zh-CN" sz="2800" b="1" dirty="0" smtClean="0">
                <a:solidFill>
                  <a:srgbClr val="FF0000"/>
                </a:solidFill>
              </a:rPr>
              <a:t>);</a:t>
            </a:r>
            <a:r>
              <a:rPr lang="en-US" altLang="zh-CN" sz="2800" dirty="0" smtClean="0">
                <a:solidFill>
                  <a:srgbClr val="FF0000"/>
                </a:solidFill>
              </a:rPr>
              <a:t>    </a:t>
            </a:r>
            <a:endParaRPr lang="en-US" altLang="zh-CN" sz="2800" dirty="0">
              <a:solidFill>
                <a:srgbClr val="FF0000"/>
              </a:solidFill>
            </a:endParaRPr>
          </a:p>
          <a:p>
            <a:r>
              <a:rPr lang="en-US" altLang="zh-CN" sz="2800" b="1" dirty="0">
                <a:solidFill>
                  <a:srgbClr val="FF0000"/>
                </a:solidFill>
              </a:rPr>
              <a:t>    </a:t>
            </a:r>
            <a:r>
              <a:rPr lang="en-US" altLang="zh-CN" sz="2800" b="1" dirty="0" err="1" smtClean="0">
                <a:solidFill>
                  <a:srgbClr val="FF0000"/>
                </a:solidFill>
              </a:rPr>
              <a:t>bool</a:t>
            </a:r>
            <a:r>
              <a:rPr lang="en-US" altLang="zh-CN" sz="2800" dirty="0" smtClean="0">
                <a:solidFill>
                  <a:srgbClr val="FF0000"/>
                </a:solidFill>
              </a:rPr>
              <a:t> </a:t>
            </a:r>
            <a:r>
              <a:rPr lang="en-US" altLang="zh-CN" sz="2800" dirty="0" err="1" smtClean="0">
                <a:solidFill>
                  <a:srgbClr val="FF0000"/>
                </a:solidFill>
              </a:rPr>
              <a:t>GraphEmpty</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const </a:t>
            </a:r>
          </a:p>
          <a:p>
            <a:r>
              <a:rPr lang="en-US" altLang="zh-CN" sz="2800" b="1" dirty="0">
                <a:solidFill>
                  <a:srgbClr val="FF0000"/>
                </a:solidFill>
              </a:rPr>
              <a:t>         { return </a:t>
            </a:r>
            <a:r>
              <a:rPr lang="en-US" altLang="zh-CN" sz="2800" dirty="0" err="1" smtClean="0">
                <a:solidFill>
                  <a:srgbClr val="FF0000"/>
                </a:solidFill>
              </a:rPr>
              <a:t>numberVertices</a:t>
            </a:r>
            <a:r>
              <a:rPr lang="en-US" altLang="zh-CN" sz="2800" b="1" dirty="0" smtClean="0">
                <a:solidFill>
                  <a:srgbClr val="FF0000"/>
                </a:solidFill>
              </a:rPr>
              <a:t>==</a:t>
            </a:r>
            <a:r>
              <a:rPr lang="en-US" altLang="zh-CN" sz="2800" dirty="0" smtClean="0">
                <a:solidFill>
                  <a:srgbClr val="FF0000"/>
                </a:solidFill>
              </a:rPr>
              <a:t>0 ||</a:t>
            </a:r>
            <a:r>
              <a:rPr lang="en-US" altLang="zh-CN" sz="2800" b="1" dirty="0" smtClean="0">
                <a:solidFill>
                  <a:srgbClr val="FF0000"/>
                </a:solidFill>
              </a:rPr>
              <a:t> </a:t>
            </a:r>
            <a:r>
              <a:rPr lang="en-US" altLang="zh-CN" sz="2800" dirty="0" err="1" smtClean="0">
                <a:solidFill>
                  <a:srgbClr val="FF0000"/>
                </a:solidFill>
              </a:rPr>
              <a:t>numberEdges</a:t>
            </a:r>
            <a:r>
              <a:rPr lang="en-US" altLang="zh-CN" sz="2800" b="1" dirty="0" smtClean="0">
                <a:solidFill>
                  <a:srgbClr val="FF0000"/>
                </a:solidFill>
              </a:rPr>
              <a:t>==</a:t>
            </a:r>
            <a:r>
              <a:rPr lang="en-US" altLang="zh-CN" sz="2800" dirty="0" smtClean="0">
                <a:solidFill>
                  <a:srgbClr val="FF0000"/>
                </a:solidFill>
              </a:rPr>
              <a:t>0</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dirty="0">
                <a:solidFill>
                  <a:srgbClr val="FF0000"/>
                </a:solidFill>
              </a:rPr>
              <a:t>   </a:t>
            </a:r>
            <a:r>
              <a:rPr lang="en-US" altLang="zh-CN" sz="2800" b="1" dirty="0">
                <a:solidFill>
                  <a:srgbClr val="FF0000"/>
                </a:solidFill>
              </a:rPr>
              <a:t> </a:t>
            </a:r>
            <a:r>
              <a:rPr lang="en-US" altLang="zh-CN" sz="2800" b="1" dirty="0" err="1" smtClean="0">
                <a:solidFill>
                  <a:srgbClr val="FF0000"/>
                </a:solidFill>
              </a:rPr>
              <a:t>bool</a:t>
            </a:r>
            <a:r>
              <a:rPr lang="en-US" altLang="zh-CN" sz="2800" b="1" dirty="0" smtClean="0">
                <a:solidFill>
                  <a:srgbClr val="FF0000"/>
                </a:solidFill>
              </a:rPr>
              <a:t> </a:t>
            </a:r>
            <a:r>
              <a:rPr lang="en-US" altLang="zh-CN" sz="2800" dirty="0" err="1" smtClean="0">
                <a:solidFill>
                  <a:srgbClr val="FF0000"/>
                </a:solidFill>
              </a:rPr>
              <a:t>GraphFull</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const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smtClean="0">
                <a:solidFill>
                  <a:srgbClr val="FF0000"/>
                </a:solidFill>
              </a:rPr>
              <a:t>numberVertices</a:t>
            </a:r>
            <a:r>
              <a:rPr lang="en-US" altLang="zh-CN" sz="2800" b="1" dirty="0" smtClean="0">
                <a:solidFill>
                  <a:srgbClr val="FF0000"/>
                </a:solidFill>
              </a:rPr>
              <a:t>==</a:t>
            </a:r>
            <a:r>
              <a:rPr lang="en-US" altLang="zh-CN" sz="2800" dirty="0" err="1" smtClean="0">
                <a:solidFill>
                  <a:srgbClr val="FF0000"/>
                </a:solidFill>
              </a:rPr>
              <a:t>MaxVertices</a:t>
            </a:r>
            <a:r>
              <a:rPr lang="en-US" altLang="zh-CN" sz="2800" dirty="0" smtClean="0">
                <a:solidFill>
                  <a:srgbClr val="FF0000"/>
                </a:solidFill>
              </a:rPr>
              <a:t> || </a:t>
            </a:r>
            <a:endParaRPr lang="en-US" altLang="zh-CN" sz="2800" dirty="0">
              <a:solidFill>
                <a:srgbClr val="FF0000"/>
              </a:solidFill>
            </a:endParaRPr>
          </a:p>
          <a:p>
            <a:r>
              <a:rPr lang="en-US" altLang="zh-CN" sz="2800" dirty="0">
                <a:solidFill>
                  <a:srgbClr val="FF0000"/>
                </a:solidFill>
              </a:rPr>
              <a:t>                        </a:t>
            </a:r>
            <a:r>
              <a:rPr lang="en-US" altLang="zh-CN" sz="2800" dirty="0" err="1" smtClean="0">
                <a:solidFill>
                  <a:srgbClr val="FF0000"/>
                </a:solidFill>
              </a:rPr>
              <a:t>numberEdges</a:t>
            </a:r>
            <a:r>
              <a:rPr lang="en-US" altLang="zh-CN" sz="2800" b="1" i="1" dirty="0" smtClean="0">
                <a:solidFill>
                  <a:srgbClr val="FF0000"/>
                </a:solidFill>
              </a:rPr>
              <a:t>==</a:t>
            </a:r>
            <a:r>
              <a:rPr lang="en-US" altLang="zh-CN" sz="2800" dirty="0" err="1" smtClean="0">
                <a:solidFill>
                  <a:srgbClr val="FF0000"/>
                </a:solidFill>
              </a:rPr>
              <a:t>MaxEdges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NumberOfVertices</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a:solidFill>
                  <a:srgbClr val="FF0000"/>
                </a:solidFill>
              </a:rPr>
              <a:t>numberVertices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NumberOfEdges</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a:solidFill>
                  <a:srgbClr val="FF0000"/>
                </a:solidFill>
              </a:rPr>
              <a:t>numberEdges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25</a:t>
            </a:fld>
            <a:endParaRPr lang="en-US" altLang="zh-CN"/>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25450" y="393700"/>
            <a:ext cx="8261350" cy="6130925"/>
          </a:xfrm>
          <a:prstGeom prst="rect">
            <a:avLst/>
          </a:prstGeom>
          <a:noFill/>
          <a:ln w="9525">
            <a:noFill/>
            <a:miter lim="800000"/>
            <a:headEnd/>
            <a:tailEnd/>
          </a:ln>
        </p:spPr>
        <p:txBody>
          <a:bodyPr>
            <a:spAutoFit/>
          </a:bodyPr>
          <a:lstStyle/>
          <a:p>
            <a:r>
              <a:rPr lang="en-US" altLang="zh-CN" sz="3200" dirty="0">
                <a:solidFill>
                  <a:schemeClr val="tx2"/>
                </a:solidFill>
              </a:rPr>
              <a:t>   </a:t>
            </a:r>
            <a:r>
              <a:rPr lang="en-US" altLang="zh-CN" sz="3200" b="1" dirty="0">
                <a:solidFill>
                  <a:schemeClr val="tx2"/>
                </a:solidFill>
              </a:rPr>
              <a:t> </a:t>
            </a:r>
            <a:r>
              <a:rPr lang="en-US" altLang="zh-CN" sz="2800" b="1" dirty="0">
                <a:solidFill>
                  <a:srgbClr val="FF0000"/>
                </a:solidFill>
              </a:rPr>
              <a:t>Type </a:t>
            </a:r>
            <a:r>
              <a:rPr lang="en-US" altLang="zh-CN" sz="2800" dirty="0" err="1" smtClean="0">
                <a:solidFill>
                  <a:srgbClr val="FF0000"/>
                </a:solidFill>
              </a:rPr>
              <a:t>GetValue</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i</a:t>
            </a:r>
            <a:r>
              <a:rPr lang="en-US" altLang="zh-CN" sz="2800" b="1" dirty="0" smtClean="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&gt;=</a:t>
            </a:r>
            <a:r>
              <a:rPr lang="en-US" altLang="zh-CN" sz="2800" dirty="0" smtClean="0">
                <a:solidFill>
                  <a:srgbClr val="FF0000"/>
                </a:solidFill>
              </a:rPr>
              <a:t>0 </a:t>
            </a:r>
            <a:r>
              <a:rPr lang="en-US" altLang="zh-CN" sz="2800" b="1" dirty="0">
                <a:solidFill>
                  <a:srgbClr val="FF0000"/>
                </a:solidFill>
              </a:rPr>
              <a:t>&amp;&amp;</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&lt;=</a:t>
            </a:r>
            <a:r>
              <a:rPr lang="en-US" altLang="zh-CN" sz="2800" dirty="0" err="1" smtClean="0">
                <a:solidFill>
                  <a:srgbClr val="FF0000"/>
                </a:solidFill>
              </a:rPr>
              <a:t>numberVertices</a:t>
            </a:r>
            <a:r>
              <a:rPr lang="en-US" altLang="zh-CN" sz="2800" dirty="0" smtClean="0">
                <a:solidFill>
                  <a:srgbClr val="FF0000"/>
                </a:solidFill>
              </a:rPr>
              <a:t> </a:t>
            </a:r>
            <a:endParaRPr lang="en-US" altLang="zh-CN" sz="2800" dirty="0">
              <a:solidFill>
                <a:srgbClr val="FF0000"/>
              </a:solidFill>
            </a:endParaRPr>
          </a:p>
          <a:p>
            <a:r>
              <a:rPr lang="en-US" altLang="zh-CN" sz="2800" dirty="0">
                <a:solidFill>
                  <a:srgbClr val="FF0000"/>
                </a:solidFill>
              </a:rPr>
              <a:t>  	             </a:t>
            </a:r>
            <a:r>
              <a:rPr lang="zh-CN" altLang="en-US" sz="2800" dirty="0" smtClean="0">
                <a:solidFill>
                  <a:srgbClr val="FF0000"/>
                </a:solidFill>
              </a:rPr>
              <a:t>                  </a:t>
            </a:r>
            <a:r>
              <a:rPr lang="en-US" altLang="zh-CN" sz="2800" b="1" dirty="0" smtClean="0">
                <a:solidFill>
                  <a:srgbClr val="FF0000"/>
                </a:solidFill>
              </a:rPr>
              <a:t>?</a:t>
            </a:r>
            <a:r>
              <a:rPr lang="en-US" altLang="zh-CN" sz="2800" dirty="0" smtClean="0">
                <a:solidFill>
                  <a:srgbClr val="FF0000"/>
                </a:solidFill>
              </a:rPr>
              <a:t> </a:t>
            </a:r>
            <a:r>
              <a:rPr lang="en-US" altLang="zh-CN" sz="2800" dirty="0" err="1">
                <a:solidFill>
                  <a:srgbClr val="FF0000"/>
                </a:solidFill>
              </a:rPr>
              <a:t>VerticesList</a:t>
            </a:r>
            <a:r>
              <a:rPr lang="en-US" altLang="zh-CN" sz="2800" b="1" dirty="0">
                <a:solidFill>
                  <a:srgbClr val="FF0000"/>
                </a:solidFill>
              </a:rPr>
              <a:t>[</a:t>
            </a:r>
            <a:r>
              <a:rPr lang="en-US" altLang="zh-CN" sz="2800" dirty="0" err="1">
                <a:solidFill>
                  <a:srgbClr val="FF0000"/>
                </a:solidFill>
              </a:rPr>
              <a:t>i</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r>
              <a:rPr lang="en-US" altLang="zh-CN" sz="2800" dirty="0">
                <a:solidFill>
                  <a:srgbClr val="FF0000"/>
                </a:solidFill>
              </a:rPr>
              <a:t> NULL</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p>
          <a:p>
            <a:r>
              <a:rPr lang="en-US" altLang="zh-CN" sz="2800" b="1" dirty="0">
                <a:solidFill>
                  <a:srgbClr val="FF0000"/>
                </a:solidFill>
              </a:rPr>
              <a:t>    float </a:t>
            </a:r>
            <a:r>
              <a:rPr lang="en-US" altLang="zh-CN" sz="2800" dirty="0" err="1" smtClean="0">
                <a:solidFill>
                  <a:srgbClr val="FF0000"/>
                </a:solidFill>
              </a:rPr>
              <a:t>GetWeight</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smtClean="0">
                <a:solidFill>
                  <a:srgbClr val="FF0000"/>
                </a:solidFill>
              </a:rPr>
              <a:t>v</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p>
          <a:p>
            <a:r>
              <a:rPr lang="en-US" altLang="zh-CN" sz="2800" dirty="0">
                <a:solidFill>
                  <a:srgbClr val="FF0000"/>
                </a:solidFill>
              </a:rPr>
              <a:t>       </a:t>
            </a:r>
            <a:r>
              <a:rPr lang="en-US" altLang="zh-CN" sz="2800" b="1" dirty="0">
                <a:solidFill>
                  <a:srgbClr val="FF0000"/>
                </a:solidFill>
              </a:rPr>
              <a:t>if</a:t>
            </a:r>
            <a:r>
              <a:rPr lang="en-US" altLang="zh-CN" sz="2800" dirty="0">
                <a:solidFill>
                  <a:srgbClr val="FF0000"/>
                </a:solidFill>
              </a:rPr>
              <a:t> </a:t>
            </a:r>
            <a:r>
              <a:rPr lang="en-US" altLang="zh-CN" sz="2800" b="1" dirty="0">
                <a:solidFill>
                  <a:srgbClr val="FF0000"/>
                </a:solidFill>
              </a:rPr>
              <a:t>(</a:t>
            </a:r>
            <a:r>
              <a:rPr lang="en-US" altLang="zh-CN" sz="2800" dirty="0" smtClean="0">
                <a:solidFill>
                  <a:srgbClr val="FF0000"/>
                </a:solidFill>
              </a:rPr>
              <a:t>u</a:t>
            </a:r>
            <a:r>
              <a:rPr lang="en-US" altLang="zh-CN" sz="2800" b="1" dirty="0" smtClean="0">
                <a:solidFill>
                  <a:srgbClr val="FF0000"/>
                </a:solidFill>
              </a:rPr>
              <a:t>!=</a:t>
            </a:r>
            <a:r>
              <a:rPr lang="en-US" altLang="zh-CN" sz="2800" b="1" dirty="0" smtClean="0">
                <a:solidFill>
                  <a:srgbClr val="FF0000"/>
                </a:solidFill>
                <a:ea typeface="隶书" pitchFamily="49" charset="-122"/>
              </a:rPr>
              <a:t>-</a:t>
            </a:r>
            <a:r>
              <a:rPr lang="en-US" altLang="zh-CN" sz="2800" dirty="0">
                <a:solidFill>
                  <a:srgbClr val="FF0000"/>
                </a:solidFill>
              </a:rPr>
              <a:t>1 </a:t>
            </a:r>
            <a:r>
              <a:rPr lang="en-US" altLang="zh-CN" sz="2800" b="1" dirty="0">
                <a:solidFill>
                  <a:srgbClr val="FF0000"/>
                </a:solidFill>
                <a:ea typeface="仿宋_GB2312" pitchFamily="49" charset="-122"/>
              </a:rPr>
              <a:t>&amp;&amp;</a:t>
            </a:r>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v</a:t>
            </a:r>
            <a:r>
              <a:rPr lang="en-US" altLang="zh-CN" sz="2800" b="1" dirty="0" smtClean="0">
                <a:solidFill>
                  <a:srgbClr val="FF0000"/>
                </a:solidFill>
                <a:ea typeface="仿宋_GB2312" pitchFamily="49" charset="-122"/>
              </a:rPr>
              <a:t>!=-</a:t>
            </a:r>
            <a:r>
              <a:rPr lang="en-US" altLang="zh-CN" sz="2800" dirty="0">
                <a:solidFill>
                  <a:srgbClr val="FF0000"/>
                </a:solidFill>
                <a:ea typeface="仿宋_GB2312" pitchFamily="49" charset="-122"/>
              </a:rPr>
              <a:t>1</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a:t>
            </a:r>
            <a:r>
              <a:rPr lang="zh-CN" altLang="en-US" sz="2800" dirty="0" smtClean="0">
                <a:solidFill>
                  <a:srgbClr val="FF0000"/>
                </a:solidFill>
                <a:ea typeface="仿宋_GB2312" pitchFamily="49" charset="-122"/>
              </a:rPr>
              <a:t> </a:t>
            </a:r>
            <a:r>
              <a:rPr lang="en-US" altLang="zh-CN" sz="2800" b="1" dirty="0" smtClean="0">
                <a:solidFill>
                  <a:srgbClr val="FF0000"/>
                </a:solidFill>
                <a:ea typeface="仿宋_GB2312" pitchFamily="49" charset="-122"/>
              </a:rPr>
              <a:t>return</a:t>
            </a:r>
            <a:r>
              <a:rPr lang="en-US" altLang="zh-CN" sz="2800" dirty="0" smtClean="0">
                <a:solidFill>
                  <a:srgbClr val="FF0000"/>
                </a:solidFill>
                <a:ea typeface="仿宋_GB2312" pitchFamily="49" charset="-122"/>
              </a:rPr>
              <a:t> </a:t>
            </a:r>
            <a:r>
              <a:rPr lang="en-US" altLang="zh-CN" sz="2800" dirty="0">
                <a:solidFill>
                  <a:srgbClr val="FF0000"/>
                </a:solidFill>
                <a:ea typeface="仿宋_GB2312" pitchFamily="49" charset="-122"/>
              </a:rPr>
              <a:t>Edge</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u</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v</a:t>
            </a:r>
            <a:r>
              <a:rPr lang="en-US" altLang="zh-CN" sz="2800" b="1" dirty="0">
                <a:solidFill>
                  <a:srgbClr val="FF0000"/>
                </a:solidFill>
                <a:ea typeface="仿宋_GB2312" pitchFamily="49" charset="-122"/>
              </a:rPr>
              <a:t>];</a:t>
            </a:r>
            <a:endParaRPr lang="en-US" altLang="zh-CN" sz="2800" dirty="0">
              <a:solidFill>
                <a:srgbClr val="FF0000"/>
              </a:solidFill>
              <a:ea typeface="仿宋_GB2312" pitchFamily="49" charset="-122"/>
            </a:endParaRPr>
          </a:p>
          <a:p>
            <a:r>
              <a:rPr lang="en-US" altLang="zh-CN" sz="2800" dirty="0">
                <a:solidFill>
                  <a:srgbClr val="FF0000"/>
                </a:solidFill>
                <a:ea typeface="仿宋_GB2312" pitchFamily="49" charset="-122"/>
              </a:rPr>
              <a:t>       </a:t>
            </a:r>
            <a:r>
              <a:rPr lang="en-US" altLang="zh-CN" sz="2800" b="1" dirty="0">
                <a:solidFill>
                  <a:srgbClr val="FF0000"/>
                </a:solidFill>
                <a:ea typeface="仿宋_GB2312" pitchFamily="49" charset="-122"/>
              </a:rPr>
              <a:t>else return</a:t>
            </a:r>
            <a:r>
              <a:rPr lang="en-US" altLang="zh-CN" sz="2800" dirty="0">
                <a:solidFill>
                  <a:srgbClr val="FF0000"/>
                </a:solidFill>
                <a:ea typeface="仿宋_GB2312" pitchFamily="49" charset="-122"/>
              </a:rPr>
              <a:t> 0</a:t>
            </a:r>
            <a:r>
              <a:rPr lang="en-US" altLang="zh-CN" sz="2800" b="1" dirty="0">
                <a:solidFill>
                  <a:srgbClr val="FF0000"/>
                </a:solidFill>
                <a:ea typeface="仿宋_GB2312" pitchFamily="49" charset="-122"/>
              </a:rPr>
              <a:t>;</a:t>
            </a:r>
          </a:p>
          <a:p>
            <a:r>
              <a:rPr lang="en-US" altLang="zh-CN" sz="2800" b="1" dirty="0">
                <a:solidFill>
                  <a:srgbClr val="FF0000"/>
                </a:solidFill>
                <a:ea typeface="仿宋_GB2312" pitchFamily="49" charset="-122"/>
              </a:rPr>
              <a:t>    }</a:t>
            </a:r>
            <a:endParaRPr lang="en-US" altLang="zh-CN" sz="2800" dirty="0">
              <a:solidFill>
                <a:srgbClr val="FF0000"/>
              </a:solidFill>
            </a:endParaRPr>
          </a:p>
          <a:p>
            <a:r>
              <a:rPr lang="en-US" altLang="zh-CN" sz="2800"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GetFirstNeighbor</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v</a:t>
            </a:r>
            <a:r>
              <a:rPr lang="en-US" altLang="zh-CN" sz="2800" b="1" dirty="0" smtClean="0">
                <a:solidFill>
                  <a:srgbClr val="FF0000"/>
                </a:solidFill>
              </a:rPr>
              <a:t>);</a:t>
            </a:r>
            <a:endParaRPr lang="en-US" altLang="zh-CN" sz="2800" b="1" dirty="0">
              <a:solidFill>
                <a:srgbClr val="FF0000"/>
              </a:solidFill>
            </a:endParaRPr>
          </a:p>
          <a:p>
            <a:r>
              <a:rPr lang="en-US" altLang="zh-CN" sz="2800"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GetNextNeighbor</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err="1" smtClean="0">
                <a:solidFill>
                  <a:srgbClr val="FF0000"/>
                </a:solidFill>
              </a:rPr>
              <a:t>int</a:t>
            </a:r>
            <a:r>
              <a:rPr lang="en-US" altLang="zh-CN" sz="2800" b="1" dirty="0" smtClean="0">
                <a:solidFill>
                  <a:srgbClr val="FF0000"/>
                </a:solidFill>
              </a:rPr>
              <a:t> </a:t>
            </a:r>
            <a:r>
              <a:rPr lang="en-US" altLang="zh-CN" sz="2800" dirty="0" smtClean="0">
                <a:solidFill>
                  <a:srgbClr val="FF0000"/>
                </a:solidFill>
              </a:rPr>
              <a:t>w</a:t>
            </a:r>
            <a:r>
              <a:rPr lang="en-US" altLang="zh-CN" sz="2800" b="1" dirty="0" smtClean="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InsertVertex</a:t>
            </a:r>
            <a:r>
              <a:rPr lang="en-US" altLang="zh-CN" sz="2800" b="1" dirty="0" smtClean="0">
                <a:solidFill>
                  <a:srgbClr val="FF0000"/>
                </a:solidFill>
              </a:rPr>
              <a:t>(const</a:t>
            </a:r>
            <a:r>
              <a:rPr lang="en-US" altLang="zh-CN" sz="2800" dirty="0" smtClean="0">
                <a:solidFill>
                  <a:srgbClr val="FF0000"/>
                </a:solidFill>
              </a:rPr>
              <a:t> </a:t>
            </a:r>
            <a:r>
              <a:rPr lang="en-US" altLang="zh-CN" sz="2800" b="1" dirty="0">
                <a:solidFill>
                  <a:srgbClr val="FF0000"/>
                </a:solidFill>
              </a:rPr>
              <a:t>Type</a:t>
            </a:r>
            <a:r>
              <a:rPr lang="en-US" altLang="zh-CN" sz="2800" dirty="0">
                <a:solidFill>
                  <a:srgbClr val="FF0000"/>
                </a:solidFill>
              </a:rPr>
              <a:t> </a:t>
            </a:r>
            <a:r>
              <a:rPr lang="en-US" altLang="zh-CN" sz="2800" dirty="0" smtClean="0">
                <a:solidFill>
                  <a:srgbClr val="FF0000"/>
                </a:solidFill>
              </a:rPr>
              <a:t>vertex</a:t>
            </a:r>
            <a:r>
              <a:rPr lang="en-US" altLang="zh-CN" sz="2800" b="1" dirty="0" smtClean="0">
                <a:solidFill>
                  <a:srgbClr val="FF0000"/>
                </a:solidFill>
              </a:rPr>
              <a:t>);</a:t>
            </a:r>
            <a:endParaRPr lang="en-US" altLang="zh-CN" sz="2800" b="1" dirty="0">
              <a:solidFill>
                <a:srgbClr val="FF0000"/>
              </a:solidFill>
            </a:endParaRPr>
          </a:p>
          <a:p>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InsertEdge</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float</a:t>
            </a:r>
            <a:r>
              <a:rPr lang="en-US" altLang="zh-CN" sz="2800" dirty="0">
                <a:solidFill>
                  <a:srgbClr val="FF0000"/>
                </a:solidFill>
              </a:rPr>
              <a:t> </a:t>
            </a:r>
            <a:r>
              <a:rPr lang="en-US" altLang="zh-CN" sz="2800" dirty="0" smtClean="0">
                <a:solidFill>
                  <a:srgbClr val="FF0000"/>
                </a:solidFill>
              </a:rPr>
              <a:t>weight</a:t>
            </a:r>
            <a:r>
              <a:rPr lang="en-US" altLang="zh-CN" sz="2800" b="1" dirty="0" smtClean="0">
                <a:solidFill>
                  <a:srgbClr val="FF0000"/>
                </a:solidFill>
              </a:rPr>
              <a:t>);</a:t>
            </a:r>
            <a:r>
              <a:rPr lang="en-US" altLang="zh-CN" sz="2800" dirty="0" smtClean="0">
                <a:solidFill>
                  <a:srgbClr val="FF0000"/>
                </a:solidFill>
              </a:rPr>
              <a:t>  </a:t>
            </a:r>
            <a:endParaRPr lang="en-US" altLang="zh-CN" sz="2800" dirty="0">
              <a:solidFill>
                <a:srgbClr val="FF0000"/>
              </a:solidFill>
            </a:endParaRPr>
          </a:p>
          <a:p>
            <a:r>
              <a:rPr lang="en-US" altLang="zh-CN" sz="2800" b="1" dirty="0">
                <a:solidFill>
                  <a:srgbClr val="FF0000"/>
                </a:solidFill>
              </a:rPr>
              <a:t>    void</a:t>
            </a:r>
            <a:r>
              <a:rPr lang="en-US" altLang="zh-CN" sz="2800" dirty="0">
                <a:solidFill>
                  <a:srgbClr val="FF0000"/>
                </a:solidFill>
              </a:rPr>
              <a:t> </a:t>
            </a:r>
            <a:r>
              <a:rPr lang="en-US" altLang="zh-CN" sz="2800" dirty="0" err="1" smtClean="0">
                <a:solidFill>
                  <a:srgbClr val="FF0000"/>
                </a:solidFill>
              </a:rPr>
              <a:t>RemoveVertex</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smtClean="0">
                <a:solidFill>
                  <a:srgbClr val="FF0000"/>
                </a:solidFill>
              </a:rPr>
              <a:t>v</a:t>
            </a:r>
            <a:r>
              <a:rPr lang="en-US" altLang="zh-CN" sz="2800" b="1" dirty="0" smtClean="0">
                <a:solidFill>
                  <a:srgbClr val="FF0000"/>
                </a:solidFill>
              </a:rPr>
              <a:t>);</a:t>
            </a:r>
            <a:r>
              <a:rPr lang="en-US" altLang="zh-CN" sz="2800" dirty="0" smtClean="0">
                <a:solidFill>
                  <a:srgbClr val="FF0000"/>
                </a:solidFill>
              </a:rPr>
              <a:t> </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RemoveEdge</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err="1" smtClean="0">
                <a:solidFill>
                  <a:srgbClr val="FF0000"/>
                </a:solidFill>
              </a:rPr>
              <a:t>int</a:t>
            </a:r>
            <a:r>
              <a:rPr lang="en-US" altLang="zh-CN" sz="2800" dirty="0" smtClean="0">
                <a:solidFill>
                  <a:srgbClr val="FF0000"/>
                </a:solidFill>
              </a:rPr>
              <a:t> v</a:t>
            </a:r>
            <a:r>
              <a:rPr lang="en-US" altLang="zh-CN" sz="2800" b="1" dirty="0" smtClean="0">
                <a:solidFill>
                  <a:srgbClr val="FF0000"/>
                </a:solidFill>
              </a:rPr>
              <a:t>);</a:t>
            </a:r>
            <a:endParaRPr lang="en-US" altLang="zh-CN" sz="2800" b="1" dirty="0">
              <a:solidFill>
                <a:srgbClr val="FF0000"/>
              </a:solidFill>
            </a:endParaRPr>
          </a:p>
          <a:p>
            <a:r>
              <a:rPr lang="en-US" altLang="zh-CN" sz="2800" b="1" dirty="0">
                <a:solidFill>
                  <a:srgbClr val="FF0000"/>
                </a:solidFill>
              </a:rPr>
              <a:t>};</a:t>
            </a:r>
            <a:r>
              <a:rPr lang="en-US" altLang="zh-CN" sz="2800" dirty="0">
                <a:solidFill>
                  <a:srgbClr val="FF0000"/>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26</a:t>
            </a:fld>
            <a:endParaRPr lang="en-US" altLang="zh-CN"/>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577850" y="1174750"/>
            <a:ext cx="8312150" cy="3697288"/>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邻接矩阵实现的部分图操作</a:t>
            </a:r>
          </a:p>
          <a:p>
            <a:pPr>
              <a:spcBef>
                <a:spcPct val="30000"/>
              </a:spcBef>
            </a:pPr>
            <a:r>
              <a:rPr lang="en-US" altLang="zh-CN" sz="2800" b="1" dirty="0">
                <a:solidFill>
                  <a:srgbClr val="FF0000"/>
                </a:solidFill>
                <a:ea typeface="仿宋_GB2312" pitchFamily="49" charset="-122"/>
              </a:rPr>
              <a:t>template &lt;class Type&gt; </a:t>
            </a:r>
            <a:r>
              <a:rPr lang="en-US" altLang="zh-CN" sz="2800" dirty="0">
                <a:solidFill>
                  <a:srgbClr val="FF0000"/>
                </a:solidFill>
                <a:ea typeface="仿宋_GB2312" pitchFamily="49" charset="-122"/>
              </a:rPr>
              <a:t>Graph </a:t>
            </a:r>
            <a:r>
              <a:rPr lang="en-US" altLang="zh-CN" sz="2800" b="1" dirty="0">
                <a:solidFill>
                  <a:srgbClr val="FF0000"/>
                </a:solidFill>
                <a:ea typeface="仿宋_GB2312" pitchFamily="49" charset="-122"/>
              </a:rPr>
              <a:t>&lt;Type&gt; ::</a:t>
            </a:r>
          </a:p>
          <a:p>
            <a:r>
              <a:rPr lang="en-US" altLang="zh-CN" sz="2800" dirty="0" smtClean="0">
                <a:solidFill>
                  <a:srgbClr val="FF0000"/>
                </a:solidFill>
                <a:ea typeface="仿宋_GB2312" pitchFamily="49" charset="-122"/>
              </a:rPr>
              <a:t>Graph</a:t>
            </a:r>
            <a:r>
              <a:rPr lang="en-US" altLang="zh-CN" sz="2800" b="1" dirty="0" smtClean="0">
                <a:solidFill>
                  <a:srgbClr val="FF0000"/>
                </a:solidFill>
                <a:ea typeface="仿宋_GB2312" pitchFamily="49" charset="-122"/>
              </a:rPr>
              <a:t>(</a:t>
            </a:r>
            <a:r>
              <a:rPr lang="en-US" altLang="zh-CN" sz="2800" b="1" dirty="0" err="1" smtClean="0">
                <a:solidFill>
                  <a:srgbClr val="FF0000"/>
                </a:solidFill>
                <a:ea typeface="仿宋_GB2312" pitchFamily="49" charset="-122"/>
              </a:rPr>
              <a:t>int</a:t>
            </a:r>
            <a:r>
              <a:rPr lang="en-US" altLang="zh-CN" sz="2800" b="1" dirty="0" smtClean="0">
                <a:solidFill>
                  <a:srgbClr val="FF0000"/>
                </a:solidFill>
                <a:ea typeface="仿宋_GB2312" pitchFamily="49" charset="-122"/>
              </a:rPr>
              <a:t> </a:t>
            </a:r>
            <a:r>
              <a:rPr lang="en-US" altLang="zh-CN" sz="2800" dirty="0" err="1" smtClean="0">
                <a:solidFill>
                  <a:srgbClr val="FF0000"/>
                </a:solidFill>
                <a:ea typeface="仿宋_GB2312" pitchFamily="49" charset="-122"/>
              </a:rPr>
              <a:t>sz</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a:t>
            </a:r>
            <a:r>
              <a:rPr lang="en-US" altLang="zh-CN" sz="2800" b="1" dirty="0">
                <a:solidFill>
                  <a:srgbClr val="FF0000"/>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构造函数</a:t>
            </a:r>
            <a:endParaRPr lang="zh-CN" altLang="en-US" sz="2800"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b="1" dirty="0">
                <a:solidFill>
                  <a:srgbClr val="FF0000"/>
                </a:solidFill>
                <a:ea typeface="仿宋_GB2312" pitchFamily="49" charset="-122"/>
              </a:rPr>
              <a:t>for</a:t>
            </a:r>
            <a:r>
              <a:rPr lang="en-US" altLang="zh-CN" sz="2800" dirty="0">
                <a:solidFill>
                  <a:srgbClr val="FF0000"/>
                </a:solidFill>
                <a:ea typeface="仿宋_GB2312" pitchFamily="49" charset="-122"/>
              </a:rPr>
              <a:t> </a:t>
            </a:r>
            <a:r>
              <a:rPr lang="en-US" altLang="zh-CN" sz="2800" b="1" dirty="0" smtClean="0">
                <a:solidFill>
                  <a:srgbClr val="FF0000"/>
                </a:solidFill>
                <a:ea typeface="仿宋_GB2312" pitchFamily="49" charset="-122"/>
              </a:rPr>
              <a:t>(</a:t>
            </a:r>
            <a:r>
              <a:rPr lang="en-US" altLang="zh-CN" sz="2800" b="1" dirty="0" err="1" smtClean="0">
                <a:solidFill>
                  <a:srgbClr val="FF0000"/>
                </a:solidFill>
                <a:ea typeface="仿宋_GB2312" pitchFamily="49" charset="-122"/>
              </a:rPr>
              <a:t>int</a:t>
            </a:r>
            <a:r>
              <a:rPr lang="en-US" altLang="zh-CN" sz="2800" dirty="0" smtClean="0">
                <a:solidFill>
                  <a:srgbClr val="FF0000"/>
                </a:solidFill>
                <a:ea typeface="仿宋_GB2312" pitchFamily="49" charset="-122"/>
              </a:rPr>
              <a:t> </a:t>
            </a:r>
            <a:r>
              <a:rPr lang="en-US" altLang="zh-CN" sz="2800" dirty="0" err="1" smtClean="0">
                <a:solidFill>
                  <a:srgbClr val="FF0000"/>
                </a:solidFill>
                <a:ea typeface="仿宋_GB2312" pitchFamily="49" charset="-122"/>
              </a:rPr>
              <a:t>i</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0</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a:t>
            </a:r>
            <a:r>
              <a:rPr lang="en-US" altLang="zh-CN" sz="2800" dirty="0" err="1" smtClean="0">
                <a:solidFill>
                  <a:srgbClr val="FF0000"/>
                </a:solidFill>
                <a:ea typeface="仿宋_GB2312" pitchFamily="49" charset="-122"/>
              </a:rPr>
              <a:t>i</a:t>
            </a:r>
            <a:r>
              <a:rPr lang="en-US" altLang="zh-CN" sz="2800" b="1" dirty="0" smtClean="0">
                <a:solidFill>
                  <a:srgbClr val="FF0000"/>
                </a:solidFill>
                <a:ea typeface="仿宋_GB2312" pitchFamily="49" charset="-122"/>
              </a:rPr>
              <a:t>&lt;</a:t>
            </a:r>
            <a:r>
              <a:rPr lang="en-US" altLang="zh-CN" sz="2800" dirty="0" err="1" smtClean="0">
                <a:solidFill>
                  <a:srgbClr val="FF0000"/>
                </a:solidFill>
                <a:ea typeface="仿宋_GB2312" pitchFamily="49" charset="-122"/>
              </a:rPr>
              <a:t>sz</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a:t>
            </a:r>
            <a:r>
              <a:rPr lang="en-US" altLang="zh-CN" sz="2800" dirty="0" err="1">
                <a:solidFill>
                  <a:srgbClr val="FF0000"/>
                </a:solidFill>
                <a:ea typeface="仿宋_GB2312" pitchFamily="49" charset="-122"/>
              </a:rPr>
              <a:t>i</a:t>
            </a:r>
            <a:r>
              <a:rPr lang="en-US" altLang="zh-CN" sz="2800" b="1" dirty="0" smtClean="0">
                <a:solidFill>
                  <a:srgbClr val="FF0000"/>
                </a:solidFill>
                <a:ea typeface="仿宋_GB2312" pitchFamily="49" charset="-122"/>
              </a:rPr>
              <a:t>++)</a:t>
            </a:r>
            <a:r>
              <a:rPr lang="en-US" altLang="zh-CN" sz="2800" dirty="0">
                <a:solidFill>
                  <a:srgbClr val="FF0000"/>
                </a:solidFill>
                <a:ea typeface="仿宋_GB2312" pitchFamily="49" charset="-122"/>
              </a:rPr>
              <a:t>	</a:t>
            </a:r>
          </a:p>
          <a:p>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 </a:t>
            </a:r>
            <a:r>
              <a:rPr lang="en-US" altLang="zh-CN" sz="2800" b="1" dirty="0" smtClean="0">
                <a:solidFill>
                  <a:srgbClr val="FF0000"/>
                </a:solidFill>
                <a:ea typeface="仿宋_GB2312" pitchFamily="49" charset="-122"/>
              </a:rPr>
              <a:t>for(</a:t>
            </a:r>
            <a:r>
              <a:rPr lang="en-US" altLang="zh-CN" sz="2800" b="1" dirty="0" err="1" smtClean="0">
                <a:solidFill>
                  <a:srgbClr val="FF0000"/>
                </a:solidFill>
                <a:ea typeface="仿宋_GB2312" pitchFamily="49" charset="-122"/>
              </a:rPr>
              <a:t>int</a:t>
            </a:r>
            <a:r>
              <a:rPr lang="en-US" altLang="zh-CN" sz="2800" dirty="0" smtClean="0">
                <a:solidFill>
                  <a:srgbClr val="FF0000"/>
                </a:solidFill>
                <a:ea typeface="仿宋_GB2312" pitchFamily="49" charset="-122"/>
              </a:rPr>
              <a:t> j</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0</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j</a:t>
            </a:r>
            <a:r>
              <a:rPr lang="en-US" altLang="zh-CN" sz="2800" b="1" dirty="0" smtClean="0">
                <a:solidFill>
                  <a:srgbClr val="FF0000"/>
                </a:solidFill>
                <a:ea typeface="仿宋_GB2312" pitchFamily="49" charset="-122"/>
              </a:rPr>
              <a:t>&lt;</a:t>
            </a:r>
            <a:r>
              <a:rPr lang="en-US" altLang="zh-CN" sz="2800" dirty="0" err="1" smtClean="0">
                <a:solidFill>
                  <a:srgbClr val="FF0000"/>
                </a:solidFill>
                <a:ea typeface="仿宋_GB2312" pitchFamily="49" charset="-122"/>
              </a:rPr>
              <a:t>sz</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j</a:t>
            </a:r>
            <a:r>
              <a:rPr lang="en-US" altLang="zh-CN" sz="2800" b="1" dirty="0" smtClean="0">
                <a:solidFill>
                  <a:srgbClr val="FF0000"/>
                </a:solidFill>
                <a:ea typeface="仿宋_GB2312" pitchFamily="49" charset="-122"/>
              </a:rPr>
              <a:t>++)</a:t>
            </a:r>
            <a:endParaRPr lang="en-US" altLang="zh-CN" sz="2800" b="1" dirty="0">
              <a:solidFill>
                <a:srgbClr val="FF0000"/>
              </a:solidFill>
              <a:ea typeface="仿宋_GB2312" pitchFamily="49" charset="-122"/>
            </a:endParaRPr>
          </a:p>
          <a:p>
            <a:r>
              <a:rPr lang="en-US" altLang="zh-CN" sz="2800" dirty="0">
                <a:solidFill>
                  <a:srgbClr val="FF0000"/>
                </a:solidFill>
                <a:ea typeface="仿宋_GB2312" pitchFamily="49" charset="-122"/>
              </a:rPr>
              <a:t>           Edge</a:t>
            </a:r>
            <a:r>
              <a:rPr lang="en-US" altLang="zh-CN" sz="2800" b="1" dirty="0">
                <a:solidFill>
                  <a:srgbClr val="FF0000"/>
                </a:solidFill>
                <a:ea typeface="仿宋_GB2312" pitchFamily="49" charset="-122"/>
              </a:rPr>
              <a:t>[</a:t>
            </a:r>
            <a:r>
              <a:rPr lang="en-US" altLang="zh-CN" sz="2800" dirty="0" err="1">
                <a:solidFill>
                  <a:srgbClr val="FF0000"/>
                </a:solidFill>
                <a:ea typeface="仿宋_GB2312" pitchFamily="49" charset="-122"/>
              </a:rPr>
              <a:t>i</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j</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0</a:t>
            </a:r>
            <a:r>
              <a:rPr lang="en-US" altLang="zh-CN" sz="2800" b="1" dirty="0">
                <a:solidFill>
                  <a:srgbClr val="FF0000"/>
                </a:solidFill>
                <a:ea typeface="仿宋_GB2312" pitchFamily="49" charset="-122"/>
              </a:rPr>
              <a:t>;</a:t>
            </a:r>
            <a:endParaRPr lang="en-US" altLang="zh-CN" sz="2800" dirty="0">
              <a:solidFill>
                <a:srgbClr val="FF0000"/>
              </a:solidFill>
              <a:ea typeface="仿宋_GB2312" pitchFamily="49" charset="-122"/>
            </a:endParaRPr>
          </a:p>
          <a:p>
            <a:r>
              <a:rPr lang="en-US" altLang="zh-CN" sz="2800" dirty="0">
                <a:solidFill>
                  <a:srgbClr val="FF0000"/>
                </a:solidFill>
                <a:ea typeface="仿宋_GB2312" pitchFamily="49" charset="-122"/>
              </a:rPr>
              <a:t>    </a:t>
            </a:r>
            <a:r>
              <a:rPr lang="en-US" altLang="zh-CN" sz="2800" dirty="0" err="1" smtClean="0">
                <a:solidFill>
                  <a:srgbClr val="FF0000"/>
                </a:solidFill>
                <a:ea typeface="仿宋_GB2312" pitchFamily="49" charset="-122"/>
              </a:rPr>
              <a:t>NumberEdges</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0</a:t>
            </a:r>
            <a:r>
              <a:rPr lang="en-US" altLang="zh-CN" sz="2800" b="1" dirty="0">
                <a:solidFill>
                  <a:srgbClr val="FF0000"/>
                </a:solidFill>
                <a:ea typeface="仿宋_GB2312" pitchFamily="49" charset="-122"/>
              </a:rPr>
              <a:t>;		</a:t>
            </a:r>
            <a:endParaRPr lang="en-US" altLang="zh-CN" sz="2800" dirty="0">
              <a:solidFill>
                <a:srgbClr val="FF0000"/>
              </a:solidFill>
              <a:ea typeface="仿宋_GB2312" pitchFamily="49" charset="-122"/>
            </a:endParaRPr>
          </a:p>
          <a:p>
            <a:r>
              <a:rPr lang="en-US" altLang="zh-CN" sz="2800" b="1" dirty="0">
                <a:solidFill>
                  <a:srgbClr val="FF0000"/>
                </a:solidFill>
                <a:ea typeface="仿宋_GB2312" pitchFamily="49" charset="-122"/>
              </a:rPr>
              <a:t>}</a:t>
            </a:r>
            <a:endParaRPr lang="en-US" altLang="zh-CN" sz="2800" dirty="0">
              <a:solidFill>
                <a:srgbClr val="FF0000"/>
              </a:solidFill>
              <a:ea typeface="仿宋_GB2312" pitchFamily="49" charset="-122"/>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1074">
                                            <p:txEl>
                                              <p:pRg st="1" end="1"/>
                                            </p:txEl>
                                          </p:spTgt>
                                        </p:tgtEl>
                                        <p:attrNameLst>
                                          <p:attrName>style.visibility</p:attrName>
                                        </p:attrNameLst>
                                      </p:cBhvr>
                                      <p:to>
                                        <p:strVal val="visible"/>
                                      </p:to>
                                    </p:set>
                                    <p:animEffect transition="in" filter="checkerboard(across)">
                                      <p:cBhvr>
                                        <p:cTn id="7" dur="500"/>
                                        <p:tgtEl>
                                          <p:spTgt spid="13107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1074">
                                            <p:txEl>
                                              <p:pRg st="2" end="2"/>
                                            </p:txEl>
                                          </p:spTgt>
                                        </p:tgtEl>
                                        <p:attrNameLst>
                                          <p:attrName>style.visibility</p:attrName>
                                        </p:attrNameLst>
                                      </p:cBhvr>
                                      <p:to>
                                        <p:strVal val="visible"/>
                                      </p:to>
                                    </p:set>
                                    <p:animEffect transition="in" filter="checkerboard(across)">
                                      <p:cBhvr>
                                        <p:cTn id="10" dur="500"/>
                                        <p:tgtEl>
                                          <p:spTgt spid="13107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1074">
                                            <p:txEl>
                                              <p:pRg st="3" end="3"/>
                                            </p:txEl>
                                          </p:spTgt>
                                        </p:tgtEl>
                                        <p:attrNameLst>
                                          <p:attrName>style.visibility</p:attrName>
                                        </p:attrNameLst>
                                      </p:cBhvr>
                                      <p:to>
                                        <p:strVal val="visible"/>
                                      </p:to>
                                    </p:set>
                                    <p:animEffect transition="in" filter="checkerboard(across)">
                                      <p:cBhvr>
                                        <p:cTn id="13" dur="500"/>
                                        <p:tgtEl>
                                          <p:spTgt spid="13107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31074">
                                            <p:txEl>
                                              <p:pRg st="4" end="4"/>
                                            </p:txEl>
                                          </p:spTgt>
                                        </p:tgtEl>
                                        <p:attrNameLst>
                                          <p:attrName>style.visibility</p:attrName>
                                        </p:attrNameLst>
                                      </p:cBhvr>
                                      <p:to>
                                        <p:strVal val="visible"/>
                                      </p:to>
                                    </p:set>
                                    <p:animEffect transition="in" filter="checkerboard(across)">
                                      <p:cBhvr>
                                        <p:cTn id="16" dur="500"/>
                                        <p:tgtEl>
                                          <p:spTgt spid="13107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31074">
                                            <p:txEl>
                                              <p:pRg st="5" end="5"/>
                                            </p:txEl>
                                          </p:spTgt>
                                        </p:tgtEl>
                                        <p:attrNameLst>
                                          <p:attrName>style.visibility</p:attrName>
                                        </p:attrNameLst>
                                      </p:cBhvr>
                                      <p:to>
                                        <p:strVal val="visible"/>
                                      </p:to>
                                    </p:set>
                                    <p:animEffect transition="in" filter="checkerboard(across)">
                                      <p:cBhvr>
                                        <p:cTn id="19" dur="500"/>
                                        <p:tgtEl>
                                          <p:spTgt spid="13107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31074">
                                            <p:txEl>
                                              <p:pRg st="6" end="6"/>
                                            </p:txEl>
                                          </p:spTgt>
                                        </p:tgtEl>
                                        <p:attrNameLst>
                                          <p:attrName>style.visibility</p:attrName>
                                        </p:attrNameLst>
                                      </p:cBhvr>
                                      <p:to>
                                        <p:strVal val="visible"/>
                                      </p:to>
                                    </p:set>
                                    <p:animEffect transition="in" filter="checkerboard(across)">
                                      <p:cBhvr>
                                        <p:cTn id="22" dur="500"/>
                                        <p:tgtEl>
                                          <p:spTgt spid="13107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31074">
                                            <p:txEl>
                                              <p:pRg st="7" end="7"/>
                                            </p:txEl>
                                          </p:spTgt>
                                        </p:tgtEl>
                                        <p:attrNameLst>
                                          <p:attrName>style.visibility</p:attrName>
                                        </p:attrNameLst>
                                      </p:cBhvr>
                                      <p:to>
                                        <p:strVal val="visible"/>
                                      </p:to>
                                    </p:set>
                                    <p:animEffect transition="in" filter="checkerboard(across)">
                                      <p:cBhvr>
                                        <p:cTn id="25" dur="500"/>
                                        <p:tgtEl>
                                          <p:spTgt spid="131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612775" y="900113"/>
            <a:ext cx="7704138" cy="4789487"/>
          </a:xfrm>
          <a:prstGeom prst="rect">
            <a:avLst/>
          </a:prstGeom>
          <a:noFill/>
          <a:ln w="9525">
            <a:noFill/>
            <a:miter lim="800000"/>
            <a:headEnd/>
            <a:tailEnd/>
          </a:ln>
        </p:spPr>
        <p:txBody>
          <a:bodyPr>
            <a:spAutoFit/>
          </a:bodyPr>
          <a:lstStyle/>
          <a:p>
            <a:r>
              <a:rPr lang="en-US" altLang="zh-CN" sz="2800" b="1" dirty="0">
                <a:solidFill>
                  <a:srgbClr val="FF0000"/>
                </a:solidFill>
                <a:ea typeface="仿宋_GB2312" pitchFamily="49" charset="-122"/>
              </a:rPr>
              <a:t>template &lt;class Type&gt; </a:t>
            </a:r>
            <a:r>
              <a:rPr lang="en-US" altLang="zh-CN" sz="2800" b="1" dirty="0" err="1">
                <a:solidFill>
                  <a:srgbClr val="FF0000"/>
                </a:solidFill>
                <a:ea typeface="仿宋_GB2312" pitchFamily="49" charset="-122"/>
              </a:rPr>
              <a:t>int</a:t>
            </a:r>
            <a:r>
              <a:rPr lang="en-US" altLang="zh-CN" sz="2800" dirty="0">
                <a:solidFill>
                  <a:srgbClr val="FF0000"/>
                </a:solidFill>
                <a:ea typeface="仿宋_GB2312" pitchFamily="49" charset="-122"/>
              </a:rPr>
              <a:t> Graph </a:t>
            </a:r>
            <a:r>
              <a:rPr lang="en-US" altLang="zh-CN" sz="2800" b="1" dirty="0">
                <a:solidFill>
                  <a:srgbClr val="FF0000"/>
                </a:solidFill>
                <a:ea typeface="仿宋_GB2312" pitchFamily="49" charset="-122"/>
              </a:rPr>
              <a:t>&lt;Type&gt; ::</a:t>
            </a:r>
          </a:p>
          <a:p>
            <a:r>
              <a:rPr lang="en-US" altLang="zh-CN" sz="2800" dirty="0" err="1" smtClean="0">
                <a:solidFill>
                  <a:srgbClr val="FF0000"/>
                </a:solidFill>
                <a:ea typeface="仿宋_GB2312" pitchFamily="49" charset="-122"/>
              </a:rPr>
              <a:t>GetFirstNeighbor</a:t>
            </a:r>
            <a:r>
              <a:rPr lang="en-US" altLang="zh-CN" sz="2800" b="1" dirty="0" smtClean="0">
                <a:solidFill>
                  <a:srgbClr val="FF0000"/>
                </a:solidFill>
                <a:ea typeface="仿宋_GB2312" pitchFamily="49" charset="-122"/>
              </a:rPr>
              <a:t>(const </a:t>
            </a:r>
            <a:r>
              <a:rPr lang="en-US" altLang="zh-CN" sz="2800" b="1" dirty="0" err="1">
                <a:solidFill>
                  <a:srgbClr val="FF0000"/>
                </a:solidFill>
                <a:ea typeface="仿宋_GB2312" pitchFamily="49" charset="-122"/>
              </a:rPr>
              <a:t>int</a:t>
            </a:r>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v</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a:t>
            </a:r>
            <a:r>
              <a:rPr lang="en-US" altLang="zh-CN" sz="2800" b="1" dirty="0">
                <a:solidFill>
                  <a:srgbClr val="FF0000"/>
                </a:solidFill>
                <a:ea typeface="仿宋_GB2312" pitchFamily="49" charset="-122"/>
              </a:rPr>
              <a:t>{</a:t>
            </a:r>
            <a:endParaRPr lang="en-US" altLang="zh-CN" sz="2800" dirty="0">
              <a:solidFill>
                <a:srgbClr val="FF0000"/>
              </a:solidFill>
              <a:ea typeface="仿宋_GB2312" pitchFamily="49" charset="-122"/>
            </a:endParaRPr>
          </a:p>
          <a:p>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给出顶点位置</a:t>
            </a:r>
            <a:r>
              <a:rPr lang="zh-CN" altLang="en-US" sz="2800" dirty="0" smtClean="0">
                <a:solidFill>
                  <a:schemeClr val="accent2"/>
                </a:solidFill>
                <a:ea typeface="隶书" pitchFamily="49" charset="-122"/>
              </a:rPr>
              <a:t>为</a:t>
            </a:r>
            <a:r>
              <a:rPr lang="en-US" altLang="zh-CN" sz="2800" b="1" dirty="0" smtClean="0">
                <a:solidFill>
                  <a:srgbClr val="C00000"/>
                </a:solidFill>
                <a:ea typeface="隶书" pitchFamily="49" charset="-122"/>
              </a:rPr>
              <a:t>v</a:t>
            </a:r>
            <a:r>
              <a:rPr lang="zh-CN" altLang="en-US" sz="2800" dirty="0" smtClean="0">
                <a:solidFill>
                  <a:schemeClr val="accent2"/>
                </a:solidFill>
                <a:ea typeface="隶书" pitchFamily="49" charset="-122"/>
              </a:rPr>
              <a:t>的</a:t>
            </a:r>
            <a:r>
              <a:rPr lang="zh-CN" altLang="en-US" sz="2800" dirty="0">
                <a:solidFill>
                  <a:schemeClr val="accent2"/>
                </a:solidFill>
                <a:ea typeface="隶书" pitchFamily="49" charset="-122"/>
              </a:rPr>
              <a:t>第一个邻接顶点的位置</a:t>
            </a:r>
            <a:endParaRPr lang="zh-CN" altLang="en-US" sz="2800" b="1" dirty="0">
              <a:ea typeface="仿宋_GB2312" pitchFamily="49" charset="-122"/>
            </a:endParaRPr>
          </a:p>
          <a:p>
            <a:r>
              <a:rPr lang="zh-CN" altLang="en-US" sz="2800" b="1" dirty="0">
                <a:solidFill>
                  <a:schemeClr val="tx2"/>
                </a:solidFill>
                <a:ea typeface="仿宋_GB2312" pitchFamily="49" charset="-122"/>
              </a:rPr>
              <a:t>   </a:t>
            </a:r>
            <a:r>
              <a:rPr lang="en-US" altLang="zh-CN" sz="2800" b="1" dirty="0">
                <a:solidFill>
                  <a:srgbClr val="FF0000"/>
                </a:solidFill>
                <a:ea typeface="仿宋_GB2312" pitchFamily="49" charset="-122"/>
              </a:rPr>
              <a:t>if </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v</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1</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a:t>
            </a:r>
            <a:r>
              <a:rPr lang="en-US" altLang="zh-CN" sz="2800" b="1" dirty="0">
                <a:solidFill>
                  <a:srgbClr val="FF0000"/>
                </a:solidFill>
                <a:ea typeface="仿宋_GB2312" pitchFamily="49" charset="-122"/>
              </a:rPr>
              <a:t>{</a:t>
            </a:r>
            <a:endParaRPr lang="en-US" altLang="zh-CN" sz="2800" dirty="0">
              <a:solidFill>
                <a:srgbClr val="FF0000"/>
              </a:solidFill>
              <a:ea typeface="仿宋_GB2312" pitchFamily="49" charset="-122"/>
            </a:endParaRPr>
          </a:p>
          <a:p>
            <a:r>
              <a:rPr lang="en-US" altLang="zh-CN" sz="2800" dirty="0">
                <a:solidFill>
                  <a:srgbClr val="FF0000"/>
                </a:solidFill>
                <a:ea typeface="仿宋_GB2312" pitchFamily="49" charset="-122"/>
              </a:rPr>
              <a:t>     </a:t>
            </a:r>
            <a:r>
              <a:rPr lang="en-US" altLang="zh-CN" sz="2800" b="1" dirty="0">
                <a:solidFill>
                  <a:srgbClr val="FF0000"/>
                </a:solidFill>
                <a:ea typeface="仿宋_GB2312" pitchFamily="49" charset="-122"/>
              </a:rPr>
              <a:t>for</a:t>
            </a:r>
            <a:r>
              <a:rPr lang="en-US" altLang="zh-CN" sz="2800" dirty="0">
                <a:solidFill>
                  <a:srgbClr val="FF0000"/>
                </a:solidFill>
                <a:ea typeface="仿宋_GB2312" pitchFamily="49" charset="-122"/>
              </a:rPr>
              <a:t> </a:t>
            </a:r>
            <a:r>
              <a:rPr lang="en-US" altLang="zh-CN" sz="2800" b="1" dirty="0" smtClean="0">
                <a:solidFill>
                  <a:srgbClr val="FF0000"/>
                </a:solidFill>
                <a:ea typeface="仿宋_GB2312" pitchFamily="49" charset="-122"/>
              </a:rPr>
              <a:t>(</a:t>
            </a:r>
            <a:r>
              <a:rPr lang="en-US" altLang="zh-CN" sz="2800" b="1" dirty="0" err="1" smtClean="0">
                <a:solidFill>
                  <a:srgbClr val="FF0000"/>
                </a:solidFill>
                <a:ea typeface="仿宋_GB2312" pitchFamily="49" charset="-122"/>
              </a:rPr>
              <a:t>int</a:t>
            </a:r>
            <a:r>
              <a:rPr lang="en-US" altLang="zh-CN" sz="2800" dirty="0" smtClean="0">
                <a:solidFill>
                  <a:srgbClr val="FF0000"/>
                </a:solidFill>
                <a:ea typeface="仿宋_GB2312" pitchFamily="49" charset="-122"/>
              </a:rPr>
              <a:t> j</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0</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j</a:t>
            </a:r>
            <a:r>
              <a:rPr lang="en-US" altLang="zh-CN" sz="2800" b="1" dirty="0" smtClean="0">
                <a:solidFill>
                  <a:srgbClr val="FF0000"/>
                </a:solidFill>
                <a:ea typeface="仿宋_GB2312" pitchFamily="49" charset="-122"/>
              </a:rPr>
              <a:t>&lt;</a:t>
            </a:r>
            <a:r>
              <a:rPr lang="en-US" altLang="zh-CN" sz="2800" dirty="0" err="1" smtClean="0">
                <a:solidFill>
                  <a:srgbClr val="FF0000"/>
                </a:solidFill>
                <a:ea typeface="仿宋_GB2312" pitchFamily="49" charset="-122"/>
              </a:rPr>
              <a:t>numberVertices</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 j</a:t>
            </a:r>
            <a:r>
              <a:rPr lang="en-US" altLang="zh-CN" sz="2800" b="1" dirty="0" smtClean="0">
                <a:solidFill>
                  <a:srgbClr val="FF0000"/>
                </a:solidFill>
                <a:ea typeface="仿宋_GB2312" pitchFamily="49" charset="-122"/>
              </a:rPr>
              <a:t>++)</a:t>
            </a:r>
            <a:endParaRPr lang="en-US" altLang="zh-CN" sz="2800" b="1" dirty="0">
              <a:solidFill>
                <a:srgbClr val="FF0000"/>
              </a:solidFill>
              <a:ea typeface="仿宋_GB2312" pitchFamily="49" charset="-122"/>
            </a:endParaRPr>
          </a:p>
          <a:p>
            <a:r>
              <a:rPr lang="en-US" altLang="zh-CN" sz="2800" dirty="0">
                <a:solidFill>
                  <a:srgbClr val="FF0000"/>
                </a:solidFill>
                <a:ea typeface="仿宋_GB2312" pitchFamily="49" charset="-122"/>
              </a:rPr>
              <a:t>	 </a:t>
            </a:r>
            <a:r>
              <a:rPr lang="en-US" altLang="zh-CN" sz="2800" b="1" dirty="0">
                <a:solidFill>
                  <a:srgbClr val="FF0000"/>
                </a:solidFill>
                <a:ea typeface="仿宋_GB2312" pitchFamily="49" charset="-122"/>
              </a:rPr>
              <a:t>if</a:t>
            </a:r>
            <a:r>
              <a:rPr lang="en-US" altLang="zh-CN" sz="2800" dirty="0">
                <a:solidFill>
                  <a:srgbClr val="FF0000"/>
                </a:solidFill>
                <a:ea typeface="仿宋_GB2312" pitchFamily="49" charset="-122"/>
              </a:rPr>
              <a:t> </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Edge</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v</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j</a:t>
            </a:r>
            <a:r>
              <a:rPr lang="en-US" altLang="zh-CN" sz="2800" b="1" dirty="0" smtClean="0">
                <a:solidFill>
                  <a:srgbClr val="FF0000"/>
                </a:solidFill>
                <a:ea typeface="仿宋_GB2312" pitchFamily="49" charset="-122"/>
              </a:rPr>
              <a:t>]&gt;</a:t>
            </a:r>
            <a:r>
              <a:rPr lang="en-US" altLang="zh-CN" sz="2800" dirty="0" smtClean="0">
                <a:solidFill>
                  <a:srgbClr val="FF0000"/>
                </a:solidFill>
                <a:ea typeface="仿宋_GB2312" pitchFamily="49" charset="-122"/>
              </a:rPr>
              <a:t>0</a:t>
            </a:r>
            <a:r>
              <a:rPr lang="en-US" altLang="zh-CN" sz="2800" b="1" dirty="0" smtClean="0">
                <a:solidFill>
                  <a:srgbClr val="FF0000"/>
                </a:solidFill>
                <a:ea typeface="仿宋_GB2312" pitchFamily="49" charset="-122"/>
              </a:rPr>
              <a:t> </a:t>
            </a:r>
            <a:r>
              <a:rPr lang="en-US" altLang="zh-CN" sz="2800" b="1" dirty="0">
                <a:solidFill>
                  <a:srgbClr val="FF0000"/>
                </a:solidFill>
                <a:ea typeface="仿宋_GB2312" pitchFamily="49" charset="-122"/>
              </a:rPr>
              <a:t>&amp;&amp;</a:t>
            </a:r>
            <a:r>
              <a:rPr lang="en-US" altLang="zh-CN" sz="2800" dirty="0">
                <a:solidFill>
                  <a:srgbClr val="FF0000"/>
                </a:solidFill>
                <a:ea typeface="仿宋_GB2312" pitchFamily="49" charset="-122"/>
              </a:rPr>
              <a:t> </a:t>
            </a:r>
          </a:p>
          <a:p>
            <a:r>
              <a:rPr lang="en-US" altLang="zh-CN" sz="2800" dirty="0">
                <a:solidFill>
                  <a:srgbClr val="FF0000"/>
                </a:solidFill>
                <a:ea typeface="仿宋_GB2312" pitchFamily="49" charset="-122"/>
              </a:rPr>
              <a:t>                 </a:t>
            </a:r>
            <a:r>
              <a:rPr lang="en-US" altLang="zh-CN" sz="2800" dirty="0" smtClean="0">
                <a:solidFill>
                  <a:srgbClr val="FF0000"/>
                </a:solidFill>
                <a:ea typeface="仿宋_GB2312" pitchFamily="49" charset="-122"/>
              </a:rPr>
              <a:t>	Edge</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v</a:t>
            </a:r>
            <a:r>
              <a:rPr lang="en-US" altLang="zh-CN" sz="2800" b="1" dirty="0">
                <a:solidFill>
                  <a:srgbClr val="FF0000"/>
                </a:solidFill>
                <a:ea typeface="仿宋_GB2312" pitchFamily="49" charset="-122"/>
              </a:rPr>
              <a:t>][</a:t>
            </a:r>
            <a:r>
              <a:rPr lang="en-US" altLang="zh-CN" sz="2800" dirty="0">
                <a:solidFill>
                  <a:srgbClr val="FF0000"/>
                </a:solidFill>
                <a:ea typeface="仿宋_GB2312" pitchFamily="49" charset="-122"/>
              </a:rPr>
              <a:t>j</a:t>
            </a:r>
            <a:r>
              <a:rPr lang="en-US" altLang="zh-CN" sz="2800" b="1" dirty="0" smtClean="0">
                <a:solidFill>
                  <a:srgbClr val="FF0000"/>
                </a:solidFill>
                <a:ea typeface="仿宋_GB2312" pitchFamily="49" charset="-122"/>
              </a:rPr>
              <a:t>]&lt;</a:t>
            </a:r>
            <a:r>
              <a:rPr lang="en-US" altLang="zh-CN" sz="2800" b="1" dirty="0" err="1" smtClean="0">
                <a:solidFill>
                  <a:srgbClr val="FF0000"/>
                </a:solidFill>
                <a:ea typeface="仿宋_GB2312" pitchFamily="49" charset="-122"/>
              </a:rPr>
              <a:t>MaxValue</a:t>
            </a:r>
            <a:r>
              <a:rPr lang="en-US" altLang="zh-CN" sz="2800" b="1" dirty="0" smtClean="0">
                <a:solidFill>
                  <a:srgbClr val="FF0000"/>
                </a:solidFill>
                <a:ea typeface="仿宋_GB2312" pitchFamily="49" charset="-122"/>
              </a:rPr>
              <a:t>)</a:t>
            </a:r>
            <a:endParaRPr lang="en-US" altLang="zh-CN" sz="2800" b="1" dirty="0">
              <a:solidFill>
                <a:srgbClr val="FF0000"/>
              </a:solidFill>
              <a:ea typeface="仿宋_GB2312" pitchFamily="49" charset="-122"/>
            </a:endParaRPr>
          </a:p>
          <a:p>
            <a:r>
              <a:rPr lang="en-US" altLang="zh-CN" sz="2800" dirty="0">
                <a:solidFill>
                  <a:srgbClr val="FF0000"/>
                </a:solidFill>
                <a:ea typeface="仿宋_GB2312" pitchFamily="49" charset="-122"/>
              </a:rPr>
              <a:t>                 </a:t>
            </a:r>
            <a:r>
              <a:rPr lang="en-US" altLang="zh-CN" sz="2800" b="1" dirty="0">
                <a:solidFill>
                  <a:srgbClr val="FF0000"/>
                </a:solidFill>
                <a:ea typeface="仿宋_GB2312" pitchFamily="49" charset="-122"/>
              </a:rPr>
              <a:t>return</a:t>
            </a:r>
            <a:r>
              <a:rPr lang="en-US" altLang="zh-CN" sz="2800" dirty="0">
                <a:solidFill>
                  <a:srgbClr val="FF0000"/>
                </a:solidFill>
                <a:ea typeface="仿宋_GB2312" pitchFamily="49" charset="-122"/>
              </a:rPr>
              <a:t> j</a:t>
            </a:r>
            <a:r>
              <a:rPr lang="en-US" altLang="zh-CN" sz="2800" b="1" dirty="0">
                <a:solidFill>
                  <a:srgbClr val="FF0000"/>
                </a:solidFill>
                <a:ea typeface="仿宋_GB2312" pitchFamily="49" charset="-122"/>
              </a:rPr>
              <a:t>;</a:t>
            </a:r>
          </a:p>
          <a:p>
            <a:r>
              <a:rPr lang="en-US" altLang="zh-CN" sz="2800" b="1" dirty="0">
                <a:solidFill>
                  <a:srgbClr val="FF0000"/>
                </a:solidFill>
                <a:ea typeface="仿宋_GB2312" pitchFamily="49" charset="-122"/>
              </a:rPr>
              <a:t>   } </a:t>
            </a:r>
          </a:p>
          <a:p>
            <a:r>
              <a:rPr lang="en-US" altLang="zh-CN" sz="2800" b="1" dirty="0">
                <a:solidFill>
                  <a:srgbClr val="FF0000"/>
                </a:solidFill>
                <a:ea typeface="仿宋_GB2312" pitchFamily="49" charset="-122"/>
              </a:rPr>
              <a:t>   else return</a:t>
            </a:r>
            <a:r>
              <a:rPr lang="en-US" altLang="zh-CN" sz="2800" dirty="0">
                <a:solidFill>
                  <a:srgbClr val="FF0000"/>
                </a:solidFill>
                <a:ea typeface="仿宋_GB2312" pitchFamily="49" charset="-122"/>
              </a:rPr>
              <a:t> </a:t>
            </a:r>
            <a:r>
              <a:rPr lang="en-US" altLang="zh-CN" sz="2800" b="1" dirty="0">
                <a:solidFill>
                  <a:srgbClr val="FF0000"/>
                </a:solidFill>
                <a:ea typeface="黑体" pitchFamily="2" charset="-122"/>
              </a:rPr>
              <a:t>-</a:t>
            </a:r>
            <a:r>
              <a:rPr lang="en-US" altLang="zh-CN" sz="2800" dirty="0">
                <a:solidFill>
                  <a:srgbClr val="FF0000"/>
                </a:solidFill>
                <a:ea typeface="仿宋_GB2312" pitchFamily="49" charset="-122"/>
              </a:rPr>
              <a:t>1</a:t>
            </a:r>
            <a:r>
              <a:rPr lang="en-US" altLang="zh-CN" sz="2800" b="1" dirty="0">
                <a:solidFill>
                  <a:srgbClr val="FF0000"/>
                </a:solidFill>
                <a:ea typeface="仿宋_GB2312" pitchFamily="49" charset="-122"/>
              </a:rPr>
              <a:t>;</a:t>
            </a:r>
          </a:p>
          <a:p>
            <a:r>
              <a:rPr lang="en-US" altLang="zh-CN" sz="2800" b="1" dirty="0">
                <a:solidFill>
                  <a:srgbClr val="FF0000"/>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28</a:t>
            </a:fld>
            <a:endParaRPr lang="en-US" altLang="zh-CN"/>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495300" y="944563"/>
            <a:ext cx="8459788" cy="4789487"/>
          </a:xfrm>
          <a:prstGeom prst="rect">
            <a:avLst/>
          </a:prstGeom>
          <a:noFill/>
          <a:ln w="9525">
            <a:noFill/>
            <a:miter lim="800000"/>
            <a:headEnd/>
            <a:tailEnd/>
          </a:ln>
        </p:spPr>
        <p:txBody>
          <a:bodyPr>
            <a:spAutoFit/>
          </a:bodyPr>
          <a:lstStyle/>
          <a:p>
            <a:pPr>
              <a:tabLst>
                <a:tab pos="95250" algn="l"/>
              </a:tabLst>
            </a:pPr>
            <a:r>
              <a:rPr lang="en-US" altLang="zh-CN" sz="2800" b="1" dirty="0">
                <a:solidFill>
                  <a:srgbClr val="FF0000"/>
                </a:solidFill>
              </a:rPr>
              <a:t>template &lt;class Type&gt; </a:t>
            </a:r>
            <a:r>
              <a:rPr lang="en-US" altLang="zh-CN" sz="2800" b="1" dirty="0" err="1">
                <a:solidFill>
                  <a:srgbClr val="FF0000"/>
                </a:solidFill>
              </a:rPr>
              <a:t>int</a:t>
            </a:r>
            <a:r>
              <a:rPr lang="en-US" altLang="zh-CN" sz="2800" b="1" dirty="0">
                <a:solidFill>
                  <a:srgbClr val="FF0000"/>
                </a:solidFill>
              </a:rPr>
              <a:t> </a:t>
            </a:r>
            <a:r>
              <a:rPr lang="en-US" altLang="zh-CN" sz="2800" dirty="0">
                <a:solidFill>
                  <a:srgbClr val="FF0000"/>
                </a:solidFill>
              </a:rPr>
              <a:t>Graph </a:t>
            </a:r>
            <a:r>
              <a:rPr lang="en-US" altLang="zh-CN" sz="2800" b="1" dirty="0">
                <a:solidFill>
                  <a:srgbClr val="FF0000"/>
                </a:solidFill>
              </a:rPr>
              <a:t>&lt;Type&gt; ::</a:t>
            </a:r>
          </a:p>
          <a:p>
            <a:pPr>
              <a:tabLst>
                <a:tab pos="95250" algn="l"/>
              </a:tabLst>
            </a:pPr>
            <a:r>
              <a:rPr lang="en-US" altLang="zh-CN" sz="2800" dirty="0" err="1" smtClean="0">
                <a:solidFill>
                  <a:srgbClr val="FF0000"/>
                </a:solidFill>
              </a:rPr>
              <a:t>GetNextNeighbor</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smtClean="0">
                <a:solidFill>
                  <a:srgbClr val="FF0000"/>
                </a:solidFill>
              </a:rPr>
              <a:t>w</a:t>
            </a:r>
            <a:r>
              <a:rPr lang="en-US" altLang="zh-CN" sz="2800" b="1" dirty="0" smtClean="0">
                <a:solidFill>
                  <a:srgbClr val="FF0000"/>
                </a:solidFill>
              </a:rPr>
              <a:t>) </a:t>
            </a:r>
            <a:r>
              <a:rPr lang="en-US" altLang="zh-CN" sz="2800" b="1" dirty="0">
                <a:solidFill>
                  <a:srgbClr val="FF0000"/>
                </a:solidFill>
              </a:rPr>
              <a:t>{</a:t>
            </a:r>
            <a:endParaRPr lang="en-US" altLang="zh-CN" sz="2800" dirty="0">
              <a:solidFill>
                <a:srgbClr val="FF0000"/>
              </a:solidFill>
            </a:endParaRPr>
          </a:p>
          <a:p>
            <a:pPr>
              <a:tabLst>
                <a:tab pos="95250" algn="l"/>
              </a:tabLst>
            </a:pP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给出</a:t>
            </a:r>
            <a:r>
              <a:rPr lang="zh-CN" altLang="en-US" sz="2800" dirty="0" smtClean="0">
                <a:solidFill>
                  <a:schemeClr val="accent2"/>
                </a:solidFill>
                <a:ea typeface="隶书" pitchFamily="49" charset="-122"/>
              </a:rPr>
              <a:t>顶点</a:t>
            </a:r>
            <a:r>
              <a:rPr lang="en-US" altLang="zh-CN" sz="2800" b="1" dirty="0" smtClean="0">
                <a:solidFill>
                  <a:srgbClr val="C00000"/>
                </a:solidFill>
                <a:ea typeface="隶书" pitchFamily="49" charset="-122"/>
              </a:rPr>
              <a:t>v</a:t>
            </a:r>
            <a:r>
              <a:rPr lang="zh-CN" altLang="en-US" sz="2800" dirty="0" smtClean="0">
                <a:solidFill>
                  <a:schemeClr val="accent2"/>
                </a:solidFill>
                <a:ea typeface="隶书" pitchFamily="49" charset="-122"/>
              </a:rPr>
              <a:t>的</a:t>
            </a:r>
            <a:r>
              <a:rPr lang="zh-CN" altLang="en-US" sz="2800" dirty="0">
                <a:solidFill>
                  <a:schemeClr val="accent2"/>
                </a:solidFill>
                <a:ea typeface="隶书" pitchFamily="49" charset="-122"/>
              </a:rPr>
              <a:t>某邻接</a:t>
            </a:r>
            <a:r>
              <a:rPr lang="zh-CN" altLang="en-US" sz="2800" dirty="0" smtClean="0">
                <a:solidFill>
                  <a:schemeClr val="accent2"/>
                </a:solidFill>
                <a:ea typeface="隶书" pitchFamily="49" charset="-122"/>
              </a:rPr>
              <a:t>顶点</a:t>
            </a:r>
            <a:r>
              <a:rPr lang="en-US" altLang="zh-CN" sz="2800" b="1" dirty="0" smtClean="0">
                <a:solidFill>
                  <a:srgbClr val="C00000"/>
                </a:solidFill>
                <a:ea typeface="隶书" pitchFamily="49" charset="-122"/>
              </a:rPr>
              <a:t>w</a:t>
            </a:r>
            <a:r>
              <a:rPr lang="zh-CN" altLang="en-US" sz="2800" dirty="0" smtClean="0">
                <a:solidFill>
                  <a:schemeClr val="accent2"/>
                </a:solidFill>
                <a:ea typeface="隶书" pitchFamily="49" charset="-122"/>
              </a:rPr>
              <a:t>的</a:t>
            </a:r>
            <a:r>
              <a:rPr lang="zh-CN" altLang="en-US" sz="2800" dirty="0">
                <a:solidFill>
                  <a:schemeClr val="accent2"/>
                </a:solidFill>
                <a:ea typeface="隶书" pitchFamily="49" charset="-122"/>
              </a:rPr>
              <a:t>下一个邻接顶点</a:t>
            </a:r>
            <a:r>
              <a:rPr lang="zh-CN" altLang="en-US" sz="2800" dirty="0">
                <a:solidFill>
                  <a:srgbClr val="CC3300"/>
                </a:solidFill>
              </a:rPr>
              <a:t> </a:t>
            </a:r>
          </a:p>
          <a:p>
            <a:pPr>
              <a:tabLst>
                <a:tab pos="95250" algn="l"/>
              </a:tabLst>
            </a:pPr>
            <a:r>
              <a:rPr lang="zh-CN" altLang="en-US" sz="2800" dirty="0">
                <a:solidFill>
                  <a:srgbClr val="CC3300"/>
                </a:solidFill>
              </a:rPr>
              <a:t>	</a:t>
            </a:r>
            <a:r>
              <a:rPr lang="zh-CN" altLang="en-US" sz="2800" dirty="0">
                <a:solidFill>
                  <a:srgbClr val="FF0000"/>
                </a:solidFill>
              </a:rPr>
              <a:t>    </a:t>
            </a:r>
            <a:r>
              <a:rPr lang="en-US" altLang="zh-CN" sz="2800" b="1" dirty="0">
                <a:solidFill>
                  <a:srgbClr val="FF0000"/>
                </a:solidFill>
              </a:rPr>
              <a:t>if</a:t>
            </a:r>
            <a:r>
              <a:rPr lang="en-US" altLang="zh-CN" sz="2800" dirty="0">
                <a:solidFill>
                  <a:srgbClr val="FF0000"/>
                </a:solidFill>
              </a:rPr>
              <a:t> </a:t>
            </a:r>
            <a:r>
              <a:rPr lang="en-US" altLang="zh-CN" sz="2800" b="1" dirty="0" smtClean="0">
                <a:solidFill>
                  <a:srgbClr val="FF0000"/>
                </a:solidFill>
              </a:rPr>
              <a:t>(</a:t>
            </a:r>
            <a:r>
              <a:rPr lang="en-US" altLang="zh-CN" sz="2800" dirty="0" smtClean="0">
                <a:solidFill>
                  <a:srgbClr val="FF0000"/>
                </a:solidFill>
              </a:rPr>
              <a:t>v</a:t>
            </a:r>
            <a:r>
              <a:rPr lang="en-US" altLang="zh-CN" sz="2800" b="1" dirty="0" smtClean="0">
                <a:solidFill>
                  <a:srgbClr val="FF0000"/>
                </a:solidFill>
              </a:rPr>
              <a:t>!=</a:t>
            </a:r>
            <a:r>
              <a:rPr lang="en-US" altLang="zh-CN" sz="2800" b="1" dirty="0" smtClean="0">
                <a:solidFill>
                  <a:srgbClr val="FF0000"/>
                </a:solidFill>
                <a:ea typeface="隶书" pitchFamily="49" charset="-122"/>
              </a:rPr>
              <a:t>-</a:t>
            </a:r>
            <a:r>
              <a:rPr lang="en-US" altLang="zh-CN" sz="2800" dirty="0">
                <a:solidFill>
                  <a:srgbClr val="FF0000"/>
                </a:solidFill>
              </a:rPr>
              <a:t>1 </a:t>
            </a:r>
            <a:r>
              <a:rPr lang="en-US" altLang="zh-CN" sz="2800" b="1" dirty="0">
                <a:solidFill>
                  <a:srgbClr val="FF0000"/>
                </a:solidFill>
              </a:rPr>
              <a:t>&amp;&amp;</a:t>
            </a:r>
            <a:r>
              <a:rPr lang="en-US" altLang="zh-CN" sz="2800" dirty="0">
                <a:solidFill>
                  <a:srgbClr val="FF0000"/>
                </a:solidFill>
              </a:rPr>
              <a:t> </a:t>
            </a:r>
            <a:r>
              <a:rPr lang="en-US" altLang="zh-CN" sz="2800" dirty="0" smtClean="0">
                <a:solidFill>
                  <a:srgbClr val="FF0000"/>
                </a:solidFill>
              </a:rPr>
              <a:t>w</a:t>
            </a:r>
            <a:r>
              <a:rPr lang="en-US" altLang="zh-CN" sz="2800" b="1" dirty="0" smtClean="0">
                <a:solidFill>
                  <a:srgbClr val="FF0000"/>
                </a:solidFill>
              </a:rPr>
              <a:t>!=</a:t>
            </a:r>
            <a:r>
              <a:rPr lang="en-US" altLang="zh-CN" sz="2800" dirty="0" smtClean="0">
                <a:solidFill>
                  <a:srgbClr val="FF0000"/>
                </a:solidFill>
                <a:ea typeface="隶书" pitchFamily="49" charset="-122"/>
              </a:rPr>
              <a:t>-</a:t>
            </a:r>
            <a:r>
              <a:rPr lang="en-US" altLang="zh-CN" sz="2800" dirty="0" smtClean="0">
                <a:solidFill>
                  <a:srgbClr val="FF0000"/>
                </a:solidFill>
              </a:rPr>
              <a:t>1</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endParaRPr lang="en-US" altLang="zh-CN" sz="2800" dirty="0">
              <a:solidFill>
                <a:srgbClr val="FF0000"/>
              </a:solidFill>
            </a:endParaRPr>
          </a:p>
          <a:p>
            <a:pPr>
              <a:tabLst>
                <a:tab pos="95250" algn="l"/>
              </a:tabLst>
            </a:pPr>
            <a:r>
              <a:rPr lang="en-US" altLang="zh-CN" sz="2800" dirty="0">
                <a:solidFill>
                  <a:srgbClr val="FF0000"/>
                </a:solidFill>
              </a:rPr>
              <a:t>	      </a:t>
            </a:r>
            <a:r>
              <a:rPr lang="en-US" altLang="zh-CN" sz="2800" b="1" dirty="0">
                <a:solidFill>
                  <a:srgbClr val="FF0000"/>
                </a:solidFill>
              </a:rPr>
              <a:t>for</a:t>
            </a:r>
            <a:r>
              <a:rPr lang="en-US" altLang="zh-CN" sz="2800" dirty="0">
                <a:solidFill>
                  <a:srgbClr val="FF0000"/>
                </a:solidFill>
              </a:rPr>
              <a:t> </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j</a:t>
            </a:r>
            <a:r>
              <a:rPr lang="en-US" altLang="zh-CN" sz="2800" b="1" dirty="0" smtClean="0">
                <a:solidFill>
                  <a:srgbClr val="FF0000"/>
                </a:solidFill>
              </a:rPr>
              <a:t>=</a:t>
            </a:r>
            <a:r>
              <a:rPr lang="en-US" altLang="zh-CN" sz="2800" dirty="0" smtClean="0">
                <a:solidFill>
                  <a:srgbClr val="FF0000"/>
                </a:solidFill>
              </a:rPr>
              <a:t>w</a:t>
            </a:r>
            <a:r>
              <a:rPr lang="en-US" altLang="zh-CN" sz="2800" b="1" dirty="0" smtClean="0">
                <a:solidFill>
                  <a:srgbClr val="FF0000"/>
                </a:solidFill>
              </a:rPr>
              <a:t>+</a:t>
            </a:r>
            <a:r>
              <a:rPr lang="en-US" altLang="zh-CN" sz="2800" dirty="0" smtClean="0">
                <a:solidFill>
                  <a:srgbClr val="FF0000"/>
                </a:solidFill>
              </a:rPr>
              <a:t>1</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j</a:t>
            </a:r>
            <a:r>
              <a:rPr lang="en-US" altLang="zh-CN" sz="2800" b="1" dirty="0" smtClean="0">
                <a:solidFill>
                  <a:srgbClr val="FF0000"/>
                </a:solidFill>
              </a:rPr>
              <a:t>&lt;</a:t>
            </a:r>
            <a:r>
              <a:rPr lang="en-US" altLang="zh-CN" sz="2800" dirty="0" err="1" smtClean="0">
                <a:solidFill>
                  <a:srgbClr val="FF0000"/>
                </a:solidFill>
              </a:rPr>
              <a:t>numberVertices</a:t>
            </a:r>
            <a:r>
              <a:rPr lang="en-US" altLang="zh-CN" sz="2800" b="1" dirty="0">
                <a:solidFill>
                  <a:srgbClr val="FF0000"/>
                </a:solidFill>
              </a:rPr>
              <a:t>; </a:t>
            </a:r>
            <a:r>
              <a:rPr lang="en-US" altLang="zh-CN" sz="2800" dirty="0">
                <a:solidFill>
                  <a:srgbClr val="FF0000"/>
                </a:solidFill>
              </a:rPr>
              <a:t>j</a:t>
            </a:r>
            <a:r>
              <a:rPr lang="en-US" altLang="zh-CN" sz="2800" b="1" dirty="0" smtClean="0">
                <a:solidFill>
                  <a:srgbClr val="FF0000"/>
                </a:solidFill>
              </a:rPr>
              <a:t>++</a:t>
            </a:r>
            <a:r>
              <a:rPr lang="en-US" altLang="zh-CN" sz="2800" dirty="0" smtClean="0">
                <a:solidFill>
                  <a:srgbClr val="FF0000"/>
                </a:solidFill>
              </a:rPr>
              <a:t>) </a:t>
            </a:r>
            <a:endParaRPr lang="en-US" altLang="zh-CN" sz="2800" dirty="0">
              <a:solidFill>
                <a:srgbClr val="FF0000"/>
              </a:solidFill>
            </a:endParaRPr>
          </a:p>
          <a:p>
            <a:pPr>
              <a:tabLst>
                <a:tab pos="95250" algn="l"/>
              </a:tabLst>
            </a:pPr>
            <a:r>
              <a:rPr lang="en-US" altLang="zh-CN" sz="2800" dirty="0">
                <a:solidFill>
                  <a:srgbClr val="FF0000"/>
                </a:solidFill>
              </a:rPr>
              <a:t>          </a:t>
            </a:r>
            <a:r>
              <a:rPr lang="en-US" altLang="zh-CN" sz="2800" b="1" dirty="0">
                <a:solidFill>
                  <a:srgbClr val="FF0000"/>
                </a:solidFill>
              </a:rPr>
              <a:t>if</a:t>
            </a:r>
            <a:r>
              <a:rPr lang="en-US" altLang="zh-CN" sz="2800" dirty="0">
                <a:solidFill>
                  <a:srgbClr val="FF0000"/>
                </a:solidFill>
              </a:rPr>
              <a:t> </a:t>
            </a:r>
            <a:r>
              <a:rPr lang="en-US" altLang="zh-CN" sz="2800" dirty="0" smtClean="0">
                <a:solidFill>
                  <a:srgbClr val="FF0000"/>
                </a:solidFill>
              </a:rPr>
              <a:t>(Edge</a:t>
            </a:r>
            <a:r>
              <a:rPr lang="en-US" altLang="zh-CN" sz="2800" b="1" dirty="0" smtClean="0">
                <a:solidFill>
                  <a:srgbClr val="FF0000"/>
                </a:solidFill>
              </a:rPr>
              <a:t>[</a:t>
            </a:r>
            <a:r>
              <a:rPr lang="en-US" altLang="zh-CN" sz="2800" dirty="0" smtClean="0">
                <a:solidFill>
                  <a:srgbClr val="FF0000"/>
                </a:solidFill>
              </a:rPr>
              <a:t>v</a:t>
            </a:r>
            <a:r>
              <a:rPr lang="en-US" altLang="zh-CN" sz="2800" b="1" dirty="0">
                <a:solidFill>
                  <a:srgbClr val="FF0000"/>
                </a:solidFill>
              </a:rPr>
              <a:t>][</a:t>
            </a:r>
            <a:r>
              <a:rPr lang="en-US" altLang="zh-CN" sz="2800" dirty="0">
                <a:solidFill>
                  <a:srgbClr val="FF0000"/>
                </a:solidFill>
              </a:rPr>
              <a:t>j</a:t>
            </a:r>
            <a:r>
              <a:rPr lang="en-US" altLang="zh-CN" sz="2800" b="1" dirty="0" smtClean="0">
                <a:solidFill>
                  <a:srgbClr val="FF0000"/>
                </a:solidFill>
              </a:rPr>
              <a:t>]&gt;</a:t>
            </a:r>
            <a:r>
              <a:rPr lang="en-US" altLang="zh-CN" sz="2800" dirty="0" smtClean="0">
                <a:solidFill>
                  <a:srgbClr val="FF0000"/>
                </a:solidFill>
              </a:rPr>
              <a:t>0 </a:t>
            </a:r>
            <a:r>
              <a:rPr lang="en-US" altLang="zh-CN" sz="2800" b="1" dirty="0">
                <a:solidFill>
                  <a:srgbClr val="FF0000"/>
                </a:solidFill>
              </a:rPr>
              <a:t>&amp;&amp;</a:t>
            </a:r>
            <a:r>
              <a:rPr lang="en-US" altLang="zh-CN" sz="2800" dirty="0">
                <a:solidFill>
                  <a:srgbClr val="FF0000"/>
                </a:solidFill>
              </a:rPr>
              <a:t> </a:t>
            </a:r>
          </a:p>
          <a:p>
            <a:pPr>
              <a:tabLst>
                <a:tab pos="95250" algn="l"/>
              </a:tabLst>
            </a:pPr>
            <a:r>
              <a:rPr lang="en-US" altLang="zh-CN" sz="2800" dirty="0">
                <a:solidFill>
                  <a:srgbClr val="FF0000"/>
                </a:solidFill>
              </a:rPr>
              <a:t>                </a:t>
            </a:r>
            <a:r>
              <a:rPr lang="en-US" altLang="zh-CN" sz="2800" dirty="0" smtClean="0">
                <a:solidFill>
                  <a:srgbClr val="FF0000"/>
                </a:solidFill>
              </a:rPr>
              <a:t>	Edge</a:t>
            </a:r>
            <a:r>
              <a:rPr lang="en-US" altLang="zh-CN" sz="2800" b="1" dirty="0" smtClean="0">
                <a:solidFill>
                  <a:srgbClr val="FF0000"/>
                </a:solidFill>
              </a:rPr>
              <a:t>[</a:t>
            </a:r>
            <a:r>
              <a:rPr lang="en-US" altLang="zh-CN" sz="2800" dirty="0" smtClean="0">
                <a:solidFill>
                  <a:srgbClr val="FF0000"/>
                </a:solidFill>
              </a:rPr>
              <a:t>v</a:t>
            </a:r>
            <a:r>
              <a:rPr lang="en-US" altLang="zh-CN" sz="2800" b="1" dirty="0">
                <a:solidFill>
                  <a:srgbClr val="FF0000"/>
                </a:solidFill>
              </a:rPr>
              <a:t>][</a:t>
            </a:r>
            <a:r>
              <a:rPr lang="en-US" altLang="zh-CN" sz="2800" dirty="0">
                <a:solidFill>
                  <a:srgbClr val="FF0000"/>
                </a:solidFill>
              </a:rPr>
              <a:t>j</a:t>
            </a:r>
            <a:r>
              <a:rPr lang="en-US" altLang="zh-CN" sz="2800" b="1" dirty="0" smtClean="0">
                <a:solidFill>
                  <a:srgbClr val="FF0000"/>
                </a:solidFill>
              </a:rPr>
              <a:t>]&lt;</a:t>
            </a:r>
            <a:r>
              <a:rPr lang="en-US" altLang="zh-CN" sz="2800" b="1" dirty="0" err="1" smtClean="0">
                <a:solidFill>
                  <a:srgbClr val="FF0000"/>
                </a:solidFill>
              </a:rPr>
              <a:t>MaxValue</a:t>
            </a:r>
            <a:r>
              <a:rPr lang="en-US" altLang="zh-CN" sz="2800" b="1" dirty="0" smtClean="0">
                <a:solidFill>
                  <a:srgbClr val="FF0000"/>
                </a:solidFill>
              </a:rPr>
              <a:t>)</a:t>
            </a:r>
            <a:endParaRPr lang="en-US" altLang="zh-CN" sz="2800" b="1" dirty="0">
              <a:solidFill>
                <a:srgbClr val="FF0000"/>
              </a:solidFill>
            </a:endParaRPr>
          </a:p>
          <a:p>
            <a:pPr>
              <a:tabLst>
                <a:tab pos="95250" algn="l"/>
              </a:tabLst>
            </a:pPr>
            <a:r>
              <a:rPr lang="en-US" altLang="zh-CN" sz="2800" dirty="0">
                <a:solidFill>
                  <a:srgbClr val="FF0000"/>
                </a:solidFill>
              </a:rPr>
              <a:t>                </a:t>
            </a:r>
            <a:r>
              <a:rPr lang="en-US" altLang="zh-CN" sz="2800" b="1" dirty="0">
                <a:solidFill>
                  <a:srgbClr val="FF0000"/>
                </a:solidFill>
              </a:rPr>
              <a:t>return</a:t>
            </a:r>
            <a:r>
              <a:rPr lang="en-US" altLang="zh-CN" sz="2800" dirty="0">
                <a:solidFill>
                  <a:srgbClr val="FF0000"/>
                </a:solidFill>
              </a:rPr>
              <a:t> j</a:t>
            </a:r>
            <a:r>
              <a:rPr lang="en-US" altLang="zh-CN" sz="2800" b="1" dirty="0">
                <a:solidFill>
                  <a:srgbClr val="FF0000"/>
                </a:solidFill>
              </a:rPr>
              <a:t>;</a:t>
            </a:r>
          </a:p>
          <a:p>
            <a:pPr>
              <a:tabLst>
                <a:tab pos="95250" algn="l"/>
              </a:tabLst>
            </a:pPr>
            <a:r>
              <a:rPr lang="en-US" altLang="zh-CN" sz="2800" dirty="0">
                <a:solidFill>
                  <a:srgbClr val="FF0000"/>
                </a:solidFill>
              </a:rPr>
              <a:t>     </a:t>
            </a:r>
            <a:r>
              <a:rPr lang="en-US" altLang="zh-CN" sz="2800" b="1" dirty="0">
                <a:solidFill>
                  <a:srgbClr val="FF0000"/>
                </a:solidFill>
              </a:rPr>
              <a:t>}</a:t>
            </a:r>
            <a:endParaRPr lang="en-US" altLang="zh-CN" sz="2800" dirty="0">
              <a:solidFill>
                <a:srgbClr val="FF0000"/>
              </a:solidFill>
            </a:endParaRPr>
          </a:p>
          <a:p>
            <a:pPr>
              <a:tabLst>
                <a:tab pos="95250" algn="l"/>
              </a:tabLst>
            </a:pPr>
            <a:r>
              <a:rPr lang="en-US" altLang="zh-CN" sz="2800" dirty="0">
                <a:solidFill>
                  <a:srgbClr val="FF0000"/>
                </a:solidFill>
              </a:rPr>
              <a:t>	    </a:t>
            </a:r>
            <a:r>
              <a:rPr lang="en-US" altLang="zh-CN" sz="2800" b="1" dirty="0">
                <a:solidFill>
                  <a:srgbClr val="FF0000"/>
                </a:solidFill>
              </a:rPr>
              <a:t>return</a:t>
            </a:r>
            <a:r>
              <a:rPr lang="en-US" altLang="zh-CN" sz="2800" dirty="0">
                <a:solidFill>
                  <a:srgbClr val="FF0000"/>
                </a:solidFill>
              </a:rPr>
              <a:t> </a:t>
            </a:r>
            <a:r>
              <a:rPr lang="en-US" altLang="zh-CN" sz="2800" b="1" dirty="0">
                <a:solidFill>
                  <a:srgbClr val="FF0000"/>
                </a:solidFill>
                <a:ea typeface="隶书" pitchFamily="49" charset="-122"/>
              </a:rPr>
              <a:t>-</a:t>
            </a:r>
            <a:r>
              <a:rPr lang="en-US" altLang="zh-CN" sz="2800" dirty="0">
                <a:solidFill>
                  <a:srgbClr val="FF0000"/>
                </a:solidFill>
              </a:rPr>
              <a:t>1</a:t>
            </a:r>
            <a:r>
              <a:rPr lang="en-US" altLang="zh-CN" sz="2800" b="1" dirty="0">
                <a:solidFill>
                  <a:srgbClr val="FF0000"/>
                </a:solidFill>
              </a:rPr>
              <a:t>;</a:t>
            </a:r>
          </a:p>
          <a:p>
            <a:pPr>
              <a:tabLst>
                <a:tab pos="95250" algn="l"/>
              </a:tabLst>
            </a:pPr>
            <a:r>
              <a:rPr lang="en-US" altLang="zh-CN" sz="2800" b="1" dirty="0">
                <a:solidFill>
                  <a:srgbClr val="FF00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29</a:t>
            </a:fld>
            <a:endParaRPr lang="en-US" altLang="zh-CN"/>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75" name="Line 55"/>
          <p:cNvSpPr>
            <a:spLocks noChangeShapeType="1"/>
          </p:cNvSpPr>
          <p:nvPr/>
        </p:nvSpPr>
        <p:spPr bwMode="auto">
          <a:xfrm rot="10746533">
            <a:off x="5853113" y="4400550"/>
            <a:ext cx="1587" cy="228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4" name="Oval 54"/>
          <p:cNvSpPr>
            <a:spLocks noChangeArrowheads="1"/>
          </p:cNvSpPr>
          <p:nvPr/>
        </p:nvSpPr>
        <p:spPr bwMode="auto">
          <a:xfrm>
            <a:off x="5548313" y="4324350"/>
            <a:ext cx="304800" cy="533400"/>
          </a:xfrm>
          <a:prstGeom prst="ellipse">
            <a:avLst/>
          </a:prstGeom>
          <a:noFill/>
          <a:ln w="28575">
            <a:solidFill>
              <a:srgbClr val="FF5050"/>
            </a:solidFill>
            <a:round/>
            <a:headEnd/>
            <a:tailEnd/>
          </a:ln>
          <a:effectLst/>
        </p:spPr>
        <p:txBody>
          <a:bodyPr wrap="none" anchor="ctr"/>
          <a:lstStyle/>
          <a:p>
            <a:endParaRPr lang="zh-CN" altLang="en-US"/>
          </a:p>
        </p:txBody>
      </p:sp>
      <p:sp>
        <p:nvSpPr>
          <p:cNvPr id="261169" name="Oval 49"/>
          <p:cNvSpPr>
            <a:spLocks noChangeArrowheads="1"/>
          </p:cNvSpPr>
          <p:nvPr/>
        </p:nvSpPr>
        <p:spPr bwMode="auto">
          <a:xfrm rot="1365800" flipH="1">
            <a:off x="7602538" y="4248150"/>
            <a:ext cx="307975" cy="1371600"/>
          </a:xfrm>
          <a:prstGeom prst="ellipse">
            <a:avLst/>
          </a:prstGeom>
          <a:noFill/>
          <a:ln w="28575">
            <a:solidFill>
              <a:schemeClr val="tx2"/>
            </a:solidFill>
            <a:round/>
            <a:headEnd/>
            <a:tailEnd/>
          </a:ln>
          <a:effectLst/>
        </p:spPr>
        <p:txBody>
          <a:bodyPr wrap="none" anchor="ctr"/>
          <a:lstStyle/>
          <a:p>
            <a:endParaRPr lang="zh-CN" altLang="en-US"/>
          </a:p>
        </p:txBody>
      </p:sp>
      <p:sp>
        <p:nvSpPr>
          <p:cNvPr id="261168" name="Oval 48"/>
          <p:cNvSpPr>
            <a:spLocks noChangeArrowheads="1"/>
          </p:cNvSpPr>
          <p:nvPr/>
        </p:nvSpPr>
        <p:spPr bwMode="auto">
          <a:xfrm rot="-1365800">
            <a:off x="6916738" y="4244975"/>
            <a:ext cx="307975" cy="1371600"/>
          </a:xfrm>
          <a:prstGeom prst="ellipse">
            <a:avLst/>
          </a:prstGeom>
          <a:noFill/>
          <a:ln w="28575">
            <a:solidFill>
              <a:schemeClr val="tx2"/>
            </a:solidFill>
            <a:round/>
            <a:headEnd/>
            <a:tailEnd/>
          </a:ln>
          <a:effectLst/>
        </p:spPr>
        <p:txBody>
          <a:bodyPr wrap="none" anchor="ctr"/>
          <a:lstStyle/>
          <a:p>
            <a:endParaRPr lang="zh-CN" altLang="en-US"/>
          </a:p>
        </p:txBody>
      </p:sp>
      <p:sp>
        <p:nvSpPr>
          <p:cNvPr id="261165" name="Oval 45"/>
          <p:cNvSpPr>
            <a:spLocks noChangeArrowheads="1"/>
          </p:cNvSpPr>
          <p:nvPr/>
        </p:nvSpPr>
        <p:spPr bwMode="auto">
          <a:xfrm>
            <a:off x="6843713" y="4019550"/>
            <a:ext cx="1066800" cy="304800"/>
          </a:xfrm>
          <a:prstGeom prst="ellipse">
            <a:avLst/>
          </a:prstGeom>
          <a:noFill/>
          <a:ln w="28575">
            <a:solidFill>
              <a:schemeClr val="tx2"/>
            </a:solidFill>
            <a:round/>
            <a:headEnd/>
            <a:tailEnd/>
          </a:ln>
          <a:effectLst/>
        </p:spPr>
        <p:txBody>
          <a:bodyPr wrap="none" anchor="ctr"/>
          <a:lstStyle/>
          <a:p>
            <a:endParaRPr lang="zh-CN" altLang="en-US"/>
          </a:p>
        </p:txBody>
      </p:sp>
      <p:sp>
        <p:nvSpPr>
          <p:cNvPr id="261145" name="Line 25"/>
          <p:cNvSpPr>
            <a:spLocks noChangeShapeType="1"/>
          </p:cNvSpPr>
          <p:nvPr/>
        </p:nvSpPr>
        <p:spPr bwMode="auto">
          <a:xfrm>
            <a:off x="3795713" y="4324350"/>
            <a:ext cx="381000" cy="533400"/>
          </a:xfrm>
          <a:prstGeom prst="line">
            <a:avLst/>
          </a:prstGeom>
          <a:noFill/>
          <a:ln w="28575">
            <a:solidFill>
              <a:schemeClr val="tx2"/>
            </a:solidFill>
            <a:round/>
            <a:headEnd/>
            <a:tailEnd/>
          </a:ln>
          <a:effectLst/>
        </p:spPr>
        <p:txBody>
          <a:bodyPr wrap="none" anchor="ctr"/>
          <a:lstStyle/>
          <a:p>
            <a:endParaRPr lang="zh-CN" altLang="en-US"/>
          </a:p>
        </p:txBody>
      </p:sp>
      <p:sp>
        <p:nvSpPr>
          <p:cNvPr id="261146" name="Line 26"/>
          <p:cNvSpPr>
            <a:spLocks noChangeShapeType="1"/>
          </p:cNvSpPr>
          <p:nvPr/>
        </p:nvSpPr>
        <p:spPr bwMode="auto">
          <a:xfrm flipH="1">
            <a:off x="3948113" y="5010150"/>
            <a:ext cx="152400" cy="533400"/>
          </a:xfrm>
          <a:prstGeom prst="line">
            <a:avLst/>
          </a:prstGeom>
          <a:noFill/>
          <a:ln w="28575">
            <a:solidFill>
              <a:schemeClr val="tx2"/>
            </a:solidFill>
            <a:round/>
            <a:headEnd/>
            <a:tailEnd/>
          </a:ln>
          <a:effectLst/>
        </p:spPr>
        <p:txBody>
          <a:bodyPr wrap="none" anchor="ctr"/>
          <a:lstStyle/>
          <a:p>
            <a:endParaRPr lang="zh-CN" altLang="en-US"/>
          </a:p>
        </p:txBody>
      </p:sp>
      <p:sp>
        <p:nvSpPr>
          <p:cNvPr id="261147" name="Line 27"/>
          <p:cNvSpPr>
            <a:spLocks noChangeShapeType="1"/>
          </p:cNvSpPr>
          <p:nvPr/>
        </p:nvSpPr>
        <p:spPr bwMode="auto">
          <a:xfrm>
            <a:off x="4252913" y="5010150"/>
            <a:ext cx="228600" cy="533400"/>
          </a:xfrm>
          <a:prstGeom prst="line">
            <a:avLst/>
          </a:prstGeom>
          <a:noFill/>
          <a:ln w="28575">
            <a:solidFill>
              <a:schemeClr val="tx2"/>
            </a:solidFill>
            <a:round/>
            <a:headEnd/>
            <a:tailEnd/>
          </a:ln>
          <a:effectLst/>
        </p:spPr>
        <p:txBody>
          <a:bodyPr wrap="none" anchor="ctr"/>
          <a:lstStyle/>
          <a:p>
            <a:endParaRPr lang="zh-CN" altLang="en-US"/>
          </a:p>
        </p:txBody>
      </p:sp>
      <p:sp>
        <p:nvSpPr>
          <p:cNvPr id="261144" name="Line 24"/>
          <p:cNvSpPr>
            <a:spLocks noChangeShapeType="1"/>
          </p:cNvSpPr>
          <p:nvPr/>
        </p:nvSpPr>
        <p:spPr bwMode="auto">
          <a:xfrm flipH="1">
            <a:off x="3186113" y="4324350"/>
            <a:ext cx="304800" cy="381000"/>
          </a:xfrm>
          <a:prstGeom prst="line">
            <a:avLst/>
          </a:prstGeom>
          <a:noFill/>
          <a:ln w="28575">
            <a:solidFill>
              <a:schemeClr val="tx2"/>
            </a:solidFill>
            <a:round/>
            <a:headEnd/>
            <a:tailEnd/>
          </a:ln>
          <a:effectLst/>
        </p:spPr>
        <p:txBody>
          <a:bodyPr wrap="none" anchor="ctr"/>
          <a:lstStyle/>
          <a:p>
            <a:endParaRPr lang="zh-CN" altLang="en-US"/>
          </a:p>
        </p:txBody>
      </p:sp>
      <p:sp>
        <p:nvSpPr>
          <p:cNvPr id="261143" name="Line 23"/>
          <p:cNvSpPr>
            <a:spLocks noChangeShapeType="1"/>
          </p:cNvSpPr>
          <p:nvPr/>
        </p:nvSpPr>
        <p:spPr bwMode="auto">
          <a:xfrm>
            <a:off x="3109913" y="5010150"/>
            <a:ext cx="152400" cy="533400"/>
          </a:xfrm>
          <a:prstGeom prst="line">
            <a:avLst/>
          </a:prstGeom>
          <a:noFill/>
          <a:ln w="28575">
            <a:solidFill>
              <a:schemeClr val="tx2"/>
            </a:solidFill>
            <a:round/>
            <a:headEnd/>
            <a:tailEnd/>
          </a:ln>
          <a:effectLst/>
        </p:spPr>
        <p:txBody>
          <a:bodyPr wrap="none" anchor="ctr"/>
          <a:lstStyle/>
          <a:p>
            <a:endParaRPr lang="zh-CN" altLang="en-US"/>
          </a:p>
        </p:txBody>
      </p:sp>
      <p:sp>
        <p:nvSpPr>
          <p:cNvPr id="261142" name="Line 22"/>
          <p:cNvSpPr>
            <a:spLocks noChangeShapeType="1"/>
          </p:cNvSpPr>
          <p:nvPr/>
        </p:nvSpPr>
        <p:spPr bwMode="auto">
          <a:xfrm flipH="1">
            <a:off x="2652713" y="5010150"/>
            <a:ext cx="304800" cy="533400"/>
          </a:xfrm>
          <a:prstGeom prst="line">
            <a:avLst/>
          </a:prstGeom>
          <a:noFill/>
          <a:ln w="28575">
            <a:solidFill>
              <a:schemeClr val="tx2"/>
            </a:solidFill>
            <a:round/>
            <a:headEnd/>
            <a:tailEnd/>
          </a:ln>
          <a:effectLst/>
        </p:spPr>
        <p:txBody>
          <a:bodyPr wrap="none" anchor="ctr"/>
          <a:lstStyle/>
          <a:p>
            <a:endParaRPr lang="zh-CN" altLang="en-US"/>
          </a:p>
        </p:txBody>
      </p:sp>
      <p:sp>
        <p:nvSpPr>
          <p:cNvPr id="261135" name="Line 15"/>
          <p:cNvSpPr>
            <a:spLocks noChangeShapeType="1"/>
          </p:cNvSpPr>
          <p:nvPr/>
        </p:nvSpPr>
        <p:spPr bwMode="auto">
          <a:xfrm>
            <a:off x="976313" y="4933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61134" name="Line 14"/>
          <p:cNvSpPr>
            <a:spLocks noChangeShapeType="1"/>
          </p:cNvSpPr>
          <p:nvPr/>
        </p:nvSpPr>
        <p:spPr bwMode="auto">
          <a:xfrm>
            <a:off x="1509713" y="4171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61133" name="Line 13"/>
          <p:cNvSpPr>
            <a:spLocks noChangeShapeType="1"/>
          </p:cNvSpPr>
          <p:nvPr/>
        </p:nvSpPr>
        <p:spPr bwMode="auto">
          <a:xfrm flipH="1">
            <a:off x="1509713" y="4933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61132" name="Line 12"/>
          <p:cNvSpPr>
            <a:spLocks noChangeShapeType="1"/>
          </p:cNvSpPr>
          <p:nvPr/>
        </p:nvSpPr>
        <p:spPr bwMode="auto">
          <a:xfrm flipH="1">
            <a:off x="976313" y="4171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61131" name="Line 11"/>
          <p:cNvSpPr>
            <a:spLocks noChangeShapeType="1"/>
          </p:cNvSpPr>
          <p:nvPr/>
        </p:nvSpPr>
        <p:spPr bwMode="auto">
          <a:xfrm>
            <a:off x="1052513" y="4857750"/>
            <a:ext cx="838200" cy="0"/>
          </a:xfrm>
          <a:prstGeom prst="line">
            <a:avLst/>
          </a:prstGeom>
          <a:noFill/>
          <a:ln w="28575">
            <a:solidFill>
              <a:schemeClr val="tx2"/>
            </a:solidFill>
            <a:round/>
            <a:headEnd/>
            <a:tailEnd/>
          </a:ln>
          <a:effectLst/>
        </p:spPr>
        <p:txBody>
          <a:bodyPr wrap="none" anchor="ctr"/>
          <a:lstStyle/>
          <a:p>
            <a:endParaRPr lang="zh-CN" altLang="en-US"/>
          </a:p>
        </p:txBody>
      </p:sp>
      <p:sp>
        <p:nvSpPr>
          <p:cNvPr id="261130" name="Line 10"/>
          <p:cNvSpPr>
            <a:spLocks noChangeShapeType="1"/>
          </p:cNvSpPr>
          <p:nvPr/>
        </p:nvSpPr>
        <p:spPr bwMode="auto">
          <a:xfrm>
            <a:off x="1433513" y="4248150"/>
            <a:ext cx="0" cy="1371600"/>
          </a:xfrm>
          <a:prstGeom prst="line">
            <a:avLst/>
          </a:prstGeom>
          <a:noFill/>
          <a:ln w="28575">
            <a:solidFill>
              <a:schemeClr val="tx2"/>
            </a:solidFill>
            <a:round/>
            <a:headEnd/>
            <a:tailEnd/>
          </a:ln>
          <a:effectLst/>
        </p:spPr>
        <p:txBody>
          <a:bodyPr wrap="none" anchor="ctr"/>
          <a:lstStyle/>
          <a:p>
            <a:endParaRPr lang="zh-CN" altLang="en-US"/>
          </a:p>
        </p:txBody>
      </p:sp>
      <p:sp>
        <p:nvSpPr>
          <p:cNvPr id="261122" name="Rectangle 2"/>
          <p:cNvSpPr>
            <a:spLocks noGrp="1" noChangeArrowheads="1"/>
          </p:cNvSpPr>
          <p:nvPr>
            <p:ph type="title"/>
          </p:nvPr>
        </p:nvSpPr>
        <p:spPr/>
        <p:txBody>
          <a:bodyPr/>
          <a:lstStyle/>
          <a:p>
            <a:pPr algn="just"/>
            <a:r>
              <a:rPr lang="en-US" altLang="zh-CN">
                <a:solidFill>
                  <a:schemeClr val="tx1"/>
                </a:solidFill>
                <a:ea typeface="仿宋_GB2312" pitchFamily="49" charset="-122"/>
              </a:rPr>
              <a:t>   </a:t>
            </a:r>
          </a:p>
        </p:txBody>
      </p:sp>
      <p:sp>
        <p:nvSpPr>
          <p:cNvPr id="261123" name="Rectangle 3"/>
          <p:cNvSpPr>
            <a:spLocks noGrp="1" noChangeArrowheads="1"/>
          </p:cNvSpPr>
          <p:nvPr>
            <p:ph type="body" idx="1"/>
          </p:nvPr>
        </p:nvSpPr>
        <p:spPr>
          <a:xfrm>
            <a:off x="412750" y="1030288"/>
            <a:ext cx="8310563" cy="2362200"/>
          </a:xfrm>
        </p:spPr>
        <p:txBody>
          <a:bodyPr/>
          <a:lstStyle/>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有向图与无向图</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在有向图中，顶点</a:t>
            </a:r>
            <a:r>
              <a:rPr lang="zh-CN" altLang="en-US" sz="2800" b="1" dirty="0" smtClean="0">
                <a:solidFill>
                  <a:srgbClr val="008080"/>
                </a:solidFill>
                <a:effectLst>
                  <a:outerShdw blurRad="38100" dist="38100" dir="2700000" algn="tl">
                    <a:srgbClr val="C0C0C0"/>
                  </a:outerShdw>
                </a:effectLst>
                <a:ea typeface="仿宋_GB2312" pitchFamily="49" charset="-122"/>
              </a:rPr>
              <a:t>对</a:t>
            </a:r>
            <a:r>
              <a:rPr lang="en-US" altLang="zh-CN" sz="2800" b="1" dirty="0" smtClean="0">
                <a:solidFill>
                  <a:schemeClr val="tx2"/>
                </a:solidFill>
                <a:effectLst>
                  <a:outerShdw blurRad="38100" dist="38100" dir="2700000" algn="tl">
                    <a:srgbClr val="C0C0C0"/>
                  </a:outerShdw>
                </a:effectLst>
                <a:ea typeface="仿宋_GB2312" pitchFamily="49" charset="-122"/>
              </a:rPr>
              <a:t>&lt;</a:t>
            </a:r>
            <a:r>
              <a:rPr lang="en-US" altLang="zh-CN" sz="2800" b="1" dirty="0">
                <a:solidFill>
                  <a:schemeClr val="tx2"/>
                </a:solidFill>
                <a:effectLst>
                  <a:outerShdw blurRad="38100" dist="38100" dir="2700000" algn="tl">
                    <a:srgbClr val="C0C0C0"/>
                  </a:outerShdw>
                </a:effectLst>
                <a:ea typeface="仿宋_GB2312" pitchFamily="49" charset="-122"/>
              </a:rPr>
              <a:t>x, y</a:t>
            </a:r>
            <a:r>
              <a:rPr lang="en-US" altLang="zh-CN" sz="2800" b="1" dirty="0" smtClean="0">
                <a:solidFill>
                  <a:schemeClr val="tx2"/>
                </a:solidFill>
                <a:effectLst>
                  <a:outerShdw blurRad="38100" dist="38100" dir="2700000" algn="tl">
                    <a:srgbClr val="C0C0C0"/>
                  </a:outerShdw>
                </a:effectLst>
                <a:ea typeface="仿宋_GB2312" pitchFamily="49" charset="-122"/>
              </a:rPr>
              <a:t>&gt;</a:t>
            </a:r>
            <a:r>
              <a:rPr lang="zh-CN" altLang="en-US" sz="2800" b="1" dirty="0" smtClean="0">
                <a:solidFill>
                  <a:srgbClr val="008080"/>
                </a:solidFill>
                <a:effectLst>
                  <a:outerShdw blurRad="38100" dist="38100" dir="2700000" algn="tl">
                    <a:srgbClr val="C0C0C0"/>
                  </a:outerShdw>
                </a:effectLst>
                <a:ea typeface="仿宋_GB2312" pitchFamily="49" charset="-122"/>
              </a:rPr>
              <a:t>是</a:t>
            </a:r>
            <a:r>
              <a:rPr lang="zh-CN" altLang="en-US" sz="2800" b="1" dirty="0">
                <a:solidFill>
                  <a:srgbClr val="008080"/>
                </a:solidFill>
                <a:effectLst>
                  <a:outerShdw blurRad="38100" dist="38100" dir="2700000" algn="tl">
                    <a:srgbClr val="C0C0C0"/>
                  </a:outerShdw>
                </a:effectLst>
                <a:ea typeface="仿宋_GB2312" pitchFamily="49" charset="-122"/>
              </a:rPr>
              <a:t>有序的。在无向图中，顶点</a:t>
            </a:r>
            <a:r>
              <a:rPr lang="zh-CN" altLang="en-US" sz="2800" b="1" dirty="0" smtClean="0">
                <a:solidFill>
                  <a:srgbClr val="008080"/>
                </a:solidFill>
                <a:effectLst>
                  <a:outerShdw blurRad="38100" dist="38100" dir="2700000" algn="tl">
                    <a:srgbClr val="C0C0C0"/>
                  </a:outerShdw>
                </a:effectLst>
                <a:ea typeface="仿宋_GB2312" pitchFamily="49" charset="-122"/>
              </a:rPr>
              <a:t>对</a:t>
            </a:r>
            <a:r>
              <a:rPr lang="en-US" altLang="zh-CN" sz="2800" b="1" dirty="0" smtClean="0">
                <a:solidFill>
                  <a:schemeClr val="tx2"/>
                </a:solidFill>
                <a:effectLst>
                  <a:outerShdw blurRad="38100" dist="38100" dir="2700000" algn="tl">
                    <a:srgbClr val="C0C0C0"/>
                  </a:outerShdw>
                </a:effectLst>
                <a:ea typeface="仿宋_GB2312" pitchFamily="49" charset="-122"/>
              </a:rPr>
              <a:t>&lt;</a:t>
            </a:r>
            <a:r>
              <a:rPr lang="en-US" altLang="zh-CN" sz="2800" b="1" dirty="0">
                <a:solidFill>
                  <a:schemeClr val="tx2"/>
                </a:solidFill>
                <a:effectLst>
                  <a:outerShdw blurRad="38100" dist="38100" dir="2700000" algn="tl">
                    <a:srgbClr val="C0C0C0"/>
                  </a:outerShdw>
                </a:effectLst>
                <a:ea typeface="仿宋_GB2312" pitchFamily="49" charset="-122"/>
              </a:rPr>
              <a:t>x, y</a:t>
            </a:r>
            <a:r>
              <a:rPr lang="en-US" altLang="zh-CN" sz="2800" b="1" dirty="0" smtClean="0">
                <a:solidFill>
                  <a:schemeClr val="tx2"/>
                </a:solidFill>
                <a:effectLst>
                  <a:outerShdw blurRad="38100" dist="38100" dir="2700000" algn="tl">
                    <a:srgbClr val="C0C0C0"/>
                  </a:outerShdw>
                </a:effectLst>
                <a:ea typeface="仿宋_GB2312" pitchFamily="49" charset="-122"/>
              </a:rPr>
              <a:t>&gt;</a:t>
            </a:r>
            <a:r>
              <a:rPr lang="zh-CN" altLang="en-US" sz="2800" b="1" dirty="0" smtClean="0">
                <a:solidFill>
                  <a:srgbClr val="008080"/>
                </a:solidFill>
                <a:effectLst>
                  <a:outerShdw blurRad="38100" dist="38100" dir="2700000" algn="tl">
                    <a:srgbClr val="C0C0C0"/>
                  </a:outerShdw>
                </a:effectLst>
                <a:ea typeface="仿宋_GB2312" pitchFamily="49" charset="-122"/>
              </a:rPr>
              <a:t>是</a:t>
            </a:r>
            <a:r>
              <a:rPr lang="zh-CN" altLang="en-US" sz="2800" b="1" dirty="0">
                <a:solidFill>
                  <a:srgbClr val="008080"/>
                </a:solidFill>
                <a:effectLst>
                  <a:outerShdw blurRad="38100" dist="38100" dir="2700000" algn="tl">
                    <a:srgbClr val="C0C0C0"/>
                  </a:outerShdw>
                </a:effectLst>
                <a:ea typeface="仿宋_GB2312" pitchFamily="49" charset="-122"/>
              </a:rPr>
              <a:t>无序的。</a:t>
            </a: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完全图</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若</a:t>
            </a:r>
            <a:r>
              <a:rPr lang="zh-CN" altLang="en-US" sz="2800" b="1" dirty="0" smtClean="0">
                <a:solidFill>
                  <a:srgbClr val="008080"/>
                </a:solidFill>
                <a:effectLst>
                  <a:outerShdw blurRad="38100" dist="38100" dir="2700000" algn="tl">
                    <a:srgbClr val="C0C0C0"/>
                  </a:outerShdw>
                </a:effectLst>
                <a:ea typeface="仿宋_GB2312" pitchFamily="49" charset="-122"/>
              </a:rPr>
              <a:t>有</a:t>
            </a:r>
            <a:r>
              <a:rPr lang="en-US" altLang="zh-CN" sz="2800" b="1" dirty="0" smtClean="0">
                <a:solidFill>
                  <a:srgbClr val="FF3300"/>
                </a:solidFill>
                <a:effectLst>
                  <a:outerShdw blurRad="38100" dist="38100" dir="2700000" algn="tl">
                    <a:srgbClr val="C0C0C0"/>
                  </a:outerShdw>
                </a:effectLst>
                <a:ea typeface="仿宋_GB2312" pitchFamily="49" charset="-122"/>
              </a:rPr>
              <a:t>n</a:t>
            </a:r>
            <a:r>
              <a:rPr lang="zh-CN" altLang="en-US" sz="2800" b="1" dirty="0" smtClean="0">
                <a:solidFill>
                  <a:srgbClr val="FF3300"/>
                </a:solidFill>
                <a:effectLst>
                  <a:outerShdw blurRad="38100" dist="38100" dir="2700000" algn="tl">
                    <a:srgbClr val="C0C0C0"/>
                  </a:outerShdw>
                </a:effectLst>
                <a:ea typeface="仿宋_GB2312" pitchFamily="49" charset="-122"/>
              </a:rPr>
              <a:t>个</a:t>
            </a:r>
            <a:r>
              <a:rPr lang="zh-CN" altLang="en-US" sz="2800" b="1" dirty="0">
                <a:solidFill>
                  <a:srgbClr val="FF3300"/>
                </a:solidFill>
                <a:effectLst>
                  <a:outerShdw blurRad="38100" dist="38100" dir="2700000" algn="tl">
                    <a:srgbClr val="C0C0C0"/>
                  </a:outerShdw>
                </a:effectLst>
                <a:ea typeface="仿宋_GB2312" pitchFamily="49" charset="-122"/>
              </a:rPr>
              <a:t>顶点的无向图</a:t>
            </a:r>
            <a:r>
              <a:rPr lang="zh-CN" altLang="en-US" sz="2800" b="1" dirty="0" smtClean="0">
                <a:solidFill>
                  <a:srgbClr val="FF3300"/>
                </a:solidFill>
                <a:effectLst>
                  <a:outerShdw blurRad="38100" dist="38100" dir="2700000" algn="tl">
                    <a:srgbClr val="C0C0C0"/>
                  </a:outerShdw>
                </a:effectLst>
                <a:ea typeface="仿宋_GB2312" pitchFamily="49" charset="-122"/>
              </a:rPr>
              <a:t>有</a:t>
            </a:r>
            <a:r>
              <a:rPr lang="en-US" altLang="zh-CN" sz="2800" b="1" dirty="0" smtClean="0">
                <a:solidFill>
                  <a:srgbClr val="FF3300"/>
                </a:solidFill>
                <a:effectLst>
                  <a:outerShdw blurRad="38100" dist="38100" dir="2700000" algn="tl">
                    <a:srgbClr val="C0C0C0"/>
                  </a:outerShdw>
                </a:effectLst>
                <a:ea typeface="仿宋_GB2312" pitchFamily="49" charset="-122"/>
              </a:rPr>
              <a:t>n(n-1</a:t>
            </a:r>
            <a:r>
              <a:rPr lang="en-US" altLang="zh-CN" sz="2800" b="1" dirty="0">
                <a:solidFill>
                  <a:srgbClr val="FF3300"/>
                </a:solidFill>
                <a:effectLst>
                  <a:outerShdw blurRad="38100" dist="38100" dir="2700000" algn="tl">
                    <a:srgbClr val="C0C0C0"/>
                  </a:outerShdw>
                </a:effectLst>
                <a:ea typeface="仿宋_GB2312" pitchFamily="49" charset="-122"/>
              </a:rPr>
              <a:t>)/</a:t>
            </a:r>
            <a:r>
              <a:rPr lang="en-US" altLang="zh-CN" sz="2800" b="1" dirty="0" smtClean="0">
                <a:solidFill>
                  <a:srgbClr val="FF3300"/>
                </a:solidFill>
                <a:effectLst>
                  <a:outerShdw blurRad="38100" dist="38100" dir="2700000" algn="tl">
                    <a:srgbClr val="C0C0C0"/>
                  </a:outerShdw>
                </a:effectLst>
                <a:ea typeface="仿宋_GB2312" pitchFamily="49" charset="-122"/>
              </a:rPr>
              <a:t>2</a:t>
            </a:r>
            <a:r>
              <a:rPr lang="zh-CN" altLang="en-US" sz="2800" b="1" dirty="0" smtClean="0">
                <a:solidFill>
                  <a:srgbClr val="FF3300"/>
                </a:solidFill>
                <a:effectLst>
                  <a:outerShdw blurRad="38100" dist="38100" dir="2700000" algn="tl">
                    <a:srgbClr val="C0C0C0"/>
                  </a:outerShdw>
                </a:effectLst>
                <a:ea typeface="仿宋_GB2312" pitchFamily="49" charset="-122"/>
              </a:rPr>
              <a:t>条</a:t>
            </a:r>
            <a:r>
              <a:rPr lang="zh-CN" altLang="en-US" sz="2800" b="1" dirty="0">
                <a:solidFill>
                  <a:srgbClr val="FF3300"/>
                </a:solidFill>
                <a:effectLst>
                  <a:outerShdw blurRad="38100" dist="38100" dir="2700000" algn="tl">
                    <a:srgbClr val="C0C0C0"/>
                  </a:outerShdw>
                </a:effectLst>
                <a:ea typeface="仿宋_GB2312" pitchFamily="49" charset="-122"/>
              </a:rPr>
              <a:t>边</a:t>
            </a:r>
            <a:r>
              <a:rPr lang="zh-CN" altLang="en-US" sz="2800" b="1" dirty="0">
                <a:solidFill>
                  <a:srgbClr val="008080"/>
                </a:solidFill>
                <a:effectLst>
                  <a:outerShdw blurRad="38100" dist="38100" dir="2700000" algn="tl">
                    <a:srgbClr val="C0C0C0"/>
                  </a:outerShdw>
                </a:effectLst>
                <a:ea typeface="仿宋_GB2312" pitchFamily="49" charset="-122"/>
              </a:rPr>
              <a:t>，则此图为完全无向图。</a:t>
            </a:r>
            <a:r>
              <a:rPr lang="zh-CN" altLang="en-US" sz="2800" b="1" dirty="0" smtClean="0">
                <a:solidFill>
                  <a:srgbClr val="008080"/>
                </a:solidFill>
                <a:effectLst>
                  <a:outerShdw blurRad="38100" dist="38100" dir="2700000" algn="tl">
                    <a:srgbClr val="C0C0C0"/>
                  </a:outerShdw>
                </a:effectLst>
                <a:ea typeface="仿宋_GB2312" pitchFamily="49" charset="-122"/>
              </a:rPr>
              <a:t>有</a:t>
            </a:r>
            <a:r>
              <a:rPr lang="en-US" altLang="zh-CN" sz="2800" b="1" dirty="0" smtClean="0">
                <a:solidFill>
                  <a:srgbClr val="FF3300"/>
                </a:solidFill>
                <a:effectLst>
                  <a:outerShdw blurRad="38100" dist="38100" dir="2700000" algn="tl">
                    <a:srgbClr val="C0C0C0"/>
                  </a:outerShdw>
                </a:effectLst>
                <a:ea typeface="仿宋_GB2312" pitchFamily="49" charset="-122"/>
              </a:rPr>
              <a:t>n</a:t>
            </a:r>
            <a:r>
              <a:rPr lang="zh-CN" altLang="en-US" sz="2800" b="1" dirty="0" smtClean="0">
                <a:solidFill>
                  <a:srgbClr val="FF3300"/>
                </a:solidFill>
                <a:effectLst>
                  <a:outerShdw blurRad="38100" dist="38100" dir="2700000" algn="tl">
                    <a:srgbClr val="C0C0C0"/>
                  </a:outerShdw>
                </a:effectLst>
                <a:ea typeface="仿宋_GB2312" pitchFamily="49" charset="-122"/>
              </a:rPr>
              <a:t>个</a:t>
            </a:r>
            <a:r>
              <a:rPr lang="zh-CN" altLang="en-US" sz="2800" b="1" dirty="0">
                <a:solidFill>
                  <a:srgbClr val="FF3300"/>
                </a:solidFill>
                <a:effectLst>
                  <a:outerShdw blurRad="38100" dist="38100" dir="2700000" algn="tl">
                    <a:srgbClr val="C0C0C0"/>
                  </a:outerShdw>
                </a:effectLst>
                <a:ea typeface="仿宋_GB2312" pitchFamily="49" charset="-122"/>
              </a:rPr>
              <a:t>顶点的有向图</a:t>
            </a:r>
            <a:r>
              <a:rPr lang="zh-CN" altLang="en-US" sz="2800" b="1" dirty="0" smtClean="0">
                <a:solidFill>
                  <a:srgbClr val="FF3300"/>
                </a:solidFill>
                <a:effectLst>
                  <a:outerShdw blurRad="38100" dist="38100" dir="2700000" algn="tl">
                    <a:srgbClr val="C0C0C0"/>
                  </a:outerShdw>
                </a:effectLst>
                <a:ea typeface="仿宋_GB2312" pitchFamily="49" charset="-122"/>
              </a:rPr>
              <a:t>有</a:t>
            </a:r>
            <a:r>
              <a:rPr lang="en-US" altLang="zh-CN" sz="2800" b="1" dirty="0" smtClean="0">
                <a:solidFill>
                  <a:srgbClr val="FF3300"/>
                </a:solidFill>
                <a:effectLst>
                  <a:outerShdw blurRad="38100" dist="38100" dir="2700000" algn="tl">
                    <a:srgbClr val="C0C0C0"/>
                  </a:outerShdw>
                </a:effectLst>
                <a:ea typeface="仿宋_GB2312" pitchFamily="49" charset="-122"/>
              </a:rPr>
              <a:t>n(n-1)</a:t>
            </a:r>
            <a:r>
              <a:rPr lang="zh-CN" altLang="en-US" sz="2800" b="1" dirty="0" smtClean="0">
                <a:solidFill>
                  <a:srgbClr val="FF3300"/>
                </a:solidFill>
                <a:effectLst>
                  <a:outerShdw blurRad="38100" dist="38100" dir="2700000" algn="tl">
                    <a:srgbClr val="C0C0C0"/>
                  </a:outerShdw>
                </a:effectLst>
                <a:ea typeface="仿宋_GB2312" pitchFamily="49" charset="-122"/>
              </a:rPr>
              <a:t>条</a:t>
            </a:r>
            <a:r>
              <a:rPr lang="zh-CN" altLang="en-US" sz="2800" b="1" dirty="0">
                <a:solidFill>
                  <a:srgbClr val="FF3300"/>
                </a:solidFill>
                <a:effectLst>
                  <a:outerShdw blurRad="38100" dist="38100" dir="2700000" algn="tl">
                    <a:srgbClr val="C0C0C0"/>
                  </a:outerShdw>
                </a:effectLst>
                <a:ea typeface="仿宋_GB2312" pitchFamily="49" charset="-122"/>
              </a:rPr>
              <a:t>边</a:t>
            </a:r>
            <a:r>
              <a:rPr lang="zh-CN" altLang="en-US" sz="2800" b="1" dirty="0">
                <a:solidFill>
                  <a:srgbClr val="008080"/>
                </a:solidFill>
                <a:effectLst>
                  <a:outerShdw blurRad="38100" dist="38100" dir="2700000" algn="tl">
                    <a:srgbClr val="C0C0C0"/>
                  </a:outerShdw>
                </a:effectLst>
                <a:ea typeface="仿宋_GB2312" pitchFamily="49" charset="-122"/>
              </a:rPr>
              <a:t>，则此图为完全有向图。</a:t>
            </a:r>
            <a:endParaRPr lang="zh-CN" altLang="en-US" sz="2800" dirty="0">
              <a:ea typeface="仿宋_GB2312" pitchFamily="49" charset="-122"/>
            </a:endParaRPr>
          </a:p>
        </p:txBody>
      </p:sp>
      <p:sp>
        <p:nvSpPr>
          <p:cNvPr id="261125" name="Oval 5"/>
          <p:cNvSpPr>
            <a:spLocks noChangeArrowheads="1"/>
          </p:cNvSpPr>
          <p:nvPr/>
        </p:nvSpPr>
        <p:spPr bwMode="auto">
          <a:xfrm>
            <a:off x="671513" y="4629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26" name="Oval 6"/>
          <p:cNvSpPr>
            <a:spLocks noChangeArrowheads="1"/>
          </p:cNvSpPr>
          <p:nvPr/>
        </p:nvSpPr>
        <p:spPr bwMode="auto">
          <a:xfrm>
            <a:off x="1738313" y="4629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27" name="Oval 7"/>
          <p:cNvSpPr>
            <a:spLocks noChangeArrowheads="1"/>
          </p:cNvSpPr>
          <p:nvPr/>
        </p:nvSpPr>
        <p:spPr bwMode="auto">
          <a:xfrm>
            <a:off x="1204913" y="3867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28" name="Oval 8"/>
          <p:cNvSpPr>
            <a:spLocks noChangeArrowheads="1"/>
          </p:cNvSpPr>
          <p:nvPr/>
        </p:nvSpPr>
        <p:spPr bwMode="auto">
          <a:xfrm>
            <a:off x="12049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29" name="Oval 9"/>
          <p:cNvSpPr>
            <a:spLocks noChangeArrowheads="1"/>
          </p:cNvSpPr>
          <p:nvPr/>
        </p:nvSpPr>
        <p:spPr bwMode="auto">
          <a:xfrm>
            <a:off x="24241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36" name="Oval 16"/>
          <p:cNvSpPr>
            <a:spLocks noChangeArrowheads="1"/>
          </p:cNvSpPr>
          <p:nvPr/>
        </p:nvSpPr>
        <p:spPr bwMode="auto">
          <a:xfrm>
            <a:off x="30337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37" name="Oval 17"/>
          <p:cNvSpPr>
            <a:spLocks noChangeArrowheads="1"/>
          </p:cNvSpPr>
          <p:nvPr/>
        </p:nvSpPr>
        <p:spPr bwMode="auto">
          <a:xfrm>
            <a:off x="36433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38" name="Oval 18"/>
          <p:cNvSpPr>
            <a:spLocks noChangeArrowheads="1"/>
          </p:cNvSpPr>
          <p:nvPr/>
        </p:nvSpPr>
        <p:spPr bwMode="auto">
          <a:xfrm>
            <a:off x="42529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39" name="Oval 19"/>
          <p:cNvSpPr>
            <a:spLocks noChangeArrowheads="1"/>
          </p:cNvSpPr>
          <p:nvPr/>
        </p:nvSpPr>
        <p:spPr bwMode="auto">
          <a:xfrm>
            <a:off x="2805113" y="4629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40" name="Oval 20"/>
          <p:cNvSpPr>
            <a:spLocks noChangeArrowheads="1"/>
          </p:cNvSpPr>
          <p:nvPr/>
        </p:nvSpPr>
        <p:spPr bwMode="auto">
          <a:xfrm>
            <a:off x="3948113" y="4629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41" name="Oval 21"/>
          <p:cNvSpPr>
            <a:spLocks noChangeArrowheads="1"/>
          </p:cNvSpPr>
          <p:nvPr/>
        </p:nvSpPr>
        <p:spPr bwMode="auto">
          <a:xfrm>
            <a:off x="3414713" y="39433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48" name="Oval 28"/>
          <p:cNvSpPr>
            <a:spLocks noChangeArrowheads="1"/>
          </p:cNvSpPr>
          <p:nvPr/>
        </p:nvSpPr>
        <p:spPr bwMode="auto">
          <a:xfrm>
            <a:off x="5472113" y="39433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49" name="Oval 29"/>
          <p:cNvSpPr>
            <a:spLocks noChangeArrowheads="1"/>
          </p:cNvSpPr>
          <p:nvPr/>
        </p:nvSpPr>
        <p:spPr bwMode="auto">
          <a:xfrm>
            <a:off x="5472113" y="47053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50" name="Oval 30"/>
          <p:cNvSpPr>
            <a:spLocks noChangeArrowheads="1"/>
          </p:cNvSpPr>
          <p:nvPr/>
        </p:nvSpPr>
        <p:spPr bwMode="auto">
          <a:xfrm>
            <a:off x="54721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57" name="Line 37"/>
          <p:cNvSpPr>
            <a:spLocks noChangeShapeType="1"/>
          </p:cNvSpPr>
          <p:nvPr/>
        </p:nvSpPr>
        <p:spPr bwMode="auto">
          <a:xfrm>
            <a:off x="5700713" y="5162550"/>
            <a:ext cx="0" cy="22860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261158" name="Oval 38"/>
          <p:cNvSpPr>
            <a:spLocks noChangeArrowheads="1"/>
          </p:cNvSpPr>
          <p:nvPr/>
        </p:nvSpPr>
        <p:spPr bwMode="auto">
          <a:xfrm>
            <a:off x="6538913" y="39433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59" name="Oval 39"/>
          <p:cNvSpPr>
            <a:spLocks noChangeArrowheads="1"/>
          </p:cNvSpPr>
          <p:nvPr/>
        </p:nvSpPr>
        <p:spPr bwMode="auto">
          <a:xfrm>
            <a:off x="7758113" y="39433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60" name="Oval 40"/>
          <p:cNvSpPr>
            <a:spLocks noChangeArrowheads="1"/>
          </p:cNvSpPr>
          <p:nvPr/>
        </p:nvSpPr>
        <p:spPr bwMode="auto">
          <a:xfrm>
            <a:off x="7148513" y="539115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1166" name="Line 46"/>
          <p:cNvSpPr>
            <a:spLocks noChangeShapeType="1"/>
          </p:cNvSpPr>
          <p:nvPr/>
        </p:nvSpPr>
        <p:spPr bwMode="auto">
          <a:xfrm>
            <a:off x="7681913" y="4019550"/>
            <a:ext cx="152400" cy="76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67" name="Line 47"/>
          <p:cNvSpPr>
            <a:spLocks noChangeShapeType="1"/>
          </p:cNvSpPr>
          <p:nvPr/>
        </p:nvSpPr>
        <p:spPr bwMode="auto">
          <a:xfrm rot="10800000">
            <a:off x="6996113" y="4248150"/>
            <a:ext cx="152400" cy="76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0" name="Line 50"/>
          <p:cNvSpPr>
            <a:spLocks noChangeShapeType="1"/>
          </p:cNvSpPr>
          <p:nvPr/>
        </p:nvSpPr>
        <p:spPr bwMode="auto">
          <a:xfrm rot="-2253034">
            <a:off x="7148513" y="5314950"/>
            <a:ext cx="1587" cy="228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1" name="Line 51"/>
          <p:cNvSpPr>
            <a:spLocks noChangeShapeType="1"/>
          </p:cNvSpPr>
          <p:nvPr/>
        </p:nvSpPr>
        <p:spPr bwMode="auto">
          <a:xfrm rot="9367210">
            <a:off x="6996113" y="4324350"/>
            <a:ext cx="1587" cy="228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2" name="Line 52"/>
          <p:cNvSpPr>
            <a:spLocks noChangeShapeType="1"/>
          </p:cNvSpPr>
          <p:nvPr/>
        </p:nvSpPr>
        <p:spPr bwMode="auto">
          <a:xfrm rot="21392571" flipH="1">
            <a:off x="7456488" y="5235575"/>
            <a:ext cx="73025" cy="150813"/>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3" name="Line 53"/>
          <p:cNvSpPr>
            <a:spLocks noChangeShapeType="1"/>
          </p:cNvSpPr>
          <p:nvPr/>
        </p:nvSpPr>
        <p:spPr bwMode="auto">
          <a:xfrm rot="10175820" flipH="1">
            <a:off x="7985125" y="4475163"/>
            <a:ext cx="76200" cy="152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6" name="Line 56"/>
          <p:cNvSpPr>
            <a:spLocks noChangeShapeType="1"/>
          </p:cNvSpPr>
          <p:nvPr/>
        </p:nvSpPr>
        <p:spPr bwMode="auto">
          <a:xfrm rot="-1144227">
            <a:off x="5548313" y="4552950"/>
            <a:ext cx="1587" cy="228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61177" name="Text Box 57"/>
          <p:cNvSpPr txBox="1">
            <a:spLocks noChangeArrowheads="1"/>
          </p:cNvSpPr>
          <p:nvPr/>
        </p:nvSpPr>
        <p:spPr bwMode="auto">
          <a:xfrm>
            <a:off x="1274763" y="3790950"/>
            <a:ext cx="387350" cy="579438"/>
          </a:xfrm>
          <a:prstGeom prst="rect">
            <a:avLst/>
          </a:prstGeom>
          <a:noFill/>
          <a:ln w="9525">
            <a:noFill/>
            <a:miter lim="800000"/>
            <a:headEnd/>
            <a:tailEnd/>
          </a:ln>
          <a:effectLst/>
        </p:spPr>
        <p:txBody>
          <a:bodyPr wrap="none">
            <a:spAutoFit/>
          </a:bodyPr>
          <a:lstStyle/>
          <a:p>
            <a:r>
              <a:rPr lang="en-US" altLang="zh-CN" sz="3200" b="1" dirty="0">
                <a:solidFill>
                  <a:schemeClr val="accent2"/>
                </a:solidFill>
              </a:rPr>
              <a:t>0</a:t>
            </a:r>
            <a:endParaRPr lang="en-US" altLang="zh-CN" dirty="0"/>
          </a:p>
        </p:txBody>
      </p:sp>
      <p:sp>
        <p:nvSpPr>
          <p:cNvPr id="261178" name="Text Box 58"/>
          <p:cNvSpPr txBox="1">
            <a:spLocks noChangeArrowheads="1"/>
          </p:cNvSpPr>
          <p:nvPr/>
        </p:nvSpPr>
        <p:spPr bwMode="auto">
          <a:xfrm>
            <a:off x="3414713" y="38671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1179" name="Text Box 59"/>
          <p:cNvSpPr txBox="1">
            <a:spLocks noChangeArrowheads="1"/>
          </p:cNvSpPr>
          <p:nvPr/>
        </p:nvSpPr>
        <p:spPr bwMode="auto">
          <a:xfrm>
            <a:off x="5541963" y="38671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1180" name="Text Box 60"/>
          <p:cNvSpPr txBox="1">
            <a:spLocks noChangeArrowheads="1"/>
          </p:cNvSpPr>
          <p:nvPr/>
        </p:nvSpPr>
        <p:spPr bwMode="auto">
          <a:xfrm>
            <a:off x="6538913" y="38671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1181" name="Text Box 61"/>
          <p:cNvSpPr txBox="1">
            <a:spLocks noChangeArrowheads="1"/>
          </p:cNvSpPr>
          <p:nvPr/>
        </p:nvSpPr>
        <p:spPr bwMode="auto">
          <a:xfrm>
            <a:off x="5541963" y="46593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1182" name="Text Box 62"/>
          <p:cNvSpPr txBox="1">
            <a:spLocks noChangeArrowheads="1"/>
          </p:cNvSpPr>
          <p:nvPr/>
        </p:nvSpPr>
        <p:spPr bwMode="auto">
          <a:xfrm>
            <a:off x="7827963" y="38671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1183" name="Text Box 63"/>
          <p:cNvSpPr txBox="1">
            <a:spLocks noChangeArrowheads="1"/>
          </p:cNvSpPr>
          <p:nvPr/>
        </p:nvSpPr>
        <p:spPr bwMode="auto">
          <a:xfrm>
            <a:off x="741363" y="4552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1184" name="Text Box 64"/>
          <p:cNvSpPr txBox="1">
            <a:spLocks noChangeArrowheads="1"/>
          </p:cNvSpPr>
          <p:nvPr/>
        </p:nvSpPr>
        <p:spPr bwMode="auto">
          <a:xfrm>
            <a:off x="2874963" y="4552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1185" name="Text Box 65"/>
          <p:cNvSpPr txBox="1">
            <a:spLocks noChangeArrowheads="1"/>
          </p:cNvSpPr>
          <p:nvPr/>
        </p:nvSpPr>
        <p:spPr bwMode="auto">
          <a:xfrm>
            <a:off x="1808163" y="4552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1186" name="Text Box 66"/>
          <p:cNvSpPr txBox="1">
            <a:spLocks noChangeArrowheads="1"/>
          </p:cNvSpPr>
          <p:nvPr/>
        </p:nvSpPr>
        <p:spPr bwMode="auto">
          <a:xfrm>
            <a:off x="4017963" y="4552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1187" name="Text Box 67"/>
          <p:cNvSpPr txBox="1">
            <a:spLocks noChangeArrowheads="1"/>
          </p:cNvSpPr>
          <p:nvPr/>
        </p:nvSpPr>
        <p:spPr bwMode="auto">
          <a:xfrm>
            <a:off x="554196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1188" name="Text Box 68"/>
          <p:cNvSpPr txBox="1">
            <a:spLocks noChangeArrowheads="1"/>
          </p:cNvSpPr>
          <p:nvPr/>
        </p:nvSpPr>
        <p:spPr bwMode="auto">
          <a:xfrm>
            <a:off x="721836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1189" name="Text Box 69"/>
          <p:cNvSpPr txBox="1">
            <a:spLocks noChangeArrowheads="1"/>
          </p:cNvSpPr>
          <p:nvPr/>
        </p:nvSpPr>
        <p:spPr bwMode="auto">
          <a:xfrm>
            <a:off x="432276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6</a:t>
            </a:r>
            <a:endParaRPr lang="en-US" altLang="zh-CN"/>
          </a:p>
        </p:txBody>
      </p:sp>
      <p:sp>
        <p:nvSpPr>
          <p:cNvPr id="261190" name="Text Box 70"/>
          <p:cNvSpPr txBox="1">
            <a:spLocks noChangeArrowheads="1"/>
          </p:cNvSpPr>
          <p:nvPr/>
        </p:nvSpPr>
        <p:spPr bwMode="auto">
          <a:xfrm>
            <a:off x="364331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5</a:t>
            </a:r>
            <a:endParaRPr lang="en-US" altLang="zh-CN"/>
          </a:p>
        </p:txBody>
      </p:sp>
      <p:sp>
        <p:nvSpPr>
          <p:cNvPr id="261191" name="Text Box 71"/>
          <p:cNvSpPr txBox="1">
            <a:spLocks noChangeArrowheads="1"/>
          </p:cNvSpPr>
          <p:nvPr/>
        </p:nvSpPr>
        <p:spPr bwMode="auto">
          <a:xfrm>
            <a:off x="303371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4</a:t>
            </a:r>
            <a:endParaRPr lang="en-US" altLang="zh-CN"/>
          </a:p>
        </p:txBody>
      </p:sp>
      <p:sp>
        <p:nvSpPr>
          <p:cNvPr id="261192" name="Text Box 72"/>
          <p:cNvSpPr txBox="1">
            <a:spLocks noChangeArrowheads="1"/>
          </p:cNvSpPr>
          <p:nvPr/>
        </p:nvSpPr>
        <p:spPr bwMode="auto">
          <a:xfrm>
            <a:off x="249396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261193" name="Text Box 73"/>
          <p:cNvSpPr txBox="1">
            <a:spLocks noChangeArrowheads="1"/>
          </p:cNvSpPr>
          <p:nvPr/>
        </p:nvSpPr>
        <p:spPr bwMode="auto">
          <a:xfrm>
            <a:off x="1274763" y="5314950"/>
            <a:ext cx="38735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63" name="灯片编号占位符 62"/>
          <p:cNvSpPr>
            <a:spLocks noGrp="1"/>
          </p:cNvSpPr>
          <p:nvPr>
            <p:ph type="sldNum" sz="quarter" idx="12"/>
          </p:nvPr>
        </p:nvSpPr>
        <p:spPr/>
        <p:txBody>
          <a:bodyPr/>
          <a:lstStyle/>
          <a:p>
            <a:fld id="{EB19EAB4-AE1B-4E29-9BB5-042721FF4900}" type="slidenum">
              <a:rPr lang="en-US" altLang="zh-CN" smtClean="0"/>
              <a:pPr/>
              <a:t>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75"/>
                                        </p:tgtEl>
                                        <p:attrNameLst>
                                          <p:attrName>style.visibility</p:attrName>
                                        </p:attrNameLst>
                                      </p:cBhvr>
                                      <p:to>
                                        <p:strVal val="visible"/>
                                      </p:to>
                                    </p:set>
                                    <p:anim calcmode="lin" valueType="num">
                                      <p:cBhvr additive="base">
                                        <p:cTn id="7" dur="500" fill="hold"/>
                                        <p:tgtEl>
                                          <p:spTgt spid="261175"/>
                                        </p:tgtEl>
                                        <p:attrNameLst>
                                          <p:attrName>ppt_x</p:attrName>
                                        </p:attrNameLst>
                                      </p:cBhvr>
                                      <p:tavLst>
                                        <p:tav tm="0">
                                          <p:val>
                                            <p:strVal val="#ppt_x"/>
                                          </p:val>
                                        </p:tav>
                                        <p:tav tm="100000">
                                          <p:val>
                                            <p:strVal val="#ppt_x"/>
                                          </p:val>
                                        </p:tav>
                                      </p:tavLst>
                                    </p:anim>
                                    <p:anim calcmode="lin" valueType="num">
                                      <p:cBhvr additive="base">
                                        <p:cTn id="8" dur="500" fill="hold"/>
                                        <p:tgtEl>
                                          <p:spTgt spid="2611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1174"/>
                                        </p:tgtEl>
                                        <p:attrNameLst>
                                          <p:attrName>style.visibility</p:attrName>
                                        </p:attrNameLst>
                                      </p:cBhvr>
                                      <p:to>
                                        <p:strVal val="visible"/>
                                      </p:to>
                                    </p:set>
                                    <p:anim calcmode="lin" valueType="num">
                                      <p:cBhvr additive="base">
                                        <p:cTn id="11" dur="500" fill="hold"/>
                                        <p:tgtEl>
                                          <p:spTgt spid="261174"/>
                                        </p:tgtEl>
                                        <p:attrNameLst>
                                          <p:attrName>ppt_x</p:attrName>
                                        </p:attrNameLst>
                                      </p:cBhvr>
                                      <p:tavLst>
                                        <p:tav tm="0">
                                          <p:val>
                                            <p:strVal val="#ppt_x"/>
                                          </p:val>
                                        </p:tav>
                                        <p:tav tm="100000">
                                          <p:val>
                                            <p:strVal val="#ppt_x"/>
                                          </p:val>
                                        </p:tav>
                                      </p:tavLst>
                                    </p:anim>
                                    <p:anim calcmode="lin" valueType="num">
                                      <p:cBhvr additive="base">
                                        <p:cTn id="12" dur="500" fill="hold"/>
                                        <p:tgtEl>
                                          <p:spTgt spid="26117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1169"/>
                                        </p:tgtEl>
                                        <p:attrNameLst>
                                          <p:attrName>style.visibility</p:attrName>
                                        </p:attrNameLst>
                                      </p:cBhvr>
                                      <p:to>
                                        <p:strVal val="visible"/>
                                      </p:to>
                                    </p:set>
                                    <p:anim calcmode="lin" valueType="num">
                                      <p:cBhvr additive="base">
                                        <p:cTn id="15" dur="500" fill="hold"/>
                                        <p:tgtEl>
                                          <p:spTgt spid="261169"/>
                                        </p:tgtEl>
                                        <p:attrNameLst>
                                          <p:attrName>ppt_x</p:attrName>
                                        </p:attrNameLst>
                                      </p:cBhvr>
                                      <p:tavLst>
                                        <p:tav tm="0">
                                          <p:val>
                                            <p:strVal val="#ppt_x"/>
                                          </p:val>
                                        </p:tav>
                                        <p:tav tm="100000">
                                          <p:val>
                                            <p:strVal val="#ppt_x"/>
                                          </p:val>
                                        </p:tav>
                                      </p:tavLst>
                                    </p:anim>
                                    <p:anim calcmode="lin" valueType="num">
                                      <p:cBhvr additive="base">
                                        <p:cTn id="16" dur="500" fill="hold"/>
                                        <p:tgtEl>
                                          <p:spTgt spid="2611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1168"/>
                                        </p:tgtEl>
                                        <p:attrNameLst>
                                          <p:attrName>style.visibility</p:attrName>
                                        </p:attrNameLst>
                                      </p:cBhvr>
                                      <p:to>
                                        <p:strVal val="visible"/>
                                      </p:to>
                                    </p:set>
                                    <p:anim calcmode="lin" valueType="num">
                                      <p:cBhvr additive="base">
                                        <p:cTn id="19" dur="500" fill="hold"/>
                                        <p:tgtEl>
                                          <p:spTgt spid="261168"/>
                                        </p:tgtEl>
                                        <p:attrNameLst>
                                          <p:attrName>ppt_x</p:attrName>
                                        </p:attrNameLst>
                                      </p:cBhvr>
                                      <p:tavLst>
                                        <p:tav tm="0">
                                          <p:val>
                                            <p:strVal val="#ppt_x"/>
                                          </p:val>
                                        </p:tav>
                                        <p:tav tm="100000">
                                          <p:val>
                                            <p:strVal val="#ppt_x"/>
                                          </p:val>
                                        </p:tav>
                                      </p:tavLst>
                                    </p:anim>
                                    <p:anim calcmode="lin" valueType="num">
                                      <p:cBhvr additive="base">
                                        <p:cTn id="20" dur="500" fill="hold"/>
                                        <p:tgtEl>
                                          <p:spTgt spid="2611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1165"/>
                                        </p:tgtEl>
                                        <p:attrNameLst>
                                          <p:attrName>style.visibility</p:attrName>
                                        </p:attrNameLst>
                                      </p:cBhvr>
                                      <p:to>
                                        <p:strVal val="visible"/>
                                      </p:to>
                                    </p:set>
                                    <p:anim calcmode="lin" valueType="num">
                                      <p:cBhvr additive="base">
                                        <p:cTn id="23" dur="500" fill="hold"/>
                                        <p:tgtEl>
                                          <p:spTgt spid="261165"/>
                                        </p:tgtEl>
                                        <p:attrNameLst>
                                          <p:attrName>ppt_x</p:attrName>
                                        </p:attrNameLst>
                                      </p:cBhvr>
                                      <p:tavLst>
                                        <p:tav tm="0">
                                          <p:val>
                                            <p:strVal val="#ppt_x"/>
                                          </p:val>
                                        </p:tav>
                                        <p:tav tm="100000">
                                          <p:val>
                                            <p:strVal val="#ppt_x"/>
                                          </p:val>
                                        </p:tav>
                                      </p:tavLst>
                                    </p:anim>
                                    <p:anim calcmode="lin" valueType="num">
                                      <p:cBhvr additive="base">
                                        <p:cTn id="24" dur="500" fill="hold"/>
                                        <p:tgtEl>
                                          <p:spTgt spid="2611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1145"/>
                                        </p:tgtEl>
                                        <p:attrNameLst>
                                          <p:attrName>style.visibility</p:attrName>
                                        </p:attrNameLst>
                                      </p:cBhvr>
                                      <p:to>
                                        <p:strVal val="visible"/>
                                      </p:to>
                                    </p:set>
                                    <p:anim calcmode="lin" valueType="num">
                                      <p:cBhvr additive="base">
                                        <p:cTn id="27" dur="500" fill="hold"/>
                                        <p:tgtEl>
                                          <p:spTgt spid="261145"/>
                                        </p:tgtEl>
                                        <p:attrNameLst>
                                          <p:attrName>ppt_x</p:attrName>
                                        </p:attrNameLst>
                                      </p:cBhvr>
                                      <p:tavLst>
                                        <p:tav tm="0">
                                          <p:val>
                                            <p:strVal val="#ppt_x"/>
                                          </p:val>
                                        </p:tav>
                                        <p:tav tm="100000">
                                          <p:val>
                                            <p:strVal val="#ppt_x"/>
                                          </p:val>
                                        </p:tav>
                                      </p:tavLst>
                                    </p:anim>
                                    <p:anim calcmode="lin" valueType="num">
                                      <p:cBhvr additive="base">
                                        <p:cTn id="28" dur="500" fill="hold"/>
                                        <p:tgtEl>
                                          <p:spTgt spid="2611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1146"/>
                                        </p:tgtEl>
                                        <p:attrNameLst>
                                          <p:attrName>style.visibility</p:attrName>
                                        </p:attrNameLst>
                                      </p:cBhvr>
                                      <p:to>
                                        <p:strVal val="visible"/>
                                      </p:to>
                                    </p:set>
                                    <p:anim calcmode="lin" valueType="num">
                                      <p:cBhvr additive="base">
                                        <p:cTn id="31" dur="500" fill="hold"/>
                                        <p:tgtEl>
                                          <p:spTgt spid="261146"/>
                                        </p:tgtEl>
                                        <p:attrNameLst>
                                          <p:attrName>ppt_x</p:attrName>
                                        </p:attrNameLst>
                                      </p:cBhvr>
                                      <p:tavLst>
                                        <p:tav tm="0">
                                          <p:val>
                                            <p:strVal val="#ppt_x"/>
                                          </p:val>
                                        </p:tav>
                                        <p:tav tm="100000">
                                          <p:val>
                                            <p:strVal val="#ppt_x"/>
                                          </p:val>
                                        </p:tav>
                                      </p:tavLst>
                                    </p:anim>
                                    <p:anim calcmode="lin" valueType="num">
                                      <p:cBhvr additive="base">
                                        <p:cTn id="32" dur="500" fill="hold"/>
                                        <p:tgtEl>
                                          <p:spTgt spid="2611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1147"/>
                                        </p:tgtEl>
                                        <p:attrNameLst>
                                          <p:attrName>style.visibility</p:attrName>
                                        </p:attrNameLst>
                                      </p:cBhvr>
                                      <p:to>
                                        <p:strVal val="visible"/>
                                      </p:to>
                                    </p:set>
                                    <p:anim calcmode="lin" valueType="num">
                                      <p:cBhvr additive="base">
                                        <p:cTn id="35" dur="500" fill="hold"/>
                                        <p:tgtEl>
                                          <p:spTgt spid="261147"/>
                                        </p:tgtEl>
                                        <p:attrNameLst>
                                          <p:attrName>ppt_x</p:attrName>
                                        </p:attrNameLst>
                                      </p:cBhvr>
                                      <p:tavLst>
                                        <p:tav tm="0">
                                          <p:val>
                                            <p:strVal val="#ppt_x"/>
                                          </p:val>
                                        </p:tav>
                                        <p:tav tm="100000">
                                          <p:val>
                                            <p:strVal val="#ppt_x"/>
                                          </p:val>
                                        </p:tav>
                                      </p:tavLst>
                                    </p:anim>
                                    <p:anim calcmode="lin" valueType="num">
                                      <p:cBhvr additive="base">
                                        <p:cTn id="36" dur="500" fill="hold"/>
                                        <p:tgtEl>
                                          <p:spTgt spid="2611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61144"/>
                                        </p:tgtEl>
                                        <p:attrNameLst>
                                          <p:attrName>style.visibility</p:attrName>
                                        </p:attrNameLst>
                                      </p:cBhvr>
                                      <p:to>
                                        <p:strVal val="visible"/>
                                      </p:to>
                                    </p:set>
                                    <p:anim calcmode="lin" valueType="num">
                                      <p:cBhvr additive="base">
                                        <p:cTn id="39" dur="500" fill="hold"/>
                                        <p:tgtEl>
                                          <p:spTgt spid="261144"/>
                                        </p:tgtEl>
                                        <p:attrNameLst>
                                          <p:attrName>ppt_x</p:attrName>
                                        </p:attrNameLst>
                                      </p:cBhvr>
                                      <p:tavLst>
                                        <p:tav tm="0">
                                          <p:val>
                                            <p:strVal val="#ppt_x"/>
                                          </p:val>
                                        </p:tav>
                                        <p:tav tm="100000">
                                          <p:val>
                                            <p:strVal val="#ppt_x"/>
                                          </p:val>
                                        </p:tav>
                                      </p:tavLst>
                                    </p:anim>
                                    <p:anim calcmode="lin" valueType="num">
                                      <p:cBhvr additive="base">
                                        <p:cTn id="40" dur="500" fill="hold"/>
                                        <p:tgtEl>
                                          <p:spTgt spid="2611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1143"/>
                                        </p:tgtEl>
                                        <p:attrNameLst>
                                          <p:attrName>style.visibility</p:attrName>
                                        </p:attrNameLst>
                                      </p:cBhvr>
                                      <p:to>
                                        <p:strVal val="visible"/>
                                      </p:to>
                                    </p:set>
                                    <p:anim calcmode="lin" valueType="num">
                                      <p:cBhvr additive="base">
                                        <p:cTn id="43" dur="500" fill="hold"/>
                                        <p:tgtEl>
                                          <p:spTgt spid="261143"/>
                                        </p:tgtEl>
                                        <p:attrNameLst>
                                          <p:attrName>ppt_x</p:attrName>
                                        </p:attrNameLst>
                                      </p:cBhvr>
                                      <p:tavLst>
                                        <p:tav tm="0">
                                          <p:val>
                                            <p:strVal val="#ppt_x"/>
                                          </p:val>
                                        </p:tav>
                                        <p:tav tm="100000">
                                          <p:val>
                                            <p:strVal val="#ppt_x"/>
                                          </p:val>
                                        </p:tav>
                                      </p:tavLst>
                                    </p:anim>
                                    <p:anim calcmode="lin" valueType="num">
                                      <p:cBhvr additive="base">
                                        <p:cTn id="44" dur="500" fill="hold"/>
                                        <p:tgtEl>
                                          <p:spTgt spid="26114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1142"/>
                                        </p:tgtEl>
                                        <p:attrNameLst>
                                          <p:attrName>style.visibility</p:attrName>
                                        </p:attrNameLst>
                                      </p:cBhvr>
                                      <p:to>
                                        <p:strVal val="visible"/>
                                      </p:to>
                                    </p:set>
                                    <p:anim calcmode="lin" valueType="num">
                                      <p:cBhvr additive="base">
                                        <p:cTn id="47" dur="500" fill="hold"/>
                                        <p:tgtEl>
                                          <p:spTgt spid="261142"/>
                                        </p:tgtEl>
                                        <p:attrNameLst>
                                          <p:attrName>ppt_x</p:attrName>
                                        </p:attrNameLst>
                                      </p:cBhvr>
                                      <p:tavLst>
                                        <p:tav tm="0">
                                          <p:val>
                                            <p:strVal val="#ppt_x"/>
                                          </p:val>
                                        </p:tav>
                                        <p:tav tm="100000">
                                          <p:val>
                                            <p:strVal val="#ppt_x"/>
                                          </p:val>
                                        </p:tav>
                                      </p:tavLst>
                                    </p:anim>
                                    <p:anim calcmode="lin" valueType="num">
                                      <p:cBhvr additive="base">
                                        <p:cTn id="48" dur="500" fill="hold"/>
                                        <p:tgtEl>
                                          <p:spTgt spid="26114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1135"/>
                                        </p:tgtEl>
                                        <p:attrNameLst>
                                          <p:attrName>style.visibility</p:attrName>
                                        </p:attrNameLst>
                                      </p:cBhvr>
                                      <p:to>
                                        <p:strVal val="visible"/>
                                      </p:to>
                                    </p:set>
                                    <p:anim calcmode="lin" valueType="num">
                                      <p:cBhvr additive="base">
                                        <p:cTn id="51" dur="500" fill="hold"/>
                                        <p:tgtEl>
                                          <p:spTgt spid="261135"/>
                                        </p:tgtEl>
                                        <p:attrNameLst>
                                          <p:attrName>ppt_x</p:attrName>
                                        </p:attrNameLst>
                                      </p:cBhvr>
                                      <p:tavLst>
                                        <p:tav tm="0">
                                          <p:val>
                                            <p:strVal val="#ppt_x"/>
                                          </p:val>
                                        </p:tav>
                                        <p:tav tm="100000">
                                          <p:val>
                                            <p:strVal val="#ppt_x"/>
                                          </p:val>
                                        </p:tav>
                                      </p:tavLst>
                                    </p:anim>
                                    <p:anim calcmode="lin" valueType="num">
                                      <p:cBhvr additive="base">
                                        <p:cTn id="52" dur="500" fill="hold"/>
                                        <p:tgtEl>
                                          <p:spTgt spid="26113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1134"/>
                                        </p:tgtEl>
                                        <p:attrNameLst>
                                          <p:attrName>style.visibility</p:attrName>
                                        </p:attrNameLst>
                                      </p:cBhvr>
                                      <p:to>
                                        <p:strVal val="visible"/>
                                      </p:to>
                                    </p:set>
                                    <p:anim calcmode="lin" valueType="num">
                                      <p:cBhvr additive="base">
                                        <p:cTn id="55" dur="500" fill="hold"/>
                                        <p:tgtEl>
                                          <p:spTgt spid="261134"/>
                                        </p:tgtEl>
                                        <p:attrNameLst>
                                          <p:attrName>ppt_x</p:attrName>
                                        </p:attrNameLst>
                                      </p:cBhvr>
                                      <p:tavLst>
                                        <p:tav tm="0">
                                          <p:val>
                                            <p:strVal val="#ppt_x"/>
                                          </p:val>
                                        </p:tav>
                                        <p:tav tm="100000">
                                          <p:val>
                                            <p:strVal val="#ppt_x"/>
                                          </p:val>
                                        </p:tav>
                                      </p:tavLst>
                                    </p:anim>
                                    <p:anim calcmode="lin" valueType="num">
                                      <p:cBhvr additive="base">
                                        <p:cTn id="56" dur="500" fill="hold"/>
                                        <p:tgtEl>
                                          <p:spTgt spid="26113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1133"/>
                                        </p:tgtEl>
                                        <p:attrNameLst>
                                          <p:attrName>style.visibility</p:attrName>
                                        </p:attrNameLst>
                                      </p:cBhvr>
                                      <p:to>
                                        <p:strVal val="visible"/>
                                      </p:to>
                                    </p:set>
                                    <p:anim calcmode="lin" valueType="num">
                                      <p:cBhvr additive="base">
                                        <p:cTn id="59" dur="500" fill="hold"/>
                                        <p:tgtEl>
                                          <p:spTgt spid="261133"/>
                                        </p:tgtEl>
                                        <p:attrNameLst>
                                          <p:attrName>ppt_x</p:attrName>
                                        </p:attrNameLst>
                                      </p:cBhvr>
                                      <p:tavLst>
                                        <p:tav tm="0">
                                          <p:val>
                                            <p:strVal val="#ppt_x"/>
                                          </p:val>
                                        </p:tav>
                                        <p:tav tm="100000">
                                          <p:val>
                                            <p:strVal val="#ppt_x"/>
                                          </p:val>
                                        </p:tav>
                                      </p:tavLst>
                                    </p:anim>
                                    <p:anim calcmode="lin" valueType="num">
                                      <p:cBhvr additive="base">
                                        <p:cTn id="60" dur="500" fill="hold"/>
                                        <p:tgtEl>
                                          <p:spTgt spid="26113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1132"/>
                                        </p:tgtEl>
                                        <p:attrNameLst>
                                          <p:attrName>style.visibility</p:attrName>
                                        </p:attrNameLst>
                                      </p:cBhvr>
                                      <p:to>
                                        <p:strVal val="visible"/>
                                      </p:to>
                                    </p:set>
                                    <p:anim calcmode="lin" valueType="num">
                                      <p:cBhvr additive="base">
                                        <p:cTn id="63" dur="500" fill="hold"/>
                                        <p:tgtEl>
                                          <p:spTgt spid="261132"/>
                                        </p:tgtEl>
                                        <p:attrNameLst>
                                          <p:attrName>ppt_x</p:attrName>
                                        </p:attrNameLst>
                                      </p:cBhvr>
                                      <p:tavLst>
                                        <p:tav tm="0">
                                          <p:val>
                                            <p:strVal val="#ppt_x"/>
                                          </p:val>
                                        </p:tav>
                                        <p:tav tm="100000">
                                          <p:val>
                                            <p:strVal val="#ppt_x"/>
                                          </p:val>
                                        </p:tav>
                                      </p:tavLst>
                                    </p:anim>
                                    <p:anim calcmode="lin" valueType="num">
                                      <p:cBhvr additive="base">
                                        <p:cTn id="64" dur="500" fill="hold"/>
                                        <p:tgtEl>
                                          <p:spTgt spid="2611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1131"/>
                                        </p:tgtEl>
                                        <p:attrNameLst>
                                          <p:attrName>style.visibility</p:attrName>
                                        </p:attrNameLst>
                                      </p:cBhvr>
                                      <p:to>
                                        <p:strVal val="visible"/>
                                      </p:to>
                                    </p:set>
                                    <p:anim calcmode="lin" valueType="num">
                                      <p:cBhvr additive="base">
                                        <p:cTn id="67" dur="500" fill="hold"/>
                                        <p:tgtEl>
                                          <p:spTgt spid="261131"/>
                                        </p:tgtEl>
                                        <p:attrNameLst>
                                          <p:attrName>ppt_x</p:attrName>
                                        </p:attrNameLst>
                                      </p:cBhvr>
                                      <p:tavLst>
                                        <p:tav tm="0">
                                          <p:val>
                                            <p:strVal val="#ppt_x"/>
                                          </p:val>
                                        </p:tav>
                                        <p:tav tm="100000">
                                          <p:val>
                                            <p:strVal val="#ppt_x"/>
                                          </p:val>
                                        </p:tav>
                                      </p:tavLst>
                                    </p:anim>
                                    <p:anim calcmode="lin" valueType="num">
                                      <p:cBhvr additive="base">
                                        <p:cTn id="68" dur="500" fill="hold"/>
                                        <p:tgtEl>
                                          <p:spTgt spid="26113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1130"/>
                                        </p:tgtEl>
                                        <p:attrNameLst>
                                          <p:attrName>style.visibility</p:attrName>
                                        </p:attrNameLst>
                                      </p:cBhvr>
                                      <p:to>
                                        <p:strVal val="visible"/>
                                      </p:to>
                                    </p:set>
                                    <p:anim calcmode="lin" valueType="num">
                                      <p:cBhvr additive="base">
                                        <p:cTn id="71" dur="500" fill="hold"/>
                                        <p:tgtEl>
                                          <p:spTgt spid="261130"/>
                                        </p:tgtEl>
                                        <p:attrNameLst>
                                          <p:attrName>ppt_x</p:attrName>
                                        </p:attrNameLst>
                                      </p:cBhvr>
                                      <p:tavLst>
                                        <p:tav tm="0">
                                          <p:val>
                                            <p:strVal val="#ppt_x"/>
                                          </p:val>
                                        </p:tav>
                                        <p:tav tm="100000">
                                          <p:val>
                                            <p:strVal val="#ppt_x"/>
                                          </p:val>
                                        </p:tav>
                                      </p:tavLst>
                                    </p:anim>
                                    <p:anim calcmode="lin" valueType="num">
                                      <p:cBhvr additive="base">
                                        <p:cTn id="72" dur="500" fill="hold"/>
                                        <p:tgtEl>
                                          <p:spTgt spid="2611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1125"/>
                                        </p:tgtEl>
                                        <p:attrNameLst>
                                          <p:attrName>style.visibility</p:attrName>
                                        </p:attrNameLst>
                                      </p:cBhvr>
                                      <p:to>
                                        <p:strVal val="visible"/>
                                      </p:to>
                                    </p:set>
                                    <p:anim calcmode="lin" valueType="num">
                                      <p:cBhvr additive="base">
                                        <p:cTn id="75" dur="500" fill="hold"/>
                                        <p:tgtEl>
                                          <p:spTgt spid="261125"/>
                                        </p:tgtEl>
                                        <p:attrNameLst>
                                          <p:attrName>ppt_x</p:attrName>
                                        </p:attrNameLst>
                                      </p:cBhvr>
                                      <p:tavLst>
                                        <p:tav tm="0">
                                          <p:val>
                                            <p:strVal val="#ppt_x"/>
                                          </p:val>
                                        </p:tav>
                                        <p:tav tm="100000">
                                          <p:val>
                                            <p:strVal val="#ppt_x"/>
                                          </p:val>
                                        </p:tav>
                                      </p:tavLst>
                                    </p:anim>
                                    <p:anim calcmode="lin" valueType="num">
                                      <p:cBhvr additive="base">
                                        <p:cTn id="76" dur="500" fill="hold"/>
                                        <p:tgtEl>
                                          <p:spTgt spid="26112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61126"/>
                                        </p:tgtEl>
                                        <p:attrNameLst>
                                          <p:attrName>style.visibility</p:attrName>
                                        </p:attrNameLst>
                                      </p:cBhvr>
                                      <p:to>
                                        <p:strVal val="visible"/>
                                      </p:to>
                                    </p:set>
                                    <p:anim calcmode="lin" valueType="num">
                                      <p:cBhvr additive="base">
                                        <p:cTn id="79" dur="500" fill="hold"/>
                                        <p:tgtEl>
                                          <p:spTgt spid="261126"/>
                                        </p:tgtEl>
                                        <p:attrNameLst>
                                          <p:attrName>ppt_x</p:attrName>
                                        </p:attrNameLst>
                                      </p:cBhvr>
                                      <p:tavLst>
                                        <p:tav tm="0">
                                          <p:val>
                                            <p:strVal val="#ppt_x"/>
                                          </p:val>
                                        </p:tav>
                                        <p:tav tm="100000">
                                          <p:val>
                                            <p:strVal val="#ppt_x"/>
                                          </p:val>
                                        </p:tav>
                                      </p:tavLst>
                                    </p:anim>
                                    <p:anim calcmode="lin" valueType="num">
                                      <p:cBhvr additive="base">
                                        <p:cTn id="80" dur="500" fill="hold"/>
                                        <p:tgtEl>
                                          <p:spTgt spid="2611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1127"/>
                                        </p:tgtEl>
                                        <p:attrNameLst>
                                          <p:attrName>style.visibility</p:attrName>
                                        </p:attrNameLst>
                                      </p:cBhvr>
                                      <p:to>
                                        <p:strVal val="visible"/>
                                      </p:to>
                                    </p:set>
                                    <p:anim calcmode="lin" valueType="num">
                                      <p:cBhvr additive="base">
                                        <p:cTn id="83" dur="500" fill="hold"/>
                                        <p:tgtEl>
                                          <p:spTgt spid="261127"/>
                                        </p:tgtEl>
                                        <p:attrNameLst>
                                          <p:attrName>ppt_x</p:attrName>
                                        </p:attrNameLst>
                                      </p:cBhvr>
                                      <p:tavLst>
                                        <p:tav tm="0">
                                          <p:val>
                                            <p:strVal val="#ppt_x"/>
                                          </p:val>
                                        </p:tav>
                                        <p:tav tm="100000">
                                          <p:val>
                                            <p:strVal val="#ppt_x"/>
                                          </p:val>
                                        </p:tav>
                                      </p:tavLst>
                                    </p:anim>
                                    <p:anim calcmode="lin" valueType="num">
                                      <p:cBhvr additive="base">
                                        <p:cTn id="84" dur="500" fill="hold"/>
                                        <p:tgtEl>
                                          <p:spTgt spid="26112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1128"/>
                                        </p:tgtEl>
                                        <p:attrNameLst>
                                          <p:attrName>style.visibility</p:attrName>
                                        </p:attrNameLst>
                                      </p:cBhvr>
                                      <p:to>
                                        <p:strVal val="visible"/>
                                      </p:to>
                                    </p:set>
                                    <p:anim calcmode="lin" valueType="num">
                                      <p:cBhvr additive="base">
                                        <p:cTn id="87" dur="500" fill="hold"/>
                                        <p:tgtEl>
                                          <p:spTgt spid="261128"/>
                                        </p:tgtEl>
                                        <p:attrNameLst>
                                          <p:attrName>ppt_x</p:attrName>
                                        </p:attrNameLst>
                                      </p:cBhvr>
                                      <p:tavLst>
                                        <p:tav tm="0">
                                          <p:val>
                                            <p:strVal val="#ppt_x"/>
                                          </p:val>
                                        </p:tav>
                                        <p:tav tm="100000">
                                          <p:val>
                                            <p:strVal val="#ppt_x"/>
                                          </p:val>
                                        </p:tav>
                                      </p:tavLst>
                                    </p:anim>
                                    <p:anim calcmode="lin" valueType="num">
                                      <p:cBhvr additive="base">
                                        <p:cTn id="88" dur="500" fill="hold"/>
                                        <p:tgtEl>
                                          <p:spTgt spid="2611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1129"/>
                                        </p:tgtEl>
                                        <p:attrNameLst>
                                          <p:attrName>style.visibility</p:attrName>
                                        </p:attrNameLst>
                                      </p:cBhvr>
                                      <p:to>
                                        <p:strVal val="visible"/>
                                      </p:to>
                                    </p:set>
                                    <p:anim calcmode="lin" valueType="num">
                                      <p:cBhvr additive="base">
                                        <p:cTn id="91" dur="500" fill="hold"/>
                                        <p:tgtEl>
                                          <p:spTgt spid="261129"/>
                                        </p:tgtEl>
                                        <p:attrNameLst>
                                          <p:attrName>ppt_x</p:attrName>
                                        </p:attrNameLst>
                                      </p:cBhvr>
                                      <p:tavLst>
                                        <p:tav tm="0">
                                          <p:val>
                                            <p:strVal val="#ppt_x"/>
                                          </p:val>
                                        </p:tav>
                                        <p:tav tm="100000">
                                          <p:val>
                                            <p:strVal val="#ppt_x"/>
                                          </p:val>
                                        </p:tav>
                                      </p:tavLst>
                                    </p:anim>
                                    <p:anim calcmode="lin" valueType="num">
                                      <p:cBhvr additive="base">
                                        <p:cTn id="92" dur="500" fill="hold"/>
                                        <p:tgtEl>
                                          <p:spTgt spid="2611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1136"/>
                                        </p:tgtEl>
                                        <p:attrNameLst>
                                          <p:attrName>style.visibility</p:attrName>
                                        </p:attrNameLst>
                                      </p:cBhvr>
                                      <p:to>
                                        <p:strVal val="visible"/>
                                      </p:to>
                                    </p:set>
                                    <p:anim calcmode="lin" valueType="num">
                                      <p:cBhvr additive="base">
                                        <p:cTn id="95" dur="500" fill="hold"/>
                                        <p:tgtEl>
                                          <p:spTgt spid="261136"/>
                                        </p:tgtEl>
                                        <p:attrNameLst>
                                          <p:attrName>ppt_x</p:attrName>
                                        </p:attrNameLst>
                                      </p:cBhvr>
                                      <p:tavLst>
                                        <p:tav tm="0">
                                          <p:val>
                                            <p:strVal val="#ppt_x"/>
                                          </p:val>
                                        </p:tav>
                                        <p:tav tm="100000">
                                          <p:val>
                                            <p:strVal val="#ppt_x"/>
                                          </p:val>
                                        </p:tav>
                                      </p:tavLst>
                                    </p:anim>
                                    <p:anim calcmode="lin" valueType="num">
                                      <p:cBhvr additive="base">
                                        <p:cTn id="96" dur="500" fill="hold"/>
                                        <p:tgtEl>
                                          <p:spTgt spid="26113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61137"/>
                                        </p:tgtEl>
                                        <p:attrNameLst>
                                          <p:attrName>style.visibility</p:attrName>
                                        </p:attrNameLst>
                                      </p:cBhvr>
                                      <p:to>
                                        <p:strVal val="visible"/>
                                      </p:to>
                                    </p:set>
                                    <p:anim calcmode="lin" valueType="num">
                                      <p:cBhvr additive="base">
                                        <p:cTn id="99" dur="500" fill="hold"/>
                                        <p:tgtEl>
                                          <p:spTgt spid="261137"/>
                                        </p:tgtEl>
                                        <p:attrNameLst>
                                          <p:attrName>ppt_x</p:attrName>
                                        </p:attrNameLst>
                                      </p:cBhvr>
                                      <p:tavLst>
                                        <p:tav tm="0">
                                          <p:val>
                                            <p:strVal val="#ppt_x"/>
                                          </p:val>
                                        </p:tav>
                                        <p:tav tm="100000">
                                          <p:val>
                                            <p:strVal val="#ppt_x"/>
                                          </p:val>
                                        </p:tav>
                                      </p:tavLst>
                                    </p:anim>
                                    <p:anim calcmode="lin" valueType="num">
                                      <p:cBhvr additive="base">
                                        <p:cTn id="100" dur="500" fill="hold"/>
                                        <p:tgtEl>
                                          <p:spTgt spid="26113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61138"/>
                                        </p:tgtEl>
                                        <p:attrNameLst>
                                          <p:attrName>style.visibility</p:attrName>
                                        </p:attrNameLst>
                                      </p:cBhvr>
                                      <p:to>
                                        <p:strVal val="visible"/>
                                      </p:to>
                                    </p:set>
                                    <p:anim calcmode="lin" valueType="num">
                                      <p:cBhvr additive="base">
                                        <p:cTn id="103" dur="500" fill="hold"/>
                                        <p:tgtEl>
                                          <p:spTgt spid="261138"/>
                                        </p:tgtEl>
                                        <p:attrNameLst>
                                          <p:attrName>ppt_x</p:attrName>
                                        </p:attrNameLst>
                                      </p:cBhvr>
                                      <p:tavLst>
                                        <p:tav tm="0">
                                          <p:val>
                                            <p:strVal val="#ppt_x"/>
                                          </p:val>
                                        </p:tav>
                                        <p:tav tm="100000">
                                          <p:val>
                                            <p:strVal val="#ppt_x"/>
                                          </p:val>
                                        </p:tav>
                                      </p:tavLst>
                                    </p:anim>
                                    <p:anim calcmode="lin" valueType="num">
                                      <p:cBhvr additive="base">
                                        <p:cTn id="104" dur="500" fill="hold"/>
                                        <p:tgtEl>
                                          <p:spTgt spid="26113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61139"/>
                                        </p:tgtEl>
                                        <p:attrNameLst>
                                          <p:attrName>style.visibility</p:attrName>
                                        </p:attrNameLst>
                                      </p:cBhvr>
                                      <p:to>
                                        <p:strVal val="visible"/>
                                      </p:to>
                                    </p:set>
                                    <p:anim calcmode="lin" valueType="num">
                                      <p:cBhvr additive="base">
                                        <p:cTn id="107" dur="500" fill="hold"/>
                                        <p:tgtEl>
                                          <p:spTgt spid="261139"/>
                                        </p:tgtEl>
                                        <p:attrNameLst>
                                          <p:attrName>ppt_x</p:attrName>
                                        </p:attrNameLst>
                                      </p:cBhvr>
                                      <p:tavLst>
                                        <p:tav tm="0">
                                          <p:val>
                                            <p:strVal val="#ppt_x"/>
                                          </p:val>
                                        </p:tav>
                                        <p:tav tm="100000">
                                          <p:val>
                                            <p:strVal val="#ppt_x"/>
                                          </p:val>
                                        </p:tav>
                                      </p:tavLst>
                                    </p:anim>
                                    <p:anim calcmode="lin" valueType="num">
                                      <p:cBhvr additive="base">
                                        <p:cTn id="108" dur="500" fill="hold"/>
                                        <p:tgtEl>
                                          <p:spTgt spid="26113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61140"/>
                                        </p:tgtEl>
                                        <p:attrNameLst>
                                          <p:attrName>style.visibility</p:attrName>
                                        </p:attrNameLst>
                                      </p:cBhvr>
                                      <p:to>
                                        <p:strVal val="visible"/>
                                      </p:to>
                                    </p:set>
                                    <p:anim calcmode="lin" valueType="num">
                                      <p:cBhvr additive="base">
                                        <p:cTn id="111" dur="500" fill="hold"/>
                                        <p:tgtEl>
                                          <p:spTgt spid="261140"/>
                                        </p:tgtEl>
                                        <p:attrNameLst>
                                          <p:attrName>ppt_x</p:attrName>
                                        </p:attrNameLst>
                                      </p:cBhvr>
                                      <p:tavLst>
                                        <p:tav tm="0">
                                          <p:val>
                                            <p:strVal val="#ppt_x"/>
                                          </p:val>
                                        </p:tav>
                                        <p:tav tm="100000">
                                          <p:val>
                                            <p:strVal val="#ppt_x"/>
                                          </p:val>
                                        </p:tav>
                                      </p:tavLst>
                                    </p:anim>
                                    <p:anim calcmode="lin" valueType="num">
                                      <p:cBhvr additive="base">
                                        <p:cTn id="112" dur="500" fill="hold"/>
                                        <p:tgtEl>
                                          <p:spTgt spid="26114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61141"/>
                                        </p:tgtEl>
                                        <p:attrNameLst>
                                          <p:attrName>style.visibility</p:attrName>
                                        </p:attrNameLst>
                                      </p:cBhvr>
                                      <p:to>
                                        <p:strVal val="visible"/>
                                      </p:to>
                                    </p:set>
                                    <p:anim calcmode="lin" valueType="num">
                                      <p:cBhvr additive="base">
                                        <p:cTn id="115" dur="500" fill="hold"/>
                                        <p:tgtEl>
                                          <p:spTgt spid="261141"/>
                                        </p:tgtEl>
                                        <p:attrNameLst>
                                          <p:attrName>ppt_x</p:attrName>
                                        </p:attrNameLst>
                                      </p:cBhvr>
                                      <p:tavLst>
                                        <p:tav tm="0">
                                          <p:val>
                                            <p:strVal val="#ppt_x"/>
                                          </p:val>
                                        </p:tav>
                                        <p:tav tm="100000">
                                          <p:val>
                                            <p:strVal val="#ppt_x"/>
                                          </p:val>
                                        </p:tav>
                                      </p:tavLst>
                                    </p:anim>
                                    <p:anim calcmode="lin" valueType="num">
                                      <p:cBhvr additive="base">
                                        <p:cTn id="116" dur="500" fill="hold"/>
                                        <p:tgtEl>
                                          <p:spTgt spid="26114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61148"/>
                                        </p:tgtEl>
                                        <p:attrNameLst>
                                          <p:attrName>style.visibility</p:attrName>
                                        </p:attrNameLst>
                                      </p:cBhvr>
                                      <p:to>
                                        <p:strVal val="visible"/>
                                      </p:to>
                                    </p:set>
                                    <p:anim calcmode="lin" valueType="num">
                                      <p:cBhvr additive="base">
                                        <p:cTn id="119" dur="500" fill="hold"/>
                                        <p:tgtEl>
                                          <p:spTgt spid="261148"/>
                                        </p:tgtEl>
                                        <p:attrNameLst>
                                          <p:attrName>ppt_x</p:attrName>
                                        </p:attrNameLst>
                                      </p:cBhvr>
                                      <p:tavLst>
                                        <p:tav tm="0">
                                          <p:val>
                                            <p:strVal val="#ppt_x"/>
                                          </p:val>
                                        </p:tav>
                                        <p:tav tm="100000">
                                          <p:val>
                                            <p:strVal val="#ppt_x"/>
                                          </p:val>
                                        </p:tav>
                                      </p:tavLst>
                                    </p:anim>
                                    <p:anim calcmode="lin" valueType="num">
                                      <p:cBhvr additive="base">
                                        <p:cTn id="120" dur="500" fill="hold"/>
                                        <p:tgtEl>
                                          <p:spTgt spid="26114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61149"/>
                                        </p:tgtEl>
                                        <p:attrNameLst>
                                          <p:attrName>style.visibility</p:attrName>
                                        </p:attrNameLst>
                                      </p:cBhvr>
                                      <p:to>
                                        <p:strVal val="visible"/>
                                      </p:to>
                                    </p:set>
                                    <p:anim calcmode="lin" valueType="num">
                                      <p:cBhvr additive="base">
                                        <p:cTn id="123" dur="500" fill="hold"/>
                                        <p:tgtEl>
                                          <p:spTgt spid="261149"/>
                                        </p:tgtEl>
                                        <p:attrNameLst>
                                          <p:attrName>ppt_x</p:attrName>
                                        </p:attrNameLst>
                                      </p:cBhvr>
                                      <p:tavLst>
                                        <p:tav tm="0">
                                          <p:val>
                                            <p:strVal val="#ppt_x"/>
                                          </p:val>
                                        </p:tav>
                                        <p:tav tm="100000">
                                          <p:val>
                                            <p:strVal val="#ppt_x"/>
                                          </p:val>
                                        </p:tav>
                                      </p:tavLst>
                                    </p:anim>
                                    <p:anim calcmode="lin" valueType="num">
                                      <p:cBhvr additive="base">
                                        <p:cTn id="124" dur="500" fill="hold"/>
                                        <p:tgtEl>
                                          <p:spTgt spid="261149"/>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61150"/>
                                        </p:tgtEl>
                                        <p:attrNameLst>
                                          <p:attrName>style.visibility</p:attrName>
                                        </p:attrNameLst>
                                      </p:cBhvr>
                                      <p:to>
                                        <p:strVal val="visible"/>
                                      </p:to>
                                    </p:set>
                                    <p:anim calcmode="lin" valueType="num">
                                      <p:cBhvr additive="base">
                                        <p:cTn id="127" dur="500" fill="hold"/>
                                        <p:tgtEl>
                                          <p:spTgt spid="261150"/>
                                        </p:tgtEl>
                                        <p:attrNameLst>
                                          <p:attrName>ppt_x</p:attrName>
                                        </p:attrNameLst>
                                      </p:cBhvr>
                                      <p:tavLst>
                                        <p:tav tm="0">
                                          <p:val>
                                            <p:strVal val="#ppt_x"/>
                                          </p:val>
                                        </p:tav>
                                        <p:tav tm="100000">
                                          <p:val>
                                            <p:strVal val="#ppt_x"/>
                                          </p:val>
                                        </p:tav>
                                      </p:tavLst>
                                    </p:anim>
                                    <p:anim calcmode="lin" valueType="num">
                                      <p:cBhvr additive="base">
                                        <p:cTn id="128" dur="500" fill="hold"/>
                                        <p:tgtEl>
                                          <p:spTgt spid="26115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61157"/>
                                        </p:tgtEl>
                                        <p:attrNameLst>
                                          <p:attrName>style.visibility</p:attrName>
                                        </p:attrNameLst>
                                      </p:cBhvr>
                                      <p:to>
                                        <p:strVal val="visible"/>
                                      </p:to>
                                    </p:set>
                                    <p:anim calcmode="lin" valueType="num">
                                      <p:cBhvr additive="base">
                                        <p:cTn id="131" dur="500" fill="hold"/>
                                        <p:tgtEl>
                                          <p:spTgt spid="261157"/>
                                        </p:tgtEl>
                                        <p:attrNameLst>
                                          <p:attrName>ppt_x</p:attrName>
                                        </p:attrNameLst>
                                      </p:cBhvr>
                                      <p:tavLst>
                                        <p:tav tm="0">
                                          <p:val>
                                            <p:strVal val="#ppt_x"/>
                                          </p:val>
                                        </p:tav>
                                        <p:tav tm="100000">
                                          <p:val>
                                            <p:strVal val="#ppt_x"/>
                                          </p:val>
                                        </p:tav>
                                      </p:tavLst>
                                    </p:anim>
                                    <p:anim calcmode="lin" valueType="num">
                                      <p:cBhvr additive="base">
                                        <p:cTn id="132" dur="500" fill="hold"/>
                                        <p:tgtEl>
                                          <p:spTgt spid="2611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61158"/>
                                        </p:tgtEl>
                                        <p:attrNameLst>
                                          <p:attrName>style.visibility</p:attrName>
                                        </p:attrNameLst>
                                      </p:cBhvr>
                                      <p:to>
                                        <p:strVal val="visible"/>
                                      </p:to>
                                    </p:set>
                                    <p:anim calcmode="lin" valueType="num">
                                      <p:cBhvr additive="base">
                                        <p:cTn id="135" dur="500" fill="hold"/>
                                        <p:tgtEl>
                                          <p:spTgt spid="261158"/>
                                        </p:tgtEl>
                                        <p:attrNameLst>
                                          <p:attrName>ppt_x</p:attrName>
                                        </p:attrNameLst>
                                      </p:cBhvr>
                                      <p:tavLst>
                                        <p:tav tm="0">
                                          <p:val>
                                            <p:strVal val="#ppt_x"/>
                                          </p:val>
                                        </p:tav>
                                        <p:tav tm="100000">
                                          <p:val>
                                            <p:strVal val="#ppt_x"/>
                                          </p:val>
                                        </p:tav>
                                      </p:tavLst>
                                    </p:anim>
                                    <p:anim calcmode="lin" valueType="num">
                                      <p:cBhvr additive="base">
                                        <p:cTn id="136" dur="500" fill="hold"/>
                                        <p:tgtEl>
                                          <p:spTgt spid="2611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61159"/>
                                        </p:tgtEl>
                                        <p:attrNameLst>
                                          <p:attrName>style.visibility</p:attrName>
                                        </p:attrNameLst>
                                      </p:cBhvr>
                                      <p:to>
                                        <p:strVal val="visible"/>
                                      </p:to>
                                    </p:set>
                                    <p:anim calcmode="lin" valueType="num">
                                      <p:cBhvr additive="base">
                                        <p:cTn id="139" dur="500" fill="hold"/>
                                        <p:tgtEl>
                                          <p:spTgt spid="261159"/>
                                        </p:tgtEl>
                                        <p:attrNameLst>
                                          <p:attrName>ppt_x</p:attrName>
                                        </p:attrNameLst>
                                      </p:cBhvr>
                                      <p:tavLst>
                                        <p:tav tm="0">
                                          <p:val>
                                            <p:strVal val="#ppt_x"/>
                                          </p:val>
                                        </p:tav>
                                        <p:tav tm="100000">
                                          <p:val>
                                            <p:strVal val="#ppt_x"/>
                                          </p:val>
                                        </p:tav>
                                      </p:tavLst>
                                    </p:anim>
                                    <p:anim calcmode="lin" valueType="num">
                                      <p:cBhvr additive="base">
                                        <p:cTn id="140" dur="500" fill="hold"/>
                                        <p:tgtEl>
                                          <p:spTgt spid="2611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61160"/>
                                        </p:tgtEl>
                                        <p:attrNameLst>
                                          <p:attrName>style.visibility</p:attrName>
                                        </p:attrNameLst>
                                      </p:cBhvr>
                                      <p:to>
                                        <p:strVal val="visible"/>
                                      </p:to>
                                    </p:set>
                                    <p:anim calcmode="lin" valueType="num">
                                      <p:cBhvr additive="base">
                                        <p:cTn id="143" dur="500" fill="hold"/>
                                        <p:tgtEl>
                                          <p:spTgt spid="261160"/>
                                        </p:tgtEl>
                                        <p:attrNameLst>
                                          <p:attrName>ppt_x</p:attrName>
                                        </p:attrNameLst>
                                      </p:cBhvr>
                                      <p:tavLst>
                                        <p:tav tm="0">
                                          <p:val>
                                            <p:strVal val="#ppt_x"/>
                                          </p:val>
                                        </p:tav>
                                        <p:tav tm="100000">
                                          <p:val>
                                            <p:strVal val="#ppt_x"/>
                                          </p:val>
                                        </p:tav>
                                      </p:tavLst>
                                    </p:anim>
                                    <p:anim calcmode="lin" valueType="num">
                                      <p:cBhvr additive="base">
                                        <p:cTn id="144" dur="500" fill="hold"/>
                                        <p:tgtEl>
                                          <p:spTgt spid="2611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61166"/>
                                        </p:tgtEl>
                                        <p:attrNameLst>
                                          <p:attrName>style.visibility</p:attrName>
                                        </p:attrNameLst>
                                      </p:cBhvr>
                                      <p:to>
                                        <p:strVal val="visible"/>
                                      </p:to>
                                    </p:set>
                                    <p:anim calcmode="lin" valueType="num">
                                      <p:cBhvr additive="base">
                                        <p:cTn id="147" dur="500" fill="hold"/>
                                        <p:tgtEl>
                                          <p:spTgt spid="261166"/>
                                        </p:tgtEl>
                                        <p:attrNameLst>
                                          <p:attrName>ppt_x</p:attrName>
                                        </p:attrNameLst>
                                      </p:cBhvr>
                                      <p:tavLst>
                                        <p:tav tm="0">
                                          <p:val>
                                            <p:strVal val="#ppt_x"/>
                                          </p:val>
                                        </p:tav>
                                        <p:tav tm="100000">
                                          <p:val>
                                            <p:strVal val="#ppt_x"/>
                                          </p:val>
                                        </p:tav>
                                      </p:tavLst>
                                    </p:anim>
                                    <p:anim calcmode="lin" valueType="num">
                                      <p:cBhvr additive="base">
                                        <p:cTn id="148" dur="500" fill="hold"/>
                                        <p:tgtEl>
                                          <p:spTgt spid="26116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61167"/>
                                        </p:tgtEl>
                                        <p:attrNameLst>
                                          <p:attrName>style.visibility</p:attrName>
                                        </p:attrNameLst>
                                      </p:cBhvr>
                                      <p:to>
                                        <p:strVal val="visible"/>
                                      </p:to>
                                    </p:set>
                                    <p:anim calcmode="lin" valueType="num">
                                      <p:cBhvr additive="base">
                                        <p:cTn id="151" dur="500" fill="hold"/>
                                        <p:tgtEl>
                                          <p:spTgt spid="261167"/>
                                        </p:tgtEl>
                                        <p:attrNameLst>
                                          <p:attrName>ppt_x</p:attrName>
                                        </p:attrNameLst>
                                      </p:cBhvr>
                                      <p:tavLst>
                                        <p:tav tm="0">
                                          <p:val>
                                            <p:strVal val="#ppt_x"/>
                                          </p:val>
                                        </p:tav>
                                        <p:tav tm="100000">
                                          <p:val>
                                            <p:strVal val="#ppt_x"/>
                                          </p:val>
                                        </p:tav>
                                      </p:tavLst>
                                    </p:anim>
                                    <p:anim calcmode="lin" valueType="num">
                                      <p:cBhvr additive="base">
                                        <p:cTn id="152" dur="500" fill="hold"/>
                                        <p:tgtEl>
                                          <p:spTgt spid="26116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261170"/>
                                        </p:tgtEl>
                                        <p:attrNameLst>
                                          <p:attrName>style.visibility</p:attrName>
                                        </p:attrNameLst>
                                      </p:cBhvr>
                                      <p:to>
                                        <p:strVal val="visible"/>
                                      </p:to>
                                    </p:set>
                                    <p:anim calcmode="lin" valueType="num">
                                      <p:cBhvr additive="base">
                                        <p:cTn id="155" dur="500" fill="hold"/>
                                        <p:tgtEl>
                                          <p:spTgt spid="261170"/>
                                        </p:tgtEl>
                                        <p:attrNameLst>
                                          <p:attrName>ppt_x</p:attrName>
                                        </p:attrNameLst>
                                      </p:cBhvr>
                                      <p:tavLst>
                                        <p:tav tm="0">
                                          <p:val>
                                            <p:strVal val="#ppt_x"/>
                                          </p:val>
                                        </p:tav>
                                        <p:tav tm="100000">
                                          <p:val>
                                            <p:strVal val="#ppt_x"/>
                                          </p:val>
                                        </p:tav>
                                      </p:tavLst>
                                    </p:anim>
                                    <p:anim calcmode="lin" valueType="num">
                                      <p:cBhvr additive="base">
                                        <p:cTn id="156" dur="500" fill="hold"/>
                                        <p:tgtEl>
                                          <p:spTgt spid="26117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61171"/>
                                        </p:tgtEl>
                                        <p:attrNameLst>
                                          <p:attrName>style.visibility</p:attrName>
                                        </p:attrNameLst>
                                      </p:cBhvr>
                                      <p:to>
                                        <p:strVal val="visible"/>
                                      </p:to>
                                    </p:set>
                                    <p:anim calcmode="lin" valueType="num">
                                      <p:cBhvr additive="base">
                                        <p:cTn id="159" dur="500" fill="hold"/>
                                        <p:tgtEl>
                                          <p:spTgt spid="261171"/>
                                        </p:tgtEl>
                                        <p:attrNameLst>
                                          <p:attrName>ppt_x</p:attrName>
                                        </p:attrNameLst>
                                      </p:cBhvr>
                                      <p:tavLst>
                                        <p:tav tm="0">
                                          <p:val>
                                            <p:strVal val="#ppt_x"/>
                                          </p:val>
                                        </p:tav>
                                        <p:tav tm="100000">
                                          <p:val>
                                            <p:strVal val="#ppt_x"/>
                                          </p:val>
                                        </p:tav>
                                      </p:tavLst>
                                    </p:anim>
                                    <p:anim calcmode="lin" valueType="num">
                                      <p:cBhvr additive="base">
                                        <p:cTn id="160" dur="500" fill="hold"/>
                                        <p:tgtEl>
                                          <p:spTgt spid="26117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61172"/>
                                        </p:tgtEl>
                                        <p:attrNameLst>
                                          <p:attrName>style.visibility</p:attrName>
                                        </p:attrNameLst>
                                      </p:cBhvr>
                                      <p:to>
                                        <p:strVal val="visible"/>
                                      </p:to>
                                    </p:set>
                                    <p:anim calcmode="lin" valueType="num">
                                      <p:cBhvr additive="base">
                                        <p:cTn id="163" dur="500" fill="hold"/>
                                        <p:tgtEl>
                                          <p:spTgt spid="261172"/>
                                        </p:tgtEl>
                                        <p:attrNameLst>
                                          <p:attrName>ppt_x</p:attrName>
                                        </p:attrNameLst>
                                      </p:cBhvr>
                                      <p:tavLst>
                                        <p:tav tm="0">
                                          <p:val>
                                            <p:strVal val="#ppt_x"/>
                                          </p:val>
                                        </p:tav>
                                        <p:tav tm="100000">
                                          <p:val>
                                            <p:strVal val="#ppt_x"/>
                                          </p:val>
                                        </p:tav>
                                      </p:tavLst>
                                    </p:anim>
                                    <p:anim calcmode="lin" valueType="num">
                                      <p:cBhvr additive="base">
                                        <p:cTn id="164" dur="500" fill="hold"/>
                                        <p:tgtEl>
                                          <p:spTgt spid="261172"/>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61173"/>
                                        </p:tgtEl>
                                        <p:attrNameLst>
                                          <p:attrName>style.visibility</p:attrName>
                                        </p:attrNameLst>
                                      </p:cBhvr>
                                      <p:to>
                                        <p:strVal val="visible"/>
                                      </p:to>
                                    </p:set>
                                    <p:anim calcmode="lin" valueType="num">
                                      <p:cBhvr additive="base">
                                        <p:cTn id="167" dur="500" fill="hold"/>
                                        <p:tgtEl>
                                          <p:spTgt spid="261173"/>
                                        </p:tgtEl>
                                        <p:attrNameLst>
                                          <p:attrName>ppt_x</p:attrName>
                                        </p:attrNameLst>
                                      </p:cBhvr>
                                      <p:tavLst>
                                        <p:tav tm="0">
                                          <p:val>
                                            <p:strVal val="#ppt_x"/>
                                          </p:val>
                                        </p:tav>
                                        <p:tav tm="100000">
                                          <p:val>
                                            <p:strVal val="#ppt_x"/>
                                          </p:val>
                                        </p:tav>
                                      </p:tavLst>
                                    </p:anim>
                                    <p:anim calcmode="lin" valueType="num">
                                      <p:cBhvr additive="base">
                                        <p:cTn id="168" dur="500" fill="hold"/>
                                        <p:tgtEl>
                                          <p:spTgt spid="261173"/>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61176"/>
                                        </p:tgtEl>
                                        <p:attrNameLst>
                                          <p:attrName>style.visibility</p:attrName>
                                        </p:attrNameLst>
                                      </p:cBhvr>
                                      <p:to>
                                        <p:strVal val="visible"/>
                                      </p:to>
                                    </p:set>
                                    <p:anim calcmode="lin" valueType="num">
                                      <p:cBhvr additive="base">
                                        <p:cTn id="171" dur="500" fill="hold"/>
                                        <p:tgtEl>
                                          <p:spTgt spid="261176"/>
                                        </p:tgtEl>
                                        <p:attrNameLst>
                                          <p:attrName>ppt_x</p:attrName>
                                        </p:attrNameLst>
                                      </p:cBhvr>
                                      <p:tavLst>
                                        <p:tav tm="0">
                                          <p:val>
                                            <p:strVal val="#ppt_x"/>
                                          </p:val>
                                        </p:tav>
                                        <p:tav tm="100000">
                                          <p:val>
                                            <p:strVal val="#ppt_x"/>
                                          </p:val>
                                        </p:tav>
                                      </p:tavLst>
                                    </p:anim>
                                    <p:anim calcmode="lin" valueType="num">
                                      <p:cBhvr additive="base">
                                        <p:cTn id="172" dur="500" fill="hold"/>
                                        <p:tgtEl>
                                          <p:spTgt spid="26117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61177"/>
                                        </p:tgtEl>
                                        <p:attrNameLst>
                                          <p:attrName>style.visibility</p:attrName>
                                        </p:attrNameLst>
                                      </p:cBhvr>
                                      <p:to>
                                        <p:strVal val="visible"/>
                                      </p:to>
                                    </p:set>
                                    <p:anim calcmode="lin" valueType="num">
                                      <p:cBhvr additive="base">
                                        <p:cTn id="175" dur="500" fill="hold"/>
                                        <p:tgtEl>
                                          <p:spTgt spid="261177"/>
                                        </p:tgtEl>
                                        <p:attrNameLst>
                                          <p:attrName>ppt_x</p:attrName>
                                        </p:attrNameLst>
                                      </p:cBhvr>
                                      <p:tavLst>
                                        <p:tav tm="0">
                                          <p:val>
                                            <p:strVal val="#ppt_x"/>
                                          </p:val>
                                        </p:tav>
                                        <p:tav tm="100000">
                                          <p:val>
                                            <p:strVal val="#ppt_x"/>
                                          </p:val>
                                        </p:tav>
                                      </p:tavLst>
                                    </p:anim>
                                    <p:anim calcmode="lin" valueType="num">
                                      <p:cBhvr additive="base">
                                        <p:cTn id="176" dur="500" fill="hold"/>
                                        <p:tgtEl>
                                          <p:spTgt spid="26117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261178"/>
                                        </p:tgtEl>
                                        <p:attrNameLst>
                                          <p:attrName>style.visibility</p:attrName>
                                        </p:attrNameLst>
                                      </p:cBhvr>
                                      <p:to>
                                        <p:strVal val="visible"/>
                                      </p:to>
                                    </p:set>
                                    <p:anim calcmode="lin" valueType="num">
                                      <p:cBhvr additive="base">
                                        <p:cTn id="179" dur="500" fill="hold"/>
                                        <p:tgtEl>
                                          <p:spTgt spid="261178"/>
                                        </p:tgtEl>
                                        <p:attrNameLst>
                                          <p:attrName>ppt_x</p:attrName>
                                        </p:attrNameLst>
                                      </p:cBhvr>
                                      <p:tavLst>
                                        <p:tav tm="0">
                                          <p:val>
                                            <p:strVal val="#ppt_x"/>
                                          </p:val>
                                        </p:tav>
                                        <p:tav tm="100000">
                                          <p:val>
                                            <p:strVal val="#ppt_x"/>
                                          </p:val>
                                        </p:tav>
                                      </p:tavLst>
                                    </p:anim>
                                    <p:anim calcmode="lin" valueType="num">
                                      <p:cBhvr additive="base">
                                        <p:cTn id="180" dur="500" fill="hold"/>
                                        <p:tgtEl>
                                          <p:spTgt spid="261178"/>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61179"/>
                                        </p:tgtEl>
                                        <p:attrNameLst>
                                          <p:attrName>style.visibility</p:attrName>
                                        </p:attrNameLst>
                                      </p:cBhvr>
                                      <p:to>
                                        <p:strVal val="visible"/>
                                      </p:to>
                                    </p:set>
                                    <p:anim calcmode="lin" valueType="num">
                                      <p:cBhvr additive="base">
                                        <p:cTn id="183" dur="500" fill="hold"/>
                                        <p:tgtEl>
                                          <p:spTgt spid="261179"/>
                                        </p:tgtEl>
                                        <p:attrNameLst>
                                          <p:attrName>ppt_x</p:attrName>
                                        </p:attrNameLst>
                                      </p:cBhvr>
                                      <p:tavLst>
                                        <p:tav tm="0">
                                          <p:val>
                                            <p:strVal val="#ppt_x"/>
                                          </p:val>
                                        </p:tav>
                                        <p:tav tm="100000">
                                          <p:val>
                                            <p:strVal val="#ppt_x"/>
                                          </p:val>
                                        </p:tav>
                                      </p:tavLst>
                                    </p:anim>
                                    <p:anim calcmode="lin" valueType="num">
                                      <p:cBhvr additive="base">
                                        <p:cTn id="184" dur="500" fill="hold"/>
                                        <p:tgtEl>
                                          <p:spTgt spid="261179"/>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261180"/>
                                        </p:tgtEl>
                                        <p:attrNameLst>
                                          <p:attrName>style.visibility</p:attrName>
                                        </p:attrNameLst>
                                      </p:cBhvr>
                                      <p:to>
                                        <p:strVal val="visible"/>
                                      </p:to>
                                    </p:set>
                                    <p:anim calcmode="lin" valueType="num">
                                      <p:cBhvr additive="base">
                                        <p:cTn id="187" dur="500" fill="hold"/>
                                        <p:tgtEl>
                                          <p:spTgt spid="261180"/>
                                        </p:tgtEl>
                                        <p:attrNameLst>
                                          <p:attrName>ppt_x</p:attrName>
                                        </p:attrNameLst>
                                      </p:cBhvr>
                                      <p:tavLst>
                                        <p:tav tm="0">
                                          <p:val>
                                            <p:strVal val="#ppt_x"/>
                                          </p:val>
                                        </p:tav>
                                        <p:tav tm="100000">
                                          <p:val>
                                            <p:strVal val="#ppt_x"/>
                                          </p:val>
                                        </p:tav>
                                      </p:tavLst>
                                    </p:anim>
                                    <p:anim calcmode="lin" valueType="num">
                                      <p:cBhvr additive="base">
                                        <p:cTn id="188" dur="500" fill="hold"/>
                                        <p:tgtEl>
                                          <p:spTgt spid="26118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61181"/>
                                        </p:tgtEl>
                                        <p:attrNameLst>
                                          <p:attrName>style.visibility</p:attrName>
                                        </p:attrNameLst>
                                      </p:cBhvr>
                                      <p:to>
                                        <p:strVal val="visible"/>
                                      </p:to>
                                    </p:set>
                                    <p:anim calcmode="lin" valueType="num">
                                      <p:cBhvr additive="base">
                                        <p:cTn id="191" dur="500" fill="hold"/>
                                        <p:tgtEl>
                                          <p:spTgt spid="261181"/>
                                        </p:tgtEl>
                                        <p:attrNameLst>
                                          <p:attrName>ppt_x</p:attrName>
                                        </p:attrNameLst>
                                      </p:cBhvr>
                                      <p:tavLst>
                                        <p:tav tm="0">
                                          <p:val>
                                            <p:strVal val="#ppt_x"/>
                                          </p:val>
                                        </p:tav>
                                        <p:tav tm="100000">
                                          <p:val>
                                            <p:strVal val="#ppt_x"/>
                                          </p:val>
                                        </p:tav>
                                      </p:tavLst>
                                    </p:anim>
                                    <p:anim calcmode="lin" valueType="num">
                                      <p:cBhvr additive="base">
                                        <p:cTn id="192" dur="500" fill="hold"/>
                                        <p:tgtEl>
                                          <p:spTgt spid="26118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61182"/>
                                        </p:tgtEl>
                                        <p:attrNameLst>
                                          <p:attrName>style.visibility</p:attrName>
                                        </p:attrNameLst>
                                      </p:cBhvr>
                                      <p:to>
                                        <p:strVal val="visible"/>
                                      </p:to>
                                    </p:set>
                                    <p:anim calcmode="lin" valueType="num">
                                      <p:cBhvr additive="base">
                                        <p:cTn id="195" dur="500" fill="hold"/>
                                        <p:tgtEl>
                                          <p:spTgt spid="261182"/>
                                        </p:tgtEl>
                                        <p:attrNameLst>
                                          <p:attrName>ppt_x</p:attrName>
                                        </p:attrNameLst>
                                      </p:cBhvr>
                                      <p:tavLst>
                                        <p:tav tm="0">
                                          <p:val>
                                            <p:strVal val="#ppt_x"/>
                                          </p:val>
                                        </p:tav>
                                        <p:tav tm="100000">
                                          <p:val>
                                            <p:strVal val="#ppt_x"/>
                                          </p:val>
                                        </p:tav>
                                      </p:tavLst>
                                    </p:anim>
                                    <p:anim calcmode="lin" valueType="num">
                                      <p:cBhvr additive="base">
                                        <p:cTn id="196" dur="500" fill="hold"/>
                                        <p:tgtEl>
                                          <p:spTgt spid="26118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61183"/>
                                        </p:tgtEl>
                                        <p:attrNameLst>
                                          <p:attrName>style.visibility</p:attrName>
                                        </p:attrNameLst>
                                      </p:cBhvr>
                                      <p:to>
                                        <p:strVal val="visible"/>
                                      </p:to>
                                    </p:set>
                                    <p:anim calcmode="lin" valueType="num">
                                      <p:cBhvr additive="base">
                                        <p:cTn id="199" dur="500" fill="hold"/>
                                        <p:tgtEl>
                                          <p:spTgt spid="261183"/>
                                        </p:tgtEl>
                                        <p:attrNameLst>
                                          <p:attrName>ppt_x</p:attrName>
                                        </p:attrNameLst>
                                      </p:cBhvr>
                                      <p:tavLst>
                                        <p:tav tm="0">
                                          <p:val>
                                            <p:strVal val="#ppt_x"/>
                                          </p:val>
                                        </p:tav>
                                        <p:tav tm="100000">
                                          <p:val>
                                            <p:strVal val="#ppt_x"/>
                                          </p:val>
                                        </p:tav>
                                      </p:tavLst>
                                    </p:anim>
                                    <p:anim calcmode="lin" valueType="num">
                                      <p:cBhvr additive="base">
                                        <p:cTn id="200" dur="500" fill="hold"/>
                                        <p:tgtEl>
                                          <p:spTgt spid="26118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61184"/>
                                        </p:tgtEl>
                                        <p:attrNameLst>
                                          <p:attrName>style.visibility</p:attrName>
                                        </p:attrNameLst>
                                      </p:cBhvr>
                                      <p:to>
                                        <p:strVal val="visible"/>
                                      </p:to>
                                    </p:set>
                                    <p:anim calcmode="lin" valueType="num">
                                      <p:cBhvr additive="base">
                                        <p:cTn id="203" dur="500" fill="hold"/>
                                        <p:tgtEl>
                                          <p:spTgt spid="261184"/>
                                        </p:tgtEl>
                                        <p:attrNameLst>
                                          <p:attrName>ppt_x</p:attrName>
                                        </p:attrNameLst>
                                      </p:cBhvr>
                                      <p:tavLst>
                                        <p:tav tm="0">
                                          <p:val>
                                            <p:strVal val="#ppt_x"/>
                                          </p:val>
                                        </p:tav>
                                        <p:tav tm="100000">
                                          <p:val>
                                            <p:strVal val="#ppt_x"/>
                                          </p:val>
                                        </p:tav>
                                      </p:tavLst>
                                    </p:anim>
                                    <p:anim calcmode="lin" valueType="num">
                                      <p:cBhvr additive="base">
                                        <p:cTn id="204" dur="500" fill="hold"/>
                                        <p:tgtEl>
                                          <p:spTgt spid="26118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61185"/>
                                        </p:tgtEl>
                                        <p:attrNameLst>
                                          <p:attrName>style.visibility</p:attrName>
                                        </p:attrNameLst>
                                      </p:cBhvr>
                                      <p:to>
                                        <p:strVal val="visible"/>
                                      </p:to>
                                    </p:set>
                                    <p:anim calcmode="lin" valueType="num">
                                      <p:cBhvr additive="base">
                                        <p:cTn id="207" dur="500" fill="hold"/>
                                        <p:tgtEl>
                                          <p:spTgt spid="261185"/>
                                        </p:tgtEl>
                                        <p:attrNameLst>
                                          <p:attrName>ppt_x</p:attrName>
                                        </p:attrNameLst>
                                      </p:cBhvr>
                                      <p:tavLst>
                                        <p:tav tm="0">
                                          <p:val>
                                            <p:strVal val="#ppt_x"/>
                                          </p:val>
                                        </p:tav>
                                        <p:tav tm="100000">
                                          <p:val>
                                            <p:strVal val="#ppt_x"/>
                                          </p:val>
                                        </p:tav>
                                      </p:tavLst>
                                    </p:anim>
                                    <p:anim calcmode="lin" valueType="num">
                                      <p:cBhvr additive="base">
                                        <p:cTn id="208" dur="500" fill="hold"/>
                                        <p:tgtEl>
                                          <p:spTgt spid="26118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61186"/>
                                        </p:tgtEl>
                                        <p:attrNameLst>
                                          <p:attrName>style.visibility</p:attrName>
                                        </p:attrNameLst>
                                      </p:cBhvr>
                                      <p:to>
                                        <p:strVal val="visible"/>
                                      </p:to>
                                    </p:set>
                                    <p:anim calcmode="lin" valueType="num">
                                      <p:cBhvr additive="base">
                                        <p:cTn id="211" dur="500" fill="hold"/>
                                        <p:tgtEl>
                                          <p:spTgt spid="261186"/>
                                        </p:tgtEl>
                                        <p:attrNameLst>
                                          <p:attrName>ppt_x</p:attrName>
                                        </p:attrNameLst>
                                      </p:cBhvr>
                                      <p:tavLst>
                                        <p:tav tm="0">
                                          <p:val>
                                            <p:strVal val="#ppt_x"/>
                                          </p:val>
                                        </p:tav>
                                        <p:tav tm="100000">
                                          <p:val>
                                            <p:strVal val="#ppt_x"/>
                                          </p:val>
                                        </p:tav>
                                      </p:tavLst>
                                    </p:anim>
                                    <p:anim calcmode="lin" valueType="num">
                                      <p:cBhvr additive="base">
                                        <p:cTn id="212" dur="500" fill="hold"/>
                                        <p:tgtEl>
                                          <p:spTgt spid="261186"/>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61187"/>
                                        </p:tgtEl>
                                        <p:attrNameLst>
                                          <p:attrName>style.visibility</p:attrName>
                                        </p:attrNameLst>
                                      </p:cBhvr>
                                      <p:to>
                                        <p:strVal val="visible"/>
                                      </p:to>
                                    </p:set>
                                    <p:anim calcmode="lin" valueType="num">
                                      <p:cBhvr additive="base">
                                        <p:cTn id="215" dur="500" fill="hold"/>
                                        <p:tgtEl>
                                          <p:spTgt spid="261187"/>
                                        </p:tgtEl>
                                        <p:attrNameLst>
                                          <p:attrName>ppt_x</p:attrName>
                                        </p:attrNameLst>
                                      </p:cBhvr>
                                      <p:tavLst>
                                        <p:tav tm="0">
                                          <p:val>
                                            <p:strVal val="#ppt_x"/>
                                          </p:val>
                                        </p:tav>
                                        <p:tav tm="100000">
                                          <p:val>
                                            <p:strVal val="#ppt_x"/>
                                          </p:val>
                                        </p:tav>
                                      </p:tavLst>
                                    </p:anim>
                                    <p:anim calcmode="lin" valueType="num">
                                      <p:cBhvr additive="base">
                                        <p:cTn id="216" dur="500" fill="hold"/>
                                        <p:tgtEl>
                                          <p:spTgt spid="26118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61188"/>
                                        </p:tgtEl>
                                        <p:attrNameLst>
                                          <p:attrName>style.visibility</p:attrName>
                                        </p:attrNameLst>
                                      </p:cBhvr>
                                      <p:to>
                                        <p:strVal val="visible"/>
                                      </p:to>
                                    </p:set>
                                    <p:anim calcmode="lin" valueType="num">
                                      <p:cBhvr additive="base">
                                        <p:cTn id="219" dur="500" fill="hold"/>
                                        <p:tgtEl>
                                          <p:spTgt spid="261188"/>
                                        </p:tgtEl>
                                        <p:attrNameLst>
                                          <p:attrName>ppt_x</p:attrName>
                                        </p:attrNameLst>
                                      </p:cBhvr>
                                      <p:tavLst>
                                        <p:tav tm="0">
                                          <p:val>
                                            <p:strVal val="#ppt_x"/>
                                          </p:val>
                                        </p:tav>
                                        <p:tav tm="100000">
                                          <p:val>
                                            <p:strVal val="#ppt_x"/>
                                          </p:val>
                                        </p:tav>
                                      </p:tavLst>
                                    </p:anim>
                                    <p:anim calcmode="lin" valueType="num">
                                      <p:cBhvr additive="base">
                                        <p:cTn id="220" dur="500" fill="hold"/>
                                        <p:tgtEl>
                                          <p:spTgt spid="26118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61189"/>
                                        </p:tgtEl>
                                        <p:attrNameLst>
                                          <p:attrName>style.visibility</p:attrName>
                                        </p:attrNameLst>
                                      </p:cBhvr>
                                      <p:to>
                                        <p:strVal val="visible"/>
                                      </p:to>
                                    </p:set>
                                    <p:anim calcmode="lin" valueType="num">
                                      <p:cBhvr additive="base">
                                        <p:cTn id="223" dur="500" fill="hold"/>
                                        <p:tgtEl>
                                          <p:spTgt spid="261189"/>
                                        </p:tgtEl>
                                        <p:attrNameLst>
                                          <p:attrName>ppt_x</p:attrName>
                                        </p:attrNameLst>
                                      </p:cBhvr>
                                      <p:tavLst>
                                        <p:tav tm="0">
                                          <p:val>
                                            <p:strVal val="#ppt_x"/>
                                          </p:val>
                                        </p:tav>
                                        <p:tav tm="100000">
                                          <p:val>
                                            <p:strVal val="#ppt_x"/>
                                          </p:val>
                                        </p:tav>
                                      </p:tavLst>
                                    </p:anim>
                                    <p:anim calcmode="lin" valueType="num">
                                      <p:cBhvr additive="base">
                                        <p:cTn id="224" dur="500" fill="hold"/>
                                        <p:tgtEl>
                                          <p:spTgt spid="261189"/>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261190"/>
                                        </p:tgtEl>
                                        <p:attrNameLst>
                                          <p:attrName>style.visibility</p:attrName>
                                        </p:attrNameLst>
                                      </p:cBhvr>
                                      <p:to>
                                        <p:strVal val="visible"/>
                                      </p:to>
                                    </p:set>
                                    <p:anim calcmode="lin" valueType="num">
                                      <p:cBhvr additive="base">
                                        <p:cTn id="227" dur="500" fill="hold"/>
                                        <p:tgtEl>
                                          <p:spTgt spid="261190"/>
                                        </p:tgtEl>
                                        <p:attrNameLst>
                                          <p:attrName>ppt_x</p:attrName>
                                        </p:attrNameLst>
                                      </p:cBhvr>
                                      <p:tavLst>
                                        <p:tav tm="0">
                                          <p:val>
                                            <p:strVal val="#ppt_x"/>
                                          </p:val>
                                        </p:tav>
                                        <p:tav tm="100000">
                                          <p:val>
                                            <p:strVal val="#ppt_x"/>
                                          </p:val>
                                        </p:tav>
                                      </p:tavLst>
                                    </p:anim>
                                    <p:anim calcmode="lin" valueType="num">
                                      <p:cBhvr additive="base">
                                        <p:cTn id="228" dur="500" fill="hold"/>
                                        <p:tgtEl>
                                          <p:spTgt spid="261190"/>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261191"/>
                                        </p:tgtEl>
                                        <p:attrNameLst>
                                          <p:attrName>style.visibility</p:attrName>
                                        </p:attrNameLst>
                                      </p:cBhvr>
                                      <p:to>
                                        <p:strVal val="visible"/>
                                      </p:to>
                                    </p:set>
                                    <p:anim calcmode="lin" valueType="num">
                                      <p:cBhvr additive="base">
                                        <p:cTn id="231" dur="500" fill="hold"/>
                                        <p:tgtEl>
                                          <p:spTgt spid="261191"/>
                                        </p:tgtEl>
                                        <p:attrNameLst>
                                          <p:attrName>ppt_x</p:attrName>
                                        </p:attrNameLst>
                                      </p:cBhvr>
                                      <p:tavLst>
                                        <p:tav tm="0">
                                          <p:val>
                                            <p:strVal val="#ppt_x"/>
                                          </p:val>
                                        </p:tav>
                                        <p:tav tm="100000">
                                          <p:val>
                                            <p:strVal val="#ppt_x"/>
                                          </p:val>
                                        </p:tav>
                                      </p:tavLst>
                                    </p:anim>
                                    <p:anim calcmode="lin" valueType="num">
                                      <p:cBhvr additive="base">
                                        <p:cTn id="232" dur="500" fill="hold"/>
                                        <p:tgtEl>
                                          <p:spTgt spid="261191"/>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261192"/>
                                        </p:tgtEl>
                                        <p:attrNameLst>
                                          <p:attrName>style.visibility</p:attrName>
                                        </p:attrNameLst>
                                      </p:cBhvr>
                                      <p:to>
                                        <p:strVal val="visible"/>
                                      </p:to>
                                    </p:set>
                                    <p:anim calcmode="lin" valueType="num">
                                      <p:cBhvr additive="base">
                                        <p:cTn id="235" dur="500" fill="hold"/>
                                        <p:tgtEl>
                                          <p:spTgt spid="261192"/>
                                        </p:tgtEl>
                                        <p:attrNameLst>
                                          <p:attrName>ppt_x</p:attrName>
                                        </p:attrNameLst>
                                      </p:cBhvr>
                                      <p:tavLst>
                                        <p:tav tm="0">
                                          <p:val>
                                            <p:strVal val="#ppt_x"/>
                                          </p:val>
                                        </p:tav>
                                        <p:tav tm="100000">
                                          <p:val>
                                            <p:strVal val="#ppt_x"/>
                                          </p:val>
                                        </p:tav>
                                      </p:tavLst>
                                    </p:anim>
                                    <p:anim calcmode="lin" valueType="num">
                                      <p:cBhvr additive="base">
                                        <p:cTn id="236" dur="500" fill="hold"/>
                                        <p:tgtEl>
                                          <p:spTgt spid="261192"/>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261193"/>
                                        </p:tgtEl>
                                        <p:attrNameLst>
                                          <p:attrName>style.visibility</p:attrName>
                                        </p:attrNameLst>
                                      </p:cBhvr>
                                      <p:to>
                                        <p:strVal val="visible"/>
                                      </p:to>
                                    </p:set>
                                    <p:anim calcmode="lin" valueType="num">
                                      <p:cBhvr additive="base">
                                        <p:cTn id="239" dur="500" fill="hold"/>
                                        <p:tgtEl>
                                          <p:spTgt spid="261193"/>
                                        </p:tgtEl>
                                        <p:attrNameLst>
                                          <p:attrName>ppt_x</p:attrName>
                                        </p:attrNameLst>
                                      </p:cBhvr>
                                      <p:tavLst>
                                        <p:tav tm="0">
                                          <p:val>
                                            <p:strVal val="#ppt_x"/>
                                          </p:val>
                                        </p:tav>
                                        <p:tav tm="100000">
                                          <p:val>
                                            <p:strVal val="#ppt_x"/>
                                          </p:val>
                                        </p:tav>
                                      </p:tavLst>
                                    </p:anim>
                                    <p:anim calcmode="lin" valueType="num">
                                      <p:cBhvr additive="base">
                                        <p:cTn id="240" dur="500" fill="hold"/>
                                        <p:tgtEl>
                                          <p:spTgt spid="26119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nodeType="clickEffect">
                                  <p:stCondLst>
                                    <p:cond delay="0"/>
                                  </p:stCondLst>
                                  <p:childTnLst>
                                    <p:set>
                                      <p:cBhvr>
                                        <p:cTn id="244" dur="1" fill="hold">
                                          <p:stCondLst>
                                            <p:cond delay="0"/>
                                          </p:stCondLst>
                                        </p:cTn>
                                        <p:tgtEl>
                                          <p:spTgt spid="261123">
                                            <p:txEl>
                                              <p:pRg st="1" end="1"/>
                                            </p:txEl>
                                          </p:spTgt>
                                        </p:tgtEl>
                                        <p:attrNameLst>
                                          <p:attrName>style.visibility</p:attrName>
                                        </p:attrNameLst>
                                      </p:cBhvr>
                                      <p:to>
                                        <p:strVal val="visible"/>
                                      </p:to>
                                    </p:set>
                                    <p:animEffect transition="in" filter="checkerboard(across)">
                                      <p:cBhvr>
                                        <p:cTn id="245" dur="500"/>
                                        <p:tgtEl>
                                          <p:spTgt spid="261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75" grpId="0" animBg="1"/>
      <p:bldP spid="261174" grpId="0" animBg="1"/>
      <p:bldP spid="261169" grpId="0" animBg="1"/>
      <p:bldP spid="261168" grpId="0" animBg="1"/>
      <p:bldP spid="261165" grpId="0" animBg="1"/>
      <p:bldP spid="261145" grpId="0" animBg="1"/>
      <p:bldP spid="261146" grpId="0" animBg="1"/>
      <p:bldP spid="261147" grpId="0" animBg="1"/>
      <p:bldP spid="261144" grpId="0" animBg="1"/>
      <p:bldP spid="261143" grpId="0" animBg="1"/>
      <p:bldP spid="261142" grpId="0" animBg="1"/>
      <p:bldP spid="261135" grpId="0" animBg="1"/>
      <p:bldP spid="261134" grpId="0" animBg="1"/>
      <p:bldP spid="261133" grpId="0" animBg="1"/>
      <p:bldP spid="261132" grpId="0" animBg="1"/>
      <p:bldP spid="261131" grpId="0" animBg="1"/>
      <p:bldP spid="261130" grpId="0" animBg="1"/>
      <p:bldP spid="261125" grpId="0" animBg="1"/>
      <p:bldP spid="261126" grpId="0" animBg="1"/>
      <p:bldP spid="261127" grpId="0" animBg="1"/>
      <p:bldP spid="261128" grpId="0" animBg="1"/>
      <p:bldP spid="261129" grpId="0" animBg="1"/>
      <p:bldP spid="261136" grpId="0" animBg="1"/>
      <p:bldP spid="261137" grpId="0" animBg="1"/>
      <p:bldP spid="261138" grpId="0" animBg="1"/>
      <p:bldP spid="261139" grpId="0" animBg="1"/>
      <p:bldP spid="261140" grpId="0" animBg="1"/>
      <p:bldP spid="261141" grpId="0" animBg="1"/>
      <p:bldP spid="261148" grpId="0" animBg="1"/>
      <p:bldP spid="261149" grpId="0" animBg="1"/>
      <p:bldP spid="261150" grpId="0" animBg="1"/>
      <p:bldP spid="261157" grpId="0" animBg="1"/>
      <p:bldP spid="261158" grpId="0" animBg="1"/>
      <p:bldP spid="261159" grpId="0" animBg="1"/>
      <p:bldP spid="261160" grpId="0" animBg="1"/>
      <p:bldP spid="261166" grpId="0" animBg="1"/>
      <p:bldP spid="261167" grpId="0" animBg="1"/>
      <p:bldP spid="261170" grpId="0" animBg="1"/>
      <p:bldP spid="261171" grpId="0" animBg="1"/>
      <p:bldP spid="261172" grpId="0" animBg="1"/>
      <p:bldP spid="261173" grpId="0" animBg="1"/>
      <p:bldP spid="261176" grpId="0" animBg="1"/>
      <p:bldP spid="261177" grpId="0"/>
      <p:bldP spid="261178" grpId="0"/>
      <p:bldP spid="261179" grpId="0"/>
      <p:bldP spid="261180" grpId="0"/>
      <p:bldP spid="261181" grpId="0"/>
      <p:bldP spid="261182" grpId="0"/>
      <p:bldP spid="261183" grpId="0"/>
      <p:bldP spid="261184" grpId="0"/>
      <p:bldP spid="261185" grpId="0"/>
      <p:bldP spid="261186" grpId="0"/>
      <p:bldP spid="261187" grpId="0"/>
      <p:bldP spid="261188" grpId="0"/>
      <p:bldP spid="261189" grpId="0"/>
      <p:bldP spid="261190" grpId="0"/>
      <p:bldP spid="261191" grpId="0"/>
      <p:bldP spid="261192" grpId="0"/>
      <p:bldP spid="26119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828800" y="381000"/>
            <a:ext cx="5545138" cy="711200"/>
          </a:xfrm>
        </p:spPr>
        <p:txBody>
          <a:bodyPr/>
          <a:lstStyle/>
          <a:p>
            <a:pPr algn="l"/>
            <a:r>
              <a:rPr lang="zh-CN" altLang="en-US" sz="3600" b="1">
                <a:solidFill>
                  <a:srgbClr val="CC3300"/>
                </a:solidFill>
                <a:effectLst>
                  <a:outerShdw blurRad="38100" dist="38100" dir="2700000" algn="tl">
                    <a:srgbClr val="C0C0C0"/>
                  </a:outerShdw>
                </a:effectLst>
                <a:ea typeface="仿宋_GB2312" pitchFamily="49" charset="-122"/>
              </a:rPr>
              <a:t>邻接表 </a:t>
            </a:r>
            <a:r>
              <a:rPr lang="en-US" altLang="zh-CN" sz="3600" b="1">
                <a:solidFill>
                  <a:srgbClr val="CC3300"/>
                </a:solidFill>
                <a:effectLst>
                  <a:outerShdw blurRad="38100" dist="38100" dir="2700000" algn="tl">
                    <a:srgbClr val="C0C0C0"/>
                  </a:outerShdw>
                </a:effectLst>
                <a:ea typeface="仿宋_GB2312" pitchFamily="49" charset="-122"/>
              </a:rPr>
              <a:t>(Adjacency List)</a:t>
            </a:r>
            <a:endParaRPr lang="en-US" altLang="zh-CN" sz="4100">
              <a:ea typeface="仿宋_GB2312" pitchFamily="49" charset="-122"/>
            </a:endParaRPr>
          </a:p>
        </p:txBody>
      </p:sp>
      <p:sp>
        <p:nvSpPr>
          <p:cNvPr id="134147" name="Rectangle 3"/>
          <p:cNvSpPr>
            <a:spLocks noGrp="1" noChangeArrowheads="1"/>
          </p:cNvSpPr>
          <p:nvPr>
            <p:ph type="body" idx="1"/>
          </p:nvPr>
        </p:nvSpPr>
        <p:spPr>
          <a:xfrm>
            <a:off x="533400" y="1066800"/>
            <a:ext cx="8131629" cy="5257800"/>
          </a:xfrm>
        </p:spPr>
        <p:txBody>
          <a:bodyPr/>
          <a:lstStyle/>
          <a:p>
            <a:pPr algn="just">
              <a:spcBef>
                <a:spcPct val="10000"/>
              </a:spcBef>
              <a:buClr>
                <a:srgbClr val="FF7C80"/>
              </a:buClr>
              <a:buSzPct val="50000"/>
              <a:buFont typeface="Wingdings" pitchFamily="2" charset="2"/>
              <a:buChar char="n"/>
            </a:pPr>
            <a:r>
              <a:rPr lang="zh-CN" altLang="en-US" b="1" u="sng" dirty="0">
                <a:solidFill>
                  <a:srgbClr val="CC3300"/>
                </a:solidFill>
                <a:effectLst>
                  <a:outerShdw blurRad="38100" dist="38100" dir="2700000" algn="tl">
                    <a:srgbClr val="C0C0C0"/>
                  </a:outerShdw>
                </a:effectLst>
                <a:ea typeface="仿宋_GB2312" pitchFamily="49" charset="-122"/>
              </a:rPr>
              <a:t>无向图的邻接表</a:t>
            </a:r>
            <a:endParaRPr lang="zh-CN" altLang="en-US" b="1" u="sng" dirty="0">
              <a:effectLst>
                <a:outerShdw blurRad="38100" dist="38100" dir="2700000" algn="tl">
                  <a:srgbClr val="C0C0C0"/>
                </a:outerShdw>
              </a:effectLst>
              <a:ea typeface="仿宋_GB2312" pitchFamily="49" charset="-122"/>
            </a:endParaRPr>
          </a:p>
          <a:p>
            <a:pPr algn="just">
              <a:spcBef>
                <a:spcPct val="10000"/>
              </a:spcBef>
            </a:pPr>
            <a:endParaRPr lang="zh-CN" altLang="en-US" sz="3600" b="1" dirty="0">
              <a:effectLst>
                <a:outerShdw blurRad="38100" dist="38100" dir="2700000" algn="tl">
                  <a:srgbClr val="C0C0C0"/>
                </a:outerShdw>
              </a:effectLst>
              <a:ea typeface="仿宋_GB2312" pitchFamily="49" charset="-122"/>
            </a:endParaRPr>
          </a:p>
          <a:p>
            <a:pPr algn="just">
              <a:spcBef>
                <a:spcPct val="10000"/>
              </a:spcBef>
            </a:pPr>
            <a:endParaRPr lang="zh-CN" altLang="en-US" sz="3600" b="1" dirty="0">
              <a:effectLst>
                <a:outerShdw blurRad="38100" dist="38100" dir="2700000" algn="tl">
                  <a:srgbClr val="C0C0C0"/>
                </a:outerShdw>
              </a:effectLst>
              <a:ea typeface="仿宋_GB2312" pitchFamily="49" charset="-122"/>
            </a:endParaRPr>
          </a:p>
          <a:p>
            <a:pPr algn="just">
              <a:spcBef>
                <a:spcPct val="10000"/>
              </a:spcBef>
            </a:pPr>
            <a:endParaRPr lang="zh-CN" altLang="en-US" sz="3600" b="1" dirty="0">
              <a:effectLst>
                <a:outerShdw blurRad="38100" dist="38100" dir="2700000" algn="tl">
                  <a:srgbClr val="C0C0C0"/>
                </a:outerShdw>
              </a:effectLst>
              <a:ea typeface="仿宋_GB2312" pitchFamily="49" charset="-122"/>
            </a:endParaRPr>
          </a:p>
          <a:p>
            <a:pPr algn="just">
              <a:spcBef>
                <a:spcPct val="10000"/>
              </a:spcBef>
            </a:pPr>
            <a:endParaRPr lang="zh-CN" altLang="en-US" sz="3600" b="1" dirty="0">
              <a:effectLst>
                <a:outerShdw blurRad="38100" dist="38100" dir="2700000" algn="tl">
                  <a:srgbClr val="C0C0C0"/>
                </a:outerShdw>
              </a:effectLst>
              <a:ea typeface="仿宋_GB2312" pitchFamily="49" charset="-122"/>
            </a:endParaRPr>
          </a:p>
          <a:p>
            <a:pPr algn="just">
              <a:spcBef>
                <a:spcPct val="10000"/>
              </a:spcBef>
            </a:pPr>
            <a:endParaRPr lang="zh-CN" altLang="en-US" sz="3600" b="1" dirty="0">
              <a:effectLst>
                <a:outerShdw blurRad="38100" dist="38100" dir="2700000" algn="tl">
                  <a:srgbClr val="C0C0C0"/>
                </a:outerShdw>
              </a:effectLst>
              <a:ea typeface="仿宋_GB2312" pitchFamily="49" charset="-122"/>
            </a:endParaRPr>
          </a:p>
          <a:p>
            <a:pPr marL="0" indent="0" algn="just">
              <a:spcBef>
                <a:spcPts val="0"/>
              </a:spcBef>
              <a:buFontTx/>
              <a:buNone/>
            </a:pPr>
            <a:r>
              <a:rPr lang="zh-CN" altLang="en-US" b="1" dirty="0" smtClean="0">
                <a:solidFill>
                  <a:srgbClr val="009900"/>
                </a:solidFill>
                <a:effectLst>
                  <a:outerShdw blurRad="38100" dist="38100" dir="2700000" algn="tl">
                    <a:srgbClr val="C0C0C0"/>
                  </a:outerShdw>
                </a:effectLst>
                <a:ea typeface="仿宋_GB2312" pitchFamily="49" charset="-122"/>
              </a:rPr>
              <a:t>同</a:t>
            </a:r>
            <a:r>
              <a:rPr lang="zh-CN" altLang="en-US" b="1" dirty="0">
                <a:solidFill>
                  <a:srgbClr val="009900"/>
                </a:solidFill>
                <a:effectLst>
                  <a:outerShdw blurRad="38100" dist="38100" dir="2700000" algn="tl">
                    <a:srgbClr val="C0C0C0"/>
                  </a:outerShdw>
                </a:effectLst>
                <a:ea typeface="仿宋_GB2312" pitchFamily="49" charset="-122"/>
              </a:rPr>
              <a:t>一个顶点发出的边链接在同一个边</a:t>
            </a:r>
            <a:r>
              <a:rPr lang="zh-CN" altLang="en-US" b="1" dirty="0" smtClean="0">
                <a:solidFill>
                  <a:srgbClr val="009900"/>
                </a:solidFill>
                <a:effectLst>
                  <a:outerShdw blurRad="38100" dist="38100" dir="2700000" algn="tl">
                    <a:srgbClr val="C0C0C0"/>
                  </a:outerShdw>
                </a:effectLst>
                <a:ea typeface="仿宋_GB2312" pitchFamily="49" charset="-122"/>
              </a:rPr>
              <a:t>链表中，每</a:t>
            </a:r>
            <a:r>
              <a:rPr lang="zh-CN" altLang="en-US" b="1" dirty="0">
                <a:solidFill>
                  <a:srgbClr val="009900"/>
                </a:solidFill>
                <a:effectLst>
                  <a:outerShdw blurRad="38100" dist="38100" dir="2700000" algn="tl">
                    <a:srgbClr val="C0C0C0"/>
                  </a:outerShdw>
                </a:effectLst>
                <a:ea typeface="仿宋_GB2312" pitchFamily="49" charset="-122"/>
              </a:rPr>
              <a:t>一个链结点代表一条边（边结点），结点中有另一顶点的</a:t>
            </a:r>
            <a:r>
              <a:rPr lang="zh-CN" altLang="en-US" b="1" dirty="0" smtClean="0">
                <a:solidFill>
                  <a:srgbClr val="009900"/>
                </a:solidFill>
                <a:effectLst>
                  <a:outerShdw blurRad="38100" dist="38100" dir="2700000" algn="tl">
                    <a:srgbClr val="C0C0C0"/>
                  </a:outerShdw>
                </a:effectLst>
                <a:ea typeface="仿宋_GB2312" pitchFamily="49" charset="-122"/>
              </a:rPr>
              <a:t>下标</a:t>
            </a:r>
            <a:r>
              <a:rPr lang="en-US" altLang="zh-CN" b="1" dirty="0" err="1" smtClean="0">
                <a:solidFill>
                  <a:schemeClr val="accent2"/>
                </a:solidFill>
                <a:effectLst>
                  <a:outerShdw blurRad="38100" dist="38100" dir="2700000" algn="tl">
                    <a:srgbClr val="C0C0C0"/>
                  </a:outerShdw>
                </a:effectLst>
                <a:ea typeface="仿宋_GB2312" pitchFamily="49" charset="-122"/>
              </a:rPr>
              <a:t>dest</a:t>
            </a:r>
            <a:r>
              <a:rPr lang="zh-CN" altLang="en-US" b="1" dirty="0" smtClean="0">
                <a:solidFill>
                  <a:srgbClr val="009900"/>
                </a:solidFill>
                <a:effectLst>
                  <a:outerShdw blurRad="38100" dist="38100" dir="2700000" algn="tl">
                    <a:srgbClr val="C0C0C0"/>
                  </a:outerShdw>
                </a:effectLst>
                <a:ea typeface="仿宋_GB2312" pitchFamily="49" charset="-122"/>
              </a:rPr>
              <a:t>和指针</a:t>
            </a:r>
            <a:r>
              <a:rPr lang="en-US" altLang="zh-CN" b="1" dirty="0" smtClean="0">
                <a:solidFill>
                  <a:schemeClr val="accent2"/>
                </a:solidFill>
                <a:effectLst>
                  <a:outerShdw blurRad="38100" dist="38100" dir="2700000" algn="tl">
                    <a:srgbClr val="C0C0C0"/>
                  </a:outerShdw>
                </a:effectLst>
                <a:ea typeface="仿宋_GB2312" pitchFamily="49" charset="-122"/>
              </a:rPr>
              <a:t>link</a:t>
            </a:r>
            <a:r>
              <a:rPr lang="zh-CN" altLang="en-US" b="1" dirty="0">
                <a:solidFill>
                  <a:srgbClr val="009900"/>
                </a:solidFill>
                <a:effectLst>
                  <a:outerShdw blurRad="38100" dist="38100" dir="2700000" algn="tl">
                    <a:srgbClr val="C0C0C0"/>
                  </a:outerShdw>
                </a:effectLst>
                <a:ea typeface="仿宋_GB2312" pitchFamily="49" charset="-122"/>
              </a:rPr>
              <a:t>。</a:t>
            </a:r>
          </a:p>
        </p:txBody>
      </p:sp>
      <p:sp>
        <p:nvSpPr>
          <p:cNvPr id="134150" name="Line 6"/>
          <p:cNvSpPr>
            <a:spLocks noChangeShapeType="1"/>
          </p:cNvSpPr>
          <p:nvPr/>
        </p:nvSpPr>
        <p:spPr bwMode="auto">
          <a:xfrm flipH="1">
            <a:off x="990600" y="25146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134151" name="Line 7"/>
          <p:cNvSpPr>
            <a:spLocks noChangeShapeType="1"/>
          </p:cNvSpPr>
          <p:nvPr/>
        </p:nvSpPr>
        <p:spPr bwMode="auto">
          <a:xfrm>
            <a:off x="1066800" y="3124200"/>
            <a:ext cx="1371600" cy="0"/>
          </a:xfrm>
          <a:prstGeom prst="line">
            <a:avLst/>
          </a:prstGeom>
          <a:noFill/>
          <a:ln w="28575">
            <a:solidFill>
              <a:schemeClr val="tx2"/>
            </a:solidFill>
            <a:round/>
            <a:headEnd/>
            <a:tailEnd/>
          </a:ln>
          <a:effectLst/>
        </p:spPr>
        <p:txBody>
          <a:bodyPr wrap="none" anchor="ctr"/>
          <a:lstStyle/>
          <a:p>
            <a:endParaRPr lang="zh-CN" altLang="en-US"/>
          </a:p>
        </p:txBody>
      </p:sp>
      <p:sp>
        <p:nvSpPr>
          <p:cNvPr id="134152" name="Line 8"/>
          <p:cNvSpPr>
            <a:spLocks noChangeShapeType="1"/>
          </p:cNvSpPr>
          <p:nvPr/>
        </p:nvSpPr>
        <p:spPr bwMode="auto">
          <a:xfrm>
            <a:off x="1752600" y="254476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134153" name="Oval 9"/>
          <p:cNvSpPr>
            <a:spLocks noChangeArrowheads="1"/>
          </p:cNvSpPr>
          <p:nvPr/>
        </p:nvSpPr>
        <p:spPr bwMode="auto">
          <a:xfrm>
            <a:off x="685800" y="29257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4154" name="Oval 10"/>
          <p:cNvSpPr>
            <a:spLocks noChangeArrowheads="1"/>
          </p:cNvSpPr>
          <p:nvPr/>
        </p:nvSpPr>
        <p:spPr bwMode="auto">
          <a:xfrm>
            <a:off x="2362200" y="29257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4155" name="Oval 11"/>
          <p:cNvSpPr>
            <a:spLocks noChangeArrowheads="1"/>
          </p:cNvSpPr>
          <p:nvPr/>
        </p:nvSpPr>
        <p:spPr bwMode="auto">
          <a:xfrm>
            <a:off x="1524000" y="21637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4156" name="Oval 12"/>
          <p:cNvSpPr>
            <a:spLocks noChangeArrowheads="1"/>
          </p:cNvSpPr>
          <p:nvPr/>
        </p:nvSpPr>
        <p:spPr bwMode="auto">
          <a:xfrm>
            <a:off x="1524000" y="36115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4157" name="Text Box 13"/>
          <p:cNvSpPr txBox="1">
            <a:spLocks noChangeArrowheads="1"/>
          </p:cNvSpPr>
          <p:nvPr/>
        </p:nvSpPr>
        <p:spPr bwMode="auto">
          <a:xfrm>
            <a:off x="1524000" y="2087563"/>
            <a:ext cx="477838"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A</a:t>
            </a:r>
            <a:endParaRPr lang="en-US" altLang="zh-CN"/>
          </a:p>
        </p:txBody>
      </p:sp>
      <p:sp>
        <p:nvSpPr>
          <p:cNvPr id="134158" name="Text Box 14"/>
          <p:cNvSpPr txBox="1">
            <a:spLocks noChangeArrowheads="1"/>
          </p:cNvSpPr>
          <p:nvPr/>
        </p:nvSpPr>
        <p:spPr bwMode="auto">
          <a:xfrm>
            <a:off x="685800" y="2849563"/>
            <a:ext cx="455613"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B</a:t>
            </a:r>
            <a:endParaRPr lang="en-US" altLang="zh-CN"/>
          </a:p>
        </p:txBody>
      </p:sp>
      <p:sp>
        <p:nvSpPr>
          <p:cNvPr id="134159" name="Text Box 15"/>
          <p:cNvSpPr txBox="1">
            <a:spLocks noChangeArrowheads="1"/>
          </p:cNvSpPr>
          <p:nvPr/>
        </p:nvSpPr>
        <p:spPr bwMode="auto">
          <a:xfrm>
            <a:off x="2362200" y="2849563"/>
            <a:ext cx="477838"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C</a:t>
            </a:r>
            <a:endParaRPr lang="en-US" altLang="zh-CN"/>
          </a:p>
        </p:txBody>
      </p:sp>
      <p:sp>
        <p:nvSpPr>
          <p:cNvPr id="134160" name="Text Box 16"/>
          <p:cNvSpPr txBox="1">
            <a:spLocks noChangeArrowheads="1"/>
          </p:cNvSpPr>
          <p:nvPr/>
        </p:nvSpPr>
        <p:spPr bwMode="auto">
          <a:xfrm>
            <a:off x="1524000" y="3535363"/>
            <a:ext cx="477838"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D</a:t>
            </a:r>
            <a:endParaRPr lang="en-US" altLang="zh-CN"/>
          </a:p>
        </p:txBody>
      </p:sp>
      <p:sp>
        <p:nvSpPr>
          <p:cNvPr id="134161" name="Text Box 17"/>
          <p:cNvSpPr txBox="1">
            <a:spLocks noChangeArrowheads="1"/>
          </p:cNvSpPr>
          <p:nvPr/>
        </p:nvSpPr>
        <p:spPr bwMode="auto">
          <a:xfrm>
            <a:off x="3260725" y="1666875"/>
            <a:ext cx="14414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data adj</a:t>
            </a:r>
            <a:endParaRPr lang="en-US" altLang="zh-CN"/>
          </a:p>
        </p:txBody>
      </p:sp>
      <p:sp>
        <p:nvSpPr>
          <p:cNvPr id="134162" name="Rectangle 18" descr="白色大理石"/>
          <p:cNvSpPr>
            <a:spLocks noChangeArrowheads="1"/>
          </p:cNvSpPr>
          <p:nvPr/>
        </p:nvSpPr>
        <p:spPr bwMode="auto">
          <a:xfrm>
            <a:off x="3505200" y="2209800"/>
            <a:ext cx="990600" cy="21336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63" name="Line 19"/>
          <p:cNvSpPr>
            <a:spLocks noChangeShapeType="1"/>
          </p:cNvSpPr>
          <p:nvPr/>
        </p:nvSpPr>
        <p:spPr bwMode="auto">
          <a:xfrm>
            <a:off x="4038600" y="2209800"/>
            <a:ext cx="0" cy="2133600"/>
          </a:xfrm>
          <a:prstGeom prst="line">
            <a:avLst/>
          </a:prstGeom>
          <a:noFill/>
          <a:ln w="9525">
            <a:solidFill>
              <a:schemeClr val="tx1"/>
            </a:solidFill>
            <a:round/>
            <a:headEnd/>
            <a:tailEnd/>
          </a:ln>
          <a:effectLst/>
        </p:spPr>
        <p:txBody>
          <a:bodyPr wrap="none" anchor="ctr"/>
          <a:lstStyle/>
          <a:p>
            <a:endParaRPr lang="zh-CN" altLang="en-US"/>
          </a:p>
        </p:txBody>
      </p:sp>
      <p:sp>
        <p:nvSpPr>
          <p:cNvPr id="134164" name="Text Box 20"/>
          <p:cNvSpPr txBox="1">
            <a:spLocks noChangeArrowheads="1"/>
          </p:cNvSpPr>
          <p:nvPr/>
        </p:nvSpPr>
        <p:spPr bwMode="auto">
          <a:xfrm>
            <a:off x="3560763" y="2109788"/>
            <a:ext cx="477837" cy="223837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A</a:t>
            </a:r>
          </a:p>
          <a:p>
            <a:pPr>
              <a:lnSpc>
                <a:spcPct val="110000"/>
              </a:lnSpc>
            </a:pPr>
            <a:r>
              <a:rPr lang="en-US" altLang="zh-CN" sz="3200" b="1">
                <a:solidFill>
                  <a:schemeClr val="accent2"/>
                </a:solidFill>
              </a:rPr>
              <a:t>B</a:t>
            </a:r>
          </a:p>
          <a:p>
            <a:pPr>
              <a:lnSpc>
                <a:spcPct val="110000"/>
              </a:lnSpc>
            </a:pPr>
            <a:r>
              <a:rPr lang="en-US" altLang="zh-CN" sz="3200" b="1">
                <a:solidFill>
                  <a:schemeClr val="accent2"/>
                </a:solidFill>
              </a:rPr>
              <a:t>C</a:t>
            </a:r>
          </a:p>
          <a:p>
            <a:pPr>
              <a:lnSpc>
                <a:spcPct val="110000"/>
              </a:lnSpc>
            </a:pPr>
            <a:r>
              <a:rPr lang="en-US" altLang="zh-CN" sz="3200" b="1">
                <a:solidFill>
                  <a:schemeClr val="accent2"/>
                </a:solidFill>
              </a:rPr>
              <a:t>D</a:t>
            </a:r>
            <a:endParaRPr lang="en-US" altLang="zh-CN"/>
          </a:p>
        </p:txBody>
      </p:sp>
      <p:sp>
        <p:nvSpPr>
          <p:cNvPr id="134165" name="Line 21"/>
          <p:cNvSpPr>
            <a:spLocks noChangeShapeType="1"/>
          </p:cNvSpPr>
          <p:nvPr/>
        </p:nvSpPr>
        <p:spPr bwMode="auto">
          <a:xfrm>
            <a:off x="3505200" y="2743200"/>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4166" name="Line 22"/>
          <p:cNvSpPr>
            <a:spLocks noChangeShapeType="1"/>
          </p:cNvSpPr>
          <p:nvPr/>
        </p:nvSpPr>
        <p:spPr bwMode="auto">
          <a:xfrm>
            <a:off x="3505200" y="3276600"/>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4167" name="Line 23"/>
          <p:cNvSpPr>
            <a:spLocks noChangeShapeType="1"/>
          </p:cNvSpPr>
          <p:nvPr/>
        </p:nvSpPr>
        <p:spPr bwMode="auto">
          <a:xfrm>
            <a:off x="3505200" y="3810000"/>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4168" name="Text Box 24"/>
          <p:cNvSpPr txBox="1">
            <a:spLocks noChangeArrowheads="1"/>
          </p:cNvSpPr>
          <p:nvPr/>
        </p:nvSpPr>
        <p:spPr bwMode="auto">
          <a:xfrm>
            <a:off x="3143250" y="2132013"/>
            <a:ext cx="361950" cy="2143125"/>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09900"/>
                </a:solidFill>
              </a:rPr>
              <a:t>0</a:t>
            </a:r>
          </a:p>
          <a:p>
            <a:pPr>
              <a:lnSpc>
                <a:spcPct val="120000"/>
              </a:lnSpc>
            </a:pPr>
            <a:r>
              <a:rPr lang="en-US" altLang="zh-CN" sz="2800" b="1">
                <a:solidFill>
                  <a:srgbClr val="009900"/>
                </a:solidFill>
              </a:rPr>
              <a:t>1</a:t>
            </a:r>
          </a:p>
          <a:p>
            <a:pPr>
              <a:lnSpc>
                <a:spcPct val="120000"/>
              </a:lnSpc>
            </a:pPr>
            <a:r>
              <a:rPr lang="en-US" altLang="zh-CN" sz="2800" b="1">
                <a:solidFill>
                  <a:srgbClr val="009900"/>
                </a:solidFill>
              </a:rPr>
              <a:t>2</a:t>
            </a:r>
          </a:p>
          <a:p>
            <a:pPr>
              <a:lnSpc>
                <a:spcPct val="120000"/>
              </a:lnSpc>
            </a:pPr>
            <a:r>
              <a:rPr lang="en-US" altLang="zh-CN" sz="2800" b="1">
                <a:solidFill>
                  <a:srgbClr val="009900"/>
                </a:solidFill>
              </a:rPr>
              <a:t>3</a:t>
            </a:r>
            <a:endParaRPr lang="en-US" altLang="zh-CN"/>
          </a:p>
        </p:txBody>
      </p:sp>
      <p:sp>
        <p:nvSpPr>
          <p:cNvPr id="134169" name="Line 25"/>
          <p:cNvSpPr>
            <a:spLocks noChangeShapeType="1"/>
          </p:cNvSpPr>
          <p:nvPr/>
        </p:nvSpPr>
        <p:spPr bwMode="auto">
          <a:xfrm>
            <a:off x="4267200" y="243840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0" name="Line 26"/>
          <p:cNvSpPr>
            <a:spLocks noChangeShapeType="1"/>
          </p:cNvSpPr>
          <p:nvPr/>
        </p:nvSpPr>
        <p:spPr bwMode="auto">
          <a:xfrm>
            <a:off x="4267200" y="304800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1" name="Line 27"/>
          <p:cNvSpPr>
            <a:spLocks noChangeShapeType="1"/>
          </p:cNvSpPr>
          <p:nvPr/>
        </p:nvSpPr>
        <p:spPr bwMode="auto">
          <a:xfrm>
            <a:off x="4267200" y="358140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2" name="Line 28"/>
          <p:cNvSpPr>
            <a:spLocks noChangeShapeType="1"/>
          </p:cNvSpPr>
          <p:nvPr/>
        </p:nvSpPr>
        <p:spPr bwMode="auto">
          <a:xfrm>
            <a:off x="4267200" y="4114800"/>
            <a:ext cx="762000" cy="15240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3" name="Rectangle 29" descr="永恒"/>
          <p:cNvSpPr>
            <a:spLocks noChangeArrowheads="1"/>
          </p:cNvSpPr>
          <p:nvPr/>
        </p:nvSpPr>
        <p:spPr bwMode="auto">
          <a:xfrm>
            <a:off x="5029200" y="22098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74" name="Text Box 30"/>
          <p:cNvSpPr txBox="1">
            <a:spLocks noChangeArrowheads="1"/>
          </p:cNvSpPr>
          <p:nvPr/>
        </p:nvSpPr>
        <p:spPr bwMode="auto">
          <a:xfrm>
            <a:off x="4921250" y="1690688"/>
            <a:ext cx="14795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dest link</a:t>
            </a:r>
            <a:endParaRPr lang="en-US" altLang="zh-CN"/>
          </a:p>
        </p:txBody>
      </p:sp>
      <p:sp>
        <p:nvSpPr>
          <p:cNvPr id="134175" name="Line 31"/>
          <p:cNvSpPr>
            <a:spLocks noChangeShapeType="1"/>
          </p:cNvSpPr>
          <p:nvPr/>
        </p:nvSpPr>
        <p:spPr bwMode="auto">
          <a:xfrm>
            <a:off x="5943600" y="243840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6" name="Line 32"/>
          <p:cNvSpPr>
            <a:spLocks noChangeShapeType="1"/>
          </p:cNvSpPr>
          <p:nvPr/>
        </p:nvSpPr>
        <p:spPr bwMode="auto">
          <a:xfrm>
            <a:off x="5638800" y="22098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77" name="Rectangle 33" descr="永恒"/>
          <p:cNvSpPr>
            <a:spLocks noChangeArrowheads="1"/>
          </p:cNvSpPr>
          <p:nvPr/>
        </p:nvSpPr>
        <p:spPr bwMode="auto">
          <a:xfrm>
            <a:off x="5029200" y="28194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78" name="Line 34"/>
          <p:cNvSpPr>
            <a:spLocks noChangeShapeType="1"/>
          </p:cNvSpPr>
          <p:nvPr/>
        </p:nvSpPr>
        <p:spPr bwMode="auto">
          <a:xfrm>
            <a:off x="5943600" y="304800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4179" name="Line 35"/>
          <p:cNvSpPr>
            <a:spLocks noChangeShapeType="1"/>
          </p:cNvSpPr>
          <p:nvPr/>
        </p:nvSpPr>
        <p:spPr bwMode="auto">
          <a:xfrm>
            <a:off x="5638800" y="28194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80" name="Rectangle 36" descr="永恒"/>
          <p:cNvSpPr>
            <a:spLocks noChangeArrowheads="1"/>
          </p:cNvSpPr>
          <p:nvPr/>
        </p:nvSpPr>
        <p:spPr bwMode="auto">
          <a:xfrm>
            <a:off x="5029200" y="34290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82" name="Line 38"/>
          <p:cNvSpPr>
            <a:spLocks noChangeShapeType="1"/>
          </p:cNvSpPr>
          <p:nvPr/>
        </p:nvSpPr>
        <p:spPr bwMode="auto">
          <a:xfrm>
            <a:off x="5638800" y="34290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83" name="Rectangle 39" descr="永恒"/>
          <p:cNvSpPr>
            <a:spLocks noChangeArrowheads="1"/>
          </p:cNvSpPr>
          <p:nvPr/>
        </p:nvSpPr>
        <p:spPr bwMode="auto">
          <a:xfrm>
            <a:off x="5029200" y="40386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85" name="Line 41"/>
          <p:cNvSpPr>
            <a:spLocks noChangeShapeType="1"/>
          </p:cNvSpPr>
          <p:nvPr/>
        </p:nvSpPr>
        <p:spPr bwMode="auto">
          <a:xfrm>
            <a:off x="5638800" y="40386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86" name="Rectangle 42" descr="永恒"/>
          <p:cNvSpPr>
            <a:spLocks noChangeArrowheads="1"/>
          </p:cNvSpPr>
          <p:nvPr/>
        </p:nvSpPr>
        <p:spPr bwMode="auto">
          <a:xfrm>
            <a:off x="6705600" y="22098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88" name="Line 44"/>
          <p:cNvSpPr>
            <a:spLocks noChangeShapeType="1"/>
          </p:cNvSpPr>
          <p:nvPr/>
        </p:nvSpPr>
        <p:spPr bwMode="auto">
          <a:xfrm>
            <a:off x="7315200" y="22098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89" name="Rectangle 45" descr="永恒"/>
          <p:cNvSpPr>
            <a:spLocks noChangeArrowheads="1"/>
          </p:cNvSpPr>
          <p:nvPr/>
        </p:nvSpPr>
        <p:spPr bwMode="auto">
          <a:xfrm>
            <a:off x="6705600" y="281940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4191" name="Line 47"/>
          <p:cNvSpPr>
            <a:spLocks noChangeShapeType="1"/>
          </p:cNvSpPr>
          <p:nvPr/>
        </p:nvSpPr>
        <p:spPr bwMode="auto">
          <a:xfrm>
            <a:off x="7315200" y="28194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4192" name="Text Box 48"/>
          <p:cNvSpPr txBox="1">
            <a:spLocks noChangeArrowheads="1"/>
          </p:cNvSpPr>
          <p:nvPr/>
        </p:nvSpPr>
        <p:spPr bwMode="auto">
          <a:xfrm>
            <a:off x="6597650" y="1676400"/>
            <a:ext cx="14795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dest link</a:t>
            </a:r>
            <a:endParaRPr lang="en-US" altLang="zh-CN"/>
          </a:p>
        </p:txBody>
      </p:sp>
      <p:sp>
        <p:nvSpPr>
          <p:cNvPr id="134193" name="Text Box 49"/>
          <p:cNvSpPr txBox="1">
            <a:spLocks noChangeArrowheads="1"/>
          </p:cNvSpPr>
          <p:nvPr/>
        </p:nvSpPr>
        <p:spPr bwMode="auto">
          <a:xfrm>
            <a:off x="7391400" y="205740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4194" name="Text Box 50"/>
          <p:cNvSpPr txBox="1">
            <a:spLocks noChangeArrowheads="1"/>
          </p:cNvSpPr>
          <p:nvPr/>
        </p:nvSpPr>
        <p:spPr bwMode="auto">
          <a:xfrm>
            <a:off x="7391400" y="263525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4195" name="Text Box 51"/>
          <p:cNvSpPr txBox="1">
            <a:spLocks noChangeArrowheads="1"/>
          </p:cNvSpPr>
          <p:nvPr/>
        </p:nvSpPr>
        <p:spPr bwMode="auto">
          <a:xfrm>
            <a:off x="5715000" y="327660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4196" name="Text Box 52"/>
          <p:cNvSpPr txBox="1">
            <a:spLocks noChangeArrowheads="1"/>
          </p:cNvSpPr>
          <p:nvPr/>
        </p:nvSpPr>
        <p:spPr bwMode="auto">
          <a:xfrm>
            <a:off x="5715000" y="385445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4197" name="Text Box 53"/>
          <p:cNvSpPr txBox="1">
            <a:spLocks noChangeArrowheads="1"/>
          </p:cNvSpPr>
          <p:nvPr/>
        </p:nvSpPr>
        <p:spPr bwMode="auto">
          <a:xfrm>
            <a:off x="5181600" y="21336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1</a:t>
            </a:r>
            <a:endParaRPr lang="en-US" altLang="zh-CN"/>
          </a:p>
        </p:txBody>
      </p:sp>
      <p:sp>
        <p:nvSpPr>
          <p:cNvPr id="134198" name="Text Box 54"/>
          <p:cNvSpPr txBox="1">
            <a:spLocks noChangeArrowheads="1"/>
          </p:cNvSpPr>
          <p:nvPr/>
        </p:nvSpPr>
        <p:spPr bwMode="auto">
          <a:xfrm>
            <a:off x="6851650" y="21336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3</a:t>
            </a:r>
            <a:endParaRPr lang="en-US" altLang="zh-CN"/>
          </a:p>
        </p:txBody>
      </p:sp>
      <p:sp>
        <p:nvSpPr>
          <p:cNvPr id="134199" name="Text Box 55"/>
          <p:cNvSpPr txBox="1">
            <a:spLocks noChangeArrowheads="1"/>
          </p:cNvSpPr>
          <p:nvPr/>
        </p:nvSpPr>
        <p:spPr bwMode="auto">
          <a:xfrm>
            <a:off x="5181600" y="27733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a:t>
            </a:r>
            <a:endParaRPr lang="en-US" altLang="zh-CN"/>
          </a:p>
        </p:txBody>
      </p:sp>
      <p:sp>
        <p:nvSpPr>
          <p:cNvPr id="134200" name="Text Box 56"/>
          <p:cNvSpPr txBox="1">
            <a:spLocks noChangeArrowheads="1"/>
          </p:cNvSpPr>
          <p:nvPr/>
        </p:nvSpPr>
        <p:spPr bwMode="auto">
          <a:xfrm>
            <a:off x="6851650" y="27733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2</a:t>
            </a:r>
            <a:endParaRPr lang="en-US" altLang="zh-CN"/>
          </a:p>
        </p:txBody>
      </p:sp>
      <p:sp>
        <p:nvSpPr>
          <p:cNvPr id="134201" name="Text Box 57"/>
          <p:cNvSpPr txBox="1">
            <a:spLocks noChangeArrowheads="1"/>
          </p:cNvSpPr>
          <p:nvPr/>
        </p:nvSpPr>
        <p:spPr bwMode="auto">
          <a:xfrm>
            <a:off x="5181600" y="33528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1</a:t>
            </a:r>
            <a:endParaRPr lang="en-US" altLang="zh-CN"/>
          </a:p>
        </p:txBody>
      </p:sp>
      <p:sp>
        <p:nvSpPr>
          <p:cNvPr id="134202" name="Text Box 58"/>
          <p:cNvSpPr txBox="1">
            <a:spLocks noChangeArrowheads="1"/>
          </p:cNvSpPr>
          <p:nvPr/>
        </p:nvSpPr>
        <p:spPr bwMode="auto">
          <a:xfrm>
            <a:off x="5181600" y="39925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a:t>
            </a:r>
            <a:endParaRPr lang="en-US" altLang="zh-CN"/>
          </a:p>
        </p:txBody>
      </p:sp>
      <p:sp>
        <p:nvSpPr>
          <p:cNvPr id="53" name="灯片编号占位符 52"/>
          <p:cNvSpPr>
            <a:spLocks noGrp="1"/>
          </p:cNvSpPr>
          <p:nvPr>
            <p:ph type="sldNum" sz="quarter" idx="12"/>
          </p:nvPr>
        </p:nvSpPr>
        <p:spPr/>
        <p:txBody>
          <a:bodyPr/>
          <a:lstStyle/>
          <a:p>
            <a:fld id="{EB19EAB4-AE1B-4E29-9BB5-042721FF4900}" type="slidenum">
              <a:rPr lang="en-US" altLang="zh-CN" smtClean="0"/>
              <a:pPr/>
              <a:t>30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ox(in)">
                                      <p:cBhvr>
                                        <p:cTn id="7" dur="500"/>
                                        <p:tgtEl>
                                          <p:spTgt spid="13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4147">
                                            <p:txEl>
                                              <p:pRg st="6" end="6"/>
                                            </p:txEl>
                                          </p:spTgt>
                                        </p:tgtEl>
                                        <p:attrNameLst>
                                          <p:attrName>style.visibility</p:attrName>
                                        </p:attrNameLst>
                                      </p:cBhvr>
                                      <p:to>
                                        <p:strVal val="visible"/>
                                      </p:to>
                                    </p:set>
                                    <p:animEffect transition="in" filter="box(in)">
                                      <p:cBhvr>
                                        <p:cTn id="12" dur="500"/>
                                        <p:tgtEl>
                                          <p:spTgt spid="13414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50"/>
                                        </p:tgtEl>
                                        <p:attrNameLst>
                                          <p:attrName>style.visibility</p:attrName>
                                        </p:attrNameLst>
                                      </p:cBhvr>
                                      <p:to>
                                        <p:strVal val="visible"/>
                                      </p:to>
                                    </p:set>
                                    <p:anim calcmode="lin" valueType="num">
                                      <p:cBhvr additive="base">
                                        <p:cTn id="17" dur="500" fill="hold"/>
                                        <p:tgtEl>
                                          <p:spTgt spid="134150"/>
                                        </p:tgtEl>
                                        <p:attrNameLst>
                                          <p:attrName>ppt_x</p:attrName>
                                        </p:attrNameLst>
                                      </p:cBhvr>
                                      <p:tavLst>
                                        <p:tav tm="0">
                                          <p:val>
                                            <p:strVal val="0-#ppt_w/2"/>
                                          </p:val>
                                        </p:tav>
                                        <p:tav tm="100000">
                                          <p:val>
                                            <p:strVal val="#ppt_x"/>
                                          </p:val>
                                        </p:tav>
                                      </p:tavLst>
                                    </p:anim>
                                    <p:anim calcmode="lin" valueType="num">
                                      <p:cBhvr additive="base">
                                        <p:cTn id="18" dur="500" fill="hold"/>
                                        <p:tgtEl>
                                          <p:spTgt spid="13415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4151"/>
                                        </p:tgtEl>
                                        <p:attrNameLst>
                                          <p:attrName>style.visibility</p:attrName>
                                        </p:attrNameLst>
                                      </p:cBhvr>
                                      <p:to>
                                        <p:strVal val="visible"/>
                                      </p:to>
                                    </p:set>
                                    <p:anim calcmode="lin" valueType="num">
                                      <p:cBhvr additive="base">
                                        <p:cTn id="21" dur="500" fill="hold"/>
                                        <p:tgtEl>
                                          <p:spTgt spid="134151"/>
                                        </p:tgtEl>
                                        <p:attrNameLst>
                                          <p:attrName>ppt_x</p:attrName>
                                        </p:attrNameLst>
                                      </p:cBhvr>
                                      <p:tavLst>
                                        <p:tav tm="0">
                                          <p:val>
                                            <p:strVal val="0-#ppt_w/2"/>
                                          </p:val>
                                        </p:tav>
                                        <p:tav tm="100000">
                                          <p:val>
                                            <p:strVal val="#ppt_x"/>
                                          </p:val>
                                        </p:tav>
                                      </p:tavLst>
                                    </p:anim>
                                    <p:anim calcmode="lin" valueType="num">
                                      <p:cBhvr additive="base">
                                        <p:cTn id="22" dur="500" fill="hold"/>
                                        <p:tgtEl>
                                          <p:spTgt spid="13415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4152"/>
                                        </p:tgtEl>
                                        <p:attrNameLst>
                                          <p:attrName>style.visibility</p:attrName>
                                        </p:attrNameLst>
                                      </p:cBhvr>
                                      <p:to>
                                        <p:strVal val="visible"/>
                                      </p:to>
                                    </p:set>
                                    <p:anim calcmode="lin" valueType="num">
                                      <p:cBhvr additive="base">
                                        <p:cTn id="25" dur="500" fill="hold"/>
                                        <p:tgtEl>
                                          <p:spTgt spid="134152"/>
                                        </p:tgtEl>
                                        <p:attrNameLst>
                                          <p:attrName>ppt_x</p:attrName>
                                        </p:attrNameLst>
                                      </p:cBhvr>
                                      <p:tavLst>
                                        <p:tav tm="0">
                                          <p:val>
                                            <p:strVal val="0-#ppt_w/2"/>
                                          </p:val>
                                        </p:tav>
                                        <p:tav tm="100000">
                                          <p:val>
                                            <p:strVal val="#ppt_x"/>
                                          </p:val>
                                        </p:tav>
                                      </p:tavLst>
                                    </p:anim>
                                    <p:anim calcmode="lin" valueType="num">
                                      <p:cBhvr additive="base">
                                        <p:cTn id="26" dur="500" fill="hold"/>
                                        <p:tgtEl>
                                          <p:spTgt spid="13415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4153"/>
                                        </p:tgtEl>
                                        <p:attrNameLst>
                                          <p:attrName>style.visibility</p:attrName>
                                        </p:attrNameLst>
                                      </p:cBhvr>
                                      <p:to>
                                        <p:strVal val="visible"/>
                                      </p:to>
                                    </p:set>
                                    <p:anim calcmode="lin" valueType="num">
                                      <p:cBhvr additive="base">
                                        <p:cTn id="29" dur="500" fill="hold"/>
                                        <p:tgtEl>
                                          <p:spTgt spid="134153"/>
                                        </p:tgtEl>
                                        <p:attrNameLst>
                                          <p:attrName>ppt_x</p:attrName>
                                        </p:attrNameLst>
                                      </p:cBhvr>
                                      <p:tavLst>
                                        <p:tav tm="0">
                                          <p:val>
                                            <p:strVal val="0-#ppt_w/2"/>
                                          </p:val>
                                        </p:tav>
                                        <p:tav tm="100000">
                                          <p:val>
                                            <p:strVal val="#ppt_x"/>
                                          </p:val>
                                        </p:tav>
                                      </p:tavLst>
                                    </p:anim>
                                    <p:anim calcmode="lin" valueType="num">
                                      <p:cBhvr additive="base">
                                        <p:cTn id="30" dur="500" fill="hold"/>
                                        <p:tgtEl>
                                          <p:spTgt spid="13415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4154"/>
                                        </p:tgtEl>
                                        <p:attrNameLst>
                                          <p:attrName>style.visibility</p:attrName>
                                        </p:attrNameLst>
                                      </p:cBhvr>
                                      <p:to>
                                        <p:strVal val="visible"/>
                                      </p:to>
                                    </p:set>
                                    <p:anim calcmode="lin" valueType="num">
                                      <p:cBhvr additive="base">
                                        <p:cTn id="33" dur="500" fill="hold"/>
                                        <p:tgtEl>
                                          <p:spTgt spid="134154"/>
                                        </p:tgtEl>
                                        <p:attrNameLst>
                                          <p:attrName>ppt_x</p:attrName>
                                        </p:attrNameLst>
                                      </p:cBhvr>
                                      <p:tavLst>
                                        <p:tav tm="0">
                                          <p:val>
                                            <p:strVal val="0-#ppt_w/2"/>
                                          </p:val>
                                        </p:tav>
                                        <p:tav tm="100000">
                                          <p:val>
                                            <p:strVal val="#ppt_x"/>
                                          </p:val>
                                        </p:tav>
                                      </p:tavLst>
                                    </p:anim>
                                    <p:anim calcmode="lin" valueType="num">
                                      <p:cBhvr additive="base">
                                        <p:cTn id="34" dur="500" fill="hold"/>
                                        <p:tgtEl>
                                          <p:spTgt spid="13415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4155"/>
                                        </p:tgtEl>
                                        <p:attrNameLst>
                                          <p:attrName>style.visibility</p:attrName>
                                        </p:attrNameLst>
                                      </p:cBhvr>
                                      <p:to>
                                        <p:strVal val="visible"/>
                                      </p:to>
                                    </p:set>
                                    <p:anim calcmode="lin" valueType="num">
                                      <p:cBhvr additive="base">
                                        <p:cTn id="37" dur="500" fill="hold"/>
                                        <p:tgtEl>
                                          <p:spTgt spid="134155"/>
                                        </p:tgtEl>
                                        <p:attrNameLst>
                                          <p:attrName>ppt_x</p:attrName>
                                        </p:attrNameLst>
                                      </p:cBhvr>
                                      <p:tavLst>
                                        <p:tav tm="0">
                                          <p:val>
                                            <p:strVal val="0-#ppt_w/2"/>
                                          </p:val>
                                        </p:tav>
                                        <p:tav tm="100000">
                                          <p:val>
                                            <p:strVal val="#ppt_x"/>
                                          </p:val>
                                        </p:tav>
                                      </p:tavLst>
                                    </p:anim>
                                    <p:anim calcmode="lin" valueType="num">
                                      <p:cBhvr additive="base">
                                        <p:cTn id="38" dur="500" fill="hold"/>
                                        <p:tgtEl>
                                          <p:spTgt spid="134155"/>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34156"/>
                                        </p:tgtEl>
                                        <p:attrNameLst>
                                          <p:attrName>style.visibility</p:attrName>
                                        </p:attrNameLst>
                                      </p:cBhvr>
                                      <p:to>
                                        <p:strVal val="visible"/>
                                      </p:to>
                                    </p:set>
                                    <p:anim calcmode="lin" valueType="num">
                                      <p:cBhvr additive="base">
                                        <p:cTn id="41" dur="500" fill="hold"/>
                                        <p:tgtEl>
                                          <p:spTgt spid="134156"/>
                                        </p:tgtEl>
                                        <p:attrNameLst>
                                          <p:attrName>ppt_x</p:attrName>
                                        </p:attrNameLst>
                                      </p:cBhvr>
                                      <p:tavLst>
                                        <p:tav tm="0">
                                          <p:val>
                                            <p:strVal val="0-#ppt_w/2"/>
                                          </p:val>
                                        </p:tav>
                                        <p:tav tm="100000">
                                          <p:val>
                                            <p:strVal val="#ppt_x"/>
                                          </p:val>
                                        </p:tav>
                                      </p:tavLst>
                                    </p:anim>
                                    <p:anim calcmode="lin" valueType="num">
                                      <p:cBhvr additive="base">
                                        <p:cTn id="42" dur="500" fill="hold"/>
                                        <p:tgtEl>
                                          <p:spTgt spid="13415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34157"/>
                                        </p:tgtEl>
                                        <p:attrNameLst>
                                          <p:attrName>style.visibility</p:attrName>
                                        </p:attrNameLst>
                                      </p:cBhvr>
                                      <p:to>
                                        <p:strVal val="visible"/>
                                      </p:to>
                                    </p:set>
                                    <p:anim calcmode="lin" valueType="num">
                                      <p:cBhvr additive="base">
                                        <p:cTn id="45" dur="500" fill="hold"/>
                                        <p:tgtEl>
                                          <p:spTgt spid="134157"/>
                                        </p:tgtEl>
                                        <p:attrNameLst>
                                          <p:attrName>ppt_x</p:attrName>
                                        </p:attrNameLst>
                                      </p:cBhvr>
                                      <p:tavLst>
                                        <p:tav tm="0">
                                          <p:val>
                                            <p:strVal val="0-#ppt_w/2"/>
                                          </p:val>
                                        </p:tav>
                                        <p:tav tm="100000">
                                          <p:val>
                                            <p:strVal val="#ppt_x"/>
                                          </p:val>
                                        </p:tav>
                                      </p:tavLst>
                                    </p:anim>
                                    <p:anim calcmode="lin" valueType="num">
                                      <p:cBhvr additive="base">
                                        <p:cTn id="46" dur="500" fill="hold"/>
                                        <p:tgtEl>
                                          <p:spTgt spid="13415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34158"/>
                                        </p:tgtEl>
                                        <p:attrNameLst>
                                          <p:attrName>style.visibility</p:attrName>
                                        </p:attrNameLst>
                                      </p:cBhvr>
                                      <p:to>
                                        <p:strVal val="visible"/>
                                      </p:to>
                                    </p:set>
                                    <p:anim calcmode="lin" valueType="num">
                                      <p:cBhvr additive="base">
                                        <p:cTn id="49" dur="500" fill="hold"/>
                                        <p:tgtEl>
                                          <p:spTgt spid="134158"/>
                                        </p:tgtEl>
                                        <p:attrNameLst>
                                          <p:attrName>ppt_x</p:attrName>
                                        </p:attrNameLst>
                                      </p:cBhvr>
                                      <p:tavLst>
                                        <p:tav tm="0">
                                          <p:val>
                                            <p:strVal val="0-#ppt_w/2"/>
                                          </p:val>
                                        </p:tav>
                                        <p:tav tm="100000">
                                          <p:val>
                                            <p:strVal val="#ppt_x"/>
                                          </p:val>
                                        </p:tav>
                                      </p:tavLst>
                                    </p:anim>
                                    <p:anim calcmode="lin" valueType="num">
                                      <p:cBhvr additive="base">
                                        <p:cTn id="50" dur="500" fill="hold"/>
                                        <p:tgtEl>
                                          <p:spTgt spid="13415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34159"/>
                                        </p:tgtEl>
                                        <p:attrNameLst>
                                          <p:attrName>style.visibility</p:attrName>
                                        </p:attrNameLst>
                                      </p:cBhvr>
                                      <p:to>
                                        <p:strVal val="visible"/>
                                      </p:to>
                                    </p:set>
                                    <p:anim calcmode="lin" valueType="num">
                                      <p:cBhvr additive="base">
                                        <p:cTn id="53" dur="500" fill="hold"/>
                                        <p:tgtEl>
                                          <p:spTgt spid="134159"/>
                                        </p:tgtEl>
                                        <p:attrNameLst>
                                          <p:attrName>ppt_x</p:attrName>
                                        </p:attrNameLst>
                                      </p:cBhvr>
                                      <p:tavLst>
                                        <p:tav tm="0">
                                          <p:val>
                                            <p:strVal val="0-#ppt_w/2"/>
                                          </p:val>
                                        </p:tav>
                                        <p:tav tm="100000">
                                          <p:val>
                                            <p:strVal val="#ppt_x"/>
                                          </p:val>
                                        </p:tav>
                                      </p:tavLst>
                                    </p:anim>
                                    <p:anim calcmode="lin" valueType="num">
                                      <p:cBhvr additive="base">
                                        <p:cTn id="54" dur="500" fill="hold"/>
                                        <p:tgtEl>
                                          <p:spTgt spid="134159"/>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34160"/>
                                        </p:tgtEl>
                                        <p:attrNameLst>
                                          <p:attrName>style.visibility</p:attrName>
                                        </p:attrNameLst>
                                      </p:cBhvr>
                                      <p:to>
                                        <p:strVal val="visible"/>
                                      </p:to>
                                    </p:set>
                                    <p:anim calcmode="lin" valueType="num">
                                      <p:cBhvr additive="base">
                                        <p:cTn id="57" dur="500" fill="hold"/>
                                        <p:tgtEl>
                                          <p:spTgt spid="134160"/>
                                        </p:tgtEl>
                                        <p:attrNameLst>
                                          <p:attrName>ppt_x</p:attrName>
                                        </p:attrNameLst>
                                      </p:cBhvr>
                                      <p:tavLst>
                                        <p:tav tm="0">
                                          <p:val>
                                            <p:strVal val="0-#ppt_w/2"/>
                                          </p:val>
                                        </p:tav>
                                        <p:tav tm="100000">
                                          <p:val>
                                            <p:strVal val="#ppt_x"/>
                                          </p:val>
                                        </p:tav>
                                      </p:tavLst>
                                    </p:anim>
                                    <p:anim calcmode="lin" valueType="num">
                                      <p:cBhvr additive="base">
                                        <p:cTn id="58" dur="500" fill="hold"/>
                                        <p:tgtEl>
                                          <p:spTgt spid="134160"/>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34161"/>
                                        </p:tgtEl>
                                        <p:attrNameLst>
                                          <p:attrName>style.visibility</p:attrName>
                                        </p:attrNameLst>
                                      </p:cBhvr>
                                      <p:to>
                                        <p:strVal val="visible"/>
                                      </p:to>
                                    </p:set>
                                    <p:anim calcmode="lin" valueType="num">
                                      <p:cBhvr additive="base">
                                        <p:cTn id="61" dur="500" fill="hold"/>
                                        <p:tgtEl>
                                          <p:spTgt spid="134161"/>
                                        </p:tgtEl>
                                        <p:attrNameLst>
                                          <p:attrName>ppt_x</p:attrName>
                                        </p:attrNameLst>
                                      </p:cBhvr>
                                      <p:tavLst>
                                        <p:tav tm="0">
                                          <p:val>
                                            <p:strVal val="0-#ppt_w/2"/>
                                          </p:val>
                                        </p:tav>
                                        <p:tav tm="100000">
                                          <p:val>
                                            <p:strVal val="#ppt_x"/>
                                          </p:val>
                                        </p:tav>
                                      </p:tavLst>
                                    </p:anim>
                                    <p:anim calcmode="lin" valueType="num">
                                      <p:cBhvr additive="base">
                                        <p:cTn id="62" dur="500" fill="hold"/>
                                        <p:tgtEl>
                                          <p:spTgt spid="134161"/>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34162"/>
                                        </p:tgtEl>
                                        <p:attrNameLst>
                                          <p:attrName>style.visibility</p:attrName>
                                        </p:attrNameLst>
                                      </p:cBhvr>
                                      <p:to>
                                        <p:strVal val="visible"/>
                                      </p:to>
                                    </p:set>
                                    <p:anim calcmode="lin" valueType="num">
                                      <p:cBhvr additive="base">
                                        <p:cTn id="65" dur="500" fill="hold"/>
                                        <p:tgtEl>
                                          <p:spTgt spid="134162"/>
                                        </p:tgtEl>
                                        <p:attrNameLst>
                                          <p:attrName>ppt_x</p:attrName>
                                        </p:attrNameLst>
                                      </p:cBhvr>
                                      <p:tavLst>
                                        <p:tav tm="0">
                                          <p:val>
                                            <p:strVal val="0-#ppt_w/2"/>
                                          </p:val>
                                        </p:tav>
                                        <p:tav tm="100000">
                                          <p:val>
                                            <p:strVal val="#ppt_x"/>
                                          </p:val>
                                        </p:tav>
                                      </p:tavLst>
                                    </p:anim>
                                    <p:anim calcmode="lin" valueType="num">
                                      <p:cBhvr additive="base">
                                        <p:cTn id="66" dur="500" fill="hold"/>
                                        <p:tgtEl>
                                          <p:spTgt spid="134162"/>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34163"/>
                                        </p:tgtEl>
                                        <p:attrNameLst>
                                          <p:attrName>style.visibility</p:attrName>
                                        </p:attrNameLst>
                                      </p:cBhvr>
                                      <p:to>
                                        <p:strVal val="visible"/>
                                      </p:to>
                                    </p:set>
                                    <p:anim calcmode="lin" valueType="num">
                                      <p:cBhvr additive="base">
                                        <p:cTn id="69" dur="500" fill="hold"/>
                                        <p:tgtEl>
                                          <p:spTgt spid="134163"/>
                                        </p:tgtEl>
                                        <p:attrNameLst>
                                          <p:attrName>ppt_x</p:attrName>
                                        </p:attrNameLst>
                                      </p:cBhvr>
                                      <p:tavLst>
                                        <p:tav tm="0">
                                          <p:val>
                                            <p:strVal val="0-#ppt_w/2"/>
                                          </p:val>
                                        </p:tav>
                                        <p:tav tm="100000">
                                          <p:val>
                                            <p:strVal val="#ppt_x"/>
                                          </p:val>
                                        </p:tav>
                                      </p:tavLst>
                                    </p:anim>
                                    <p:anim calcmode="lin" valueType="num">
                                      <p:cBhvr additive="base">
                                        <p:cTn id="70" dur="500" fill="hold"/>
                                        <p:tgtEl>
                                          <p:spTgt spid="134163"/>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34164"/>
                                        </p:tgtEl>
                                        <p:attrNameLst>
                                          <p:attrName>style.visibility</p:attrName>
                                        </p:attrNameLst>
                                      </p:cBhvr>
                                      <p:to>
                                        <p:strVal val="visible"/>
                                      </p:to>
                                    </p:set>
                                    <p:anim calcmode="lin" valueType="num">
                                      <p:cBhvr additive="base">
                                        <p:cTn id="73" dur="500" fill="hold"/>
                                        <p:tgtEl>
                                          <p:spTgt spid="134164"/>
                                        </p:tgtEl>
                                        <p:attrNameLst>
                                          <p:attrName>ppt_x</p:attrName>
                                        </p:attrNameLst>
                                      </p:cBhvr>
                                      <p:tavLst>
                                        <p:tav tm="0">
                                          <p:val>
                                            <p:strVal val="0-#ppt_w/2"/>
                                          </p:val>
                                        </p:tav>
                                        <p:tav tm="100000">
                                          <p:val>
                                            <p:strVal val="#ppt_x"/>
                                          </p:val>
                                        </p:tav>
                                      </p:tavLst>
                                    </p:anim>
                                    <p:anim calcmode="lin" valueType="num">
                                      <p:cBhvr additive="base">
                                        <p:cTn id="74" dur="500" fill="hold"/>
                                        <p:tgtEl>
                                          <p:spTgt spid="134164"/>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34165"/>
                                        </p:tgtEl>
                                        <p:attrNameLst>
                                          <p:attrName>style.visibility</p:attrName>
                                        </p:attrNameLst>
                                      </p:cBhvr>
                                      <p:to>
                                        <p:strVal val="visible"/>
                                      </p:to>
                                    </p:set>
                                    <p:anim calcmode="lin" valueType="num">
                                      <p:cBhvr additive="base">
                                        <p:cTn id="77" dur="500" fill="hold"/>
                                        <p:tgtEl>
                                          <p:spTgt spid="134165"/>
                                        </p:tgtEl>
                                        <p:attrNameLst>
                                          <p:attrName>ppt_x</p:attrName>
                                        </p:attrNameLst>
                                      </p:cBhvr>
                                      <p:tavLst>
                                        <p:tav tm="0">
                                          <p:val>
                                            <p:strVal val="0-#ppt_w/2"/>
                                          </p:val>
                                        </p:tav>
                                        <p:tav tm="100000">
                                          <p:val>
                                            <p:strVal val="#ppt_x"/>
                                          </p:val>
                                        </p:tav>
                                      </p:tavLst>
                                    </p:anim>
                                    <p:anim calcmode="lin" valueType="num">
                                      <p:cBhvr additive="base">
                                        <p:cTn id="78" dur="500" fill="hold"/>
                                        <p:tgtEl>
                                          <p:spTgt spid="13416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34166"/>
                                        </p:tgtEl>
                                        <p:attrNameLst>
                                          <p:attrName>style.visibility</p:attrName>
                                        </p:attrNameLst>
                                      </p:cBhvr>
                                      <p:to>
                                        <p:strVal val="visible"/>
                                      </p:to>
                                    </p:set>
                                    <p:anim calcmode="lin" valueType="num">
                                      <p:cBhvr additive="base">
                                        <p:cTn id="81" dur="500" fill="hold"/>
                                        <p:tgtEl>
                                          <p:spTgt spid="134166"/>
                                        </p:tgtEl>
                                        <p:attrNameLst>
                                          <p:attrName>ppt_x</p:attrName>
                                        </p:attrNameLst>
                                      </p:cBhvr>
                                      <p:tavLst>
                                        <p:tav tm="0">
                                          <p:val>
                                            <p:strVal val="0-#ppt_w/2"/>
                                          </p:val>
                                        </p:tav>
                                        <p:tav tm="100000">
                                          <p:val>
                                            <p:strVal val="#ppt_x"/>
                                          </p:val>
                                        </p:tav>
                                      </p:tavLst>
                                    </p:anim>
                                    <p:anim calcmode="lin" valueType="num">
                                      <p:cBhvr additive="base">
                                        <p:cTn id="82" dur="500" fill="hold"/>
                                        <p:tgtEl>
                                          <p:spTgt spid="134166"/>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34167"/>
                                        </p:tgtEl>
                                        <p:attrNameLst>
                                          <p:attrName>style.visibility</p:attrName>
                                        </p:attrNameLst>
                                      </p:cBhvr>
                                      <p:to>
                                        <p:strVal val="visible"/>
                                      </p:to>
                                    </p:set>
                                    <p:anim calcmode="lin" valueType="num">
                                      <p:cBhvr additive="base">
                                        <p:cTn id="85" dur="500" fill="hold"/>
                                        <p:tgtEl>
                                          <p:spTgt spid="134167"/>
                                        </p:tgtEl>
                                        <p:attrNameLst>
                                          <p:attrName>ppt_x</p:attrName>
                                        </p:attrNameLst>
                                      </p:cBhvr>
                                      <p:tavLst>
                                        <p:tav tm="0">
                                          <p:val>
                                            <p:strVal val="0-#ppt_w/2"/>
                                          </p:val>
                                        </p:tav>
                                        <p:tav tm="100000">
                                          <p:val>
                                            <p:strVal val="#ppt_x"/>
                                          </p:val>
                                        </p:tav>
                                      </p:tavLst>
                                    </p:anim>
                                    <p:anim calcmode="lin" valueType="num">
                                      <p:cBhvr additive="base">
                                        <p:cTn id="86" dur="500" fill="hold"/>
                                        <p:tgtEl>
                                          <p:spTgt spid="134167"/>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34168"/>
                                        </p:tgtEl>
                                        <p:attrNameLst>
                                          <p:attrName>style.visibility</p:attrName>
                                        </p:attrNameLst>
                                      </p:cBhvr>
                                      <p:to>
                                        <p:strVal val="visible"/>
                                      </p:to>
                                    </p:set>
                                    <p:anim calcmode="lin" valueType="num">
                                      <p:cBhvr additive="base">
                                        <p:cTn id="89" dur="500" fill="hold"/>
                                        <p:tgtEl>
                                          <p:spTgt spid="134168"/>
                                        </p:tgtEl>
                                        <p:attrNameLst>
                                          <p:attrName>ppt_x</p:attrName>
                                        </p:attrNameLst>
                                      </p:cBhvr>
                                      <p:tavLst>
                                        <p:tav tm="0">
                                          <p:val>
                                            <p:strVal val="0-#ppt_w/2"/>
                                          </p:val>
                                        </p:tav>
                                        <p:tav tm="100000">
                                          <p:val>
                                            <p:strVal val="#ppt_x"/>
                                          </p:val>
                                        </p:tav>
                                      </p:tavLst>
                                    </p:anim>
                                    <p:anim calcmode="lin" valueType="num">
                                      <p:cBhvr additive="base">
                                        <p:cTn id="90" dur="500" fill="hold"/>
                                        <p:tgtEl>
                                          <p:spTgt spid="134168"/>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34169"/>
                                        </p:tgtEl>
                                        <p:attrNameLst>
                                          <p:attrName>style.visibility</p:attrName>
                                        </p:attrNameLst>
                                      </p:cBhvr>
                                      <p:to>
                                        <p:strVal val="visible"/>
                                      </p:to>
                                    </p:set>
                                    <p:anim calcmode="lin" valueType="num">
                                      <p:cBhvr additive="base">
                                        <p:cTn id="93" dur="500" fill="hold"/>
                                        <p:tgtEl>
                                          <p:spTgt spid="134169"/>
                                        </p:tgtEl>
                                        <p:attrNameLst>
                                          <p:attrName>ppt_x</p:attrName>
                                        </p:attrNameLst>
                                      </p:cBhvr>
                                      <p:tavLst>
                                        <p:tav tm="0">
                                          <p:val>
                                            <p:strVal val="0-#ppt_w/2"/>
                                          </p:val>
                                        </p:tav>
                                        <p:tav tm="100000">
                                          <p:val>
                                            <p:strVal val="#ppt_x"/>
                                          </p:val>
                                        </p:tav>
                                      </p:tavLst>
                                    </p:anim>
                                    <p:anim calcmode="lin" valueType="num">
                                      <p:cBhvr additive="base">
                                        <p:cTn id="94" dur="500" fill="hold"/>
                                        <p:tgtEl>
                                          <p:spTgt spid="134169"/>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34170"/>
                                        </p:tgtEl>
                                        <p:attrNameLst>
                                          <p:attrName>style.visibility</p:attrName>
                                        </p:attrNameLst>
                                      </p:cBhvr>
                                      <p:to>
                                        <p:strVal val="visible"/>
                                      </p:to>
                                    </p:set>
                                    <p:anim calcmode="lin" valueType="num">
                                      <p:cBhvr additive="base">
                                        <p:cTn id="97" dur="500" fill="hold"/>
                                        <p:tgtEl>
                                          <p:spTgt spid="134170"/>
                                        </p:tgtEl>
                                        <p:attrNameLst>
                                          <p:attrName>ppt_x</p:attrName>
                                        </p:attrNameLst>
                                      </p:cBhvr>
                                      <p:tavLst>
                                        <p:tav tm="0">
                                          <p:val>
                                            <p:strVal val="0-#ppt_w/2"/>
                                          </p:val>
                                        </p:tav>
                                        <p:tav tm="100000">
                                          <p:val>
                                            <p:strVal val="#ppt_x"/>
                                          </p:val>
                                        </p:tav>
                                      </p:tavLst>
                                    </p:anim>
                                    <p:anim calcmode="lin" valueType="num">
                                      <p:cBhvr additive="base">
                                        <p:cTn id="98" dur="500" fill="hold"/>
                                        <p:tgtEl>
                                          <p:spTgt spid="134170"/>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34171"/>
                                        </p:tgtEl>
                                        <p:attrNameLst>
                                          <p:attrName>style.visibility</p:attrName>
                                        </p:attrNameLst>
                                      </p:cBhvr>
                                      <p:to>
                                        <p:strVal val="visible"/>
                                      </p:to>
                                    </p:set>
                                    <p:anim calcmode="lin" valueType="num">
                                      <p:cBhvr additive="base">
                                        <p:cTn id="101" dur="500" fill="hold"/>
                                        <p:tgtEl>
                                          <p:spTgt spid="134171"/>
                                        </p:tgtEl>
                                        <p:attrNameLst>
                                          <p:attrName>ppt_x</p:attrName>
                                        </p:attrNameLst>
                                      </p:cBhvr>
                                      <p:tavLst>
                                        <p:tav tm="0">
                                          <p:val>
                                            <p:strVal val="0-#ppt_w/2"/>
                                          </p:val>
                                        </p:tav>
                                        <p:tav tm="100000">
                                          <p:val>
                                            <p:strVal val="#ppt_x"/>
                                          </p:val>
                                        </p:tav>
                                      </p:tavLst>
                                    </p:anim>
                                    <p:anim calcmode="lin" valueType="num">
                                      <p:cBhvr additive="base">
                                        <p:cTn id="102" dur="500" fill="hold"/>
                                        <p:tgtEl>
                                          <p:spTgt spid="134171"/>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34172"/>
                                        </p:tgtEl>
                                        <p:attrNameLst>
                                          <p:attrName>style.visibility</p:attrName>
                                        </p:attrNameLst>
                                      </p:cBhvr>
                                      <p:to>
                                        <p:strVal val="visible"/>
                                      </p:to>
                                    </p:set>
                                    <p:anim calcmode="lin" valueType="num">
                                      <p:cBhvr additive="base">
                                        <p:cTn id="105" dur="500" fill="hold"/>
                                        <p:tgtEl>
                                          <p:spTgt spid="134172"/>
                                        </p:tgtEl>
                                        <p:attrNameLst>
                                          <p:attrName>ppt_x</p:attrName>
                                        </p:attrNameLst>
                                      </p:cBhvr>
                                      <p:tavLst>
                                        <p:tav tm="0">
                                          <p:val>
                                            <p:strVal val="0-#ppt_w/2"/>
                                          </p:val>
                                        </p:tav>
                                        <p:tav tm="100000">
                                          <p:val>
                                            <p:strVal val="#ppt_x"/>
                                          </p:val>
                                        </p:tav>
                                      </p:tavLst>
                                    </p:anim>
                                    <p:anim calcmode="lin" valueType="num">
                                      <p:cBhvr additive="base">
                                        <p:cTn id="106" dur="500" fill="hold"/>
                                        <p:tgtEl>
                                          <p:spTgt spid="13417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34173"/>
                                        </p:tgtEl>
                                        <p:attrNameLst>
                                          <p:attrName>style.visibility</p:attrName>
                                        </p:attrNameLst>
                                      </p:cBhvr>
                                      <p:to>
                                        <p:strVal val="visible"/>
                                      </p:to>
                                    </p:set>
                                    <p:anim calcmode="lin" valueType="num">
                                      <p:cBhvr additive="base">
                                        <p:cTn id="109" dur="500" fill="hold"/>
                                        <p:tgtEl>
                                          <p:spTgt spid="134173"/>
                                        </p:tgtEl>
                                        <p:attrNameLst>
                                          <p:attrName>ppt_x</p:attrName>
                                        </p:attrNameLst>
                                      </p:cBhvr>
                                      <p:tavLst>
                                        <p:tav tm="0">
                                          <p:val>
                                            <p:strVal val="0-#ppt_w/2"/>
                                          </p:val>
                                        </p:tav>
                                        <p:tav tm="100000">
                                          <p:val>
                                            <p:strVal val="#ppt_x"/>
                                          </p:val>
                                        </p:tav>
                                      </p:tavLst>
                                    </p:anim>
                                    <p:anim calcmode="lin" valueType="num">
                                      <p:cBhvr additive="base">
                                        <p:cTn id="110" dur="500" fill="hold"/>
                                        <p:tgtEl>
                                          <p:spTgt spid="13417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134174"/>
                                        </p:tgtEl>
                                        <p:attrNameLst>
                                          <p:attrName>style.visibility</p:attrName>
                                        </p:attrNameLst>
                                      </p:cBhvr>
                                      <p:to>
                                        <p:strVal val="visible"/>
                                      </p:to>
                                    </p:set>
                                    <p:anim calcmode="lin" valueType="num">
                                      <p:cBhvr additive="base">
                                        <p:cTn id="113" dur="500" fill="hold"/>
                                        <p:tgtEl>
                                          <p:spTgt spid="134174"/>
                                        </p:tgtEl>
                                        <p:attrNameLst>
                                          <p:attrName>ppt_x</p:attrName>
                                        </p:attrNameLst>
                                      </p:cBhvr>
                                      <p:tavLst>
                                        <p:tav tm="0">
                                          <p:val>
                                            <p:strVal val="0-#ppt_w/2"/>
                                          </p:val>
                                        </p:tav>
                                        <p:tav tm="100000">
                                          <p:val>
                                            <p:strVal val="#ppt_x"/>
                                          </p:val>
                                        </p:tav>
                                      </p:tavLst>
                                    </p:anim>
                                    <p:anim calcmode="lin" valueType="num">
                                      <p:cBhvr additive="base">
                                        <p:cTn id="114" dur="500" fill="hold"/>
                                        <p:tgtEl>
                                          <p:spTgt spid="134174"/>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134175"/>
                                        </p:tgtEl>
                                        <p:attrNameLst>
                                          <p:attrName>style.visibility</p:attrName>
                                        </p:attrNameLst>
                                      </p:cBhvr>
                                      <p:to>
                                        <p:strVal val="visible"/>
                                      </p:to>
                                    </p:set>
                                    <p:anim calcmode="lin" valueType="num">
                                      <p:cBhvr additive="base">
                                        <p:cTn id="117" dur="500" fill="hold"/>
                                        <p:tgtEl>
                                          <p:spTgt spid="134175"/>
                                        </p:tgtEl>
                                        <p:attrNameLst>
                                          <p:attrName>ppt_x</p:attrName>
                                        </p:attrNameLst>
                                      </p:cBhvr>
                                      <p:tavLst>
                                        <p:tav tm="0">
                                          <p:val>
                                            <p:strVal val="0-#ppt_w/2"/>
                                          </p:val>
                                        </p:tav>
                                        <p:tav tm="100000">
                                          <p:val>
                                            <p:strVal val="#ppt_x"/>
                                          </p:val>
                                        </p:tav>
                                      </p:tavLst>
                                    </p:anim>
                                    <p:anim calcmode="lin" valueType="num">
                                      <p:cBhvr additive="base">
                                        <p:cTn id="118" dur="500" fill="hold"/>
                                        <p:tgtEl>
                                          <p:spTgt spid="1341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34176"/>
                                        </p:tgtEl>
                                        <p:attrNameLst>
                                          <p:attrName>style.visibility</p:attrName>
                                        </p:attrNameLst>
                                      </p:cBhvr>
                                      <p:to>
                                        <p:strVal val="visible"/>
                                      </p:to>
                                    </p:set>
                                    <p:anim calcmode="lin" valueType="num">
                                      <p:cBhvr additive="base">
                                        <p:cTn id="121" dur="500" fill="hold"/>
                                        <p:tgtEl>
                                          <p:spTgt spid="134176"/>
                                        </p:tgtEl>
                                        <p:attrNameLst>
                                          <p:attrName>ppt_x</p:attrName>
                                        </p:attrNameLst>
                                      </p:cBhvr>
                                      <p:tavLst>
                                        <p:tav tm="0">
                                          <p:val>
                                            <p:strVal val="0-#ppt_w/2"/>
                                          </p:val>
                                        </p:tav>
                                        <p:tav tm="100000">
                                          <p:val>
                                            <p:strVal val="#ppt_x"/>
                                          </p:val>
                                        </p:tav>
                                      </p:tavLst>
                                    </p:anim>
                                    <p:anim calcmode="lin" valueType="num">
                                      <p:cBhvr additive="base">
                                        <p:cTn id="122" dur="500" fill="hold"/>
                                        <p:tgtEl>
                                          <p:spTgt spid="1341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34177"/>
                                        </p:tgtEl>
                                        <p:attrNameLst>
                                          <p:attrName>style.visibility</p:attrName>
                                        </p:attrNameLst>
                                      </p:cBhvr>
                                      <p:to>
                                        <p:strVal val="visible"/>
                                      </p:to>
                                    </p:set>
                                    <p:anim calcmode="lin" valueType="num">
                                      <p:cBhvr additive="base">
                                        <p:cTn id="125" dur="500" fill="hold"/>
                                        <p:tgtEl>
                                          <p:spTgt spid="134177"/>
                                        </p:tgtEl>
                                        <p:attrNameLst>
                                          <p:attrName>ppt_x</p:attrName>
                                        </p:attrNameLst>
                                      </p:cBhvr>
                                      <p:tavLst>
                                        <p:tav tm="0">
                                          <p:val>
                                            <p:strVal val="0-#ppt_w/2"/>
                                          </p:val>
                                        </p:tav>
                                        <p:tav tm="100000">
                                          <p:val>
                                            <p:strVal val="#ppt_x"/>
                                          </p:val>
                                        </p:tav>
                                      </p:tavLst>
                                    </p:anim>
                                    <p:anim calcmode="lin" valueType="num">
                                      <p:cBhvr additive="base">
                                        <p:cTn id="126" dur="500" fill="hold"/>
                                        <p:tgtEl>
                                          <p:spTgt spid="134177"/>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134178"/>
                                        </p:tgtEl>
                                        <p:attrNameLst>
                                          <p:attrName>style.visibility</p:attrName>
                                        </p:attrNameLst>
                                      </p:cBhvr>
                                      <p:to>
                                        <p:strVal val="visible"/>
                                      </p:to>
                                    </p:set>
                                    <p:anim calcmode="lin" valueType="num">
                                      <p:cBhvr additive="base">
                                        <p:cTn id="129" dur="500" fill="hold"/>
                                        <p:tgtEl>
                                          <p:spTgt spid="134178"/>
                                        </p:tgtEl>
                                        <p:attrNameLst>
                                          <p:attrName>ppt_x</p:attrName>
                                        </p:attrNameLst>
                                      </p:cBhvr>
                                      <p:tavLst>
                                        <p:tav tm="0">
                                          <p:val>
                                            <p:strVal val="0-#ppt_w/2"/>
                                          </p:val>
                                        </p:tav>
                                        <p:tav tm="100000">
                                          <p:val>
                                            <p:strVal val="#ppt_x"/>
                                          </p:val>
                                        </p:tav>
                                      </p:tavLst>
                                    </p:anim>
                                    <p:anim calcmode="lin" valueType="num">
                                      <p:cBhvr additive="base">
                                        <p:cTn id="130" dur="500" fill="hold"/>
                                        <p:tgtEl>
                                          <p:spTgt spid="134178"/>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34179"/>
                                        </p:tgtEl>
                                        <p:attrNameLst>
                                          <p:attrName>style.visibility</p:attrName>
                                        </p:attrNameLst>
                                      </p:cBhvr>
                                      <p:to>
                                        <p:strVal val="visible"/>
                                      </p:to>
                                    </p:set>
                                    <p:anim calcmode="lin" valueType="num">
                                      <p:cBhvr additive="base">
                                        <p:cTn id="133" dur="500" fill="hold"/>
                                        <p:tgtEl>
                                          <p:spTgt spid="134179"/>
                                        </p:tgtEl>
                                        <p:attrNameLst>
                                          <p:attrName>ppt_x</p:attrName>
                                        </p:attrNameLst>
                                      </p:cBhvr>
                                      <p:tavLst>
                                        <p:tav tm="0">
                                          <p:val>
                                            <p:strVal val="0-#ppt_w/2"/>
                                          </p:val>
                                        </p:tav>
                                        <p:tav tm="100000">
                                          <p:val>
                                            <p:strVal val="#ppt_x"/>
                                          </p:val>
                                        </p:tav>
                                      </p:tavLst>
                                    </p:anim>
                                    <p:anim calcmode="lin" valueType="num">
                                      <p:cBhvr additive="base">
                                        <p:cTn id="134" dur="500" fill="hold"/>
                                        <p:tgtEl>
                                          <p:spTgt spid="134179"/>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34180"/>
                                        </p:tgtEl>
                                        <p:attrNameLst>
                                          <p:attrName>style.visibility</p:attrName>
                                        </p:attrNameLst>
                                      </p:cBhvr>
                                      <p:to>
                                        <p:strVal val="visible"/>
                                      </p:to>
                                    </p:set>
                                    <p:anim calcmode="lin" valueType="num">
                                      <p:cBhvr additive="base">
                                        <p:cTn id="137" dur="500" fill="hold"/>
                                        <p:tgtEl>
                                          <p:spTgt spid="134180"/>
                                        </p:tgtEl>
                                        <p:attrNameLst>
                                          <p:attrName>ppt_x</p:attrName>
                                        </p:attrNameLst>
                                      </p:cBhvr>
                                      <p:tavLst>
                                        <p:tav tm="0">
                                          <p:val>
                                            <p:strVal val="0-#ppt_w/2"/>
                                          </p:val>
                                        </p:tav>
                                        <p:tav tm="100000">
                                          <p:val>
                                            <p:strVal val="#ppt_x"/>
                                          </p:val>
                                        </p:tav>
                                      </p:tavLst>
                                    </p:anim>
                                    <p:anim calcmode="lin" valueType="num">
                                      <p:cBhvr additive="base">
                                        <p:cTn id="138" dur="500" fill="hold"/>
                                        <p:tgtEl>
                                          <p:spTgt spid="134180"/>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134182"/>
                                        </p:tgtEl>
                                        <p:attrNameLst>
                                          <p:attrName>style.visibility</p:attrName>
                                        </p:attrNameLst>
                                      </p:cBhvr>
                                      <p:to>
                                        <p:strVal val="visible"/>
                                      </p:to>
                                    </p:set>
                                    <p:anim calcmode="lin" valueType="num">
                                      <p:cBhvr additive="base">
                                        <p:cTn id="141" dur="500" fill="hold"/>
                                        <p:tgtEl>
                                          <p:spTgt spid="134182"/>
                                        </p:tgtEl>
                                        <p:attrNameLst>
                                          <p:attrName>ppt_x</p:attrName>
                                        </p:attrNameLst>
                                      </p:cBhvr>
                                      <p:tavLst>
                                        <p:tav tm="0">
                                          <p:val>
                                            <p:strVal val="0-#ppt_w/2"/>
                                          </p:val>
                                        </p:tav>
                                        <p:tav tm="100000">
                                          <p:val>
                                            <p:strVal val="#ppt_x"/>
                                          </p:val>
                                        </p:tav>
                                      </p:tavLst>
                                    </p:anim>
                                    <p:anim calcmode="lin" valueType="num">
                                      <p:cBhvr additive="base">
                                        <p:cTn id="142" dur="500" fill="hold"/>
                                        <p:tgtEl>
                                          <p:spTgt spid="134182"/>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34183"/>
                                        </p:tgtEl>
                                        <p:attrNameLst>
                                          <p:attrName>style.visibility</p:attrName>
                                        </p:attrNameLst>
                                      </p:cBhvr>
                                      <p:to>
                                        <p:strVal val="visible"/>
                                      </p:to>
                                    </p:set>
                                    <p:anim calcmode="lin" valueType="num">
                                      <p:cBhvr additive="base">
                                        <p:cTn id="145" dur="500" fill="hold"/>
                                        <p:tgtEl>
                                          <p:spTgt spid="134183"/>
                                        </p:tgtEl>
                                        <p:attrNameLst>
                                          <p:attrName>ppt_x</p:attrName>
                                        </p:attrNameLst>
                                      </p:cBhvr>
                                      <p:tavLst>
                                        <p:tav tm="0">
                                          <p:val>
                                            <p:strVal val="0-#ppt_w/2"/>
                                          </p:val>
                                        </p:tav>
                                        <p:tav tm="100000">
                                          <p:val>
                                            <p:strVal val="#ppt_x"/>
                                          </p:val>
                                        </p:tav>
                                      </p:tavLst>
                                    </p:anim>
                                    <p:anim calcmode="lin" valueType="num">
                                      <p:cBhvr additive="base">
                                        <p:cTn id="146" dur="500" fill="hold"/>
                                        <p:tgtEl>
                                          <p:spTgt spid="134183"/>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34185"/>
                                        </p:tgtEl>
                                        <p:attrNameLst>
                                          <p:attrName>style.visibility</p:attrName>
                                        </p:attrNameLst>
                                      </p:cBhvr>
                                      <p:to>
                                        <p:strVal val="visible"/>
                                      </p:to>
                                    </p:set>
                                    <p:anim calcmode="lin" valueType="num">
                                      <p:cBhvr additive="base">
                                        <p:cTn id="149" dur="500" fill="hold"/>
                                        <p:tgtEl>
                                          <p:spTgt spid="134185"/>
                                        </p:tgtEl>
                                        <p:attrNameLst>
                                          <p:attrName>ppt_x</p:attrName>
                                        </p:attrNameLst>
                                      </p:cBhvr>
                                      <p:tavLst>
                                        <p:tav tm="0">
                                          <p:val>
                                            <p:strVal val="0-#ppt_w/2"/>
                                          </p:val>
                                        </p:tav>
                                        <p:tav tm="100000">
                                          <p:val>
                                            <p:strVal val="#ppt_x"/>
                                          </p:val>
                                        </p:tav>
                                      </p:tavLst>
                                    </p:anim>
                                    <p:anim calcmode="lin" valueType="num">
                                      <p:cBhvr additive="base">
                                        <p:cTn id="150" dur="500" fill="hold"/>
                                        <p:tgtEl>
                                          <p:spTgt spid="134185"/>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134186"/>
                                        </p:tgtEl>
                                        <p:attrNameLst>
                                          <p:attrName>style.visibility</p:attrName>
                                        </p:attrNameLst>
                                      </p:cBhvr>
                                      <p:to>
                                        <p:strVal val="visible"/>
                                      </p:to>
                                    </p:set>
                                    <p:anim calcmode="lin" valueType="num">
                                      <p:cBhvr additive="base">
                                        <p:cTn id="153" dur="500" fill="hold"/>
                                        <p:tgtEl>
                                          <p:spTgt spid="134186"/>
                                        </p:tgtEl>
                                        <p:attrNameLst>
                                          <p:attrName>ppt_x</p:attrName>
                                        </p:attrNameLst>
                                      </p:cBhvr>
                                      <p:tavLst>
                                        <p:tav tm="0">
                                          <p:val>
                                            <p:strVal val="0-#ppt_w/2"/>
                                          </p:val>
                                        </p:tav>
                                        <p:tav tm="100000">
                                          <p:val>
                                            <p:strVal val="#ppt_x"/>
                                          </p:val>
                                        </p:tav>
                                      </p:tavLst>
                                    </p:anim>
                                    <p:anim calcmode="lin" valueType="num">
                                      <p:cBhvr additive="base">
                                        <p:cTn id="154" dur="500" fill="hold"/>
                                        <p:tgtEl>
                                          <p:spTgt spid="134186"/>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134188"/>
                                        </p:tgtEl>
                                        <p:attrNameLst>
                                          <p:attrName>style.visibility</p:attrName>
                                        </p:attrNameLst>
                                      </p:cBhvr>
                                      <p:to>
                                        <p:strVal val="visible"/>
                                      </p:to>
                                    </p:set>
                                    <p:anim calcmode="lin" valueType="num">
                                      <p:cBhvr additive="base">
                                        <p:cTn id="157" dur="500" fill="hold"/>
                                        <p:tgtEl>
                                          <p:spTgt spid="134188"/>
                                        </p:tgtEl>
                                        <p:attrNameLst>
                                          <p:attrName>ppt_x</p:attrName>
                                        </p:attrNameLst>
                                      </p:cBhvr>
                                      <p:tavLst>
                                        <p:tav tm="0">
                                          <p:val>
                                            <p:strVal val="0-#ppt_w/2"/>
                                          </p:val>
                                        </p:tav>
                                        <p:tav tm="100000">
                                          <p:val>
                                            <p:strVal val="#ppt_x"/>
                                          </p:val>
                                        </p:tav>
                                      </p:tavLst>
                                    </p:anim>
                                    <p:anim calcmode="lin" valueType="num">
                                      <p:cBhvr additive="base">
                                        <p:cTn id="158" dur="500" fill="hold"/>
                                        <p:tgtEl>
                                          <p:spTgt spid="134188"/>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134189"/>
                                        </p:tgtEl>
                                        <p:attrNameLst>
                                          <p:attrName>style.visibility</p:attrName>
                                        </p:attrNameLst>
                                      </p:cBhvr>
                                      <p:to>
                                        <p:strVal val="visible"/>
                                      </p:to>
                                    </p:set>
                                    <p:anim calcmode="lin" valueType="num">
                                      <p:cBhvr additive="base">
                                        <p:cTn id="161" dur="500" fill="hold"/>
                                        <p:tgtEl>
                                          <p:spTgt spid="134189"/>
                                        </p:tgtEl>
                                        <p:attrNameLst>
                                          <p:attrName>ppt_x</p:attrName>
                                        </p:attrNameLst>
                                      </p:cBhvr>
                                      <p:tavLst>
                                        <p:tav tm="0">
                                          <p:val>
                                            <p:strVal val="0-#ppt_w/2"/>
                                          </p:val>
                                        </p:tav>
                                        <p:tav tm="100000">
                                          <p:val>
                                            <p:strVal val="#ppt_x"/>
                                          </p:val>
                                        </p:tav>
                                      </p:tavLst>
                                    </p:anim>
                                    <p:anim calcmode="lin" valueType="num">
                                      <p:cBhvr additive="base">
                                        <p:cTn id="162" dur="500" fill="hold"/>
                                        <p:tgtEl>
                                          <p:spTgt spid="134189"/>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134191"/>
                                        </p:tgtEl>
                                        <p:attrNameLst>
                                          <p:attrName>style.visibility</p:attrName>
                                        </p:attrNameLst>
                                      </p:cBhvr>
                                      <p:to>
                                        <p:strVal val="visible"/>
                                      </p:to>
                                    </p:set>
                                    <p:anim calcmode="lin" valueType="num">
                                      <p:cBhvr additive="base">
                                        <p:cTn id="165" dur="500" fill="hold"/>
                                        <p:tgtEl>
                                          <p:spTgt spid="134191"/>
                                        </p:tgtEl>
                                        <p:attrNameLst>
                                          <p:attrName>ppt_x</p:attrName>
                                        </p:attrNameLst>
                                      </p:cBhvr>
                                      <p:tavLst>
                                        <p:tav tm="0">
                                          <p:val>
                                            <p:strVal val="0-#ppt_w/2"/>
                                          </p:val>
                                        </p:tav>
                                        <p:tav tm="100000">
                                          <p:val>
                                            <p:strVal val="#ppt_x"/>
                                          </p:val>
                                        </p:tav>
                                      </p:tavLst>
                                    </p:anim>
                                    <p:anim calcmode="lin" valueType="num">
                                      <p:cBhvr additive="base">
                                        <p:cTn id="166" dur="500" fill="hold"/>
                                        <p:tgtEl>
                                          <p:spTgt spid="134191"/>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134192"/>
                                        </p:tgtEl>
                                        <p:attrNameLst>
                                          <p:attrName>style.visibility</p:attrName>
                                        </p:attrNameLst>
                                      </p:cBhvr>
                                      <p:to>
                                        <p:strVal val="visible"/>
                                      </p:to>
                                    </p:set>
                                    <p:anim calcmode="lin" valueType="num">
                                      <p:cBhvr additive="base">
                                        <p:cTn id="169" dur="500" fill="hold"/>
                                        <p:tgtEl>
                                          <p:spTgt spid="134192"/>
                                        </p:tgtEl>
                                        <p:attrNameLst>
                                          <p:attrName>ppt_x</p:attrName>
                                        </p:attrNameLst>
                                      </p:cBhvr>
                                      <p:tavLst>
                                        <p:tav tm="0">
                                          <p:val>
                                            <p:strVal val="0-#ppt_w/2"/>
                                          </p:val>
                                        </p:tav>
                                        <p:tav tm="100000">
                                          <p:val>
                                            <p:strVal val="#ppt_x"/>
                                          </p:val>
                                        </p:tav>
                                      </p:tavLst>
                                    </p:anim>
                                    <p:anim calcmode="lin" valueType="num">
                                      <p:cBhvr additive="base">
                                        <p:cTn id="170" dur="500" fill="hold"/>
                                        <p:tgtEl>
                                          <p:spTgt spid="134192"/>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134193"/>
                                        </p:tgtEl>
                                        <p:attrNameLst>
                                          <p:attrName>style.visibility</p:attrName>
                                        </p:attrNameLst>
                                      </p:cBhvr>
                                      <p:to>
                                        <p:strVal val="visible"/>
                                      </p:to>
                                    </p:set>
                                    <p:anim calcmode="lin" valueType="num">
                                      <p:cBhvr additive="base">
                                        <p:cTn id="173" dur="500" fill="hold"/>
                                        <p:tgtEl>
                                          <p:spTgt spid="134193"/>
                                        </p:tgtEl>
                                        <p:attrNameLst>
                                          <p:attrName>ppt_x</p:attrName>
                                        </p:attrNameLst>
                                      </p:cBhvr>
                                      <p:tavLst>
                                        <p:tav tm="0">
                                          <p:val>
                                            <p:strVal val="0-#ppt_w/2"/>
                                          </p:val>
                                        </p:tav>
                                        <p:tav tm="100000">
                                          <p:val>
                                            <p:strVal val="#ppt_x"/>
                                          </p:val>
                                        </p:tav>
                                      </p:tavLst>
                                    </p:anim>
                                    <p:anim calcmode="lin" valueType="num">
                                      <p:cBhvr additive="base">
                                        <p:cTn id="174" dur="500" fill="hold"/>
                                        <p:tgtEl>
                                          <p:spTgt spid="134193"/>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134194"/>
                                        </p:tgtEl>
                                        <p:attrNameLst>
                                          <p:attrName>style.visibility</p:attrName>
                                        </p:attrNameLst>
                                      </p:cBhvr>
                                      <p:to>
                                        <p:strVal val="visible"/>
                                      </p:to>
                                    </p:set>
                                    <p:anim calcmode="lin" valueType="num">
                                      <p:cBhvr additive="base">
                                        <p:cTn id="177" dur="500" fill="hold"/>
                                        <p:tgtEl>
                                          <p:spTgt spid="134194"/>
                                        </p:tgtEl>
                                        <p:attrNameLst>
                                          <p:attrName>ppt_x</p:attrName>
                                        </p:attrNameLst>
                                      </p:cBhvr>
                                      <p:tavLst>
                                        <p:tav tm="0">
                                          <p:val>
                                            <p:strVal val="0-#ppt_w/2"/>
                                          </p:val>
                                        </p:tav>
                                        <p:tav tm="100000">
                                          <p:val>
                                            <p:strVal val="#ppt_x"/>
                                          </p:val>
                                        </p:tav>
                                      </p:tavLst>
                                    </p:anim>
                                    <p:anim calcmode="lin" valueType="num">
                                      <p:cBhvr additive="base">
                                        <p:cTn id="178" dur="500" fill="hold"/>
                                        <p:tgtEl>
                                          <p:spTgt spid="134194"/>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134195"/>
                                        </p:tgtEl>
                                        <p:attrNameLst>
                                          <p:attrName>style.visibility</p:attrName>
                                        </p:attrNameLst>
                                      </p:cBhvr>
                                      <p:to>
                                        <p:strVal val="visible"/>
                                      </p:to>
                                    </p:set>
                                    <p:anim calcmode="lin" valueType="num">
                                      <p:cBhvr additive="base">
                                        <p:cTn id="181" dur="500" fill="hold"/>
                                        <p:tgtEl>
                                          <p:spTgt spid="134195"/>
                                        </p:tgtEl>
                                        <p:attrNameLst>
                                          <p:attrName>ppt_x</p:attrName>
                                        </p:attrNameLst>
                                      </p:cBhvr>
                                      <p:tavLst>
                                        <p:tav tm="0">
                                          <p:val>
                                            <p:strVal val="0-#ppt_w/2"/>
                                          </p:val>
                                        </p:tav>
                                        <p:tav tm="100000">
                                          <p:val>
                                            <p:strVal val="#ppt_x"/>
                                          </p:val>
                                        </p:tav>
                                      </p:tavLst>
                                    </p:anim>
                                    <p:anim calcmode="lin" valueType="num">
                                      <p:cBhvr additive="base">
                                        <p:cTn id="182" dur="500" fill="hold"/>
                                        <p:tgtEl>
                                          <p:spTgt spid="134195"/>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134196"/>
                                        </p:tgtEl>
                                        <p:attrNameLst>
                                          <p:attrName>style.visibility</p:attrName>
                                        </p:attrNameLst>
                                      </p:cBhvr>
                                      <p:to>
                                        <p:strVal val="visible"/>
                                      </p:to>
                                    </p:set>
                                    <p:anim calcmode="lin" valueType="num">
                                      <p:cBhvr additive="base">
                                        <p:cTn id="185" dur="500" fill="hold"/>
                                        <p:tgtEl>
                                          <p:spTgt spid="134196"/>
                                        </p:tgtEl>
                                        <p:attrNameLst>
                                          <p:attrName>ppt_x</p:attrName>
                                        </p:attrNameLst>
                                      </p:cBhvr>
                                      <p:tavLst>
                                        <p:tav tm="0">
                                          <p:val>
                                            <p:strVal val="0-#ppt_w/2"/>
                                          </p:val>
                                        </p:tav>
                                        <p:tav tm="100000">
                                          <p:val>
                                            <p:strVal val="#ppt_x"/>
                                          </p:val>
                                        </p:tav>
                                      </p:tavLst>
                                    </p:anim>
                                    <p:anim calcmode="lin" valueType="num">
                                      <p:cBhvr additive="base">
                                        <p:cTn id="186" dur="500" fill="hold"/>
                                        <p:tgtEl>
                                          <p:spTgt spid="134196"/>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134197"/>
                                        </p:tgtEl>
                                        <p:attrNameLst>
                                          <p:attrName>style.visibility</p:attrName>
                                        </p:attrNameLst>
                                      </p:cBhvr>
                                      <p:to>
                                        <p:strVal val="visible"/>
                                      </p:to>
                                    </p:set>
                                    <p:anim calcmode="lin" valueType="num">
                                      <p:cBhvr additive="base">
                                        <p:cTn id="189" dur="500" fill="hold"/>
                                        <p:tgtEl>
                                          <p:spTgt spid="134197"/>
                                        </p:tgtEl>
                                        <p:attrNameLst>
                                          <p:attrName>ppt_x</p:attrName>
                                        </p:attrNameLst>
                                      </p:cBhvr>
                                      <p:tavLst>
                                        <p:tav tm="0">
                                          <p:val>
                                            <p:strVal val="0-#ppt_w/2"/>
                                          </p:val>
                                        </p:tav>
                                        <p:tav tm="100000">
                                          <p:val>
                                            <p:strVal val="#ppt_x"/>
                                          </p:val>
                                        </p:tav>
                                      </p:tavLst>
                                    </p:anim>
                                    <p:anim calcmode="lin" valueType="num">
                                      <p:cBhvr additive="base">
                                        <p:cTn id="190" dur="500" fill="hold"/>
                                        <p:tgtEl>
                                          <p:spTgt spid="134197"/>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134198"/>
                                        </p:tgtEl>
                                        <p:attrNameLst>
                                          <p:attrName>style.visibility</p:attrName>
                                        </p:attrNameLst>
                                      </p:cBhvr>
                                      <p:to>
                                        <p:strVal val="visible"/>
                                      </p:to>
                                    </p:set>
                                    <p:anim calcmode="lin" valueType="num">
                                      <p:cBhvr additive="base">
                                        <p:cTn id="193" dur="500" fill="hold"/>
                                        <p:tgtEl>
                                          <p:spTgt spid="134198"/>
                                        </p:tgtEl>
                                        <p:attrNameLst>
                                          <p:attrName>ppt_x</p:attrName>
                                        </p:attrNameLst>
                                      </p:cBhvr>
                                      <p:tavLst>
                                        <p:tav tm="0">
                                          <p:val>
                                            <p:strVal val="0-#ppt_w/2"/>
                                          </p:val>
                                        </p:tav>
                                        <p:tav tm="100000">
                                          <p:val>
                                            <p:strVal val="#ppt_x"/>
                                          </p:val>
                                        </p:tav>
                                      </p:tavLst>
                                    </p:anim>
                                    <p:anim calcmode="lin" valueType="num">
                                      <p:cBhvr additive="base">
                                        <p:cTn id="194" dur="500" fill="hold"/>
                                        <p:tgtEl>
                                          <p:spTgt spid="134198"/>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134199"/>
                                        </p:tgtEl>
                                        <p:attrNameLst>
                                          <p:attrName>style.visibility</p:attrName>
                                        </p:attrNameLst>
                                      </p:cBhvr>
                                      <p:to>
                                        <p:strVal val="visible"/>
                                      </p:to>
                                    </p:set>
                                    <p:anim calcmode="lin" valueType="num">
                                      <p:cBhvr additive="base">
                                        <p:cTn id="197" dur="500" fill="hold"/>
                                        <p:tgtEl>
                                          <p:spTgt spid="134199"/>
                                        </p:tgtEl>
                                        <p:attrNameLst>
                                          <p:attrName>ppt_x</p:attrName>
                                        </p:attrNameLst>
                                      </p:cBhvr>
                                      <p:tavLst>
                                        <p:tav tm="0">
                                          <p:val>
                                            <p:strVal val="0-#ppt_w/2"/>
                                          </p:val>
                                        </p:tav>
                                        <p:tav tm="100000">
                                          <p:val>
                                            <p:strVal val="#ppt_x"/>
                                          </p:val>
                                        </p:tav>
                                      </p:tavLst>
                                    </p:anim>
                                    <p:anim calcmode="lin" valueType="num">
                                      <p:cBhvr additive="base">
                                        <p:cTn id="198" dur="500" fill="hold"/>
                                        <p:tgtEl>
                                          <p:spTgt spid="134199"/>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134200"/>
                                        </p:tgtEl>
                                        <p:attrNameLst>
                                          <p:attrName>style.visibility</p:attrName>
                                        </p:attrNameLst>
                                      </p:cBhvr>
                                      <p:to>
                                        <p:strVal val="visible"/>
                                      </p:to>
                                    </p:set>
                                    <p:anim calcmode="lin" valueType="num">
                                      <p:cBhvr additive="base">
                                        <p:cTn id="201" dur="500" fill="hold"/>
                                        <p:tgtEl>
                                          <p:spTgt spid="134200"/>
                                        </p:tgtEl>
                                        <p:attrNameLst>
                                          <p:attrName>ppt_x</p:attrName>
                                        </p:attrNameLst>
                                      </p:cBhvr>
                                      <p:tavLst>
                                        <p:tav tm="0">
                                          <p:val>
                                            <p:strVal val="0-#ppt_w/2"/>
                                          </p:val>
                                        </p:tav>
                                        <p:tav tm="100000">
                                          <p:val>
                                            <p:strVal val="#ppt_x"/>
                                          </p:val>
                                        </p:tav>
                                      </p:tavLst>
                                    </p:anim>
                                    <p:anim calcmode="lin" valueType="num">
                                      <p:cBhvr additive="base">
                                        <p:cTn id="202" dur="500" fill="hold"/>
                                        <p:tgtEl>
                                          <p:spTgt spid="134200"/>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134201"/>
                                        </p:tgtEl>
                                        <p:attrNameLst>
                                          <p:attrName>style.visibility</p:attrName>
                                        </p:attrNameLst>
                                      </p:cBhvr>
                                      <p:to>
                                        <p:strVal val="visible"/>
                                      </p:to>
                                    </p:set>
                                    <p:anim calcmode="lin" valueType="num">
                                      <p:cBhvr additive="base">
                                        <p:cTn id="205" dur="500" fill="hold"/>
                                        <p:tgtEl>
                                          <p:spTgt spid="134201"/>
                                        </p:tgtEl>
                                        <p:attrNameLst>
                                          <p:attrName>ppt_x</p:attrName>
                                        </p:attrNameLst>
                                      </p:cBhvr>
                                      <p:tavLst>
                                        <p:tav tm="0">
                                          <p:val>
                                            <p:strVal val="0-#ppt_w/2"/>
                                          </p:val>
                                        </p:tav>
                                        <p:tav tm="100000">
                                          <p:val>
                                            <p:strVal val="#ppt_x"/>
                                          </p:val>
                                        </p:tav>
                                      </p:tavLst>
                                    </p:anim>
                                    <p:anim calcmode="lin" valueType="num">
                                      <p:cBhvr additive="base">
                                        <p:cTn id="206" dur="500" fill="hold"/>
                                        <p:tgtEl>
                                          <p:spTgt spid="134201"/>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134202"/>
                                        </p:tgtEl>
                                        <p:attrNameLst>
                                          <p:attrName>style.visibility</p:attrName>
                                        </p:attrNameLst>
                                      </p:cBhvr>
                                      <p:to>
                                        <p:strVal val="visible"/>
                                      </p:to>
                                    </p:set>
                                    <p:anim calcmode="lin" valueType="num">
                                      <p:cBhvr additive="base">
                                        <p:cTn id="209" dur="500" fill="hold"/>
                                        <p:tgtEl>
                                          <p:spTgt spid="134202"/>
                                        </p:tgtEl>
                                        <p:attrNameLst>
                                          <p:attrName>ppt_x</p:attrName>
                                        </p:attrNameLst>
                                      </p:cBhvr>
                                      <p:tavLst>
                                        <p:tav tm="0">
                                          <p:val>
                                            <p:strVal val="0-#ppt_w/2"/>
                                          </p:val>
                                        </p:tav>
                                        <p:tav tm="100000">
                                          <p:val>
                                            <p:strVal val="#ppt_x"/>
                                          </p:val>
                                        </p:tav>
                                      </p:tavLst>
                                    </p:anim>
                                    <p:anim calcmode="lin" valueType="num">
                                      <p:cBhvr additive="base">
                                        <p:cTn id="210" dur="500" fill="hold"/>
                                        <p:tgtEl>
                                          <p:spTgt spid="1342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50" grpId="0" animBg="1"/>
      <p:bldP spid="134151" grpId="0" animBg="1"/>
      <p:bldP spid="134152" grpId="0" animBg="1"/>
      <p:bldP spid="134153" grpId="0" animBg="1"/>
      <p:bldP spid="134154" grpId="0" animBg="1"/>
      <p:bldP spid="134155" grpId="0" animBg="1"/>
      <p:bldP spid="134156" grpId="0" animBg="1"/>
      <p:bldP spid="134157" grpId="0"/>
      <p:bldP spid="134158" grpId="0"/>
      <p:bldP spid="134159" grpId="0"/>
      <p:bldP spid="134160" grpId="0"/>
      <p:bldP spid="134161" grpId="0"/>
      <p:bldP spid="134162" grpId="0" animBg="1"/>
      <p:bldP spid="134163" grpId="0" animBg="1"/>
      <p:bldP spid="134164" grpId="0"/>
      <p:bldP spid="134165" grpId="0" animBg="1"/>
      <p:bldP spid="134166" grpId="0" animBg="1"/>
      <p:bldP spid="134167" grpId="0" animBg="1"/>
      <p:bldP spid="134168" grpId="0"/>
      <p:bldP spid="134169" grpId="0" animBg="1"/>
      <p:bldP spid="134170" grpId="0" animBg="1"/>
      <p:bldP spid="134171" grpId="0" animBg="1"/>
      <p:bldP spid="134172" grpId="0" animBg="1"/>
      <p:bldP spid="134173" grpId="0" animBg="1"/>
      <p:bldP spid="134174" grpId="0"/>
      <p:bldP spid="134175" grpId="0" animBg="1"/>
      <p:bldP spid="134176" grpId="0" animBg="1"/>
      <p:bldP spid="134177" grpId="0" animBg="1"/>
      <p:bldP spid="134178" grpId="0" animBg="1"/>
      <p:bldP spid="134179" grpId="0" animBg="1"/>
      <p:bldP spid="134180" grpId="0" animBg="1"/>
      <p:bldP spid="134182" grpId="0" animBg="1"/>
      <p:bldP spid="134183" grpId="0" animBg="1"/>
      <p:bldP spid="134185" grpId="0" animBg="1"/>
      <p:bldP spid="134186" grpId="0" animBg="1"/>
      <p:bldP spid="134188" grpId="0" animBg="1"/>
      <p:bldP spid="134189" grpId="0" animBg="1"/>
      <p:bldP spid="134191" grpId="0" animBg="1"/>
      <p:bldP spid="134192" grpId="0"/>
      <p:bldP spid="134193" grpId="0"/>
      <p:bldP spid="134194" grpId="0"/>
      <p:bldP spid="134195" grpId="0"/>
      <p:bldP spid="134196" grpId="0"/>
      <p:bldP spid="134197" grpId="0"/>
      <p:bldP spid="134198" grpId="0"/>
      <p:bldP spid="134199" grpId="0"/>
      <p:bldP spid="134200" grpId="0"/>
      <p:bldP spid="134201" grpId="0"/>
      <p:bldP spid="13420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584200" y="454025"/>
            <a:ext cx="5514975" cy="685800"/>
          </a:xfrm>
        </p:spPr>
        <p:txBody>
          <a:bodyPr/>
          <a:lstStyle/>
          <a:p>
            <a:pPr>
              <a:buClr>
                <a:srgbClr val="FF7C80"/>
              </a:buClr>
              <a:buSzPct val="50000"/>
              <a:buFont typeface="Wingdings" pitchFamily="2" charset="2"/>
              <a:buChar char="n"/>
            </a:pPr>
            <a:r>
              <a:rPr lang="zh-CN" altLang="en-US" b="1" u="sng">
                <a:solidFill>
                  <a:srgbClr val="CC3300"/>
                </a:solidFill>
                <a:effectLst>
                  <a:outerShdw blurRad="38100" dist="38100" dir="2700000" algn="tl">
                    <a:srgbClr val="C0C0C0"/>
                  </a:outerShdw>
                </a:effectLst>
                <a:ea typeface="仿宋_GB2312" pitchFamily="49" charset="-122"/>
              </a:rPr>
              <a:t>有向图的邻接表和逆邻接表</a:t>
            </a:r>
            <a:endParaRPr lang="zh-CN" altLang="en-US" b="1" u="sng">
              <a:effectLst>
                <a:outerShdw blurRad="38100" dist="38100" dir="2700000" algn="tl">
                  <a:srgbClr val="C0C0C0"/>
                </a:outerShdw>
              </a:effectLst>
              <a:ea typeface="仿宋_GB2312" pitchFamily="49" charset="-122"/>
            </a:endParaRPr>
          </a:p>
        </p:txBody>
      </p:sp>
      <p:sp>
        <p:nvSpPr>
          <p:cNvPr id="135172" name="Line 4"/>
          <p:cNvSpPr>
            <a:spLocks noChangeShapeType="1"/>
          </p:cNvSpPr>
          <p:nvPr/>
        </p:nvSpPr>
        <p:spPr bwMode="auto">
          <a:xfrm>
            <a:off x="1600200" y="2636838"/>
            <a:ext cx="0" cy="533400"/>
          </a:xfrm>
          <a:prstGeom prst="line">
            <a:avLst/>
          </a:prstGeom>
          <a:noFill/>
          <a:ln w="28575">
            <a:solidFill>
              <a:srgbClr val="008000"/>
            </a:solidFill>
            <a:round/>
            <a:headEnd/>
            <a:tailEnd type="triangle" w="sm" len="lg"/>
          </a:ln>
          <a:effectLst/>
        </p:spPr>
        <p:txBody>
          <a:bodyPr wrap="none" anchor="ctr"/>
          <a:lstStyle/>
          <a:p>
            <a:endParaRPr lang="zh-CN" altLang="en-US"/>
          </a:p>
        </p:txBody>
      </p:sp>
      <p:sp>
        <p:nvSpPr>
          <p:cNvPr id="135173" name="Oval 5"/>
          <p:cNvSpPr>
            <a:spLocks noChangeArrowheads="1"/>
          </p:cNvSpPr>
          <p:nvPr/>
        </p:nvSpPr>
        <p:spPr bwMode="auto">
          <a:xfrm>
            <a:off x="1447800" y="1646238"/>
            <a:ext cx="304800" cy="685800"/>
          </a:xfrm>
          <a:prstGeom prst="ellipse">
            <a:avLst/>
          </a:prstGeom>
          <a:noFill/>
          <a:ln w="28575">
            <a:solidFill>
              <a:srgbClr val="009900"/>
            </a:solidFill>
            <a:round/>
            <a:headEnd/>
            <a:tailEnd/>
          </a:ln>
          <a:effectLst/>
        </p:spPr>
        <p:txBody>
          <a:bodyPr wrap="none" anchor="ctr"/>
          <a:lstStyle/>
          <a:p>
            <a:endParaRPr lang="zh-CN" altLang="en-US"/>
          </a:p>
        </p:txBody>
      </p:sp>
      <p:sp>
        <p:nvSpPr>
          <p:cNvPr id="135174" name="Oval 6"/>
          <p:cNvSpPr>
            <a:spLocks noChangeArrowheads="1"/>
          </p:cNvSpPr>
          <p:nvPr/>
        </p:nvSpPr>
        <p:spPr bwMode="auto">
          <a:xfrm>
            <a:off x="1371600" y="129540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5175" name="Text Box 7"/>
          <p:cNvSpPr txBox="1">
            <a:spLocks noChangeArrowheads="1"/>
          </p:cNvSpPr>
          <p:nvPr/>
        </p:nvSpPr>
        <p:spPr bwMode="auto">
          <a:xfrm>
            <a:off x="1371600" y="1219200"/>
            <a:ext cx="477838"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A</a:t>
            </a:r>
            <a:endParaRPr lang="en-US" altLang="zh-CN"/>
          </a:p>
        </p:txBody>
      </p:sp>
      <p:sp>
        <p:nvSpPr>
          <p:cNvPr id="135176" name="Oval 8"/>
          <p:cNvSpPr>
            <a:spLocks noChangeArrowheads="1"/>
          </p:cNvSpPr>
          <p:nvPr/>
        </p:nvSpPr>
        <p:spPr bwMode="auto">
          <a:xfrm>
            <a:off x="1371600" y="2209800"/>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5177" name="Text Box 9"/>
          <p:cNvSpPr txBox="1">
            <a:spLocks noChangeArrowheads="1"/>
          </p:cNvSpPr>
          <p:nvPr/>
        </p:nvSpPr>
        <p:spPr bwMode="auto">
          <a:xfrm>
            <a:off x="1371600" y="2133600"/>
            <a:ext cx="455613"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B</a:t>
            </a:r>
            <a:endParaRPr lang="en-US" altLang="zh-CN"/>
          </a:p>
        </p:txBody>
      </p:sp>
      <p:sp>
        <p:nvSpPr>
          <p:cNvPr id="135178" name="Oval 10"/>
          <p:cNvSpPr>
            <a:spLocks noChangeArrowheads="1"/>
          </p:cNvSpPr>
          <p:nvPr/>
        </p:nvSpPr>
        <p:spPr bwMode="auto">
          <a:xfrm>
            <a:off x="1371600" y="309403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35179" name="Text Box 11"/>
          <p:cNvSpPr txBox="1">
            <a:spLocks noChangeArrowheads="1"/>
          </p:cNvSpPr>
          <p:nvPr/>
        </p:nvSpPr>
        <p:spPr bwMode="auto">
          <a:xfrm>
            <a:off x="1371600" y="3017838"/>
            <a:ext cx="477838"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C</a:t>
            </a:r>
            <a:endParaRPr lang="en-US" altLang="zh-CN"/>
          </a:p>
        </p:txBody>
      </p:sp>
      <p:sp>
        <p:nvSpPr>
          <p:cNvPr id="135180" name="Line 12"/>
          <p:cNvSpPr>
            <a:spLocks noChangeShapeType="1"/>
          </p:cNvSpPr>
          <p:nvPr/>
        </p:nvSpPr>
        <p:spPr bwMode="auto">
          <a:xfrm>
            <a:off x="1447800" y="2103438"/>
            <a:ext cx="76200" cy="152400"/>
          </a:xfrm>
          <a:prstGeom prst="line">
            <a:avLst/>
          </a:prstGeom>
          <a:noFill/>
          <a:ln w="28575">
            <a:solidFill>
              <a:srgbClr val="339966"/>
            </a:solidFill>
            <a:round/>
            <a:headEnd/>
            <a:tailEnd type="triangle" w="sm" len="lg"/>
          </a:ln>
          <a:effectLst/>
        </p:spPr>
        <p:txBody>
          <a:bodyPr wrap="none" anchor="ctr"/>
          <a:lstStyle/>
          <a:p>
            <a:endParaRPr lang="zh-CN" altLang="en-US"/>
          </a:p>
        </p:txBody>
      </p:sp>
      <p:sp>
        <p:nvSpPr>
          <p:cNvPr id="135181" name="Line 13"/>
          <p:cNvSpPr>
            <a:spLocks noChangeShapeType="1"/>
          </p:cNvSpPr>
          <p:nvPr/>
        </p:nvSpPr>
        <p:spPr bwMode="auto">
          <a:xfrm rot="-9333363">
            <a:off x="1676400" y="1722438"/>
            <a:ext cx="76200" cy="152400"/>
          </a:xfrm>
          <a:prstGeom prst="line">
            <a:avLst/>
          </a:prstGeom>
          <a:noFill/>
          <a:ln w="28575">
            <a:solidFill>
              <a:srgbClr val="339966"/>
            </a:solidFill>
            <a:round/>
            <a:headEnd/>
            <a:tailEnd type="triangle" w="sm" len="lg"/>
          </a:ln>
          <a:effectLst/>
        </p:spPr>
        <p:txBody>
          <a:bodyPr wrap="none" anchor="ctr"/>
          <a:lstStyle/>
          <a:p>
            <a:endParaRPr lang="zh-CN" altLang="en-US"/>
          </a:p>
        </p:txBody>
      </p:sp>
      <p:sp>
        <p:nvSpPr>
          <p:cNvPr id="135182" name="Text Box 14"/>
          <p:cNvSpPr txBox="1">
            <a:spLocks noChangeArrowheads="1"/>
          </p:cNvSpPr>
          <p:nvPr/>
        </p:nvSpPr>
        <p:spPr bwMode="auto">
          <a:xfrm>
            <a:off x="2727325" y="1066800"/>
            <a:ext cx="14414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data adj</a:t>
            </a:r>
            <a:endParaRPr lang="en-US" altLang="zh-CN"/>
          </a:p>
        </p:txBody>
      </p:sp>
      <p:sp>
        <p:nvSpPr>
          <p:cNvPr id="135183" name="Rectangle 15" descr="白色大理石"/>
          <p:cNvSpPr>
            <a:spLocks noChangeArrowheads="1"/>
          </p:cNvSpPr>
          <p:nvPr/>
        </p:nvSpPr>
        <p:spPr bwMode="auto">
          <a:xfrm>
            <a:off x="2971800" y="1609725"/>
            <a:ext cx="990600" cy="1666875"/>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184" name="Line 16"/>
          <p:cNvSpPr>
            <a:spLocks noChangeShapeType="1"/>
          </p:cNvSpPr>
          <p:nvPr/>
        </p:nvSpPr>
        <p:spPr bwMode="auto">
          <a:xfrm>
            <a:off x="3505200" y="1609725"/>
            <a:ext cx="0" cy="1666875"/>
          </a:xfrm>
          <a:prstGeom prst="line">
            <a:avLst/>
          </a:prstGeom>
          <a:noFill/>
          <a:ln w="9525">
            <a:solidFill>
              <a:schemeClr val="tx1"/>
            </a:solidFill>
            <a:round/>
            <a:headEnd/>
            <a:tailEnd/>
          </a:ln>
          <a:effectLst/>
        </p:spPr>
        <p:txBody>
          <a:bodyPr wrap="none" anchor="ctr"/>
          <a:lstStyle/>
          <a:p>
            <a:endParaRPr lang="zh-CN" altLang="en-US"/>
          </a:p>
        </p:txBody>
      </p:sp>
      <p:sp>
        <p:nvSpPr>
          <p:cNvPr id="135185" name="Text Box 17"/>
          <p:cNvSpPr txBox="1">
            <a:spLocks noChangeArrowheads="1"/>
          </p:cNvSpPr>
          <p:nvPr/>
        </p:nvSpPr>
        <p:spPr bwMode="auto">
          <a:xfrm>
            <a:off x="3027363" y="1509713"/>
            <a:ext cx="477837" cy="1701800"/>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A</a:t>
            </a:r>
          </a:p>
          <a:p>
            <a:pPr>
              <a:lnSpc>
                <a:spcPct val="110000"/>
              </a:lnSpc>
            </a:pPr>
            <a:r>
              <a:rPr lang="en-US" altLang="zh-CN" sz="3200" b="1">
                <a:solidFill>
                  <a:schemeClr val="accent2"/>
                </a:solidFill>
              </a:rPr>
              <a:t>B</a:t>
            </a:r>
          </a:p>
          <a:p>
            <a:pPr>
              <a:lnSpc>
                <a:spcPct val="110000"/>
              </a:lnSpc>
            </a:pPr>
            <a:r>
              <a:rPr lang="en-US" altLang="zh-CN" sz="3200" b="1">
                <a:solidFill>
                  <a:schemeClr val="accent2"/>
                </a:solidFill>
              </a:rPr>
              <a:t>C</a:t>
            </a:r>
            <a:endParaRPr lang="en-US" altLang="zh-CN"/>
          </a:p>
        </p:txBody>
      </p:sp>
      <p:sp>
        <p:nvSpPr>
          <p:cNvPr id="135186" name="Line 18"/>
          <p:cNvSpPr>
            <a:spLocks noChangeShapeType="1"/>
          </p:cNvSpPr>
          <p:nvPr/>
        </p:nvSpPr>
        <p:spPr bwMode="auto">
          <a:xfrm>
            <a:off x="2971800" y="2143125"/>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5187" name="Line 19"/>
          <p:cNvSpPr>
            <a:spLocks noChangeShapeType="1"/>
          </p:cNvSpPr>
          <p:nvPr/>
        </p:nvSpPr>
        <p:spPr bwMode="auto">
          <a:xfrm>
            <a:off x="2971800" y="2667000"/>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5188" name="Text Box 20"/>
          <p:cNvSpPr txBox="1">
            <a:spLocks noChangeArrowheads="1"/>
          </p:cNvSpPr>
          <p:nvPr/>
        </p:nvSpPr>
        <p:spPr bwMode="auto">
          <a:xfrm>
            <a:off x="2609850" y="1531938"/>
            <a:ext cx="361950" cy="1630362"/>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09900"/>
                </a:solidFill>
              </a:rPr>
              <a:t>0</a:t>
            </a:r>
          </a:p>
          <a:p>
            <a:pPr>
              <a:lnSpc>
                <a:spcPct val="120000"/>
              </a:lnSpc>
            </a:pPr>
            <a:r>
              <a:rPr lang="en-US" altLang="zh-CN" sz="2800" b="1">
                <a:solidFill>
                  <a:srgbClr val="009900"/>
                </a:solidFill>
              </a:rPr>
              <a:t>1</a:t>
            </a:r>
          </a:p>
          <a:p>
            <a:pPr>
              <a:lnSpc>
                <a:spcPct val="120000"/>
              </a:lnSpc>
            </a:pPr>
            <a:r>
              <a:rPr lang="en-US" altLang="zh-CN" sz="2800" b="1">
                <a:solidFill>
                  <a:srgbClr val="009900"/>
                </a:solidFill>
              </a:rPr>
              <a:t>2</a:t>
            </a:r>
            <a:endParaRPr lang="en-US" altLang="zh-CN"/>
          </a:p>
        </p:txBody>
      </p:sp>
      <p:sp>
        <p:nvSpPr>
          <p:cNvPr id="135189" name="Line 21"/>
          <p:cNvSpPr>
            <a:spLocks noChangeShapeType="1"/>
          </p:cNvSpPr>
          <p:nvPr/>
        </p:nvSpPr>
        <p:spPr bwMode="auto">
          <a:xfrm>
            <a:off x="3733800" y="1838325"/>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190" name="Line 22"/>
          <p:cNvSpPr>
            <a:spLocks noChangeShapeType="1"/>
          </p:cNvSpPr>
          <p:nvPr/>
        </p:nvSpPr>
        <p:spPr bwMode="auto">
          <a:xfrm>
            <a:off x="3733800" y="2447925"/>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191" name="Rectangle 23" descr="永恒"/>
          <p:cNvSpPr>
            <a:spLocks noChangeArrowheads="1"/>
          </p:cNvSpPr>
          <p:nvPr/>
        </p:nvSpPr>
        <p:spPr bwMode="auto">
          <a:xfrm>
            <a:off x="4495800" y="1609725"/>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192" name="Text Box 24"/>
          <p:cNvSpPr txBox="1">
            <a:spLocks noChangeArrowheads="1"/>
          </p:cNvSpPr>
          <p:nvPr/>
        </p:nvSpPr>
        <p:spPr bwMode="auto">
          <a:xfrm>
            <a:off x="4387850" y="1090613"/>
            <a:ext cx="14795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dest link</a:t>
            </a:r>
            <a:endParaRPr lang="en-US" altLang="zh-CN"/>
          </a:p>
        </p:txBody>
      </p:sp>
      <p:sp>
        <p:nvSpPr>
          <p:cNvPr id="135193" name="Line 25"/>
          <p:cNvSpPr>
            <a:spLocks noChangeShapeType="1"/>
          </p:cNvSpPr>
          <p:nvPr/>
        </p:nvSpPr>
        <p:spPr bwMode="auto">
          <a:xfrm>
            <a:off x="5105400" y="1609725"/>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194" name="Rectangle 26" descr="永恒"/>
          <p:cNvSpPr>
            <a:spLocks noChangeArrowheads="1"/>
          </p:cNvSpPr>
          <p:nvPr/>
        </p:nvSpPr>
        <p:spPr bwMode="auto">
          <a:xfrm>
            <a:off x="4495800" y="2219325"/>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195" name="Line 27"/>
          <p:cNvSpPr>
            <a:spLocks noChangeShapeType="1"/>
          </p:cNvSpPr>
          <p:nvPr/>
        </p:nvSpPr>
        <p:spPr bwMode="auto">
          <a:xfrm>
            <a:off x="5410200" y="2447925"/>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196" name="Line 28"/>
          <p:cNvSpPr>
            <a:spLocks noChangeShapeType="1"/>
          </p:cNvSpPr>
          <p:nvPr/>
        </p:nvSpPr>
        <p:spPr bwMode="auto">
          <a:xfrm>
            <a:off x="5105400" y="2219325"/>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197" name="Rectangle 29" descr="永恒"/>
          <p:cNvSpPr>
            <a:spLocks noChangeArrowheads="1"/>
          </p:cNvSpPr>
          <p:nvPr/>
        </p:nvSpPr>
        <p:spPr bwMode="auto">
          <a:xfrm>
            <a:off x="6172200" y="2219325"/>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198" name="Line 30"/>
          <p:cNvSpPr>
            <a:spLocks noChangeShapeType="1"/>
          </p:cNvSpPr>
          <p:nvPr/>
        </p:nvSpPr>
        <p:spPr bwMode="auto">
          <a:xfrm>
            <a:off x="6781800" y="2219325"/>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199" name="Text Box 31"/>
          <p:cNvSpPr txBox="1">
            <a:spLocks noChangeArrowheads="1"/>
          </p:cNvSpPr>
          <p:nvPr/>
        </p:nvSpPr>
        <p:spPr bwMode="auto">
          <a:xfrm>
            <a:off x="6064250" y="1690688"/>
            <a:ext cx="14795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dest link</a:t>
            </a:r>
            <a:endParaRPr lang="en-US" altLang="zh-CN"/>
          </a:p>
        </p:txBody>
      </p:sp>
      <p:sp>
        <p:nvSpPr>
          <p:cNvPr id="135200" name="Text Box 32"/>
          <p:cNvSpPr txBox="1">
            <a:spLocks noChangeArrowheads="1"/>
          </p:cNvSpPr>
          <p:nvPr/>
        </p:nvSpPr>
        <p:spPr bwMode="auto">
          <a:xfrm>
            <a:off x="6858000" y="205740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01" name="Text Box 33"/>
          <p:cNvSpPr txBox="1">
            <a:spLocks noChangeArrowheads="1"/>
          </p:cNvSpPr>
          <p:nvPr/>
        </p:nvSpPr>
        <p:spPr bwMode="auto">
          <a:xfrm>
            <a:off x="4378325" y="2944813"/>
            <a:ext cx="3448050" cy="579437"/>
          </a:xfrm>
          <a:prstGeom prst="rect">
            <a:avLst/>
          </a:prstGeom>
          <a:noFill/>
          <a:ln w="9525">
            <a:noFill/>
            <a:miter lim="800000"/>
            <a:headEnd/>
            <a:tailEnd/>
          </a:ln>
          <a:effectLst/>
        </p:spPr>
        <p:txBody>
          <a:bodyPr wrap="none">
            <a:spAutoFit/>
          </a:bodyPr>
          <a:lstStyle/>
          <a:p>
            <a:r>
              <a:rPr lang="zh-CN" altLang="en-US" sz="3200" b="1" u="sng">
                <a:effectLst>
                  <a:outerShdw blurRad="38100" dist="38100" dir="2700000" algn="tl">
                    <a:srgbClr val="C0C0C0"/>
                  </a:outerShdw>
                </a:effectLst>
                <a:latin typeface="隶书" pitchFamily="49" charset="-122"/>
                <a:ea typeface="隶书" pitchFamily="49" charset="-122"/>
              </a:rPr>
              <a:t>邻接表</a:t>
            </a:r>
            <a:r>
              <a:rPr lang="zh-CN" altLang="en-US" sz="3200" b="1">
                <a:effectLst>
                  <a:outerShdw blurRad="38100" dist="38100" dir="2700000" algn="tl">
                    <a:srgbClr val="C0C0C0"/>
                  </a:outerShdw>
                </a:effectLst>
                <a:latin typeface="隶书" pitchFamily="49" charset="-122"/>
                <a:ea typeface="隶书" pitchFamily="49" charset="-122"/>
              </a:rPr>
              <a:t>（出边表）</a:t>
            </a:r>
            <a:endParaRPr lang="zh-CN" altLang="en-US">
              <a:latin typeface="隶书" pitchFamily="49" charset="-122"/>
              <a:ea typeface="隶书" pitchFamily="49" charset="-122"/>
            </a:endParaRPr>
          </a:p>
        </p:txBody>
      </p:sp>
      <p:sp>
        <p:nvSpPr>
          <p:cNvPr id="135202" name="Text Box 34"/>
          <p:cNvSpPr txBox="1">
            <a:spLocks noChangeArrowheads="1"/>
          </p:cNvSpPr>
          <p:nvPr/>
        </p:nvSpPr>
        <p:spPr bwMode="auto">
          <a:xfrm>
            <a:off x="2708275" y="3535363"/>
            <a:ext cx="14414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data adj</a:t>
            </a:r>
            <a:endParaRPr lang="en-US" altLang="zh-CN"/>
          </a:p>
        </p:txBody>
      </p:sp>
      <p:sp>
        <p:nvSpPr>
          <p:cNvPr id="135203" name="Rectangle 35" descr="白色大理石"/>
          <p:cNvSpPr>
            <a:spLocks noChangeArrowheads="1"/>
          </p:cNvSpPr>
          <p:nvPr/>
        </p:nvSpPr>
        <p:spPr bwMode="auto">
          <a:xfrm>
            <a:off x="2952750" y="4078288"/>
            <a:ext cx="990600" cy="1666875"/>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204" name="Line 36"/>
          <p:cNvSpPr>
            <a:spLocks noChangeShapeType="1"/>
          </p:cNvSpPr>
          <p:nvPr/>
        </p:nvSpPr>
        <p:spPr bwMode="auto">
          <a:xfrm>
            <a:off x="3486150" y="4078288"/>
            <a:ext cx="0" cy="1666875"/>
          </a:xfrm>
          <a:prstGeom prst="line">
            <a:avLst/>
          </a:prstGeom>
          <a:noFill/>
          <a:ln w="9525">
            <a:solidFill>
              <a:schemeClr val="tx1"/>
            </a:solidFill>
            <a:round/>
            <a:headEnd/>
            <a:tailEnd/>
          </a:ln>
          <a:effectLst/>
        </p:spPr>
        <p:txBody>
          <a:bodyPr wrap="none" anchor="ctr"/>
          <a:lstStyle/>
          <a:p>
            <a:endParaRPr lang="zh-CN" altLang="en-US"/>
          </a:p>
        </p:txBody>
      </p:sp>
      <p:sp>
        <p:nvSpPr>
          <p:cNvPr id="135205" name="Text Box 37"/>
          <p:cNvSpPr txBox="1">
            <a:spLocks noChangeArrowheads="1"/>
          </p:cNvSpPr>
          <p:nvPr/>
        </p:nvSpPr>
        <p:spPr bwMode="auto">
          <a:xfrm>
            <a:off x="3008313" y="3978275"/>
            <a:ext cx="477837" cy="1701800"/>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A</a:t>
            </a:r>
          </a:p>
          <a:p>
            <a:pPr>
              <a:lnSpc>
                <a:spcPct val="110000"/>
              </a:lnSpc>
            </a:pPr>
            <a:r>
              <a:rPr lang="en-US" altLang="zh-CN" sz="3200" b="1">
                <a:solidFill>
                  <a:schemeClr val="accent2"/>
                </a:solidFill>
              </a:rPr>
              <a:t>B</a:t>
            </a:r>
          </a:p>
          <a:p>
            <a:pPr>
              <a:lnSpc>
                <a:spcPct val="110000"/>
              </a:lnSpc>
            </a:pPr>
            <a:r>
              <a:rPr lang="en-US" altLang="zh-CN" sz="3200" b="1">
                <a:solidFill>
                  <a:schemeClr val="accent2"/>
                </a:solidFill>
              </a:rPr>
              <a:t>C</a:t>
            </a:r>
            <a:endParaRPr lang="en-US" altLang="zh-CN"/>
          </a:p>
        </p:txBody>
      </p:sp>
      <p:sp>
        <p:nvSpPr>
          <p:cNvPr id="135206" name="Line 38"/>
          <p:cNvSpPr>
            <a:spLocks noChangeShapeType="1"/>
          </p:cNvSpPr>
          <p:nvPr/>
        </p:nvSpPr>
        <p:spPr bwMode="auto">
          <a:xfrm>
            <a:off x="2952750" y="4611688"/>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5207" name="Line 39"/>
          <p:cNvSpPr>
            <a:spLocks noChangeShapeType="1"/>
          </p:cNvSpPr>
          <p:nvPr/>
        </p:nvSpPr>
        <p:spPr bwMode="auto">
          <a:xfrm>
            <a:off x="2952750" y="5135563"/>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135208" name="Text Box 40"/>
          <p:cNvSpPr txBox="1">
            <a:spLocks noChangeArrowheads="1"/>
          </p:cNvSpPr>
          <p:nvPr/>
        </p:nvSpPr>
        <p:spPr bwMode="auto">
          <a:xfrm>
            <a:off x="2590800" y="4000500"/>
            <a:ext cx="361950" cy="1630363"/>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09900"/>
                </a:solidFill>
              </a:rPr>
              <a:t>0</a:t>
            </a:r>
          </a:p>
          <a:p>
            <a:pPr>
              <a:lnSpc>
                <a:spcPct val="120000"/>
              </a:lnSpc>
            </a:pPr>
            <a:r>
              <a:rPr lang="en-US" altLang="zh-CN" sz="2800" b="1">
                <a:solidFill>
                  <a:srgbClr val="009900"/>
                </a:solidFill>
              </a:rPr>
              <a:t>1</a:t>
            </a:r>
          </a:p>
          <a:p>
            <a:pPr>
              <a:lnSpc>
                <a:spcPct val="120000"/>
              </a:lnSpc>
            </a:pPr>
            <a:r>
              <a:rPr lang="en-US" altLang="zh-CN" sz="2800" b="1">
                <a:solidFill>
                  <a:srgbClr val="009900"/>
                </a:solidFill>
              </a:rPr>
              <a:t>2</a:t>
            </a:r>
            <a:endParaRPr lang="en-US" altLang="zh-CN"/>
          </a:p>
        </p:txBody>
      </p:sp>
      <p:sp>
        <p:nvSpPr>
          <p:cNvPr id="135209" name="Line 41"/>
          <p:cNvSpPr>
            <a:spLocks noChangeShapeType="1"/>
          </p:cNvSpPr>
          <p:nvPr/>
        </p:nvSpPr>
        <p:spPr bwMode="auto">
          <a:xfrm>
            <a:off x="3714750" y="4306888"/>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210" name="Line 42"/>
          <p:cNvSpPr>
            <a:spLocks noChangeShapeType="1"/>
          </p:cNvSpPr>
          <p:nvPr/>
        </p:nvSpPr>
        <p:spPr bwMode="auto">
          <a:xfrm>
            <a:off x="3714750" y="4916488"/>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211" name="Rectangle 43" descr="永恒"/>
          <p:cNvSpPr>
            <a:spLocks noChangeArrowheads="1"/>
          </p:cNvSpPr>
          <p:nvPr/>
        </p:nvSpPr>
        <p:spPr bwMode="auto">
          <a:xfrm>
            <a:off x="4476750" y="4078288"/>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212" name="Text Box 44"/>
          <p:cNvSpPr txBox="1">
            <a:spLocks noChangeArrowheads="1"/>
          </p:cNvSpPr>
          <p:nvPr/>
        </p:nvSpPr>
        <p:spPr bwMode="auto">
          <a:xfrm>
            <a:off x="4368800" y="3559175"/>
            <a:ext cx="14795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dest link</a:t>
            </a:r>
            <a:endParaRPr lang="en-US" altLang="zh-CN"/>
          </a:p>
        </p:txBody>
      </p:sp>
      <p:sp>
        <p:nvSpPr>
          <p:cNvPr id="135213" name="Line 45"/>
          <p:cNvSpPr>
            <a:spLocks noChangeShapeType="1"/>
          </p:cNvSpPr>
          <p:nvPr/>
        </p:nvSpPr>
        <p:spPr bwMode="auto">
          <a:xfrm>
            <a:off x="5086350" y="407828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214" name="Rectangle 46" descr="永恒"/>
          <p:cNvSpPr>
            <a:spLocks noChangeArrowheads="1"/>
          </p:cNvSpPr>
          <p:nvPr/>
        </p:nvSpPr>
        <p:spPr bwMode="auto">
          <a:xfrm>
            <a:off x="4476750" y="4687888"/>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215" name="Line 47"/>
          <p:cNvSpPr>
            <a:spLocks noChangeShapeType="1"/>
          </p:cNvSpPr>
          <p:nvPr/>
        </p:nvSpPr>
        <p:spPr bwMode="auto">
          <a:xfrm>
            <a:off x="5086350" y="468788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216" name="Text Box 48"/>
          <p:cNvSpPr txBox="1">
            <a:spLocks noChangeArrowheads="1"/>
          </p:cNvSpPr>
          <p:nvPr/>
        </p:nvSpPr>
        <p:spPr bwMode="auto">
          <a:xfrm>
            <a:off x="4359275" y="5840413"/>
            <a:ext cx="3856038" cy="579437"/>
          </a:xfrm>
          <a:prstGeom prst="rect">
            <a:avLst/>
          </a:prstGeom>
          <a:noFill/>
          <a:ln w="9525">
            <a:noFill/>
            <a:miter lim="800000"/>
            <a:headEnd/>
            <a:tailEnd/>
          </a:ln>
          <a:effectLst/>
        </p:spPr>
        <p:txBody>
          <a:bodyPr wrap="none">
            <a:spAutoFit/>
          </a:bodyPr>
          <a:lstStyle/>
          <a:p>
            <a:r>
              <a:rPr lang="zh-CN" altLang="en-US" sz="3200" b="1" u="sng">
                <a:effectLst>
                  <a:outerShdw blurRad="38100" dist="38100" dir="2700000" algn="tl">
                    <a:srgbClr val="C0C0C0"/>
                  </a:outerShdw>
                </a:effectLst>
                <a:latin typeface="隶书" pitchFamily="49" charset="-122"/>
                <a:ea typeface="隶书" pitchFamily="49" charset="-122"/>
              </a:rPr>
              <a:t>逆邻接表</a:t>
            </a:r>
            <a:r>
              <a:rPr lang="zh-CN" altLang="en-US" sz="3200" b="1">
                <a:effectLst>
                  <a:outerShdw blurRad="38100" dist="38100" dir="2700000" algn="tl">
                    <a:srgbClr val="C0C0C0"/>
                  </a:outerShdw>
                </a:effectLst>
                <a:latin typeface="隶书" pitchFamily="49" charset="-122"/>
                <a:ea typeface="隶书" pitchFamily="49" charset="-122"/>
              </a:rPr>
              <a:t>（入边表）</a:t>
            </a:r>
            <a:endParaRPr lang="zh-CN" altLang="en-US">
              <a:latin typeface="隶书" pitchFamily="49" charset="-122"/>
              <a:ea typeface="隶书" pitchFamily="49" charset="-122"/>
            </a:endParaRPr>
          </a:p>
        </p:txBody>
      </p:sp>
      <p:sp>
        <p:nvSpPr>
          <p:cNvPr id="135217" name="Line 49"/>
          <p:cNvSpPr>
            <a:spLocks noChangeShapeType="1"/>
          </p:cNvSpPr>
          <p:nvPr/>
        </p:nvSpPr>
        <p:spPr bwMode="auto">
          <a:xfrm>
            <a:off x="3705225" y="5556250"/>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135218" name="Rectangle 50" descr="永恒"/>
          <p:cNvSpPr>
            <a:spLocks noChangeArrowheads="1"/>
          </p:cNvSpPr>
          <p:nvPr/>
        </p:nvSpPr>
        <p:spPr bwMode="auto">
          <a:xfrm>
            <a:off x="4467225" y="5327650"/>
            <a:ext cx="1219200" cy="4572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5219" name="Line 51"/>
          <p:cNvSpPr>
            <a:spLocks noChangeShapeType="1"/>
          </p:cNvSpPr>
          <p:nvPr/>
        </p:nvSpPr>
        <p:spPr bwMode="auto">
          <a:xfrm>
            <a:off x="5076825" y="532765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35221" name="Text Box 53"/>
          <p:cNvSpPr txBox="1">
            <a:spLocks noChangeArrowheads="1"/>
          </p:cNvSpPr>
          <p:nvPr/>
        </p:nvSpPr>
        <p:spPr bwMode="auto">
          <a:xfrm>
            <a:off x="4648200" y="15240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1</a:t>
            </a:r>
            <a:endParaRPr lang="en-US" altLang="zh-CN"/>
          </a:p>
        </p:txBody>
      </p:sp>
      <p:sp>
        <p:nvSpPr>
          <p:cNvPr id="135222" name="Text Box 54"/>
          <p:cNvSpPr txBox="1">
            <a:spLocks noChangeArrowheads="1"/>
          </p:cNvSpPr>
          <p:nvPr/>
        </p:nvSpPr>
        <p:spPr bwMode="auto">
          <a:xfrm>
            <a:off x="4648200" y="21637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a:t>
            </a:r>
            <a:endParaRPr lang="en-US" altLang="zh-CN"/>
          </a:p>
        </p:txBody>
      </p:sp>
      <p:sp>
        <p:nvSpPr>
          <p:cNvPr id="135223" name="Text Box 55"/>
          <p:cNvSpPr txBox="1">
            <a:spLocks noChangeArrowheads="1"/>
          </p:cNvSpPr>
          <p:nvPr/>
        </p:nvSpPr>
        <p:spPr bwMode="auto">
          <a:xfrm>
            <a:off x="6318250" y="21637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2</a:t>
            </a:r>
            <a:endParaRPr lang="en-US" altLang="zh-CN"/>
          </a:p>
        </p:txBody>
      </p:sp>
      <p:sp>
        <p:nvSpPr>
          <p:cNvPr id="135224" name="Text Box 56"/>
          <p:cNvSpPr txBox="1">
            <a:spLocks noChangeArrowheads="1"/>
          </p:cNvSpPr>
          <p:nvPr/>
        </p:nvSpPr>
        <p:spPr bwMode="auto">
          <a:xfrm>
            <a:off x="5181600" y="144780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25" name="Text Box 57"/>
          <p:cNvSpPr txBox="1">
            <a:spLocks noChangeArrowheads="1"/>
          </p:cNvSpPr>
          <p:nvPr/>
        </p:nvSpPr>
        <p:spPr bwMode="auto">
          <a:xfrm>
            <a:off x="3505200" y="255905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26" name="Text Box 58"/>
          <p:cNvSpPr txBox="1">
            <a:spLocks noChangeArrowheads="1"/>
          </p:cNvSpPr>
          <p:nvPr/>
        </p:nvSpPr>
        <p:spPr bwMode="auto">
          <a:xfrm>
            <a:off x="5181600" y="393065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27" name="Text Box 59"/>
          <p:cNvSpPr txBox="1">
            <a:spLocks noChangeArrowheads="1"/>
          </p:cNvSpPr>
          <p:nvPr/>
        </p:nvSpPr>
        <p:spPr bwMode="auto">
          <a:xfrm>
            <a:off x="5181600" y="454025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28" name="Text Box 60"/>
          <p:cNvSpPr txBox="1">
            <a:spLocks noChangeArrowheads="1"/>
          </p:cNvSpPr>
          <p:nvPr/>
        </p:nvSpPr>
        <p:spPr bwMode="auto">
          <a:xfrm>
            <a:off x="5181600" y="5181600"/>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135229" name="Text Box 61"/>
          <p:cNvSpPr txBox="1">
            <a:spLocks noChangeArrowheads="1"/>
          </p:cNvSpPr>
          <p:nvPr/>
        </p:nvSpPr>
        <p:spPr bwMode="auto">
          <a:xfrm>
            <a:off x="4641850" y="46482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0</a:t>
            </a:r>
            <a:endParaRPr lang="en-US" altLang="zh-CN"/>
          </a:p>
        </p:txBody>
      </p:sp>
      <p:sp>
        <p:nvSpPr>
          <p:cNvPr id="135230" name="Text Box 62"/>
          <p:cNvSpPr txBox="1">
            <a:spLocks noChangeArrowheads="1"/>
          </p:cNvSpPr>
          <p:nvPr/>
        </p:nvSpPr>
        <p:spPr bwMode="auto">
          <a:xfrm>
            <a:off x="4648200" y="3992563"/>
            <a:ext cx="387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1</a:t>
            </a:r>
            <a:endParaRPr lang="en-US" altLang="zh-CN"/>
          </a:p>
        </p:txBody>
      </p:sp>
      <p:sp>
        <p:nvSpPr>
          <p:cNvPr id="135231" name="Text Box 63"/>
          <p:cNvSpPr txBox="1">
            <a:spLocks noChangeArrowheads="1"/>
          </p:cNvSpPr>
          <p:nvPr/>
        </p:nvSpPr>
        <p:spPr bwMode="auto">
          <a:xfrm>
            <a:off x="4648200" y="5257800"/>
            <a:ext cx="387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1</a:t>
            </a:r>
            <a:endParaRPr lang="en-US" altLang="zh-CN"/>
          </a:p>
        </p:txBody>
      </p:sp>
      <p:sp>
        <p:nvSpPr>
          <p:cNvPr id="62" name="灯片编号占位符 61"/>
          <p:cNvSpPr>
            <a:spLocks noGrp="1"/>
          </p:cNvSpPr>
          <p:nvPr>
            <p:ph type="sldNum" sz="quarter" idx="12"/>
          </p:nvPr>
        </p:nvSpPr>
        <p:spPr/>
        <p:txBody>
          <a:bodyPr/>
          <a:lstStyle/>
          <a:p>
            <a:fld id="{EB19EAB4-AE1B-4E29-9BB5-042721FF4900}" type="slidenum">
              <a:rPr lang="en-US" altLang="zh-CN" smtClean="0"/>
              <a:pPr/>
              <a:t>31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0-#ppt_w/2"/>
                                          </p:val>
                                        </p:tav>
                                        <p:tav tm="100000">
                                          <p:val>
                                            <p:strVal val="#ppt_x"/>
                                          </p:val>
                                        </p:tav>
                                      </p:tavLst>
                                    </p:anim>
                                    <p:anim calcmode="lin" valueType="num">
                                      <p:cBhvr additive="base">
                                        <p:cTn id="8" dur="500" fill="hold"/>
                                        <p:tgtEl>
                                          <p:spTgt spid="13517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5173"/>
                                        </p:tgtEl>
                                        <p:attrNameLst>
                                          <p:attrName>style.visibility</p:attrName>
                                        </p:attrNameLst>
                                      </p:cBhvr>
                                      <p:to>
                                        <p:strVal val="visible"/>
                                      </p:to>
                                    </p:set>
                                    <p:anim calcmode="lin" valueType="num">
                                      <p:cBhvr additive="base">
                                        <p:cTn id="11" dur="500" fill="hold"/>
                                        <p:tgtEl>
                                          <p:spTgt spid="135173"/>
                                        </p:tgtEl>
                                        <p:attrNameLst>
                                          <p:attrName>ppt_x</p:attrName>
                                        </p:attrNameLst>
                                      </p:cBhvr>
                                      <p:tavLst>
                                        <p:tav tm="0">
                                          <p:val>
                                            <p:strVal val="0-#ppt_w/2"/>
                                          </p:val>
                                        </p:tav>
                                        <p:tav tm="100000">
                                          <p:val>
                                            <p:strVal val="#ppt_x"/>
                                          </p:val>
                                        </p:tav>
                                      </p:tavLst>
                                    </p:anim>
                                    <p:anim calcmode="lin" valueType="num">
                                      <p:cBhvr additive="base">
                                        <p:cTn id="12" dur="500" fill="hold"/>
                                        <p:tgtEl>
                                          <p:spTgt spid="13517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5174"/>
                                        </p:tgtEl>
                                        <p:attrNameLst>
                                          <p:attrName>style.visibility</p:attrName>
                                        </p:attrNameLst>
                                      </p:cBhvr>
                                      <p:to>
                                        <p:strVal val="visible"/>
                                      </p:to>
                                    </p:set>
                                    <p:anim calcmode="lin" valueType="num">
                                      <p:cBhvr additive="base">
                                        <p:cTn id="15" dur="500" fill="hold"/>
                                        <p:tgtEl>
                                          <p:spTgt spid="135174"/>
                                        </p:tgtEl>
                                        <p:attrNameLst>
                                          <p:attrName>ppt_x</p:attrName>
                                        </p:attrNameLst>
                                      </p:cBhvr>
                                      <p:tavLst>
                                        <p:tav tm="0">
                                          <p:val>
                                            <p:strVal val="0-#ppt_w/2"/>
                                          </p:val>
                                        </p:tav>
                                        <p:tav tm="100000">
                                          <p:val>
                                            <p:strVal val="#ppt_x"/>
                                          </p:val>
                                        </p:tav>
                                      </p:tavLst>
                                    </p:anim>
                                    <p:anim calcmode="lin" valueType="num">
                                      <p:cBhvr additive="base">
                                        <p:cTn id="16" dur="500" fill="hold"/>
                                        <p:tgtEl>
                                          <p:spTgt spid="13517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5175"/>
                                        </p:tgtEl>
                                        <p:attrNameLst>
                                          <p:attrName>style.visibility</p:attrName>
                                        </p:attrNameLst>
                                      </p:cBhvr>
                                      <p:to>
                                        <p:strVal val="visible"/>
                                      </p:to>
                                    </p:set>
                                    <p:anim calcmode="lin" valueType="num">
                                      <p:cBhvr additive="base">
                                        <p:cTn id="19" dur="500" fill="hold"/>
                                        <p:tgtEl>
                                          <p:spTgt spid="135175"/>
                                        </p:tgtEl>
                                        <p:attrNameLst>
                                          <p:attrName>ppt_x</p:attrName>
                                        </p:attrNameLst>
                                      </p:cBhvr>
                                      <p:tavLst>
                                        <p:tav tm="0">
                                          <p:val>
                                            <p:strVal val="0-#ppt_w/2"/>
                                          </p:val>
                                        </p:tav>
                                        <p:tav tm="100000">
                                          <p:val>
                                            <p:strVal val="#ppt_x"/>
                                          </p:val>
                                        </p:tav>
                                      </p:tavLst>
                                    </p:anim>
                                    <p:anim calcmode="lin" valueType="num">
                                      <p:cBhvr additive="base">
                                        <p:cTn id="20" dur="500" fill="hold"/>
                                        <p:tgtEl>
                                          <p:spTgt spid="13517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5176"/>
                                        </p:tgtEl>
                                        <p:attrNameLst>
                                          <p:attrName>style.visibility</p:attrName>
                                        </p:attrNameLst>
                                      </p:cBhvr>
                                      <p:to>
                                        <p:strVal val="visible"/>
                                      </p:to>
                                    </p:set>
                                    <p:anim calcmode="lin" valueType="num">
                                      <p:cBhvr additive="base">
                                        <p:cTn id="23" dur="500" fill="hold"/>
                                        <p:tgtEl>
                                          <p:spTgt spid="135176"/>
                                        </p:tgtEl>
                                        <p:attrNameLst>
                                          <p:attrName>ppt_x</p:attrName>
                                        </p:attrNameLst>
                                      </p:cBhvr>
                                      <p:tavLst>
                                        <p:tav tm="0">
                                          <p:val>
                                            <p:strVal val="0-#ppt_w/2"/>
                                          </p:val>
                                        </p:tav>
                                        <p:tav tm="100000">
                                          <p:val>
                                            <p:strVal val="#ppt_x"/>
                                          </p:val>
                                        </p:tav>
                                      </p:tavLst>
                                    </p:anim>
                                    <p:anim calcmode="lin" valueType="num">
                                      <p:cBhvr additive="base">
                                        <p:cTn id="24" dur="500" fill="hold"/>
                                        <p:tgtEl>
                                          <p:spTgt spid="13517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5177"/>
                                        </p:tgtEl>
                                        <p:attrNameLst>
                                          <p:attrName>style.visibility</p:attrName>
                                        </p:attrNameLst>
                                      </p:cBhvr>
                                      <p:to>
                                        <p:strVal val="visible"/>
                                      </p:to>
                                    </p:set>
                                    <p:anim calcmode="lin" valueType="num">
                                      <p:cBhvr additive="base">
                                        <p:cTn id="27" dur="500" fill="hold"/>
                                        <p:tgtEl>
                                          <p:spTgt spid="135177"/>
                                        </p:tgtEl>
                                        <p:attrNameLst>
                                          <p:attrName>ppt_x</p:attrName>
                                        </p:attrNameLst>
                                      </p:cBhvr>
                                      <p:tavLst>
                                        <p:tav tm="0">
                                          <p:val>
                                            <p:strVal val="0-#ppt_w/2"/>
                                          </p:val>
                                        </p:tav>
                                        <p:tav tm="100000">
                                          <p:val>
                                            <p:strVal val="#ppt_x"/>
                                          </p:val>
                                        </p:tav>
                                      </p:tavLst>
                                    </p:anim>
                                    <p:anim calcmode="lin" valueType="num">
                                      <p:cBhvr additive="base">
                                        <p:cTn id="28" dur="500" fill="hold"/>
                                        <p:tgtEl>
                                          <p:spTgt spid="13517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5178"/>
                                        </p:tgtEl>
                                        <p:attrNameLst>
                                          <p:attrName>style.visibility</p:attrName>
                                        </p:attrNameLst>
                                      </p:cBhvr>
                                      <p:to>
                                        <p:strVal val="visible"/>
                                      </p:to>
                                    </p:set>
                                    <p:anim calcmode="lin" valueType="num">
                                      <p:cBhvr additive="base">
                                        <p:cTn id="31" dur="500" fill="hold"/>
                                        <p:tgtEl>
                                          <p:spTgt spid="135178"/>
                                        </p:tgtEl>
                                        <p:attrNameLst>
                                          <p:attrName>ppt_x</p:attrName>
                                        </p:attrNameLst>
                                      </p:cBhvr>
                                      <p:tavLst>
                                        <p:tav tm="0">
                                          <p:val>
                                            <p:strVal val="0-#ppt_w/2"/>
                                          </p:val>
                                        </p:tav>
                                        <p:tav tm="100000">
                                          <p:val>
                                            <p:strVal val="#ppt_x"/>
                                          </p:val>
                                        </p:tav>
                                      </p:tavLst>
                                    </p:anim>
                                    <p:anim calcmode="lin" valueType="num">
                                      <p:cBhvr additive="base">
                                        <p:cTn id="32" dur="500" fill="hold"/>
                                        <p:tgtEl>
                                          <p:spTgt spid="13517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5179"/>
                                        </p:tgtEl>
                                        <p:attrNameLst>
                                          <p:attrName>style.visibility</p:attrName>
                                        </p:attrNameLst>
                                      </p:cBhvr>
                                      <p:to>
                                        <p:strVal val="visible"/>
                                      </p:to>
                                    </p:set>
                                    <p:anim calcmode="lin" valueType="num">
                                      <p:cBhvr additive="base">
                                        <p:cTn id="35" dur="500" fill="hold"/>
                                        <p:tgtEl>
                                          <p:spTgt spid="135179"/>
                                        </p:tgtEl>
                                        <p:attrNameLst>
                                          <p:attrName>ppt_x</p:attrName>
                                        </p:attrNameLst>
                                      </p:cBhvr>
                                      <p:tavLst>
                                        <p:tav tm="0">
                                          <p:val>
                                            <p:strVal val="0-#ppt_w/2"/>
                                          </p:val>
                                        </p:tav>
                                        <p:tav tm="100000">
                                          <p:val>
                                            <p:strVal val="#ppt_x"/>
                                          </p:val>
                                        </p:tav>
                                      </p:tavLst>
                                    </p:anim>
                                    <p:anim calcmode="lin" valueType="num">
                                      <p:cBhvr additive="base">
                                        <p:cTn id="36" dur="500" fill="hold"/>
                                        <p:tgtEl>
                                          <p:spTgt spid="13517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180"/>
                                        </p:tgtEl>
                                        <p:attrNameLst>
                                          <p:attrName>style.visibility</p:attrName>
                                        </p:attrNameLst>
                                      </p:cBhvr>
                                      <p:to>
                                        <p:strVal val="visible"/>
                                      </p:to>
                                    </p:set>
                                    <p:anim calcmode="lin" valueType="num">
                                      <p:cBhvr additive="base">
                                        <p:cTn id="39" dur="500" fill="hold"/>
                                        <p:tgtEl>
                                          <p:spTgt spid="135180"/>
                                        </p:tgtEl>
                                        <p:attrNameLst>
                                          <p:attrName>ppt_x</p:attrName>
                                        </p:attrNameLst>
                                      </p:cBhvr>
                                      <p:tavLst>
                                        <p:tav tm="0">
                                          <p:val>
                                            <p:strVal val="0-#ppt_w/2"/>
                                          </p:val>
                                        </p:tav>
                                        <p:tav tm="100000">
                                          <p:val>
                                            <p:strVal val="#ppt_x"/>
                                          </p:val>
                                        </p:tav>
                                      </p:tavLst>
                                    </p:anim>
                                    <p:anim calcmode="lin" valueType="num">
                                      <p:cBhvr additive="base">
                                        <p:cTn id="40" dur="500" fill="hold"/>
                                        <p:tgtEl>
                                          <p:spTgt spid="13518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5181"/>
                                        </p:tgtEl>
                                        <p:attrNameLst>
                                          <p:attrName>style.visibility</p:attrName>
                                        </p:attrNameLst>
                                      </p:cBhvr>
                                      <p:to>
                                        <p:strVal val="visible"/>
                                      </p:to>
                                    </p:set>
                                    <p:anim calcmode="lin" valueType="num">
                                      <p:cBhvr additive="base">
                                        <p:cTn id="43" dur="500" fill="hold"/>
                                        <p:tgtEl>
                                          <p:spTgt spid="135181"/>
                                        </p:tgtEl>
                                        <p:attrNameLst>
                                          <p:attrName>ppt_x</p:attrName>
                                        </p:attrNameLst>
                                      </p:cBhvr>
                                      <p:tavLst>
                                        <p:tav tm="0">
                                          <p:val>
                                            <p:strVal val="0-#ppt_w/2"/>
                                          </p:val>
                                        </p:tav>
                                        <p:tav tm="100000">
                                          <p:val>
                                            <p:strVal val="#ppt_x"/>
                                          </p:val>
                                        </p:tav>
                                      </p:tavLst>
                                    </p:anim>
                                    <p:anim calcmode="lin" valueType="num">
                                      <p:cBhvr additive="base">
                                        <p:cTn id="44" dur="500" fill="hold"/>
                                        <p:tgtEl>
                                          <p:spTgt spid="13518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5182"/>
                                        </p:tgtEl>
                                        <p:attrNameLst>
                                          <p:attrName>style.visibility</p:attrName>
                                        </p:attrNameLst>
                                      </p:cBhvr>
                                      <p:to>
                                        <p:strVal val="visible"/>
                                      </p:to>
                                    </p:set>
                                    <p:anim calcmode="lin" valueType="num">
                                      <p:cBhvr additive="base">
                                        <p:cTn id="49" dur="500" fill="hold"/>
                                        <p:tgtEl>
                                          <p:spTgt spid="135182"/>
                                        </p:tgtEl>
                                        <p:attrNameLst>
                                          <p:attrName>ppt_x</p:attrName>
                                        </p:attrNameLst>
                                      </p:cBhvr>
                                      <p:tavLst>
                                        <p:tav tm="0">
                                          <p:val>
                                            <p:strVal val="#ppt_x"/>
                                          </p:val>
                                        </p:tav>
                                        <p:tav tm="100000">
                                          <p:val>
                                            <p:strVal val="#ppt_x"/>
                                          </p:val>
                                        </p:tav>
                                      </p:tavLst>
                                    </p:anim>
                                    <p:anim calcmode="lin" valueType="num">
                                      <p:cBhvr additive="base">
                                        <p:cTn id="50" dur="500" fill="hold"/>
                                        <p:tgtEl>
                                          <p:spTgt spid="13518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5183"/>
                                        </p:tgtEl>
                                        <p:attrNameLst>
                                          <p:attrName>style.visibility</p:attrName>
                                        </p:attrNameLst>
                                      </p:cBhvr>
                                      <p:to>
                                        <p:strVal val="visible"/>
                                      </p:to>
                                    </p:set>
                                    <p:anim calcmode="lin" valueType="num">
                                      <p:cBhvr additive="base">
                                        <p:cTn id="53" dur="500" fill="hold"/>
                                        <p:tgtEl>
                                          <p:spTgt spid="135183"/>
                                        </p:tgtEl>
                                        <p:attrNameLst>
                                          <p:attrName>ppt_x</p:attrName>
                                        </p:attrNameLst>
                                      </p:cBhvr>
                                      <p:tavLst>
                                        <p:tav tm="0">
                                          <p:val>
                                            <p:strVal val="#ppt_x"/>
                                          </p:val>
                                        </p:tav>
                                        <p:tav tm="100000">
                                          <p:val>
                                            <p:strVal val="#ppt_x"/>
                                          </p:val>
                                        </p:tav>
                                      </p:tavLst>
                                    </p:anim>
                                    <p:anim calcmode="lin" valueType="num">
                                      <p:cBhvr additive="base">
                                        <p:cTn id="54" dur="500" fill="hold"/>
                                        <p:tgtEl>
                                          <p:spTgt spid="13518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5184"/>
                                        </p:tgtEl>
                                        <p:attrNameLst>
                                          <p:attrName>style.visibility</p:attrName>
                                        </p:attrNameLst>
                                      </p:cBhvr>
                                      <p:to>
                                        <p:strVal val="visible"/>
                                      </p:to>
                                    </p:set>
                                    <p:anim calcmode="lin" valueType="num">
                                      <p:cBhvr additive="base">
                                        <p:cTn id="57" dur="500" fill="hold"/>
                                        <p:tgtEl>
                                          <p:spTgt spid="135184"/>
                                        </p:tgtEl>
                                        <p:attrNameLst>
                                          <p:attrName>ppt_x</p:attrName>
                                        </p:attrNameLst>
                                      </p:cBhvr>
                                      <p:tavLst>
                                        <p:tav tm="0">
                                          <p:val>
                                            <p:strVal val="#ppt_x"/>
                                          </p:val>
                                        </p:tav>
                                        <p:tav tm="100000">
                                          <p:val>
                                            <p:strVal val="#ppt_x"/>
                                          </p:val>
                                        </p:tav>
                                      </p:tavLst>
                                    </p:anim>
                                    <p:anim calcmode="lin" valueType="num">
                                      <p:cBhvr additive="base">
                                        <p:cTn id="58" dur="500" fill="hold"/>
                                        <p:tgtEl>
                                          <p:spTgt spid="13518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5185"/>
                                        </p:tgtEl>
                                        <p:attrNameLst>
                                          <p:attrName>style.visibility</p:attrName>
                                        </p:attrNameLst>
                                      </p:cBhvr>
                                      <p:to>
                                        <p:strVal val="visible"/>
                                      </p:to>
                                    </p:set>
                                    <p:anim calcmode="lin" valueType="num">
                                      <p:cBhvr additive="base">
                                        <p:cTn id="61" dur="500" fill="hold"/>
                                        <p:tgtEl>
                                          <p:spTgt spid="135185"/>
                                        </p:tgtEl>
                                        <p:attrNameLst>
                                          <p:attrName>ppt_x</p:attrName>
                                        </p:attrNameLst>
                                      </p:cBhvr>
                                      <p:tavLst>
                                        <p:tav tm="0">
                                          <p:val>
                                            <p:strVal val="#ppt_x"/>
                                          </p:val>
                                        </p:tav>
                                        <p:tav tm="100000">
                                          <p:val>
                                            <p:strVal val="#ppt_x"/>
                                          </p:val>
                                        </p:tav>
                                      </p:tavLst>
                                    </p:anim>
                                    <p:anim calcmode="lin" valueType="num">
                                      <p:cBhvr additive="base">
                                        <p:cTn id="62" dur="500" fill="hold"/>
                                        <p:tgtEl>
                                          <p:spTgt spid="13518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35186"/>
                                        </p:tgtEl>
                                        <p:attrNameLst>
                                          <p:attrName>style.visibility</p:attrName>
                                        </p:attrNameLst>
                                      </p:cBhvr>
                                      <p:to>
                                        <p:strVal val="visible"/>
                                      </p:to>
                                    </p:set>
                                    <p:anim calcmode="lin" valueType="num">
                                      <p:cBhvr additive="base">
                                        <p:cTn id="65" dur="500" fill="hold"/>
                                        <p:tgtEl>
                                          <p:spTgt spid="135186"/>
                                        </p:tgtEl>
                                        <p:attrNameLst>
                                          <p:attrName>ppt_x</p:attrName>
                                        </p:attrNameLst>
                                      </p:cBhvr>
                                      <p:tavLst>
                                        <p:tav tm="0">
                                          <p:val>
                                            <p:strVal val="#ppt_x"/>
                                          </p:val>
                                        </p:tav>
                                        <p:tav tm="100000">
                                          <p:val>
                                            <p:strVal val="#ppt_x"/>
                                          </p:val>
                                        </p:tav>
                                      </p:tavLst>
                                    </p:anim>
                                    <p:anim calcmode="lin" valueType="num">
                                      <p:cBhvr additive="base">
                                        <p:cTn id="66" dur="500" fill="hold"/>
                                        <p:tgtEl>
                                          <p:spTgt spid="13518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5187"/>
                                        </p:tgtEl>
                                        <p:attrNameLst>
                                          <p:attrName>style.visibility</p:attrName>
                                        </p:attrNameLst>
                                      </p:cBhvr>
                                      <p:to>
                                        <p:strVal val="visible"/>
                                      </p:to>
                                    </p:set>
                                    <p:anim calcmode="lin" valueType="num">
                                      <p:cBhvr additive="base">
                                        <p:cTn id="69" dur="500" fill="hold"/>
                                        <p:tgtEl>
                                          <p:spTgt spid="135187"/>
                                        </p:tgtEl>
                                        <p:attrNameLst>
                                          <p:attrName>ppt_x</p:attrName>
                                        </p:attrNameLst>
                                      </p:cBhvr>
                                      <p:tavLst>
                                        <p:tav tm="0">
                                          <p:val>
                                            <p:strVal val="#ppt_x"/>
                                          </p:val>
                                        </p:tav>
                                        <p:tav tm="100000">
                                          <p:val>
                                            <p:strVal val="#ppt_x"/>
                                          </p:val>
                                        </p:tav>
                                      </p:tavLst>
                                    </p:anim>
                                    <p:anim calcmode="lin" valueType="num">
                                      <p:cBhvr additive="base">
                                        <p:cTn id="70" dur="500" fill="hold"/>
                                        <p:tgtEl>
                                          <p:spTgt spid="13518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5188"/>
                                        </p:tgtEl>
                                        <p:attrNameLst>
                                          <p:attrName>style.visibility</p:attrName>
                                        </p:attrNameLst>
                                      </p:cBhvr>
                                      <p:to>
                                        <p:strVal val="visible"/>
                                      </p:to>
                                    </p:set>
                                    <p:anim calcmode="lin" valueType="num">
                                      <p:cBhvr additive="base">
                                        <p:cTn id="73" dur="500" fill="hold"/>
                                        <p:tgtEl>
                                          <p:spTgt spid="135188"/>
                                        </p:tgtEl>
                                        <p:attrNameLst>
                                          <p:attrName>ppt_x</p:attrName>
                                        </p:attrNameLst>
                                      </p:cBhvr>
                                      <p:tavLst>
                                        <p:tav tm="0">
                                          <p:val>
                                            <p:strVal val="#ppt_x"/>
                                          </p:val>
                                        </p:tav>
                                        <p:tav tm="100000">
                                          <p:val>
                                            <p:strVal val="#ppt_x"/>
                                          </p:val>
                                        </p:tav>
                                      </p:tavLst>
                                    </p:anim>
                                    <p:anim calcmode="lin" valueType="num">
                                      <p:cBhvr additive="base">
                                        <p:cTn id="74" dur="500" fill="hold"/>
                                        <p:tgtEl>
                                          <p:spTgt spid="13518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5189"/>
                                        </p:tgtEl>
                                        <p:attrNameLst>
                                          <p:attrName>style.visibility</p:attrName>
                                        </p:attrNameLst>
                                      </p:cBhvr>
                                      <p:to>
                                        <p:strVal val="visible"/>
                                      </p:to>
                                    </p:set>
                                    <p:anim calcmode="lin" valueType="num">
                                      <p:cBhvr additive="base">
                                        <p:cTn id="77" dur="500" fill="hold"/>
                                        <p:tgtEl>
                                          <p:spTgt spid="135189"/>
                                        </p:tgtEl>
                                        <p:attrNameLst>
                                          <p:attrName>ppt_x</p:attrName>
                                        </p:attrNameLst>
                                      </p:cBhvr>
                                      <p:tavLst>
                                        <p:tav tm="0">
                                          <p:val>
                                            <p:strVal val="#ppt_x"/>
                                          </p:val>
                                        </p:tav>
                                        <p:tav tm="100000">
                                          <p:val>
                                            <p:strVal val="#ppt_x"/>
                                          </p:val>
                                        </p:tav>
                                      </p:tavLst>
                                    </p:anim>
                                    <p:anim calcmode="lin" valueType="num">
                                      <p:cBhvr additive="base">
                                        <p:cTn id="78" dur="500" fill="hold"/>
                                        <p:tgtEl>
                                          <p:spTgt spid="13518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5190"/>
                                        </p:tgtEl>
                                        <p:attrNameLst>
                                          <p:attrName>style.visibility</p:attrName>
                                        </p:attrNameLst>
                                      </p:cBhvr>
                                      <p:to>
                                        <p:strVal val="visible"/>
                                      </p:to>
                                    </p:set>
                                    <p:anim calcmode="lin" valueType="num">
                                      <p:cBhvr additive="base">
                                        <p:cTn id="81" dur="500" fill="hold"/>
                                        <p:tgtEl>
                                          <p:spTgt spid="135190"/>
                                        </p:tgtEl>
                                        <p:attrNameLst>
                                          <p:attrName>ppt_x</p:attrName>
                                        </p:attrNameLst>
                                      </p:cBhvr>
                                      <p:tavLst>
                                        <p:tav tm="0">
                                          <p:val>
                                            <p:strVal val="#ppt_x"/>
                                          </p:val>
                                        </p:tav>
                                        <p:tav tm="100000">
                                          <p:val>
                                            <p:strVal val="#ppt_x"/>
                                          </p:val>
                                        </p:tav>
                                      </p:tavLst>
                                    </p:anim>
                                    <p:anim calcmode="lin" valueType="num">
                                      <p:cBhvr additive="base">
                                        <p:cTn id="82" dur="500" fill="hold"/>
                                        <p:tgtEl>
                                          <p:spTgt spid="13519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5191"/>
                                        </p:tgtEl>
                                        <p:attrNameLst>
                                          <p:attrName>style.visibility</p:attrName>
                                        </p:attrNameLst>
                                      </p:cBhvr>
                                      <p:to>
                                        <p:strVal val="visible"/>
                                      </p:to>
                                    </p:set>
                                    <p:anim calcmode="lin" valueType="num">
                                      <p:cBhvr additive="base">
                                        <p:cTn id="85" dur="500" fill="hold"/>
                                        <p:tgtEl>
                                          <p:spTgt spid="135191"/>
                                        </p:tgtEl>
                                        <p:attrNameLst>
                                          <p:attrName>ppt_x</p:attrName>
                                        </p:attrNameLst>
                                      </p:cBhvr>
                                      <p:tavLst>
                                        <p:tav tm="0">
                                          <p:val>
                                            <p:strVal val="#ppt_x"/>
                                          </p:val>
                                        </p:tav>
                                        <p:tav tm="100000">
                                          <p:val>
                                            <p:strVal val="#ppt_x"/>
                                          </p:val>
                                        </p:tav>
                                      </p:tavLst>
                                    </p:anim>
                                    <p:anim calcmode="lin" valueType="num">
                                      <p:cBhvr additive="base">
                                        <p:cTn id="86" dur="500" fill="hold"/>
                                        <p:tgtEl>
                                          <p:spTgt spid="13519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5192"/>
                                        </p:tgtEl>
                                        <p:attrNameLst>
                                          <p:attrName>style.visibility</p:attrName>
                                        </p:attrNameLst>
                                      </p:cBhvr>
                                      <p:to>
                                        <p:strVal val="visible"/>
                                      </p:to>
                                    </p:set>
                                    <p:anim calcmode="lin" valueType="num">
                                      <p:cBhvr additive="base">
                                        <p:cTn id="89" dur="500" fill="hold"/>
                                        <p:tgtEl>
                                          <p:spTgt spid="135192"/>
                                        </p:tgtEl>
                                        <p:attrNameLst>
                                          <p:attrName>ppt_x</p:attrName>
                                        </p:attrNameLst>
                                      </p:cBhvr>
                                      <p:tavLst>
                                        <p:tav tm="0">
                                          <p:val>
                                            <p:strVal val="#ppt_x"/>
                                          </p:val>
                                        </p:tav>
                                        <p:tav tm="100000">
                                          <p:val>
                                            <p:strVal val="#ppt_x"/>
                                          </p:val>
                                        </p:tav>
                                      </p:tavLst>
                                    </p:anim>
                                    <p:anim calcmode="lin" valueType="num">
                                      <p:cBhvr additive="base">
                                        <p:cTn id="90" dur="500" fill="hold"/>
                                        <p:tgtEl>
                                          <p:spTgt spid="13519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5193"/>
                                        </p:tgtEl>
                                        <p:attrNameLst>
                                          <p:attrName>style.visibility</p:attrName>
                                        </p:attrNameLst>
                                      </p:cBhvr>
                                      <p:to>
                                        <p:strVal val="visible"/>
                                      </p:to>
                                    </p:set>
                                    <p:anim calcmode="lin" valueType="num">
                                      <p:cBhvr additive="base">
                                        <p:cTn id="93" dur="500" fill="hold"/>
                                        <p:tgtEl>
                                          <p:spTgt spid="135193"/>
                                        </p:tgtEl>
                                        <p:attrNameLst>
                                          <p:attrName>ppt_x</p:attrName>
                                        </p:attrNameLst>
                                      </p:cBhvr>
                                      <p:tavLst>
                                        <p:tav tm="0">
                                          <p:val>
                                            <p:strVal val="#ppt_x"/>
                                          </p:val>
                                        </p:tav>
                                        <p:tav tm="100000">
                                          <p:val>
                                            <p:strVal val="#ppt_x"/>
                                          </p:val>
                                        </p:tav>
                                      </p:tavLst>
                                    </p:anim>
                                    <p:anim calcmode="lin" valueType="num">
                                      <p:cBhvr additive="base">
                                        <p:cTn id="94" dur="500" fill="hold"/>
                                        <p:tgtEl>
                                          <p:spTgt spid="13519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35194"/>
                                        </p:tgtEl>
                                        <p:attrNameLst>
                                          <p:attrName>style.visibility</p:attrName>
                                        </p:attrNameLst>
                                      </p:cBhvr>
                                      <p:to>
                                        <p:strVal val="visible"/>
                                      </p:to>
                                    </p:set>
                                    <p:anim calcmode="lin" valueType="num">
                                      <p:cBhvr additive="base">
                                        <p:cTn id="97" dur="500" fill="hold"/>
                                        <p:tgtEl>
                                          <p:spTgt spid="135194"/>
                                        </p:tgtEl>
                                        <p:attrNameLst>
                                          <p:attrName>ppt_x</p:attrName>
                                        </p:attrNameLst>
                                      </p:cBhvr>
                                      <p:tavLst>
                                        <p:tav tm="0">
                                          <p:val>
                                            <p:strVal val="#ppt_x"/>
                                          </p:val>
                                        </p:tav>
                                        <p:tav tm="100000">
                                          <p:val>
                                            <p:strVal val="#ppt_x"/>
                                          </p:val>
                                        </p:tav>
                                      </p:tavLst>
                                    </p:anim>
                                    <p:anim calcmode="lin" valueType="num">
                                      <p:cBhvr additive="base">
                                        <p:cTn id="98" dur="500" fill="hold"/>
                                        <p:tgtEl>
                                          <p:spTgt spid="13519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35195"/>
                                        </p:tgtEl>
                                        <p:attrNameLst>
                                          <p:attrName>style.visibility</p:attrName>
                                        </p:attrNameLst>
                                      </p:cBhvr>
                                      <p:to>
                                        <p:strVal val="visible"/>
                                      </p:to>
                                    </p:set>
                                    <p:anim calcmode="lin" valueType="num">
                                      <p:cBhvr additive="base">
                                        <p:cTn id="101" dur="500" fill="hold"/>
                                        <p:tgtEl>
                                          <p:spTgt spid="135195"/>
                                        </p:tgtEl>
                                        <p:attrNameLst>
                                          <p:attrName>ppt_x</p:attrName>
                                        </p:attrNameLst>
                                      </p:cBhvr>
                                      <p:tavLst>
                                        <p:tav tm="0">
                                          <p:val>
                                            <p:strVal val="#ppt_x"/>
                                          </p:val>
                                        </p:tav>
                                        <p:tav tm="100000">
                                          <p:val>
                                            <p:strVal val="#ppt_x"/>
                                          </p:val>
                                        </p:tav>
                                      </p:tavLst>
                                    </p:anim>
                                    <p:anim calcmode="lin" valueType="num">
                                      <p:cBhvr additive="base">
                                        <p:cTn id="102" dur="500" fill="hold"/>
                                        <p:tgtEl>
                                          <p:spTgt spid="13519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35196"/>
                                        </p:tgtEl>
                                        <p:attrNameLst>
                                          <p:attrName>style.visibility</p:attrName>
                                        </p:attrNameLst>
                                      </p:cBhvr>
                                      <p:to>
                                        <p:strVal val="visible"/>
                                      </p:to>
                                    </p:set>
                                    <p:anim calcmode="lin" valueType="num">
                                      <p:cBhvr additive="base">
                                        <p:cTn id="105" dur="500" fill="hold"/>
                                        <p:tgtEl>
                                          <p:spTgt spid="135196"/>
                                        </p:tgtEl>
                                        <p:attrNameLst>
                                          <p:attrName>ppt_x</p:attrName>
                                        </p:attrNameLst>
                                      </p:cBhvr>
                                      <p:tavLst>
                                        <p:tav tm="0">
                                          <p:val>
                                            <p:strVal val="#ppt_x"/>
                                          </p:val>
                                        </p:tav>
                                        <p:tav tm="100000">
                                          <p:val>
                                            <p:strVal val="#ppt_x"/>
                                          </p:val>
                                        </p:tav>
                                      </p:tavLst>
                                    </p:anim>
                                    <p:anim calcmode="lin" valueType="num">
                                      <p:cBhvr additive="base">
                                        <p:cTn id="106" dur="500" fill="hold"/>
                                        <p:tgtEl>
                                          <p:spTgt spid="13519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35197"/>
                                        </p:tgtEl>
                                        <p:attrNameLst>
                                          <p:attrName>style.visibility</p:attrName>
                                        </p:attrNameLst>
                                      </p:cBhvr>
                                      <p:to>
                                        <p:strVal val="visible"/>
                                      </p:to>
                                    </p:set>
                                    <p:anim calcmode="lin" valueType="num">
                                      <p:cBhvr additive="base">
                                        <p:cTn id="109" dur="500" fill="hold"/>
                                        <p:tgtEl>
                                          <p:spTgt spid="135197"/>
                                        </p:tgtEl>
                                        <p:attrNameLst>
                                          <p:attrName>ppt_x</p:attrName>
                                        </p:attrNameLst>
                                      </p:cBhvr>
                                      <p:tavLst>
                                        <p:tav tm="0">
                                          <p:val>
                                            <p:strVal val="#ppt_x"/>
                                          </p:val>
                                        </p:tav>
                                        <p:tav tm="100000">
                                          <p:val>
                                            <p:strVal val="#ppt_x"/>
                                          </p:val>
                                        </p:tav>
                                      </p:tavLst>
                                    </p:anim>
                                    <p:anim calcmode="lin" valueType="num">
                                      <p:cBhvr additive="base">
                                        <p:cTn id="110" dur="500" fill="hold"/>
                                        <p:tgtEl>
                                          <p:spTgt spid="13519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35198"/>
                                        </p:tgtEl>
                                        <p:attrNameLst>
                                          <p:attrName>style.visibility</p:attrName>
                                        </p:attrNameLst>
                                      </p:cBhvr>
                                      <p:to>
                                        <p:strVal val="visible"/>
                                      </p:to>
                                    </p:set>
                                    <p:anim calcmode="lin" valueType="num">
                                      <p:cBhvr additive="base">
                                        <p:cTn id="113" dur="500" fill="hold"/>
                                        <p:tgtEl>
                                          <p:spTgt spid="135198"/>
                                        </p:tgtEl>
                                        <p:attrNameLst>
                                          <p:attrName>ppt_x</p:attrName>
                                        </p:attrNameLst>
                                      </p:cBhvr>
                                      <p:tavLst>
                                        <p:tav tm="0">
                                          <p:val>
                                            <p:strVal val="#ppt_x"/>
                                          </p:val>
                                        </p:tav>
                                        <p:tav tm="100000">
                                          <p:val>
                                            <p:strVal val="#ppt_x"/>
                                          </p:val>
                                        </p:tav>
                                      </p:tavLst>
                                    </p:anim>
                                    <p:anim calcmode="lin" valueType="num">
                                      <p:cBhvr additive="base">
                                        <p:cTn id="114" dur="500" fill="hold"/>
                                        <p:tgtEl>
                                          <p:spTgt spid="13519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35199"/>
                                        </p:tgtEl>
                                        <p:attrNameLst>
                                          <p:attrName>style.visibility</p:attrName>
                                        </p:attrNameLst>
                                      </p:cBhvr>
                                      <p:to>
                                        <p:strVal val="visible"/>
                                      </p:to>
                                    </p:set>
                                    <p:anim calcmode="lin" valueType="num">
                                      <p:cBhvr additive="base">
                                        <p:cTn id="117" dur="500" fill="hold"/>
                                        <p:tgtEl>
                                          <p:spTgt spid="135199"/>
                                        </p:tgtEl>
                                        <p:attrNameLst>
                                          <p:attrName>ppt_x</p:attrName>
                                        </p:attrNameLst>
                                      </p:cBhvr>
                                      <p:tavLst>
                                        <p:tav tm="0">
                                          <p:val>
                                            <p:strVal val="#ppt_x"/>
                                          </p:val>
                                        </p:tav>
                                        <p:tav tm="100000">
                                          <p:val>
                                            <p:strVal val="#ppt_x"/>
                                          </p:val>
                                        </p:tav>
                                      </p:tavLst>
                                    </p:anim>
                                    <p:anim calcmode="lin" valueType="num">
                                      <p:cBhvr additive="base">
                                        <p:cTn id="118" dur="500" fill="hold"/>
                                        <p:tgtEl>
                                          <p:spTgt spid="13519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35200"/>
                                        </p:tgtEl>
                                        <p:attrNameLst>
                                          <p:attrName>style.visibility</p:attrName>
                                        </p:attrNameLst>
                                      </p:cBhvr>
                                      <p:to>
                                        <p:strVal val="visible"/>
                                      </p:to>
                                    </p:set>
                                    <p:anim calcmode="lin" valueType="num">
                                      <p:cBhvr additive="base">
                                        <p:cTn id="121" dur="500" fill="hold"/>
                                        <p:tgtEl>
                                          <p:spTgt spid="135200"/>
                                        </p:tgtEl>
                                        <p:attrNameLst>
                                          <p:attrName>ppt_x</p:attrName>
                                        </p:attrNameLst>
                                      </p:cBhvr>
                                      <p:tavLst>
                                        <p:tav tm="0">
                                          <p:val>
                                            <p:strVal val="#ppt_x"/>
                                          </p:val>
                                        </p:tav>
                                        <p:tav tm="100000">
                                          <p:val>
                                            <p:strVal val="#ppt_x"/>
                                          </p:val>
                                        </p:tav>
                                      </p:tavLst>
                                    </p:anim>
                                    <p:anim calcmode="lin" valueType="num">
                                      <p:cBhvr additive="base">
                                        <p:cTn id="122" dur="500" fill="hold"/>
                                        <p:tgtEl>
                                          <p:spTgt spid="13520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35201"/>
                                        </p:tgtEl>
                                        <p:attrNameLst>
                                          <p:attrName>style.visibility</p:attrName>
                                        </p:attrNameLst>
                                      </p:cBhvr>
                                      <p:to>
                                        <p:strVal val="visible"/>
                                      </p:to>
                                    </p:set>
                                    <p:anim calcmode="lin" valueType="num">
                                      <p:cBhvr additive="base">
                                        <p:cTn id="125" dur="500" fill="hold"/>
                                        <p:tgtEl>
                                          <p:spTgt spid="135201"/>
                                        </p:tgtEl>
                                        <p:attrNameLst>
                                          <p:attrName>ppt_x</p:attrName>
                                        </p:attrNameLst>
                                      </p:cBhvr>
                                      <p:tavLst>
                                        <p:tav tm="0">
                                          <p:val>
                                            <p:strVal val="#ppt_x"/>
                                          </p:val>
                                        </p:tav>
                                        <p:tav tm="100000">
                                          <p:val>
                                            <p:strVal val="#ppt_x"/>
                                          </p:val>
                                        </p:tav>
                                      </p:tavLst>
                                    </p:anim>
                                    <p:anim calcmode="lin" valueType="num">
                                      <p:cBhvr additive="base">
                                        <p:cTn id="126" dur="500" fill="hold"/>
                                        <p:tgtEl>
                                          <p:spTgt spid="13520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35221"/>
                                        </p:tgtEl>
                                        <p:attrNameLst>
                                          <p:attrName>style.visibility</p:attrName>
                                        </p:attrNameLst>
                                      </p:cBhvr>
                                      <p:to>
                                        <p:strVal val="visible"/>
                                      </p:to>
                                    </p:set>
                                    <p:anim calcmode="lin" valueType="num">
                                      <p:cBhvr additive="base">
                                        <p:cTn id="129" dur="500" fill="hold"/>
                                        <p:tgtEl>
                                          <p:spTgt spid="135221"/>
                                        </p:tgtEl>
                                        <p:attrNameLst>
                                          <p:attrName>ppt_x</p:attrName>
                                        </p:attrNameLst>
                                      </p:cBhvr>
                                      <p:tavLst>
                                        <p:tav tm="0">
                                          <p:val>
                                            <p:strVal val="#ppt_x"/>
                                          </p:val>
                                        </p:tav>
                                        <p:tav tm="100000">
                                          <p:val>
                                            <p:strVal val="#ppt_x"/>
                                          </p:val>
                                        </p:tav>
                                      </p:tavLst>
                                    </p:anim>
                                    <p:anim calcmode="lin" valueType="num">
                                      <p:cBhvr additive="base">
                                        <p:cTn id="130" dur="500" fill="hold"/>
                                        <p:tgtEl>
                                          <p:spTgt spid="135221"/>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35222"/>
                                        </p:tgtEl>
                                        <p:attrNameLst>
                                          <p:attrName>style.visibility</p:attrName>
                                        </p:attrNameLst>
                                      </p:cBhvr>
                                      <p:to>
                                        <p:strVal val="visible"/>
                                      </p:to>
                                    </p:set>
                                    <p:anim calcmode="lin" valueType="num">
                                      <p:cBhvr additive="base">
                                        <p:cTn id="133" dur="500" fill="hold"/>
                                        <p:tgtEl>
                                          <p:spTgt spid="135222"/>
                                        </p:tgtEl>
                                        <p:attrNameLst>
                                          <p:attrName>ppt_x</p:attrName>
                                        </p:attrNameLst>
                                      </p:cBhvr>
                                      <p:tavLst>
                                        <p:tav tm="0">
                                          <p:val>
                                            <p:strVal val="#ppt_x"/>
                                          </p:val>
                                        </p:tav>
                                        <p:tav tm="100000">
                                          <p:val>
                                            <p:strVal val="#ppt_x"/>
                                          </p:val>
                                        </p:tav>
                                      </p:tavLst>
                                    </p:anim>
                                    <p:anim calcmode="lin" valueType="num">
                                      <p:cBhvr additive="base">
                                        <p:cTn id="134" dur="500" fill="hold"/>
                                        <p:tgtEl>
                                          <p:spTgt spid="135222"/>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35223"/>
                                        </p:tgtEl>
                                        <p:attrNameLst>
                                          <p:attrName>style.visibility</p:attrName>
                                        </p:attrNameLst>
                                      </p:cBhvr>
                                      <p:to>
                                        <p:strVal val="visible"/>
                                      </p:to>
                                    </p:set>
                                    <p:anim calcmode="lin" valueType="num">
                                      <p:cBhvr additive="base">
                                        <p:cTn id="137" dur="500" fill="hold"/>
                                        <p:tgtEl>
                                          <p:spTgt spid="135223"/>
                                        </p:tgtEl>
                                        <p:attrNameLst>
                                          <p:attrName>ppt_x</p:attrName>
                                        </p:attrNameLst>
                                      </p:cBhvr>
                                      <p:tavLst>
                                        <p:tav tm="0">
                                          <p:val>
                                            <p:strVal val="#ppt_x"/>
                                          </p:val>
                                        </p:tav>
                                        <p:tav tm="100000">
                                          <p:val>
                                            <p:strVal val="#ppt_x"/>
                                          </p:val>
                                        </p:tav>
                                      </p:tavLst>
                                    </p:anim>
                                    <p:anim calcmode="lin" valueType="num">
                                      <p:cBhvr additive="base">
                                        <p:cTn id="138" dur="500" fill="hold"/>
                                        <p:tgtEl>
                                          <p:spTgt spid="13522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35224"/>
                                        </p:tgtEl>
                                        <p:attrNameLst>
                                          <p:attrName>style.visibility</p:attrName>
                                        </p:attrNameLst>
                                      </p:cBhvr>
                                      <p:to>
                                        <p:strVal val="visible"/>
                                      </p:to>
                                    </p:set>
                                    <p:anim calcmode="lin" valueType="num">
                                      <p:cBhvr additive="base">
                                        <p:cTn id="141" dur="500" fill="hold"/>
                                        <p:tgtEl>
                                          <p:spTgt spid="135224"/>
                                        </p:tgtEl>
                                        <p:attrNameLst>
                                          <p:attrName>ppt_x</p:attrName>
                                        </p:attrNameLst>
                                      </p:cBhvr>
                                      <p:tavLst>
                                        <p:tav tm="0">
                                          <p:val>
                                            <p:strVal val="#ppt_x"/>
                                          </p:val>
                                        </p:tav>
                                        <p:tav tm="100000">
                                          <p:val>
                                            <p:strVal val="#ppt_x"/>
                                          </p:val>
                                        </p:tav>
                                      </p:tavLst>
                                    </p:anim>
                                    <p:anim calcmode="lin" valueType="num">
                                      <p:cBhvr additive="base">
                                        <p:cTn id="142" dur="500" fill="hold"/>
                                        <p:tgtEl>
                                          <p:spTgt spid="13522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35225"/>
                                        </p:tgtEl>
                                        <p:attrNameLst>
                                          <p:attrName>style.visibility</p:attrName>
                                        </p:attrNameLst>
                                      </p:cBhvr>
                                      <p:to>
                                        <p:strVal val="visible"/>
                                      </p:to>
                                    </p:set>
                                    <p:anim calcmode="lin" valueType="num">
                                      <p:cBhvr additive="base">
                                        <p:cTn id="145" dur="500" fill="hold"/>
                                        <p:tgtEl>
                                          <p:spTgt spid="135225"/>
                                        </p:tgtEl>
                                        <p:attrNameLst>
                                          <p:attrName>ppt_x</p:attrName>
                                        </p:attrNameLst>
                                      </p:cBhvr>
                                      <p:tavLst>
                                        <p:tav tm="0">
                                          <p:val>
                                            <p:strVal val="#ppt_x"/>
                                          </p:val>
                                        </p:tav>
                                        <p:tav tm="100000">
                                          <p:val>
                                            <p:strVal val="#ppt_x"/>
                                          </p:val>
                                        </p:tav>
                                      </p:tavLst>
                                    </p:anim>
                                    <p:anim calcmode="lin" valueType="num">
                                      <p:cBhvr additive="base">
                                        <p:cTn id="146" dur="500" fill="hold"/>
                                        <p:tgtEl>
                                          <p:spTgt spid="13522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35202"/>
                                        </p:tgtEl>
                                        <p:attrNameLst>
                                          <p:attrName>style.visibility</p:attrName>
                                        </p:attrNameLst>
                                      </p:cBhvr>
                                      <p:to>
                                        <p:strVal val="visible"/>
                                      </p:to>
                                    </p:set>
                                    <p:anim calcmode="lin" valueType="num">
                                      <p:cBhvr additive="base">
                                        <p:cTn id="151" dur="500" fill="hold"/>
                                        <p:tgtEl>
                                          <p:spTgt spid="135202"/>
                                        </p:tgtEl>
                                        <p:attrNameLst>
                                          <p:attrName>ppt_x</p:attrName>
                                        </p:attrNameLst>
                                      </p:cBhvr>
                                      <p:tavLst>
                                        <p:tav tm="0">
                                          <p:val>
                                            <p:strVal val="#ppt_x"/>
                                          </p:val>
                                        </p:tav>
                                        <p:tav tm="100000">
                                          <p:val>
                                            <p:strVal val="#ppt_x"/>
                                          </p:val>
                                        </p:tav>
                                      </p:tavLst>
                                    </p:anim>
                                    <p:anim calcmode="lin" valueType="num">
                                      <p:cBhvr additive="base">
                                        <p:cTn id="152" dur="500" fill="hold"/>
                                        <p:tgtEl>
                                          <p:spTgt spid="13520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35203"/>
                                        </p:tgtEl>
                                        <p:attrNameLst>
                                          <p:attrName>style.visibility</p:attrName>
                                        </p:attrNameLst>
                                      </p:cBhvr>
                                      <p:to>
                                        <p:strVal val="visible"/>
                                      </p:to>
                                    </p:set>
                                    <p:anim calcmode="lin" valueType="num">
                                      <p:cBhvr additive="base">
                                        <p:cTn id="155" dur="500" fill="hold"/>
                                        <p:tgtEl>
                                          <p:spTgt spid="135203"/>
                                        </p:tgtEl>
                                        <p:attrNameLst>
                                          <p:attrName>ppt_x</p:attrName>
                                        </p:attrNameLst>
                                      </p:cBhvr>
                                      <p:tavLst>
                                        <p:tav tm="0">
                                          <p:val>
                                            <p:strVal val="#ppt_x"/>
                                          </p:val>
                                        </p:tav>
                                        <p:tav tm="100000">
                                          <p:val>
                                            <p:strVal val="#ppt_x"/>
                                          </p:val>
                                        </p:tav>
                                      </p:tavLst>
                                    </p:anim>
                                    <p:anim calcmode="lin" valueType="num">
                                      <p:cBhvr additive="base">
                                        <p:cTn id="156" dur="500" fill="hold"/>
                                        <p:tgtEl>
                                          <p:spTgt spid="13520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35204"/>
                                        </p:tgtEl>
                                        <p:attrNameLst>
                                          <p:attrName>style.visibility</p:attrName>
                                        </p:attrNameLst>
                                      </p:cBhvr>
                                      <p:to>
                                        <p:strVal val="visible"/>
                                      </p:to>
                                    </p:set>
                                    <p:anim calcmode="lin" valueType="num">
                                      <p:cBhvr additive="base">
                                        <p:cTn id="159" dur="500" fill="hold"/>
                                        <p:tgtEl>
                                          <p:spTgt spid="135204"/>
                                        </p:tgtEl>
                                        <p:attrNameLst>
                                          <p:attrName>ppt_x</p:attrName>
                                        </p:attrNameLst>
                                      </p:cBhvr>
                                      <p:tavLst>
                                        <p:tav tm="0">
                                          <p:val>
                                            <p:strVal val="#ppt_x"/>
                                          </p:val>
                                        </p:tav>
                                        <p:tav tm="100000">
                                          <p:val>
                                            <p:strVal val="#ppt_x"/>
                                          </p:val>
                                        </p:tav>
                                      </p:tavLst>
                                    </p:anim>
                                    <p:anim calcmode="lin" valueType="num">
                                      <p:cBhvr additive="base">
                                        <p:cTn id="160" dur="500" fill="hold"/>
                                        <p:tgtEl>
                                          <p:spTgt spid="13520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35205"/>
                                        </p:tgtEl>
                                        <p:attrNameLst>
                                          <p:attrName>style.visibility</p:attrName>
                                        </p:attrNameLst>
                                      </p:cBhvr>
                                      <p:to>
                                        <p:strVal val="visible"/>
                                      </p:to>
                                    </p:set>
                                    <p:anim calcmode="lin" valueType="num">
                                      <p:cBhvr additive="base">
                                        <p:cTn id="163" dur="500" fill="hold"/>
                                        <p:tgtEl>
                                          <p:spTgt spid="135205"/>
                                        </p:tgtEl>
                                        <p:attrNameLst>
                                          <p:attrName>ppt_x</p:attrName>
                                        </p:attrNameLst>
                                      </p:cBhvr>
                                      <p:tavLst>
                                        <p:tav tm="0">
                                          <p:val>
                                            <p:strVal val="#ppt_x"/>
                                          </p:val>
                                        </p:tav>
                                        <p:tav tm="100000">
                                          <p:val>
                                            <p:strVal val="#ppt_x"/>
                                          </p:val>
                                        </p:tav>
                                      </p:tavLst>
                                    </p:anim>
                                    <p:anim calcmode="lin" valueType="num">
                                      <p:cBhvr additive="base">
                                        <p:cTn id="164" dur="500" fill="hold"/>
                                        <p:tgtEl>
                                          <p:spTgt spid="13520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35206"/>
                                        </p:tgtEl>
                                        <p:attrNameLst>
                                          <p:attrName>style.visibility</p:attrName>
                                        </p:attrNameLst>
                                      </p:cBhvr>
                                      <p:to>
                                        <p:strVal val="visible"/>
                                      </p:to>
                                    </p:set>
                                    <p:anim calcmode="lin" valueType="num">
                                      <p:cBhvr additive="base">
                                        <p:cTn id="167" dur="500" fill="hold"/>
                                        <p:tgtEl>
                                          <p:spTgt spid="135206"/>
                                        </p:tgtEl>
                                        <p:attrNameLst>
                                          <p:attrName>ppt_x</p:attrName>
                                        </p:attrNameLst>
                                      </p:cBhvr>
                                      <p:tavLst>
                                        <p:tav tm="0">
                                          <p:val>
                                            <p:strVal val="#ppt_x"/>
                                          </p:val>
                                        </p:tav>
                                        <p:tav tm="100000">
                                          <p:val>
                                            <p:strVal val="#ppt_x"/>
                                          </p:val>
                                        </p:tav>
                                      </p:tavLst>
                                    </p:anim>
                                    <p:anim calcmode="lin" valueType="num">
                                      <p:cBhvr additive="base">
                                        <p:cTn id="168" dur="500" fill="hold"/>
                                        <p:tgtEl>
                                          <p:spTgt spid="13520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35207"/>
                                        </p:tgtEl>
                                        <p:attrNameLst>
                                          <p:attrName>style.visibility</p:attrName>
                                        </p:attrNameLst>
                                      </p:cBhvr>
                                      <p:to>
                                        <p:strVal val="visible"/>
                                      </p:to>
                                    </p:set>
                                    <p:anim calcmode="lin" valueType="num">
                                      <p:cBhvr additive="base">
                                        <p:cTn id="171" dur="500" fill="hold"/>
                                        <p:tgtEl>
                                          <p:spTgt spid="135207"/>
                                        </p:tgtEl>
                                        <p:attrNameLst>
                                          <p:attrName>ppt_x</p:attrName>
                                        </p:attrNameLst>
                                      </p:cBhvr>
                                      <p:tavLst>
                                        <p:tav tm="0">
                                          <p:val>
                                            <p:strVal val="#ppt_x"/>
                                          </p:val>
                                        </p:tav>
                                        <p:tav tm="100000">
                                          <p:val>
                                            <p:strVal val="#ppt_x"/>
                                          </p:val>
                                        </p:tav>
                                      </p:tavLst>
                                    </p:anim>
                                    <p:anim calcmode="lin" valueType="num">
                                      <p:cBhvr additive="base">
                                        <p:cTn id="172" dur="500" fill="hold"/>
                                        <p:tgtEl>
                                          <p:spTgt spid="13520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35208"/>
                                        </p:tgtEl>
                                        <p:attrNameLst>
                                          <p:attrName>style.visibility</p:attrName>
                                        </p:attrNameLst>
                                      </p:cBhvr>
                                      <p:to>
                                        <p:strVal val="visible"/>
                                      </p:to>
                                    </p:set>
                                    <p:anim calcmode="lin" valueType="num">
                                      <p:cBhvr additive="base">
                                        <p:cTn id="175" dur="500" fill="hold"/>
                                        <p:tgtEl>
                                          <p:spTgt spid="135208"/>
                                        </p:tgtEl>
                                        <p:attrNameLst>
                                          <p:attrName>ppt_x</p:attrName>
                                        </p:attrNameLst>
                                      </p:cBhvr>
                                      <p:tavLst>
                                        <p:tav tm="0">
                                          <p:val>
                                            <p:strVal val="#ppt_x"/>
                                          </p:val>
                                        </p:tav>
                                        <p:tav tm="100000">
                                          <p:val>
                                            <p:strVal val="#ppt_x"/>
                                          </p:val>
                                        </p:tav>
                                      </p:tavLst>
                                    </p:anim>
                                    <p:anim calcmode="lin" valueType="num">
                                      <p:cBhvr additive="base">
                                        <p:cTn id="176" dur="500" fill="hold"/>
                                        <p:tgtEl>
                                          <p:spTgt spid="135208"/>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35209"/>
                                        </p:tgtEl>
                                        <p:attrNameLst>
                                          <p:attrName>style.visibility</p:attrName>
                                        </p:attrNameLst>
                                      </p:cBhvr>
                                      <p:to>
                                        <p:strVal val="visible"/>
                                      </p:to>
                                    </p:set>
                                    <p:anim calcmode="lin" valueType="num">
                                      <p:cBhvr additive="base">
                                        <p:cTn id="179" dur="500" fill="hold"/>
                                        <p:tgtEl>
                                          <p:spTgt spid="135209"/>
                                        </p:tgtEl>
                                        <p:attrNameLst>
                                          <p:attrName>ppt_x</p:attrName>
                                        </p:attrNameLst>
                                      </p:cBhvr>
                                      <p:tavLst>
                                        <p:tav tm="0">
                                          <p:val>
                                            <p:strVal val="#ppt_x"/>
                                          </p:val>
                                        </p:tav>
                                        <p:tav tm="100000">
                                          <p:val>
                                            <p:strVal val="#ppt_x"/>
                                          </p:val>
                                        </p:tav>
                                      </p:tavLst>
                                    </p:anim>
                                    <p:anim calcmode="lin" valueType="num">
                                      <p:cBhvr additive="base">
                                        <p:cTn id="180" dur="500" fill="hold"/>
                                        <p:tgtEl>
                                          <p:spTgt spid="13520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35210"/>
                                        </p:tgtEl>
                                        <p:attrNameLst>
                                          <p:attrName>style.visibility</p:attrName>
                                        </p:attrNameLst>
                                      </p:cBhvr>
                                      <p:to>
                                        <p:strVal val="visible"/>
                                      </p:to>
                                    </p:set>
                                    <p:anim calcmode="lin" valueType="num">
                                      <p:cBhvr additive="base">
                                        <p:cTn id="183" dur="500" fill="hold"/>
                                        <p:tgtEl>
                                          <p:spTgt spid="135210"/>
                                        </p:tgtEl>
                                        <p:attrNameLst>
                                          <p:attrName>ppt_x</p:attrName>
                                        </p:attrNameLst>
                                      </p:cBhvr>
                                      <p:tavLst>
                                        <p:tav tm="0">
                                          <p:val>
                                            <p:strVal val="#ppt_x"/>
                                          </p:val>
                                        </p:tav>
                                        <p:tav tm="100000">
                                          <p:val>
                                            <p:strVal val="#ppt_x"/>
                                          </p:val>
                                        </p:tav>
                                      </p:tavLst>
                                    </p:anim>
                                    <p:anim calcmode="lin" valueType="num">
                                      <p:cBhvr additive="base">
                                        <p:cTn id="184" dur="500" fill="hold"/>
                                        <p:tgtEl>
                                          <p:spTgt spid="135210"/>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35211"/>
                                        </p:tgtEl>
                                        <p:attrNameLst>
                                          <p:attrName>style.visibility</p:attrName>
                                        </p:attrNameLst>
                                      </p:cBhvr>
                                      <p:to>
                                        <p:strVal val="visible"/>
                                      </p:to>
                                    </p:set>
                                    <p:anim calcmode="lin" valueType="num">
                                      <p:cBhvr additive="base">
                                        <p:cTn id="187" dur="500" fill="hold"/>
                                        <p:tgtEl>
                                          <p:spTgt spid="135211"/>
                                        </p:tgtEl>
                                        <p:attrNameLst>
                                          <p:attrName>ppt_x</p:attrName>
                                        </p:attrNameLst>
                                      </p:cBhvr>
                                      <p:tavLst>
                                        <p:tav tm="0">
                                          <p:val>
                                            <p:strVal val="#ppt_x"/>
                                          </p:val>
                                        </p:tav>
                                        <p:tav tm="100000">
                                          <p:val>
                                            <p:strVal val="#ppt_x"/>
                                          </p:val>
                                        </p:tav>
                                      </p:tavLst>
                                    </p:anim>
                                    <p:anim calcmode="lin" valueType="num">
                                      <p:cBhvr additive="base">
                                        <p:cTn id="188" dur="500" fill="hold"/>
                                        <p:tgtEl>
                                          <p:spTgt spid="135211"/>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35212"/>
                                        </p:tgtEl>
                                        <p:attrNameLst>
                                          <p:attrName>style.visibility</p:attrName>
                                        </p:attrNameLst>
                                      </p:cBhvr>
                                      <p:to>
                                        <p:strVal val="visible"/>
                                      </p:to>
                                    </p:set>
                                    <p:anim calcmode="lin" valueType="num">
                                      <p:cBhvr additive="base">
                                        <p:cTn id="191" dur="500" fill="hold"/>
                                        <p:tgtEl>
                                          <p:spTgt spid="135212"/>
                                        </p:tgtEl>
                                        <p:attrNameLst>
                                          <p:attrName>ppt_x</p:attrName>
                                        </p:attrNameLst>
                                      </p:cBhvr>
                                      <p:tavLst>
                                        <p:tav tm="0">
                                          <p:val>
                                            <p:strVal val="#ppt_x"/>
                                          </p:val>
                                        </p:tav>
                                        <p:tav tm="100000">
                                          <p:val>
                                            <p:strVal val="#ppt_x"/>
                                          </p:val>
                                        </p:tav>
                                      </p:tavLst>
                                    </p:anim>
                                    <p:anim calcmode="lin" valueType="num">
                                      <p:cBhvr additive="base">
                                        <p:cTn id="192" dur="500" fill="hold"/>
                                        <p:tgtEl>
                                          <p:spTgt spid="135212"/>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35213"/>
                                        </p:tgtEl>
                                        <p:attrNameLst>
                                          <p:attrName>style.visibility</p:attrName>
                                        </p:attrNameLst>
                                      </p:cBhvr>
                                      <p:to>
                                        <p:strVal val="visible"/>
                                      </p:to>
                                    </p:set>
                                    <p:anim calcmode="lin" valueType="num">
                                      <p:cBhvr additive="base">
                                        <p:cTn id="195" dur="500" fill="hold"/>
                                        <p:tgtEl>
                                          <p:spTgt spid="135213"/>
                                        </p:tgtEl>
                                        <p:attrNameLst>
                                          <p:attrName>ppt_x</p:attrName>
                                        </p:attrNameLst>
                                      </p:cBhvr>
                                      <p:tavLst>
                                        <p:tav tm="0">
                                          <p:val>
                                            <p:strVal val="#ppt_x"/>
                                          </p:val>
                                        </p:tav>
                                        <p:tav tm="100000">
                                          <p:val>
                                            <p:strVal val="#ppt_x"/>
                                          </p:val>
                                        </p:tav>
                                      </p:tavLst>
                                    </p:anim>
                                    <p:anim calcmode="lin" valueType="num">
                                      <p:cBhvr additive="base">
                                        <p:cTn id="196" dur="500" fill="hold"/>
                                        <p:tgtEl>
                                          <p:spTgt spid="135213"/>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35214"/>
                                        </p:tgtEl>
                                        <p:attrNameLst>
                                          <p:attrName>style.visibility</p:attrName>
                                        </p:attrNameLst>
                                      </p:cBhvr>
                                      <p:to>
                                        <p:strVal val="visible"/>
                                      </p:to>
                                    </p:set>
                                    <p:anim calcmode="lin" valueType="num">
                                      <p:cBhvr additive="base">
                                        <p:cTn id="199" dur="500" fill="hold"/>
                                        <p:tgtEl>
                                          <p:spTgt spid="135214"/>
                                        </p:tgtEl>
                                        <p:attrNameLst>
                                          <p:attrName>ppt_x</p:attrName>
                                        </p:attrNameLst>
                                      </p:cBhvr>
                                      <p:tavLst>
                                        <p:tav tm="0">
                                          <p:val>
                                            <p:strVal val="#ppt_x"/>
                                          </p:val>
                                        </p:tav>
                                        <p:tav tm="100000">
                                          <p:val>
                                            <p:strVal val="#ppt_x"/>
                                          </p:val>
                                        </p:tav>
                                      </p:tavLst>
                                    </p:anim>
                                    <p:anim calcmode="lin" valueType="num">
                                      <p:cBhvr additive="base">
                                        <p:cTn id="200" dur="500" fill="hold"/>
                                        <p:tgtEl>
                                          <p:spTgt spid="135214"/>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35215"/>
                                        </p:tgtEl>
                                        <p:attrNameLst>
                                          <p:attrName>style.visibility</p:attrName>
                                        </p:attrNameLst>
                                      </p:cBhvr>
                                      <p:to>
                                        <p:strVal val="visible"/>
                                      </p:to>
                                    </p:set>
                                    <p:anim calcmode="lin" valueType="num">
                                      <p:cBhvr additive="base">
                                        <p:cTn id="203" dur="500" fill="hold"/>
                                        <p:tgtEl>
                                          <p:spTgt spid="135215"/>
                                        </p:tgtEl>
                                        <p:attrNameLst>
                                          <p:attrName>ppt_x</p:attrName>
                                        </p:attrNameLst>
                                      </p:cBhvr>
                                      <p:tavLst>
                                        <p:tav tm="0">
                                          <p:val>
                                            <p:strVal val="#ppt_x"/>
                                          </p:val>
                                        </p:tav>
                                        <p:tav tm="100000">
                                          <p:val>
                                            <p:strVal val="#ppt_x"/>
                                          </p:val>
                                        </p:tav>
                                      </p:tavLst>
                                    </p:anim>
                                    <p:anim calcmode="lin" valueType="num">
                                      <p:cBhvr additive="base">
                                        <p:cTn id="204" dur="500" fill="hold"/>
                                        <p:tgtEl>
                                          <p:spTgt spid="135215"/>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35216"/>
                                        </p:tgtEl>
                                        <p:attrNameLst>
                                          <p:attrName>style.visibility</p:attrName>
                                        </p:attrNameLst>
                                      </p:cBhvr>
                                      <p:to>
                                        <p:strVal val="visible"/>
                                      </p:to>
                                    </p:set>
                                    <p:anim calcmode="lin" valueType="num">
                                      <p:cBhvr additive="base">
                                        <p:cTn id="207" dur="500" fill="hold"/>
                                        <p:tgtEl>
                                          <p:spTgt spid="135216"/>
                                        </p:tgtEl>
                                        <p:attrNameLst>
                                          <p:attrName>ppt_x</p:attrName>
                                        </p:attrNameLst>
                                      </p:cBhvr>
                                      <p:tavLst>
                                        <p:tav tm="0">
                                          <p:val>
                                            <p:strVal val="#ppt_x"/>
                                          </p:val>
                                        </p:tav>
                                        <p:tav tm="100000">
                                          <p:val>
                                            <p:strVal val="#ppt_x"/>
                                          </p:val>
                                        </p:tav>
                                      </p:tavLst>
                                    </p:anim>
                                    <p:anim calcmode="lin" valueType="num">
                                      <p:cBhvr additive="base">
                                        <p:cTn id="208" dur="500" fill="hold"/>
                                        <p:tgtEl>
                                          <p:spTgt spid="135216"/>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35217"/>
                                        </p:tgtEl>
                                        <p:attrNameLst>
                                          <p:attrName>style.visibility</p:attrName>
                                        </p:attrNameLst>
                                      </p:cBhvr>
                                      <p:to>
                                        <p:strVal val="visible"/>
                                      </p:to>
                                    </p:set>
                                    <p:anim calcmode="lin" valueType="num">
                                      <p:cBhvr additive="base">
                                        <p:cTn id="211" dur="500" fill="hold"/>
                                        <p:tgtEl>
                                          <p:spTgt spid="135217"/>
                                        </p:tgtEl>
                                        <p:attrNameLst>
                                          <p:attrName>ppt_x</p:attrName>
                                        </p:attrNameLst>
                                      </p:cBhvr>
                                      <p:tavLst>
                                        <p:tav tm="0">
                                          <p:val>
                                            <p:strVal val="#ppt_x"/>
                                          </p:val>
                                        </p:tav>
                                        <p:tav tm="100000">
                                          <p:val>
                                            <p:strVal val="#ppt_x"/>
                                          </p:val>
                                        </p:tav>
                                      </p:tavLst>
                                    </p:anim>
                                    <p:anim calcmode="lin" valueType="num">
                                      <p:cBhvr additive="base">
                                        <p:cTn id="212" dur="500" fill="hold"/>
                                        <p:tgtEl>
                                          <p:spTgt spid="135217"/>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35218"/>
                                        </p:tgtEl>
                                        <p:attrNameLst>
                                          <p:attrName>style.visibility</p:attrName>
                                        </p:attrNameLst>
                                      </p:cBhvr>
                                      <p:to>
                                        <p:strVal val="visible"/>
                                      </p:to>
                                    </p:set>
                                    <p:anim calcmode="lin" valueType="num">
                                      <p:cBhvr additive="base">
                                        <p:cTn id="215" dur="500" fill="hold"/>
                                        <p:tgtEl>
                                          <p:spTgt spid="135218"/>
                                        </p:tgtEl>
                                        <p:attrNameLst>
                                          <p:attrName>ppt_x</p:attrName>
                                        </p:attrNameLst>
                                      </p:cBhvr>
                                      <p:tavLst>
                                        <p:tav tm="0">
                                          <p:val>
                                            <p:strVal val="#ppt_x"/>
                                          </p:val>
                                        </p:tav>
                                        <p:tav tm="100000">
                                          <p:val>
                                            <p:strVal val="#ppt_x"/>
                                          </p:val>
                                        </p:tav>
                                      </p:tavLst>
                                    </p:anim>
                                    <p:anim calcmode="lin" valueType="num">
                                      <p:cBhvr additive="base">
                                        <p:cTn id="216" dur="500" fill="hold"/>
                                        <p:tgtEl>
                                          <p:spTgt spid="135218"/>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35219"/>
                                        </p:tgtEl>
                                        <p:attrNameLst>
                                          <p:attrName>style.visibility</p:attrName>
                                        </p:attrNameLst>
                                      </p:cBhvr>
                                      <p:to>
                                        <p:strVal val="visible"/>
                                      </p:to>
                                    </p:set>
                                    <p:anim calcmode="lin" valueType="num">
                                      <p:cBhvr additive="base">
                                        <p:cTn id="219" dur="500" fill="hold"/>
                                        <p:tgtEl>
                                          <p:spTgt spid="135219"/>
                                        </p:tgtEl>
                                        <p:attrNameLst>
                                          <p:attrName>ppt_x</p:attrName>
                                        </p:attrNameLst>
                                      </p:cBhvr>
                                      <p:tavLst>
                                        <p:tav tm="0">
                                          <p:val>
                                            <p:strVal val="#ppt_x"/>
                                          </p:val>
                                        </p:tav>
                                        <p:tav tm="100000">
                                          <p:val>
                                            <p:strVal val="#ppt_x"/>
                                          </p:val>
                                        </p:tav>
                                      </p:tavLst>
                                    </p:anim>
                                    <p:anim calcmode="lin" valueType="num">
                                      <p:cBhvr additive="base">
                                        <p:cTn id="220" dur="500" fill="hold"/>
                                        <p:tgtEl>
                                          <p:spTgt spid="135219"/>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35226"/>
                                        </p:tgtEl>
                                        <p:attrNameLst>
                                          <p:attrName>style.visibility</p:attrName>
                                        </p:attrNameLst>
                                      </p:cBhvr>
                                      <p:to>
                                        <p:strVal val="visible"/>
                                      </p:to>
                                    </p:set>
                                    <p:anim calcmode="lin" valueType="num">
                                      <p:cBhvr additive="base">
                                        <p:cTn id="223" dur="500" fill="hold"/>
                                        <p:tgtEl>
                                          <p:spTgt spid="135226"/>
                                        </p:tgtEl>
                                        <p:attrNameLst>
                                          <p:attrName>ppt_x</p:attrName>
                                        </p:attrNameLst>
                                      </p:cBhvr>
                                      <p:tavLst>
                                        <p:tav tm="0">
                                          <p:val>
                                            <p:strVal val="#ppt_x"/>
                                          </p:val>
                                        </p:tav>
                                        <p:tav tm="100000">
                                          <p:val>
                                            <p:strVal val="#ppt_x"/>
                                          </p:val>
                                        </p:tav>
                                      </p:tavLst>
                                    </p:anim>
                                    <p:anim calcmode="lin" valueType="num">
                                      <p:cBhvr additive="base">
                                        <p:cTn id="224" dur="500" fill="hold"/>
                                        <p:tgtEl>
                                          <p:spTgt spid="13522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35227"/>
                                        </p:tgtEl>
                                        <p:attrNameLst>
                                          <p:attrName>style.visibility</p:attrName>
                                        </p:attrNameLst>
                                      </p:cBhvr>
                                      <p:to>
                                        <p:strVal val="visible"/>
                                      </p:to>
                                    </p:set>
                                    <p:anim calcmode="lin" valueType="num">
                                      <p:cBhvr additive="base">
                                        <p:cTn id="227" dur="500" fill="hold"/>
                                        <p:tgtEl>
                                          <p:spTgt spid="135227"/>
                                        </p:tgtEl>
                                        <p:attrNameLst>
                                          <p:attrName>ppt_x</p:attrName>
                                        </p:attrNameLst>
                                      </p:cBhvr>
                                      <p:tavLst>
                                        <p:tav tm="0">
                                          <p:val>
                                            <p:strVal val="#ppt_x"/>
                                          </p:val>
                                        </p:tav>
                                        <p:tav tm="100000">
                                          <p:val>
                                            <p:strVal val="#ppt_x"/>
                                          </p:val>
                                        </p:tav>
                                      </p:tavLst>
                                    </p:anim>
                                    <p:anim calcmode="lin" valueType="num">
                                      <p:cBhvr additive="base">
                                        <p:cTn id="228" dur="500" fill="hold"/>
                                        <p:tgtEl>
                                          <p:spTgt spid="13522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135228"/>
                                        </p:tgtEl>
                                        <p:attrNameLst>
                                          <p:attrName>style.visibility</p:attrName>
                                        </p:attrNameLst>
                                      </p:cBhvr>
                                      <p:to>
                                        <p:strVal val="visible"/>
                                      </p:to>
                                    </p:set>
                                    <p:anim calcmode="lin" valueType="num">
                                      <p:cBhvr additive="base">
                                        <p:cTn id="231" dur="500" fill="hold"/>
                                        <p:tgtEl>
                                          <p:spTgt spid="135228"/>
                                        </p:tgtEl>
                                        <p:attrNameLst>
                                          <p:attrName>ppt_x</p:attrName>
                                        </p:attrNameLst>
                                      </p:cBhvr>
                                      <p:tavLst>
                                        <p:tav tm="0">
                                          <p:val>
                                            <p:strVal val="#ppt_x"/>
                                          </p:val>
                                        </p:tav>
                                        <p:tav tm="100000">
                                          <p:val>
                                            <p:strVal val="#ppt_x"/>
                                          </p:val>
                                        </p:tav>
                                      </p:tavLst>
                                    </p:anim>
                                    <p:anim calcmode="lin" valueType="num">
                                      <p:cBhvr additive="base">
                                        <p:cTn id="232" dur="500" fill="hold"/>
                                        <p:tgtEl>
                                          <p:spTgt spid="13522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35229"/>
                                        </p:tgtEl>
                                        <p:attrNameLst>
                                          <p:attrName>style.visibility</p:attrName>
                                        </p:attrNameLst>
                                      </p:cBhvr>
                                      <p:to>
                                        <p:strVal val="visible"/>
                                      </p:to>
                                    </p:set>
                                    <p:anim calcmode="lin" valueType="num">
                                      <p:cBhvr additive="base">
                                        <p:cTn id="235" dur="500" fill="hold"/>
                                        <p:tgtEl>
                                          <p:spTgt spid="135229"/>
                                        </p:tgtEl>
                                        <p:attrNameLst>
                                          <p:attrName>ppt_x</p:attrName>
                                        </p:attrNameLst>
                                      </p:cBhvr>
                                      <p:tavLst>
                                        <p:tav tm="0">
                                          <p:val>
                                            <p:strVal val="#ppt_x"/>
                                          </p:val>
                                        </p:tav>
                                        <p:tav tm="100000">
                                          <p:val>
                                            <p:strVal val="#ppt_x"/>
                                          </p:val>
                                        </p:tav>
                                      </p:tavLst>
                                    </p:anim>
                                    <p:anim calcmode="lin" valueType="num">
                                      <p:cBhvr additive="base">
                                        <p:cTn id="236" dur="500" fill="hold"/>
                                        <p:tgtEl>
                                          <p:spTgt spid="13522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35230"/>
                                        </p:tgtEl>
                                        <p:attrNameLst>
                                          <p:attrName>style.visibility</p:attrName>
                                        </p:attrNameLst>
                                      </p:cBhvr>
                                      <p:to>
                                        <p:strVal val="visible"/>
                                      </p:to>
                                    </p:set>
                                    <p:anim calcmode="lin" valueType="num">
                                      <p:cBhvr additive="base">
                                        <p:cTn id="239" dur="500" fill="hold"/>
                                        <p:tgtEl>
                                          <p:spTgt spid="135230"/>
                                        </p:tgtEl>
                                        <p:attrNameLst>
                                          <p:attrName>ppt_x</p:attrName>
                                        </p:attrNameLst>
                                      </p:cBhvr>
                                      <p:tavLst>
                                        <p:tav tm="0">
                                          <p:val>
                                            <p:strVal val="#ppt_x"/>
                                          </p:val>
                                        </p:tav>
                                        <p:tav tm="100000">
                                          <p:val>
                                            <p:strVal val="#ppt_x"/>
                                          </p:val>
                                        </p:tav>
                                      </p:tavLst>
                                    </p:anim>
                                    <p:anim calcmode="lin" valueType="num">
                                      <p:cBhvr additive="base">
                                        <p:cTn id="240" dur="500" fill="hold"/>
                                        <p:tgtEl>
                                          <p:spTgt spid="13523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35231"/>
                                        </p:tgtEl>
                                        <p:attrNameLst>
                                          <p:attrName>style.visibility</p:attrName>
                                        </p:attrNameLst>
                                      </p:cBhvr>
                                      <p:to>
                                        <p:strVal val="visible"/>
                                      </p:to>
                                    </p:set>
                                    <p:anim calcmode="lin" valueType="num">
                                      <p:cBhvr additive="base">
                                        <p:cTn id="243" dur="500" fill="hold"/>
                                        <p:tgtEl>
                                          <p:spTgt spid="135231"/>
                                        </p:tgtEl>
                                        <p:attrNameLst>
                                          <p:attrName>ppt_x</p:attrName>
                                        </p:attrNameLst>
                                      </p:cBhvr>
                                      <p:tavLst>
                                        <p:tav tm="0">
                                          <p:val>
                                            <p:strVal val="#ppt_x"/>
                                          </p:val>
                                        </p:tav>
                                        <p:tav tm="100000">
                                          <p:val>
                                            <p:strVal val="#ppt_x"/>
                                          </p:val>
                                        </p:tav>
                                      </p:tavLst>
                                    </p:anim>
                                    <p:anim calcmode="lin" valueType="num">
                                      <p:cBhvr additive="base">
                                        <p:cTn id="244" dur="500" fill="hold"/>
                                        <p:tgtEl>
                                          <p:spTgt spid="135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3" grpId="0" animBg="1"/>
      <p:bldP spid="135174" grpId="0" animBg="1"/>
      <p:bldP spid="135175" grpId="0"/>
      <p:bldP spid="135176" grpId="0" animBg="1"/>
      <p:bldP spid="135177" grpId="0"/>
      <p:bldP spid="135178" grpId="0" animBg="1"/>
      <p:bldP spid="135179" grpId="0"/>
      <p:bldP spid="135180" grpId="0" animBg="1"/>
      <p:bldP spid="135181" grpId="0" animBg="1"/>
      <p:bldP spid="135182" grpId="0"/>
      <p:bldP spid="135183" grpId="0" animBg="1"/>
      <p:bldP spid="135184" grpId="0" animBg="1"/>
      <p:bldP spid="135185" grpId="0"/>
      <p:bldP spid="135186" grpId="0" animBg="1"/>
      <p:bldP spid="135187" grpId="0" animBg="1"/>
      <p:bldP spid="135188" grpId="0"/>
      <p:bldP spid="135189" grpId="0" animBg="1"/>
      <p:bldP spid="135190" grpId="0" animBg="1"/>
      <p:bldP spid="135191" grpId="0" animBg="1"/>
      <p:bldP spid="135192" grpId="0"/>
      <p:bldP spid="135193" grpId="0" animBg="1"/>
      <p:bldP spid="135194" grpId="0" animBg="1"/>
      <p:bldP spid="135195" grpId="0" animBg="1"/>
      <p:bldP spid="135196" grpId="0" animBg="1"/>
      <p:bldP spid="135197" grpId="0" animBg="1"/>
      <p:bldP spid="135198" grpId="0" animBg="1"/>
      <p:bldP spid="135199" grpId="0"/>
      <p:bldP spid="135200" grpId="0"/>
      <p:bldP spid="135201" grpId="0"/>
      <p:bldP spid="135202" grpId="0"/>
      <p:bldP spid="135203" grpId="0" animBg="1"/>
      <p:bldP spid="135204" grpId="0" animBg="1"/>
      <p:bldP spid="135205" grpId="0"/>
      <p:bldP spid="135206" grpId="0" animBg="1"/>
      <p:bldP spid="135207" grpId="0" animBg="1"/>
      <p:bldP spid="135208" grpId="0"/>
      <p:bldP spid="135209" grpId="0" animBg="1"/>
      <p:bldP spid="135210" grpId="0" animBg="1"/>
      <p:bldP spid="135211" grpId="0" animBg="1"/>
      <p:bldP spid="135212" grpId="0"/>
      <p:bldP spid="135213" grpId="0" animBg="1"/>
      <p:bldP spid="135214" grpId="0" animBg="1"/>
      <p:bldP spid="135215" grpId="0" animBg="1"/>
      <p:bldP spid="135216" grpId="0"/>
      <p:bldP spid="135217" grpId="0" animBg="1"/>
      <p:bldP spid="135218" grpId="0" animBg="1"/>
      <p:bldP spid="135219" grpId="0" animBg="1"/>
      <p:bldP spid="135221" grpId="0"/>
      <p:bldP spid="135222" grpId="0"/>
      <p:bldP spid="135223" grpId="0"/>
      <p:bldP spid="135224" grpId="0"/>
      <p:bldP spid="135225" grpId="0"/>
      <p:bldP spid="135226" grpId="0"/>
      <p:bldP spid="135227" grpId="0"/>
      <p:bldP spid="135228" grpId="0"/>
      <p:bldP spid="135229" grpId="0"/>
      <p:bldP spid="135230" grpId="0"/>
      <p:bldP spid="13523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340" name="Rectangle 52" descr="白色大理石"/>
          <p:cNvSpPr>
            <a:spLocks noChangeArrowheads="1"/>
          </p:cNvSpPr>
          <p:nvPr/>
        </p:nvSpPr>
        <p:spPr bwMode="auto">
          <a:xfrm>
            <a:off x="3181350" y="2195513"/>
            <a:ext cx="990600" cy="21336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19" name="Line 31"/>
          <p:cNvSpPr>
            <a:spLocks noChangeShapeType="1"/>
          </p:cNvSpPr>
          <p:nvPr/>
        </p:nvSpPr>
        <p:spPr bwMode="auto">
          <a:xfrm>
            <a:off x="2419350" y="2347913"/>
            <a:ext cx="0" cy="838200"/>
          </a:xfrm>
          <a:prstGeom prst="line">
            <a:avLst/>
          </a:prstGeom>
          <a:noFill/>
          <a:ln w="31750">
            <a:solidFill>
              <a:schemeClr val="accent2"/>
            </a:solidFill>
            <a:round/>
            <a:headEnd type="triangle" w="sm" len="lg"/>
            <a:tailEnd type="none" w="sm" len="lg"/>
          </a:ln>
          <a:effectLst/>
        </p:spPr>
        <p:txBody>
          <a:bodyPr wrap="none" anchor="ctr"/>
          <a:lstStyle/>
          <a:p>
            <a:endParaRPr lang="zh-CN" altLang="en-US"/>
          </a:p>
        </p:txBody>
      </p:sp>
      <p:sp>
        <p:nvSpPr>
          <p:cNvPr id="268320" name="Line 32"/>
          <p:cNvSpPr>
            <a:spLocks noChangeShapeType="1"/>
          </p:cNvSpPr>
          <p:nvPr/>
        </p:nvSpPr>
        <p:spPr bwMode="auto">
          <a:xfrm flipV="1">
            <a:off x="1428750" y="2271713"/>
            <a:ext cx="838200" cy="990600"/>
          </a:xfrm>
          <a:prstGeom prst="line">
            <a:avLst/>
          </a:prstGeom>
          <a:noFill/>
          <a:ln w="28575">
            <a:solidFill>
              <a:schemeClr val="accent2"/>
            </a:solidFill>
            <a:round/>
            <a:headEnd type="triangle" w="sm" len="lg"/>
            <a:tailEnd/>
          </a:ln>
          <a:effectLst/>
        </p:spPr>
        <p:txBody>
          <a:bodyPr wrap="none" anchor="ctr"/>
          <a:lstStyle/>
          <a:p>
            <a:endParaRPr lang="zh-CN" altLang="en-US"/>
          </a:p>
        </p:txBody>
      </p:sp>
      <p:sp>
        <p:nvSpPr>
          <p:cNvPr id="268318" name="Line 30"/>
          <p:cNvSpPr>
            <a:spLocks noChangeShapeType="1"/>
          </p:cNvSpPr>
          <p:nvPr/>
        </p:nvSpPr>
        <p:spPr bwMode="auto">
          <a:xfrm>
            <a:off x="1276350" y="2347913"/>
            <a:ext cx="0" cy="838200"/>
          </a:xfrm>
          <a:prstGeom prst="line">
            <a:avLst/>
          </a:prstGeom>
          <a:noFill/>
          <a:ln w="31750">
            <a:solidFill>
              <a:schemeClr val="accent2"/>
            </a:solidFill>
            <a:round/>
            <a:headEnd/>
            <a:tailEnd type="triangle" w="sm" len="lg"/>
          </a:ln>
          <a:effectLst/>
        </p:spPr>
        <p:txBody>
          <a:bodyPr wrap="none" anchor="ctr"/>
          <a:lstStyle/>
          <a:p>
            <a:endParaRPr lang="zh-CN" altLang="en-US"/>
          </a:p>
        </p:txBody>
      </p:sp>
      <p:sp>
        <p:nvSpPr>
          <p:cNvPr id="268291" name="Rectangle 3"/>
          <p:cNvSpPr>
            <a:spLocks noGrp="1" noChangeArrowheads="1"/>
          </p:cNvSpPr>
          <p:nvPr>
            <p:ph type="body" idx="1"/>
          </p:nvPr>
        </p:nvSpPr>
        <p:spPr>
          <a:xfrm>
            <a:off x="604838" y="919163"/>
            <a:ext cx="5275262" cy="733425"/>
          </a:xfrm>
        </p:spPr>
        <p:txBody>
          <a:bodyPr/>
          <a:lstStyle/>
          <a:p>
            <a:pPr>
              <a:buClr>
                <a:srgbClr val="FF7C80"/>
              </a:buClr>
              <a:buSzPct val="50000"/>
              <a:buFont typeface="Wingdings" pitchFamily="2" charset="2"/>
              <a:buChar char="n"/>
            </a:pPr>
            <a:r>
              <a:rPr lang="zh-CN" altLang="en-US" b="1" u="sng">
                <a:solidFill>
                  <a:srgbClr val="CC3300"/>
                </a:solidFill>
                <a:effectLst>
                  <a:outerShdw blurRad="38100" dist="38100" dir="2700000" algn="tl">
                    <a:srgbClr val="C0C0C0"/>
                  </a:outerShdw>
                </a:effectLst>
                <a:ea typeface="仿宋_GB2312" pitchFamily="49" charset="-122"/>
              </a:rPr>
              <a:t>网络（带权图）的邻接表</a:t>
            </a:r>
            <a:endParaRPr lang="zh-CN" altLang="en-US" u="sng">
              <a:effectLst>
                <a:outerShdw blurRad="38100" dist="38100" dir="2700000" algn="tl">
                  <a:srgbClr val="C0C0C0"/>
                </a:outerShdw>
              </a:effectLst>
              <a:ea typeface="仿宋_GB2312" pitchFamily="49" charset="-122"/>
            </a:endParaRPr>
          </a:p>
        </p:txBody>
      </p:sp>
      <p:sp>
        <p:nvSpPr>
          <p:cNvPr id="268312" name="Oval 24" descr="再生纸"/>
          <p:cNvSpPr>
            <a:spLocks noChangeArrowheads="1"/>
          </p:cNvSpPr>
          <p:nvPr/>
        </p:nvSpPr>
        <p:spPr bwMode="auto">
          <a:xfrm>
            <a:off x="1047750" y="3109913"/>
            <a:ext cx="457200" cy="457200"/>
          </a:xfrm>
          <a:prstGeom prst="ellipse">
            <a:avLst/>
          </a:prstGeom>
          <a:blipFill dpi="0" rotWithShape="0">
            <a:blip r:embed="rId3"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pPr algn="ctr"/>
            <a:r>
              <a:rPr lang="en-US" altLang="zh-CN" sz="2800" b="1">
                <a:solidFill>
                  <a:schemeClr val="accent2"/>
                </a:solidFill>
              </a:rPr>
              <a:t>B</a:t>
            </a:r>
            <a:endParaRPr lang="en-US" altLang="zh-CN">
              <a:solidFill>
                <a:schemeClr val="tx2"/>
              </a:solidFill>
            </a:endParaRPr>
          </a:p>
        </p:txBody>
      </p:sp>
      <p:sp>
        <p:nvSpPr>
          <p:cNvPr id="268313" name="Oval 25" descr="再生纸"/>
          <p:cNvSpPr>
            <a:spLocks noChangeArrowheads="1"/>
          </p:cNvSpPr>
          <p:nvPr/>
        </p:nvSpPr>
        <p:spPr bwMode="auto">
          <a:xfrm>
            <a:off x="1047750" y="1890713"/>
            <a:ext cx="457200" cy="457200"/>
          </a:xfrm>
          <a:prstGeom prst="ellipse">
            <a:avLst/>
          </a:prstGeom>
          <a:blipFill dpi="0" rotWithShape="0">
            <a:blip r:embed="rId3"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pPr algn="ctr"/>
            <a:r>
              <a:rPr lang="en-US" altLang="zh-CN" sz="2800" b="1">
                <a:solidFill>
                  <a:schemeClr val="accent2"/>
                </a:solidFill>
              </a:rPr>
              <a:t>A</a:t>
            </a:r>
            <a:endParaRPr lang="en-US" altLang="zh-CN">
              <a:solidFill>
                <a:schemeClr val="tx2"/>
              </a:solidFill>
            </a:endParaRPr>
          </a:p>
        </p:txBody>
      </p:sp>
      <p:sp>
        <p:nvSpPr>
          <p:cNvPr id="268314" name="Oval 26" descr="再生纸"/>
          <p:cNvSpPr>
            <a:spLocks noChangeArrowheads="1"/>
          </p:cNvSpPr>
          <p:nvPr/>
        </p:nvSpPr>
        <p:spPr bwMode="auto">
          <a:xfrm>
            <a:off x="2190750" y="3109913"/>
            <a:ext cx="457200" cy="457200"/>
          </a:xfrm>
          <a:prstGeom prst="ellipse">
            <a:avLst/>
          </a:prstGeom>
          <a:blipFill dpi="0" rotWithShape="0">
            <a:blip r:embed="rId3"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pPr algn="ctr"/>
            <a:r>
              <a:rPr lang="en-US" altLang="zh-CN" sz="2800" b="1">
                <a:solidFill>
                  <a:schemeClr val="accent2"/>
                </a:solidFill>
              </a:rPr>
              <a:t>C</a:t>
            </a:r>
            <a:endParaRPr lang="en-US" altLang="zh-CN">
              <a:solidFill>
                <a:schemeClr val="tx2"/>
              </a:solidFill>
            </a:endParaRPr>
          </a:p>
        </p:txBody>
      </p:sp>
      <p:sp>
        <p:nvSpPr>
          <p:cNvPr id="268315" name="Oval 27" descr="再生纸"/>
          <p:cNvSpPr>
            <a:spLocks noChangeArrowheads="1"/>
          </p:cNvSpPr>
          <p:nvPr/>
        </p:nvSpPr>
        <p:spPr bwMode="auto">
          <a:xfrm>
            <a:off x="2190750" y="1890713"/>
            <a:ext cx="457200" cy="457200"/>
          </a:xfrm>
          <a:prstGeom prst="ellipse">
            <a:avLst/>
          </a:prstGeom>
          <a:blipFill dpi="0" rotWithShape="0">
            <a:blip r:embed="rId3"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pPr algn="ctr"/>
            <a:r>
              <a:rPr lang="en-US" altLang="zh-CN" sz="2800" b="1">
                <a:solidFill>
                  <a:schemeClr val="accent2"/>
                </a:solidFill>
              </a:rPr>
              <a:t>D</a:t>
            </a:r>
            <a:endParaRPr lang="en-US" altLang="zh-CN">
              <a:solidFill>
                <a:schemeClr val="tx2"/>
              </a:solidFill>
            </a:endParaRPr>
          </a:p>
        </p:txBody>
      </p:sp>
      <p:sp>
        <p:nvSpPr>
          <p:cNvPr id="268316" name="Line 28"/>
          <p:cNvSpPr>
            <a:spLocks noChangeShapeType="1"/>
          </p:cNvSpPr>
          <p:nvPr/>
        </p:nvSpPr>
        <p:spPr bwMode="auto">
          <a:xfrm>
            <a:off x="1504950" y="2119313"/>
            <a:ext cx="685800" cy="0"/>
          </a:xfrm>
          <a:prstGeom prst="line">
            <a:avLst/>
          </a:prstGeom>
          <a:noFill/>
          <a:ln w="31750">
            <a:solidFill>
              <a:schemeClr val="accent2"/>
            </a:solidFill>
            <a:round/>
            <a:headEnd/>
            <a:tailEnd type="triangle" w="sm" len="lg"/>
          </a:ln>
          <a:effectLst/>
        </p:spPr>
        <p:txBody>
          <a:bodyPr wrap="none" anchor="ctr"/>
          <a:lstStyle/>
          <a:p>
            <a:endParaRPr lang="zh-CN" altLang="en-US"/>
          </a:p>
        </p:txBody>
      </p:sp>
      <p:sp>
        <p:nvSpPr>
          <p:cNvPr id="268317" name="Line 29"/>
          <p:cNvSpPr>
            <a:spLocks noChangeShapeType="1"/>
          </p:cNvSpPr>
          <p:nvPr/>
        </p:nvSpPr>
        <p:spPr bwMode="auto">
          <a:xfrm>
            <a:off x="1504950" y="3338513"/>
            <a:ext cx="685800" cy="0"/>
          </a:xfrm>
          <a:prstGeom prst="line">
            <a:avLst/>
          </a:prstGeom>
          <a:noFill/>
          <a:ln w="31750">
            <a:solidFill>
              <a:schemeClr val="accent2"/>
            </a:solidFill>
            <a:round/>
            <a:headEnd/>
            <a:tailEnd type="triangle" w="sm" len="lg"/>
          </a:ln>
          <a:effectLst/>
        </p:spPr>
        <p:txBody>
          <a:bodyPr wrap="none" anchor="ctr"/>
          <a:lstStyle/>
          <a:p>
            <a:endParaRPr lang="zh-CN" altLang="en-US"/>
          </a:p>
        </p:txBody>
      </p:sp>
      <p:sp>
        <p:nvSpPr>
          <p:cNvPr id="268321" name="Text Box 33"/>
          <p:cNvSpPr txBox="1">
            <a:spLocks noChangeArrowheads="1"/>
          </p:cNvSpPr>
          <p:nvPr/>
        </p:nvSpPr>
        <p:spPr bwMode="auto">
          <a:xfrm>
            <a:off x="1657350" y="1585913"/>
            <a:ext cx="361950" cy="519112"/>
          </a:xfrm>
          <a:prstGeom prst="rect">
            <a:avLst/>
          </a:prstGeom>
          <a:noFill/>
          <a:ln w="9525">
            <a:noFill/>
            <a:miter lim="800000"/>
            <a:headEnd/>
            <a:tailEnd/>
          </a:ln>
          <a:effectLst/>
        </p:spPr>
        <p:txBody>
          <a:bodyPr wrap="none">
            <a:spAutoFit/>
          </a:bodyPr>
          <a:lstStyle/>
          <a:p>
            <a:r>
              <a:rPr lang="en-US" altLang="zh-CN" sz="2800" b="1">
                <a:solidFill>
                  <a:schemeClr val="tx2"/>
                </a:solidFill>
              </a:rPr>
              <a:t>6</a:t>
            </a:r>
            <a:endParaRPr lang="en-US" altLang="zh-CN"/>
          </a:p>
        </p:txBody>
      </p:sp>
      <p:sp>
        <p:nvSpPr>
          <p:cNvPr id="268322" name="Text Box 34"/>
          <p:cNvSpPr txBox="1">
            <a:spLocks noChangeArrowheads="1"/>
          </p:cNvSpPr>
          <p:nvPr/>
        </p:nvSpPr>
        <p:spPr bwMode="auto">
          <a:xfrm>
            <a:off x="1657350" y="220980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9</a:t>
            </a:r>
            <a:endParaRPr lang="en-US" altLang="zh-CN"/>
          </a:p>
        </p:txBody>
      </p:sp>
      <p:sp>
        <p:nvSpPr>
          <p:cNvPr id="268323" name="Text Box 35"/>
          <p:cNvSpPr txBox="1">
            <a:spLocks noChangeArrowheads="1"/>
          </p:cNvSpPr>
          <p:nvPr/>
        </p:nvSpPr>
        <p:spPr bwMode="auto">
          <a:xfrm>
            <a:off x="895350" y="243840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5</a:t>
            </a:r>
            <a:endParaRPr lang="en-US" altLang="zh-CN"/>
          </a:p>
        </p:txBody>
      </p:sp>
      <p:sp>
        <p:nvSpPr>
          <p:cNvPr id="268324" name="Text Box 36"/>
          <p:cNvSpPr txBox="1">
            <a:spLocks noChangeArrowheads="1"/>
          </p:cNvSpPr>
          <p:nvPr/>
        </p:nvSpPr>
        <p:spPr bwMode="auto">
          <a:xfrm>
            <a:off x="2438400" y="243840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2</a:t>
            </a:r>
            <a:endParaRPr lang="en-US" altLang="zh-CN"/>
          </a:p>
        </p:txBody>
      </p:sp>
      <p:sp>
        <p:nvSpPr>
          <p:cNvPr id="268325" name="Text Box 37"/>
          <p:cNvSpPr txBox="1">
            <a:spLocks noChangeArrowheads="1"/>
          </p:cNvSpPr>
          <p:nvPr/>
        </p:nvSpPr>
        <p:spPr bwMode="auto">
          <a:xfrm>
            <a:off x="1733550" y="3338513"/>
            <a:ext cx="361950" cy="519112"/>
          </a:xfrm>
          <a:prstGeom prst="rect">
            <a:avLst/>
          </a:prstGeom>
          <a:noFill/>
          <a:ln w="9525">
            <a:noFill/>
            <a:miter lim="800000"/>
            <a:headEnd/>
            <a:tailEnd/>
          </a:ln>
          <a:effectLst/>
        </p:spPr>
        <p:txBody>
          <a:bodyPr wrap="none">
            <a:spAutoFit/>
          </a:bodyPr>
          <a:lstStyle/>
          <a:p>
            <a:r>
              <a:rPr lang="en-US" altLang="zh-CN" sz="2800" b="1">
                <a:solidFill>
                  <a:schemeClr val="tx2"/>
                </a:solidFill>
              </a:rPr>
              <a:t>8</a:t>
            </a:r>
            <a:endParaRPr lang="en-US" altLang="zh-CN"/>
          </a:p>
        </p:txBody>
      </p:sp>
      <p:sp>
        <p:nvSpPr>
          <p:cNvPr id="268326" name="Text Box 38"/>
          <p:cNvSpPr txBox="1">
            <a:spLocks noChangeArrowheads="1"/>
          </p:cNvSpPr>
          <p:nvPr/>
        </p:nvSpPr>
        <p:spPr bwMode="auto">
          <a:xfrm>
            <a:off x="2936875" y="1662113"/>
            <a:ext cx="14414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data adj</a:t>
            </a:r>
            <a:endParaRPr lang="en-US" altLang="zh-CN"/>
          </a:p>
        </p:txBody>
      </p:sp>
      <p:sp>
        <p:nvSpPr>
          <p:cNvPr id="268327" name="Line 39"/>
          <p:cNvSpPr>
            <a:spLocks noChangeShapeType="1"/>
          </p:cNvSpPr>
          <p:nvPr/>
        </p:nvSpPr>
        <p:spPr bwMode="auto">
          <a:xfrm>
            <a:off x="3714750" y="2205038"/>
            <a:ext cx="0" cy="2124075"/>
          </a:xfrm>
          <a:prstGeom prst="line">
            <a:avLst/>
          </a:prstGeom>
          <a:noFill/>
          <a:ln w="9525">
            <a:solidFill>
              <a:schemeClr val="tx1"/>
            </a:solidFill>
            <a:round/>
            <a:headEnd/>
            <a:tailEnd/>
          </a:ln>
          <a:effectLst/>
        </p:spPr>
        <p:txBody>
          <a:bodyPr wrap="none" anchor="ctr"/>
          <a:lstStyle/>
          <a:p>
            <a:endParaRPr lang="zh-CN" altLang="en-US"/>
          </a:p>
        </p:txBody>
      </p:sp>
      <p:sp>
        <p:nvSpPr>
          <p:cNvPr id="268328" name="Text Box 40"/>
          <p:cNvSpPr txBox="1">
            <a:spLocks noChangeArrowheads="1"/>
          </p:cNvSpPr>
          <p:nvPr/>
        </p:nvSpPr>
        <p:spPr bwMode="auto">
          <a:xfrm>
            <a:off x="3236913" y="2105025"/>
            <a:ext cx="477837" cy="2238375"/>
          </a:xfrm>
          <a:prstGeom prst="rect">
            <a:avLst/>
          </a:prstGeom>
          <a:noFill/>
          <a:ln w="9525">
            <a:noFill/>
            <a:miter lim="800000"/>
            <a:headEnd/>
            <a:tailEnd/>
          </a:ln>
          <a:effectLst/>
        </p:spPr>
        <p:txBody>
          <a:bodyPr wrap="none">
            <a:spAutoFit/>
          </a:bodyPr>
          <a:lstStyle/>
          <a:p>
            <a:pPr>
              <a:lnSpc>
                <a:spcPct val="110000"/>
              </a:lnSpc>
            </a:pPr>
            <a:r>
              <a:rPr lang="en-US" altLang="zh-CN" sz="3200" b="1">
                <a:solidFill>
                  <a:schemeClr val="accent2"/>
                </a:solidFill>
              </a:rPr>
              <a:t>A</a:t>
            </a:r>
          </a:p>
          <a:p>
            <a:pPr>
              <a:lnSpc>
                <a:spcPct val="110000"/>
              </a:lnSpc>
            </a:pPr>
            <a:r>
              <a:rPr lang="en-US" altLang="zh-CN" sz="3200" b="1">
                <a:solidFill>
                  <a:schemeClr val="accent2"/>
                </a:solidFill>
              </a:rPr>
              <a:t>B</a:t>
            </a:r>
          </a:p>
          <a:p>
            <a:pPr>
              <a:lnSpc>
                <a:spcPct val="110000"/>
              </a:lnSpc>
            </a:pPr>
            <a:r>
              <a:rPr lang="en-US" altLang="zh-CN" sz="3200" b="1">
                <a:solidFill>
                  <a:schemeClr val="accent2"/>
                </a:solidFill>
              </a:rPr>
              <a:t>C</a:t>
            </a:r>
          </a:p>
          <a:p>
            <a:pPr>
              <a:lnSpc>
                <a:spcPct val="110000"/>
              </a:lnSpc>
            </a:pPr>
            <a:r>
              <a:rPr lang="en-US" altLang="zh-CN" sz="3200" b="1">
                <a:solidFill>
                  <a:schemeClr val="accent2"/>
                </a:solidFill>
              </a:rPr>
              <a:t>D</a:t>
            </a:r>
            <a:endParaRPr lang="en-US" altLang="zh-CN"/>
          </a:p>
        </p:txBody>
      </p:sp>
      <p:sp>
        <p:nvSpPr>
          <p:cNvPr id="268329" name="Line 41"/>
          <p:cNvSpPr>
            <a:spLocks noChangeShapeType="1"/>
          </p:cNvSpPr>
          <p:nvPr/>
        </p:nvSpPr>
        <p:spPr bwMode="auto">
          <a:xfrm>
            <a:off x="3181350" y="2728913"/>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268330" name="Line 42"/>
          <p:cNvSpPr>
            <a:spLocks noChangeShapeType="1"/>
          </p:cNvSpPr>
          <p:nvPr/>
        </p:nvSpPr>
        <p:spPr bwMode="auto">
          <a:xfrm>
            <a:off x="3181350" y="3262313"/>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268331" name="Text Box 43"/>
          <p:cNvSpPr txBox="1">
            <a:spLocks noChangeArrowheads="1"/>
          </p:cNvSpPr>
          <p:nvPr/>
        </p:nvSpPr>
        <p:spPr bwMode="auto">
          <a:xfrm>
            <a:off x="2819400" y="2127250"/>
            <a:ext cx="361950" cy="2143125"/>
          </a:xfrm>
          <a:prstGeom prst="rect">
            <a:avLst/>
          </a:prstGeom>
          <a:noFill/>
          <a:ln w="9525">
            <a:noFill/>
            <a:miter lim="800000"/>
            <a:headEnd/>
            <a:tailEnd/>
          </a:ln>
          <a:effectLst/>
        </p:spPr>
        <p:txBody>
          <a:bodyPr wrap="none">
            <a:spAutoFit/>
          </a:bodyPr>
          <a:lstStyle/>
          <a:p>
            <a:pPr>
              <a:lnSpc>
                <a:spcPct val="120000"/>
              </a:lnSpc>
            </a:pPr>
            <a:r>
              <a:rPr lang="en-US" altLang="zh-CN" sz="2800" b="1">
                <a:solidFill>
                  <a:srgbClr val="009900"/>
                </a:solidFill>
              </a:rPr>
              <a:t>0</a:t>
            </a:r>
          </a:p>
          <a:p>
            <a:pPr>
              <a:lnSpc>
                <a:spcPct val="120000"/>
              </a:lnSpc>
            </a:pPr>
            <a:r>
              <a:rPr lang="en-US" altLang="zh-CN" sz="2800" b="1">
                <a:solidFill>
                  <a:srgbClr val="009900"/>
                </a:solidFill>
              </a:rPr>
              <a:t>1</a:t>
            </a:r>
          </a:p>
          <a:p>
            <a:pPr>
              <a:lnSpc>
                <a:spcPct val="120000"/>
              </a:lnSpc>
            </a:pPr>
            <a:r>
              <a:rPr lang="en-US" altLang="zh-CN" sz="2800" b="1">
                <a:solidFill>
                  <a:srgbClr val="009900"/>
                </a:solidFill>
              </a:rPr>
              <a:t>2</a:t>
            </a:r>
          </a:p>
          <a:p>
            <a:pPr>
              <a:lnSpc>
                <a:spcPct val="120000"/>
              </a:lnSpc>
            </a:pPr>
            <a:r>
              <a:rPr lang="en-US" altLang="zh-CN" sz="2800" b="1">
                <a:solidFill>
                  <a:srgbClr val="009900"/>
                </a:solidFill>
              </a:rPr>
              <a:t>3</a:t>
            </a:r>
            <a:endParaRPr lang="en-US" altLang="zh-CN"/>
          </a:p>
        </p:txBody>
      </p:sp>
      <p:sp>
        <p:nvSpPr>
          <p:cNvPr id="268332" name="Line 44"/>
          <p:cNvSpPr>
            <a:spLocks noChangeShapeType="1"/>
          </p:cNvSpPr>
          <p:nvPr/>
        </p:nvSpPr>
        <p:spPr bwMode="auto">
          <a:xfrm>
            <a:off x="3943350" y="2433638"/>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268333" name="Line 45"/>
          <p:cNvSpPr>
            <a:spLocks noChangeShapeType="1"/>
          </p:cNvSpPr>
          <p:nvPr/>
        </p:nvSpPr>
        <p:spPr bwMode="auto">
          <a:xfrm>
            <a:off x="3943350" y="3043238"/>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268334" name="Rectangle 46" descr="永恒"/>
          <p:cNvSpPr>
            <a:spLocks noChangeArrowheads="1"/>
          </p:cNvSpPr>
          <p:nvPr/>
        </p:nvSpPr>
        <p:spPr bwMode="auto">
          <a:xfrm>
            <a:off x="4705350" y="2205038"/>
            <a:ext cx="1371600" cy="457200"/>
          </a:xfrm>
          <a:prstGeom prst="rect">
            <a:avLst/>
          </a:prstGeom>
          <a:blipFill dpi="0" rotWithShape="0">
            <a:blip r:embed="rId4"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35" name="Text Box 47"/>
          <p:cNvSpPr txBox="1">
            <a:spLocks noChangeArrowheads="1"/>
          </p:cNvSpPr>
          <p:nvPr/>
        </p:nvSpPr>
        <p:spPr bwMode="auto">
          <a:xfrm>
            <a:off x="4373563" y="1662113"/>
            <a:ext cx="2160587"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dest cost link</a:t>
            </a:r>
            <a:endParaRPr lang="en-US" altLang="zh-CN"/>
          </a:p>
        </p:txBody>
      </p:sp>
      <p:sp>
        <p:nvSpPr>
          <p:cNvPr id="268336" name="Line 48"/>
          <p:cNvSpPr>
            <a:spLocks noChangeShapeType="1"/>
          </p:cNvSpPr>
          <p:nvPr/>
        </p:nvSpPr>
        <p:spPr bwMode="auto">
          <a:xfrm>
            <a:off x="5162550" y="220503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37" name="Rectangle 49" descr="永恒"/>
          <p:cNvSpPr>
            <a:spLocks noChangeArrowheads="1"/>
          </p:cNvSpPr>
          <p:nvPr/>
        </p:nvSpPr>
        <p:spPr bwMode="auto">
          <a:xfrm>
            <a:off x="4705350" y="2805113"/>
            <a:ext cx="1371600" cy="457200"/>
          </a:xfrm>
          <a:prstGeom prst="rect">
            <a:avLst/>
          </a:prstGeom>
          <a:blipFill dpi="0" rotWithShape="0">
            <a:blip r:embed="rId4"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38" name="Line 50"/>
          <p:cNvSpPr>
            <a:spLocks noChangeShapeType="1"/>
          </p:cNvSpPr>
          <p:nvPr/>
        </p:nvSpPr>
        <p:spPr bwMode="auto">
          <a:xfrm>
            <a:off x="5162550" y="281463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39" name="Text Box 51"/>
          <p:cNvSpPr txBox="1">
            <a:spLocks noChangeArrowheads="1"/>
          </p:cNvSpPr>
          <p:nvPr/>
        </p:nvSpPr>
        <p:spPr bwMode="auto">
          <a:xfrm>
            <a:off x="5619750" y="2652713"/>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268341" name="Line 53"/>
          <p:cNvSpPr>
            <a:spLocks noChangeShapeType="1"/>
          </p:cNvSpPr>
          <p:nvPr/>
        </p:nvSpPr>
        <p:spPr bwMode="auto">
          <a:xfrm>
            <a:off x="3181350" y="3795713"/>
            <a:ext cx="990600" cy="0"/>
          </a:xfrm>
          <a:prstGeom prst="line">
            <a:avLst/>
          </a:prstGeom>
          <a:noFill/>
          <a:ln w="9525">
            <a:solidFill>
              <a:schemeClr val="tx1"/>
            </a:solidFill>
            <a:round/>
            <a:headEnd/>
            <a:tailEnd/>
          </a:ln>
          <a:effectLst/>
        </p:spPr>
        <p:txBody>
          <a:bodyPr wrap="none" anchor="ctr"/>
          <a:lstStyle/>
          <a:p>
            <a:endParaRPr lang="zh-CN" altLang="en-US"/>
          </a:p>
        </p:txBody>
      </p:sp>
      <p:sp>
        <p:nvSpPr>
          <p:cNvPr id="268342" name="Line 54"/>
          <p:cNvSpPr>
            <a:spLocks noChangeShapeType="1"/>
          </p:cNvSpPr>
          <p:nvPr/>
        </p:nvSpPr>
        <p:spPr bwMode="auto">
          <a:xfrm>
            <a:off x="5619750" y="21955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44" name="Line 56"/>
          <p:cNvSpPr>
            <a:spLocks noChangeShapeType="1"/>
          </p:cNvSpPr>
          <p:nvPr/>
        </p:nvSpPr>
        <p:spPr bwMode="auto">
          <a:xfrm>
            <a:off x="5619750" y="28051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45" name="Rectangle 57" descr="永恒"/>
          <p:cNvSpPr>
            <a:spLocks noChangeArrowheads="1"/>
          </p:cNvSpPr>
          <p:nvPr/>
        </p:nvSpPr>
        <p:spPr bwMode="auto">
          <a:xfrm>
            <a:off x="6534150" y="2205038"/>
            <a:ext cx="1371600" cy="457200"/>
          </a:xfrm>
          <a:prstGeom prst="rect">
            <a:avLst/>
          </a:prstGeom>
          <a:blipFill dpi="0" rotWithShape="0">
            <a:blip r:embed="rId4"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46" name="Line 58"/>
          <p:cNvSpPr>
            <a:spLocks noChangeShapeType="1"/>
          </p:cNvSpPr>
          <p:nvPr/>
        </p:nvSpPr>
        <p:spPr bwMode="auto">
          <a:xfrm>
            <a:off x="6991350" y="220503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47" name="Line 59"/>
          <p:cNvSpPr>
            <a:spLocks noChangeShapeType="1"/>
          </p:cNvSpPr>
          <p:nvPr/>
        </p:nvSpPr>
        <p:spPr bwMode="auto">
          <a:xfrm>
            <a:off x="7448550" y="21955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48" name="Rectangle 60" descr="永恒"/>
          <p:cNvSpPr>
            <a:spLocks noChangeArrowheads="1"/>
          </p:cNvSpPr>
          <p:nvPr/>
        </p:nvSpPr>
        <p:spPr bwMode="auto">
          <a:xfrm>
            <a:off x="4705350" y="3414713"/>
            <a:ext cx="1371600" cy="457200"/>
          </a:xfrm>
          <a:prstGeom prst="rect">
            <a:avLst/>
          </a:prstGeom>
          <a:blipFill dpi="0" rotWithShape="0">
            <a:blip r:embed="rId4"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49" name="Line 61"/>
          <p:cNvSpPr>
            <a:spLocks noChangeShapeType="1"/>
          </p:cNvSpPr>
          <p:nvPr/>
        </p:nvSpPr>
        <p:spPr bwMode="auto">
          <a:xfrm>
            <a:off x="5162550" y="34147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50" name="Line 62"/>
          <p:cNvSpPr>
            <a:spLocks noChangeShapeType="1"/>
          </p:cNvSpPr>
          <p:nvPr/>
        </p:nvSpPr>
        <p:spPr bwMode="auto">
          <a:xfrm>
            <a:off x="5619750" y="34147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51" name="Rectangle 63" descr="永恒"/>
          <p:cNvSpPr>
            <a:spLocks noChangeArrowheads="1"/>
          </p:cNvSpPr>
          <p:nvPr/>
        </p:nvSpPr>
        <p:spPr bwMode="auto">
          <a:xfrm>
            <a:off x="4705350" y="4024313"/>
            <a:ext cx="1371600" cy="457200"/>
          </a:xfrm>
          <a:prstGeom prst="rect">
            <a:avLst/>
          </a:prstGeom>
          <a:blipFill dpi="0" rotWithShape="0">
            <a:blip r:embed="rId4"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68352" name="Line 64"/>
          <p:cNvSpPr>
            <a:spLocks noChangeShapeType="1"/>
          </p:cNvSpPr>
          <p:nvPr/>
        </p:nvSpPr>
        <p:spPr bwMode="auto">
          <a:xfrm>
            <a:off x="5162550" y="4024313"/>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53" name="Line 65"/>
          <p:cNvSpPr>
            <a:spLocks noChangeShapeType="1"/>
          </p:cNvSpPr>
          <p:nvPr/>
        </p:nvSpPr>
        <p:spPr bwMode="auto">
          <a:xfrm>
            <a:off x="5619750" y="4014788"/>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268354" name="Line 66"/>
          <p:cNvSpPr>
            <a:spLocks noChangeShapeType="1"/>
          </p:cNvSpPr>
          <p:nvPr/>
        </p:nvSpPr>
        <p:spPr bwMode="auto">
          <a:xfrm>
            <a:off x="3943350" y="3567113"/>
            <a:ext cx="7620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268355" name="Line 67"/>
          <p:cNvSpPr>
            <a:spLocks noChangeShapeType="1"/>
          </p:cNvSpPr>
          <p:nvPr/>
        </p:nvSpPr>
        <p:spPr bwMode="auto">
          <a:xfrm>
            <a:off x="3943350" y="4024313"/>
            <a:ext cx="762000" cy="22860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268356" name="Text Box 68"/>
          <p:cNvSpPr txBox="1">
            <a:spLocks noChangeArrowheads="1"/>
          </p:cNvSpPr>
          <p:nvPr/>
        </p:nvSpPr>
        <p:spPr bwMode="auto">
          <a:xfrm>
            <a:off x="5619750" y="3262313"/>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268357" name="Text Box 69"/>
          <p:cNvSpPr txBox="1">
            <a:spLocks noChangeArrowheads="1"/>
          </p:cNvSpPr>
          <p:nvPr/>
        </p:nvSpPr>
        <p:spPr bwMode="auto">
          <a:xfrm>
            <a:off x="5619750" y="3871913"/>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268358" name="Text Box 70"/>
          <p:cNvSpPr txBox="1">
            <a:spLocks noChangeArrowheads="1"/>
          </p:cNvSpPr>
          <p:nvPr/>
        </p:nvSpPr>
        <p:spPr bwMode="auto">
          <a:xfrm>
            <a:off x="7445375" y="2043113"/>
            <a:ext cx="460375" cy="641350"/>
          </a:xfrm>
          <a:prstGeom prst="rect">
            <a:avLst/>
          </a:prstGeom>
          <a:noFill/>
          <a:ln w="9525">
            <a:noFill/>
            <a:miter lim="800000"/>
            <a:headEnd/>
            <a:tailEnd/>
          </a:ln>
          <a:effectLst/>
        </p:spPr>
        <p:txBody>
          <a:bodyPr wrap="none">
            <a:spAutoFit/>
          </a:bodyPr>
          <a:lstStyle/>
          <a:p>
            <a:r>
              <a:rPr lang="en-US" altLang="zh-CN" sz="3600" b="1">
                <a:solidFill>
                  <a:srgbClr val="CC3300"/>
                </a:solidFill>
                <a:sym typeface="Symbol" pitchFamily="18" charset="2"/>
              </a:rPr>
              <a:t></a:t>
            </a:r>
            <a:endParaRPr lang="en-US" altLang="zh-CN"/>
          </a:p>
        </p:txBody>
      </p:sp>
      <p:sp>
        <p:nvSpPr>
          <p:cNvPr id="268359" name="Line 71"/>
          <p:cNvSpPr>
            <a:spLocks noChangeShapeType="1"/>
          </p:cNvSpPr>
          <p:nvPr/>
        </p:nvSpPr>
        <p:spPr bwMode="auto">
          <a:xfrm>
            <a:off x="5848350" y="2424113"/>
            <a:ext cx="685800" cy="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268360" name="Text Box 72"/>
          <p:cNvSpPr txBox="1">
            <a:spLocks noChangeArrowheads="1"/>
          </p:cNvSpPr>
          <p:nvPr/>
        </p:nvSpPr>
        <p:spPr bwMode="auto">
          <a:xfrm>
            <a:off x="4781550" y="2149475"/>
            <a:ext cx="793750" cy="579438"/>
          </a:xfrm>
          <a:prstGeom prst="rect">
            <a:avLst/>
          </a:prstGeom>
          <a:noFill/>
          <a:ln w="9525">
            <a:noFill/>
            <a:miter lim="800000"/>
            <a:headEnd/>
            <a:tailEnd/>
          </a:ln>
          <a:effectLst/>
        </p:spPr>
        <p:txBody>
          <a:bodyPr>
            <a:spAutoFit/>
          </a:bodyPr>
          <a:lstStyle/>
          <a:p>
            <a:r>
              <a:rPr lang="en-US" altLang="zh-CN" sz="3200" b="1">
                <a:solidFill>
                  <a:srgbClr val="009900"/>
                </a:solidFill>
              </a:rPr>
              <a:t>1</a:t>
            </a:r>
            <a:r>
              <a:rPr lang="en-US" altLang="zh-CN" sz="3200" b="1"/>
              <a:t>  </a:t>
            </a:r>
            <a:r>
              <a:rPr lang="en-US" altLang="zh-CN" sz="3200" b="1">
                <a:solidFill>
                  <a:schemeClr val="tx2"/>
                </a:solidFill>
              </a:rPr>
              <a:t>5</a:t>
            </a:r>
            <a:endParaRPr lang="en-US" altLang="zh-CN" sz="3200" b="1"/>
          </a:p>
        </p:txBody>
      </p:sp>
      <p:sp>
        <p:nvSpPr>
          <p:cNvPr id="268361" name="Text Box 73"/>
          <p:cNvSpPr txBox="1">
            <a:spLocks noChangeArrowheads="1"/>
          </p:cNvSpPr>
          <p:nvPr/>
        </p:nvSpPr>
        <p:spPr bwMode="auto">
          <a:xfrm>
            <a:off x="6610350" y="2149475"/>
            <a:ext cx="793750" cy="579438"/>
          </a:xfrm>
          <a:prstGeom prst="rect">
            <a:avLst/>
          </a:prstGeom>
          <a:noFill/>
          <a:ln w="9525">
            <a:noFill/>
            <a:miter lim="800000"/>
            <a:headEnd/>
            <a:tailEnd/>
          </a:ln>
          <a:effectLst/>
        </p:spPr>
        <p:txBody>
          <a:bodyPr>
            <a:spAutoFit/>
          </a:bodyPr>
          <a:lstStyle/>
          <a:p>
            <a:r>
              <a:rPr lang="en-US" altLang="zh-CN" sz="3200" b="1">
                <a:solidFill>
                  <a:srgbClr val="009900"/>
                </a:solidFill>
              </a:rPr>
              <a:t>3</a:t>
            </a:r>
            <a:r>
              <a:rPr lang="en-US" altLang="zh-CN" sz="3200" b="1"/>
              <a:t>  </a:t>
            </a:r>
            <a:r>
              <a:rPr lang="en-US" altLang="zh-CN" sz="3200" b="1">
                <a:solidFill>
                  <a:schemeClr val="tx2"/>
                </a:solidFill>
              </a:rPr>
              <a:t>6</a:t>
            </a:r>
            <a:endParaRPr lang="en-US" altLang="zh-CN" sz="3200" b="1"/>
          </a:p>
        </p:txBody>
      </p:sp>
      <p:sp>
        <p:nvSpPr>
          <p:cNvPr id="268362" name="Text Box 74"/>
          <p:cNvSpPr txBox="1">
            <a:spLocks noChangeArrowheads="1"/>
          </p:cNvSpPr>
          <p:nvPr/>
        </p:nvSpPr>
        <p:spPr bwMode="auto">
          <a:xfrm>
            <a:off x="4781550" y="2728913"/>
            <a:ext cx="793750" cy="579437"/>
          </a:xfrm>
          <a:prstGeom prst="rect">
            <a:avLst/>
          </a:prstGeom>
          <a:noFill/>
          <a:ln w="9525">
            <a:noFill/>
            <a:miter lim="800000"/>
            <a:headEnd/>
            <a:tailEnd/>
          </a:ln>
          <a:effectLst/>
        </p:spPr>
        <p:txBody>
          <a:bodyPr>
            <a:spAutoFit/>
          </a:bodyPr>
          <a:lstStyle/>
          <a:p>
            <a:r>
              <a:rPr lang="en-US" altLang="zh-CN" sz="3200" b="1">
                <a:solidFill>
                  <a:srgbClr val="009900"/>
                </a:solidFill>
              </a:rPr>
              <a:t>2</a:t>
            </a:r>
            <a:r>
              <a:rPr lang="en-US" altLang="zh-CN" sz="3200" b="1"/>
              <a:t>  </a:t>
            </a:r>
            <a:r>
              <a:rPr lang="en-US" altLang="zh-CN" sz="3200" b="1">
                <a:solidFill>
                  <a:schemeClr val="tx2"/>
                </a:solidFill>
              </a:rPr>
              <a:t>8</a:t>
            </a:r>
            <a:endParaRPr lang="en-US" altLang="zh-CN" sz="3200" b="1"/>
          </a:p>
        </p:txBody>
      </p:sp>
      <p:sp>
        <p:nvSpPr>
          <p:cNvPr id="268363" name="Text Box 75"/>
          <p:cNvSpPr txBox="1">
            <a:spLocks noChangeArrowheads="1"/>
          </p:cNvSpPr>
          <p:nvPr/>
        </p:nvSpPr>
        <p:spPr bwMode="auto">
          <a:xfrm>
            <a:off x="4781550" y="3368675"/>
            <a:ext cx="793750" cy="579438"/>
          </a:xfrm>
          <a:prstGeom prst="rect">
            <a:avLst/>
          </a:prstGeom>
          <a:noFill/>
          <a:ln w="9525">
            <a:noFill/>
            <a:miter lim="800000"/>
            <a:headEnd/>
            <a:tailEnd/>
          </a:ln>
          <a:effectLst/>
        </p:spPr>
        <p:txBody>
          <a:bodyPr>
            <a:spAutoFit/>
          </a:bodyPr>
          <a:lstStyle/>
          <a:p>
            <a:r>
              <a:rPr lang="en-US" altLang="zh-CN" sz="3200" b="1">
                <a:solidFill>
                  <a:srgbClr val="009900"/>
                </a:solidFill>
              </a:rPr>
              <a:t>3</a:t>
            </a:r>
            <a:r>
              <a:rPr lang="en-US" altLang="zh-CN" sz="3200" b="1"/>
              <a:t>  </a:t>
            </a:r>
            <a:r>
              <a:rPr lang="en-US" altLang="zh-CN" sz="3200" b="1">
                <a:solidFill>
                  <a:schemeClr val="tx2"/>
                </a:solidFill>
              </a:rPr>
              <a:t>2</a:t>
            </a:r>
            <a:endParaRPr lang="en-US" altLang="zh-CN" sz="3200" b="1"/>
          </a:p>
        </p:txBody>
      </p:sp>
      <p:sp>
        <p:nvSpPr>
          <p:cNvPr id="268364" name="Text Box 76"/>
          <p:cNvSpPr txBox="1">
            <a:spLocks noChangeArrowheads="1"/>
          </p:cNvSpPr>
          <p:nvPr/>
        </p:nvSpPr>
        <p:spPr bwMode="auto">
          <a:xfrm>
            <a:off x="4781550" y="3948113"/>
            <a:ext cx="793750" cy="579437"/>
          </a:xfrm>
          <a:prstGeom prst="rect">
            <a:avLst/>
          </a:prstGeom>
          <a:noFill/>
          <a:ln w="9525">
            <a:noFill/>
            <a:miter lim="800000"/>
            <a:headEnd/>
            <a:tailEnd/>
          </a:ln>
          <a:effectLst/>
        </p:spPr>
        <p:txBody>
          <a:bodyPr>
            <a:spAutoFit/>
          </a:bodyPr>
          <a:lstStyle/>
          <a:p>
            <a:r>
              <a:rPr lang="en-US" altLang="zh-CN" sz="3200" b="1">
                <a:solidFill>
                  <a:srgbClr val="009900"/>
                </a:solidFill>
              </a:rPr>
              <a:t>1</a:t>
            </a:r>
            <a:r>
              <a:rPr lang="en-US" altLang="zh-CN" sz="3200" b="1"/>
              <a:t>  </a:t>
            </a:r>
            <a:r>
              <a:rPr lang="en-US" altLang="zh-CN" sz="3200" b="1">
                <a:solidFill>
                  <a:schemeClr val="tx2"/>
                </a:solidFill>
              </a:rPr>
              <a:t>9</a:t>
            </a:r>
            <a:endParaRPr lang="en-US" altLang="zh-CN" sz="3200" b="1"/>
          </a:p>
        </p:txBody>
      </p:sp>
      <p:sp>
        <p:nvSpPr>
          <p:cNvPr id="268365" name="Text Box 77"/>
          <p:cNvSpPr txBox="1">
            <a:spLocks noChangeArrowheads="1"/>
          </p:cNvSpPr>
          <p:nvPr/>
        </p:nvSpPr>
        <p:spPr bwMode="auto">
          <a:xfrm>
            <a:off x="4329113" y="4606925"/>
            <a:ext cx="2224087"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（出边表）</a:t>
            </a:r>
            <a:endParaRPr lang="zh-CN" altLang="en-US">
              <a:ea typeface="隶书" pitchFamily="49" charset="-122"/>
            </a:endParaRPr>
          </a:p>
        </p:txBody>
      </p:sp>
      <p:sp>
        <p:nvSpPr>
          <p:cNvPr id="268366" name="Text Box 78"/>
          <p:cNvSpPr txBox="1">
            <a:spLocks noChangeArrowheads="1"/>
          </p:cNvSpPr>
          <p:nvPr/>
        </p:nvSpPr>
        <p:spPr bwMode="auto">
          <a:xfrm>
            <a:off x="2495550" y="4606925"/>
            <a:ext cx="2224088"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（顶点表）</a:t>
            </a:r>
            <a:endParaRPr lang="zh-CN" altLang="en-US">
              <a:ea typeface="隶书" pitchFamily="49" charset="-122"/>
            </a:endParaRPr>
          </a:p>
        </p:txBody>
      </p:sp>
      <p:sp>
        <p:nvSpPr>
          <p:cNvPr id="57" name="灯片编号占位符 56"/>
          <p:cNvSpPr>
            <a:spLocks noGrp="1"/>
          </p:cNvSpPr>
          <p:nvPr>
            <p:ph type="sldNum" sz="quarter" idx="12"/>
          </p:nvPr>
        </p:nvSpPr>
        <p:spPr/>
        <p:txBody>
          <a:bodyPr/>
          <a:lstStyle/>
          <a:p>
            <a:fld id="{EB19EAB4-AE1B-4E29-9BB5-042721FF4900}" type="slidenum">
              <a:rPr lang="en-US" altLang="zh-CN" smtClean="0"/>
              <a:pPr/>
              <a:t>32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319"/>
                                        </p:tgtEl>
                                        <p:attrNameLst>
                                          <p:attrName>style.visibility</p:attrName>
                                        </p:attrNameLst>
                                      </p:cBhvr>
                                      <p:to>
                                        <p:strVal val="visible"/>
                                      </p:to>
                                    </p:set>
                                    <p:anim calcmode="lin" valueType="num">
                                      <p:cBhvr additive="base">
                                        <p:cTn id="7" dur="500" fill="hold"/>
                                        <p:tgtEl>
                                          <p:spTgt spid="268319"/>
                                        </p:tgtEl>
                                        <p:attrNameLst>
                                          <p:attrName>ppt_x</p:attrName>
                                        </p:attrNameLst>
                                      </p:cBhvr>
                                      <p:tavLst>
                                        <p:tav tm="0">
                                          <p:val>
                                            <p:strVal val="0-#ppt_w/2"/>
                                          </p:val>
                                        </p:tav>
                                        <p:tav tm="100000">
                                          <p:val>
                                            <p:strVal val="#ppt_x"/>
                                          </p:val>
                                        </p:tav>
                                      </p:tavLst>
                                    </p:anim>
                                    <p:anim calcmode="lin" valueType="num">
                                      <p:cBhvr additive="base">
                                        <p:cTn id="8" dur="500" fill="hold"/>
                                        <p:tgtEl>
                                          <p:spTgt spid="2683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8320"/>
                                        </p:tgtEl>
                                        <p:attrNameLst>
                                          <p:attrName>style.visibility</p:attrName>
                                        </p:attrNameLst>
                                      </p:cBhvr>
                                      <p:to>
                                        <p:strVal val="visible"/>
                                      </p:to>
                                    </p:set>
                                    <p:anim calcmode="lin" valueType="num">
                                      <p:cBhvr additive="base">
                                        <p:cTn id="11" dur="500" fill="hold"/>
                                        <p:tgtEl>
                                          <p:spTgt spid="268320"/>
                                        </p:tgtEl>
                                        <p:attrNameLst>
                                          <p:attrName>ppt_x</p:attrName>
                                        </p:attrNameLst>
                                      </p:cBhvr>
                                      <p:tavLst>
                                        <p:tav tm="0">
                                          <p:val>
                                            <p:strVal val="0-#ppt_w/2"/>
                                          </p:val>
                                        </p:tav>
                                        <p:tav tm="100000">
                                          <p:val>
                                            <p:strVal val="#ppt_x"/>
                                          </p:val>
                                        </p:tav>
                                      </p:tavLst>
                                    </p:anim>
                                    <p:anim calcmode="lin" valueType="num">
                                      <p:cBhvr additive="base">
                                        <p:cTn id="12" dur="500" fill="hold"/>
                                        <p:tgtEl>
                                          <p:spTgt spid="2683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8318"/>
                                        </p:tgtEl>
                                        <p:attrNameLst>
                                          <p:attrName>style.visibility</p:attrName>
                                        </p:attrNameLst>
                                      </p:cBhvr>
                                      <p:to>
                                        <p:strVal val="visible"/>
                                      </p:to>
                                    </p:set>
                                    <p:anim calcmode="lin" valueType="num">
                                      <p:cBhvr additive="base">
                                        <p:cTn id="15" dur="500" fill="hold"/>
                                        <p:tgtEl>
                                          <p:spTgt spid="268318"/>
                                        </p:tgtEl>
                                        <p:attrNameLst>
                                          <p:attrName>ppt_x</p:attrName>
                                        </p:attrNameLst>
                                      </p:cBhvr>
                                      <p:tavLst>
                                        <p:tav tm="0">
                                          <p:val>
                                            <p:strVal val="0-#ppt_w/2"/>
                                          </p:val>
                                        </p:tav>
                                        <p:tav tm="100000">
                                          <p:val>
                                            <p:strVal val="#ppt_x"/>
                                          </p:val>
                                        </p:tav>
                                      </p:tavLst>
                                    </p:anim>
                                    <p:anim calcmode="lin" valueType="num">
                                      <p:cBhvr additive="base">
                                        <p:cTn id="16" dur="500" fill="hold"/>
                                        <p:tgtEl>
                                          <p:spTgt spid="2683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8312"/>
                                        </p:tgtEl>
                                        <p:attrNameLst>
                                          <p:attrName>style.visibility</p:attrName>
                                        </p:attrNameLst>
                                      </p:cBhvr>
                                      <p:to>
                                        <p:strVal val="visible"/>
                                      </p:to>
                                    </p:set>
                                    <p:anim calcmode="lin" valueType="num">
                                      <p:cBhvr additive="base">
                                        <p:cTn id="19" dur="500" fill="hold"/>
                                        <p:tgtEl>
                                          <p:spTgt spid="268312"/>
                                        </p:tgtEl>
                                        <p:attrNameLst>
                                          <p:attrName>ppt_x</p:attrName>
                                        </p:attrNameLst>
                                      </p:cBhvr>
                                      <p:tavLst>
                                        <p:tav tm="0">
                                          <p:val>
                                            <p:strVal val="0-#ppt_w/2"/>
                                          </p:val>
                                        </p:tav>
                                        <p:tav tm="100000">
                                          <p:val>
                                            <p:strVal val="#ppt_x"/>
                                          </p:val>
                                        </p:tav>
                                      </p:tavLst>
                                    </p:anim>
                                    <p:anim calcmode="lin" valueType="num">
                                      <p:cBhvr additive="base">
                                        <p:cTn id="20" dur="500" fill="hold"/>
                                        <p:tgtEl>
                                          <p:spTgt spid="26831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8313"/>
                                        </p:tgtEl>
                                        <p:attrNameLst>
                                          <p:attrName>style.visibility</p:attrName>
                                        </p:attrNameLst>
                                      </p:cBhvr>
                                      <p:to>
                                        <p:strVal val="visible"/>
                                      </p:to>
                                    </p:set>
                                    <p:anim calcmode="lin" valueType="num">
                                      <p:cBhvr additive="base">
                                        <p:cTn id="23" dur="500" fill="hold"/>
                                        <p:tgtEl>
                                          <p:spTgt spid="268313"/>
                                        </p:tgtEl>
                                        <p:attrNameLst>
                                          <p:attrName>ppt_x</p:attrName>
                                        </p:attrNameLst>
                                      </p:cBhvr>
                                      <p:tavLst>
                                        <p:tav tm="0">
                                          <p:val>
                                            <p:strVal val="0-#ppt_w/2"/>
                                          </p:val>
                                        </p:tav>
                                        <p:tav tm="100000">
                                          <p:val>
                                            <p:strVal val="#ppt_x"/>
                                          </p:val>
                                        </p:tav>
                                      </p:tavLst>
                                    </p:anim>
                                    <p:anim calcmode="lin" valueType="num">
                                      <p:cBhvr additive="base">
                                        <p:cTn id="24" dur="500" fill="hold"/>
                                        <p:tgtEl>
                                          <p:spTgt spid="2683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68314"/>
                                        </p:tgtEl>
                                        <p:attrNameLst>
                                          <p:attrName>style.visibility</p:attrName>
                                        </p:attrNameLst>
                                      </p:cBhvr>
                                      <p:to>
                                        <p:strVal val="visible"/>
                                      </p:to>
                                    </p:set>
                                    <p:anim calcmode="lin" valueType="num">
                                      <p:cBhvr additive="base">
                                        <p:cTn id="27" dur="500" fill="hold"/>
                                        <p:tgtEl>
                                          <p:spTgt spid="268314"/>
                                        </p:tgtEl>
                                        <p:attrNameLst>
                                          <p:attrName>ppt_x</p:attrName>
                                        </p:attrNameLst>
                                      </p:cBhvr>
                                      <p:tavLst>
                                        <p:tav tm="0">
                                          <p:val>
                                            <p:strVal val="0-#ppt_w/2"/>
                                          </p:val>
                                        </p:tav>
                                        <p:tav tm="100000">
                                          <p:val>
                                            <p:strVal val="#ppt_x"/>
                                          </p:val>
                                        </p:tav>
                                      </p:tavLst>
                                    </p:anim>
                                    <p:anim calcmode="lin" valueType="num">
                                      <p:cBhvr additive="base">
                                        <p:cTn id="28" dur="500" fill="hold"/>
                                        <p:tgtEl>
                                          <p:spTgt spid="26831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68315"/>
                                        </p:tgtEl>
                                        <p:attrNameLst>
                                          <p:attrName>style.visibility</p:attrName>
                                        </p:attrNameLst>
                                      </p:cBhvr>
                                      <p:to>
                                        <p:strVal val="visible"/>
                                      </p:to>
                                    </p:set>
                                    <p:anim calcmode="lin" valueType="num">
                                      <p:cBhvr additive="base">
                                        <p:cTn id="31" dur="500" fill="hold"/>
                                        <p:tgtEl>
                                          <p:spTgt spid="268315"/>
                                        </p:tgtEl>
                                        <p:attrNameLst>
                                          <p:attrName>ppt_x</p:attrName>
                                        </p:attrNameLst>
                                      </p:cBhvr>
                                      <p:tavLst>
                                        <p:tav tm="0">
                                          <p:val>
                                            <p:strVal val="0-#ppt_w/2"/>
                                          </p:val>
                                        </p:tav>
                                        <p:tav tm="100000">
                                          <p:val>
                                            <p:strVal val="#ppt_x"/>
                                          </p:val>
                                        </p:tav>
                                      </p:tavLst>
                                    </p:anim>
                                    <p:anim calcmode="lin" valueType="num">
                                      <p:cBhvr additive="base">
                                        <p:cTn id="32" dur="500" fill="hold"/>
                                        <p:tgtEl>
                                          <p:spTgt spid="26831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8316"/>
                                        </p:tgtEl>
                                        <p:attrNameLst>
                                          <p:attrName>style.visibility</p:attrName>
                                        </p:attrNameLst>
                                      </p:cBhvr>
                                      <p:to>
                                        <p:strVal val="visible"/>
                                      </p:to>
                                    </p:set>
                                    <p:anim calcmode="lin" valueType="num">
                                      <p:cBhvr additive="base">
                                        <p:cTn id="35" dur="500" fill="hold"/>
                                        <p:tgtEl>
                                          <p:spTgt spid="268316"/>
                                        </p:tgtEl>
                                        <p:attrNameLst>
                                          <p:attrName>ppt_x</p:attrName>
                                        </p:attrNameLst>
                                      </p:cBhvr>
                                      <p:tavLst>
                                        <p:tav tm="0">
                                          <p:val>
                                            <p:strVal val="0-#ppt_w/2"/>
                                          </p:val>
                                        </p:tav>
                                        <p:tav tm="100000">
                                          <p:val>
                                            <p:strVal val="#ppt_x"/>
                                          </p:val>
                                        </p:tav>
                                      </p:tavLst>
                                    </p:anim>
                                    <p:anim calcmode="lin" valueType="num">
                                      <p:cBhvr additive="base">
                                        <p:cTn id="36" dur="500" fill="hold"/>
                                        <p:tgtEl>
                                          <p:spTgt spid="26831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68317"/>
                                        </p:tgtEl>
                                        <p:attrNameLst>
                                          <p:attrName>style.visibility</p:attrName>
                                        </p:attrNameLst>
                                      </p:cBhvr>
                                      <p:to>
                                        <p:strVal val="visible"/>
                                      </p:to>
                                    </p:set>
                                    <p:anim calcmode="lin" valueType="num">
                                      <p:cBhvr additive="base">
                                        <p:cTn id="39" dur="500" fill="hold"/>
                                        <p:tgtEl>
                                          <p:spTgt spid="268317"/>
                                        </p:tgtEl>
                                        <p:attrNameLst>
                                          <p:attrName>ppt_x</p:attrName>
                                        </p:attrNameLst>
                                      </p:cBhvr>
                                      <p:tavLst>
                                        <p:tav tm="0">
                                          <p:val>
                                            <p:strVal val="0-#ppt_w/2"/>
                                          </p:val>
                                        </p:tav>
                                        <p:tav tm="100000">
                                          <p:val>
                                            <p:strVal val="#ppt_x"/>
                                          </p:val>
                                        </p:tav>
                                      </p:tavLst>
                                    </p:anim>
                                    <p:anim calcmode="lin" valueType="num">
                                      <p:cBhvr additive="base">
                                        <p:cTn id="40" dur="500" fill="hold"/>
                                        <p:tgtEl>
                                          <p:spTgt spid="26831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8321"/>
                                        </p:tgtEl>
                                        <p:attrNameLst>
                                          <p:attrName>style.visibility</p:attrName>
                                        </p:attrNameLst>
                                      </p:cBhvr>
                                      <p:to>
                                        <p:strVal val="visible"/>
                                      </p:to>
                                    </p:set>
                                    <p:anim calcmode="lin" valueType="num">
                                      <p:cBhvr additive="base">
                                        <p:cTn id="43" dur="500" fill="hold"/>
                                        <p:tgtEl>
                                          <p:spTgt spid="268321"/>
                                        </p:tgtEl>
                                        <p:attrNameLst>
                                          <p:attrName>ppt_x</p:attrName>
                                        </p:attrNameLst>
                                      </p:cBhvr>
                                      <p:tavLst>
                                        <p:tav tm="0">
                                          <p:val>
                                            <p:strVal val="0-#ppt_w/2"/>
                                          </p:val>
                                        </p:tav>
                                        <p:tav tm="100000">
                                          <p:val>
                                            <p:strVal val="#ppt_x"/>
                                          </p:val>
                                        </p:tav>
                                      </p:tavLst>
                                    </p:anim>
                                    <p:anim calcmode="lin" valueType="num">
                                      <p:cBhvr additive="base">
                                        <p:cTn id="44" dur="500" fill="hold"/>
                                        <p:tgtEl>
                                          <p:spTgt spid="26832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68322"/>
                                        </p:tgtEl>
                                        <p:attrNameLst>
                                          <p:attrName>style.visibility</p:attrName>
                                        </p:attrNameLst>
                                      </p:cBhvr>
                                      <p:to>
                                        <p:strVal val="visible"/>
                                      </p:to>
                                    </p:set>
                                    <p:anim calcmode="lin" valueType="num">
                                      <p:cBhvr additive="base">
                                        <p:cTn id="47" dur="500" fill="hold"/>
                                        <p:tgtEl>
                                          <p:spTgt spid="268322"/>
                                        </p:tgtEl>
                                        <p:attrNameLst>
                                          <p:attrName>ppt_x</p:attrName>
                                        </p:attrNameLst>
                                      </p:cBhvr>
                                      <p:tavLst>
                                        <p:tav tm="0">
                                          <p:val>
                                            <p:strVal val="0-#ppt_w/2"/>
                                          </p:val>
                                        </p:tav>
                                        <p:tav tm="100000">
                                          <p:val>
                                            <p:strVal val="#ppt_x"/>
                                          </p:val>
                                        </p:tav>
                                      </p:tavLst>
                                    </p:anim>
                                    <p:anim calcmode="lin" valueType="num">
                                      <p:cBhvr additive="base">
                                        <p:cTn id="48" dur="500" fill="hold"/>
                                        <p:tgtEl>
                                          <p:spTgt spid="26832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68323"/>
                                        </p:tgtEl>
                                        <p:attrNameLst>
                                          <p:attrName>style.visibility</p:attrName>
                                        </p:attrNameLst>
                                      </p:cBhvr>
                                      <p:to>
                                        <p:strVal val="visible"/>
                                      </p:to>
                                    </p:set>
                                    <p:anim calcmode="lin" valueType="num">
                                      <p:cBhvr additive="base">
                                        <p:cTn id="51" dur="500" fill="hold"/>
                                        <p:tgtEl>
                                          <p:spTgt spid="268323"/>
                                        </p:tgtEl>
                                        <p:attrNameLst>
                                          <p:attrName>ppt_x</p:attrName>
                                        </p:attrNameLst>
                                      </p:cBhvr>
                                      <p:tavLst>
                                        <p:tav tm="0">
                                          <p:val>
                                            <p:strVal val="0-#ppt_w/2"/>
                                          </p:val>
                                        </p:tav>
                                        <p:tav tm="100000">
                                          <p:val>
                                            <p:strVal val="#ppt_x"/>
                                          </p:val>
                                        </p:tav>
                                      </p:tavLst>
                                    </p:anim>
                                    <p:anim calcmode="lin" valueType="num">
                                      <p:cBhvr additive="base">
                                        <p:cTn id="52" dur="500" fill="hold"/>
                                        <p:tgtEl>
                                          <p:spTgt spid="26832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68324"/>
                                        </p:tgtEl>
                                        <p:attrNameLst>
                                          <p:attrName>style.visibility</p:attrName>
                                        </p:attrNameLst>
                                      </p:cBhvr>
                                      <p:to>
                                        <p:strVal val="visible"/>
                                      </p:to>
                                    </p:set>
                                    <p:anim calcmode="lin" valueType="num">
                                      <p:cBhvr additive="base">
                                        <p:cTn id="55" dur="500" fill="hold"/>
                                        <p:tgtEl>
                                          <p:spTgt spid="268324"/>
                                        </p:tgtEl>
                                        <p:attrNameLst>
                                          <p:attrName>ppt_x</p:attrName>
                                        </p:attrNameLst>
                                      </p:cBhvr>
                                      <p:tavLst>
                                        <p:tav tm="0">
                                          <p:val>
                                            <p:strVal val="0-#ppt_w/2"/>
                                          </p:val>
                                        </p:tav>
                                        <p:tav tm="100000">
                                          <p:val>
                                            <p:strVal val="#ppt_x"/>
                                          </p:val>
                                        </p:tav>
                                      </p:tavLst>
                                    </p:anim>
                                    <p:anim calcmode="lin" valueType="num">
                                      <p:cBhvr additive="base">
                                        <p:cTn id="56" dur="500" fill="hold"/>
                                        <p:tgtEl>
                                          <p:spTgt spid="2683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8325"/>
                                        </p:tgtEl>
                                        <p:attrNameLst>
                                          <p:attrName>style.visibility</p:attrName>
                                        </p:attrNameLst>
                                      </p:cBhvr>
                                      <p:to>
                                        <p:strVal val="visible"/>
                                      </p:to>
                                    </p:set>
                                    <p:anim calcmode="lin" valueType="num">
                                      <p:cBhvr additive="base">
                                        <p:cTn id="59" dur="500" fill="hold"/>
                                        <p:tgtEl>
                                          <p:spTgt spid="268325"/>
                                        </p:tgtEl>
                                        <p:attrNameLst>
                                          <p:attrName>ppt_x</p:attrName>
                                        </p:attrNameLst>
                                      </p:cBhvr>
                                      <p:tavLst>
                                        <p:tav tm="0">
                                          <p:val>
                                            <p:strVal val="0-#ppt_w/2"/>
                                          </p:val>
                                        </p:tav>
                                        <p:tav tm="100000">
                                          <p:val>
                                            <p:strVal val="#ppt_x"/>
                                          </p:val>
                                        </p:tav>
                                      </p:tavLst>
                                    </p:anim>
                                    <p:anim calcmode="lin" valueType="num">
                                      <p:cBhvr additive="base">
                                        <p:cTn id="60" dur="500" fill="hold"/>
                                        <p:tgtEl>
                                          <p:spTgt spid="26832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8340"/>
                                        </p:tgtEl>
                                        <p:attrNameLst>
                                          <p:attrName>style.visibility</p:attrName>
                                        </p:attrNameLst>
                                      </p:cBhvr>
                                      <p:to>
                                        <p:strVal val="visible"/>
                                      </p:to>
                                    </p:set>
                                    <p:anim calcmode="lin" valueType="num">
                                      <p:cBhvr additive="base">
                                        <p:cTn id="65" dur="500" fill="hold"/>
                                        <p:tgtEl>
                                          <p:spTgt spid="268340"/>
                                        </p:tgtEl>
                                        <p:attrNameLst>
                                          <p:attrName>ppt_x</p:attrName>
                                        </p:attrNameLst>
                                      </p:cBhvr>
                                      <p:tavLst>
                                        <p:tav tm="0">
                                          <p:val>
                                            <p:strVal val="#ppt_x"/>
                                          </p:val>
                                        </p:tav>
                                        <p:tav tm="100000">
                                          <p:val>
                                            <p:strVal val="#ppt_x"/>
                                          </p:val>
                                        </p:tav>
                                      </p:tavLst>
                                    </p:anim>
                                    <p:anim calcmode="lin" valueType="num">
                                      <p:cBhvr additive="base">
                                        <p:cTn id="66" dur="500" fill="hold"/>
                                        <p:tgtEl>
                                          <p:spTgt spid="26834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68326"/>
                                        </p:tgtEl>
                                        <p:attrNameLst>
                                          <p:attrName>style.visibility</p:attrName>
                                        </p:attrNameLst>
                                      </p:cBhvr>
                                      <p:to>
                                        <p:strVal val="visible"/>
                                      </p:to>
                                    </p:set>
                                    <p:anim calcmode="lin" valueType="num">
                                      <p:cBhvr additive="base">
                                        <p:cTn id="69" dur="500" fill="hold"/>
                                        <p:tgtEl>
                                          <p:spTgt spid="268326"/>
                                        </p:tgtEl>
                                        <p:attrNameLst>
                                          <p:attrName>ppt_x</p:attrName>
                                        </p:attrNameLst>
                                      </p:cBhvr>
                                      <p:tavLst>
                                        <p:tav tm="0">
                                          <p:val>
                                            <p:strVal val="#ppt_x"/>
                                          </p:val>
                                        </p:tav>
                                        <p:tav tm="100000">
                                          <p:val>
                                            <p:strVal val="#ppt_x"/>
                                          </p:val>
                                        </p:tav>
                                      </p:tavLst>
                                    </p:anim>
                                    <p:anim calcmode="lin" valueType="num">
                                      <p:cBhvr additive="base">
                                        <p:cTn id="70" dur="500" fill="hold"/>
                                        <p:tgtEl>
                                          <p:spTgt spid="26832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68327"/>
                                        </p:tgtEl>
                                        <p:attrNameLst>
                                          <p:attrName>style.visibility</p:attrName>
                                        </p:attrNameLst>
                                      </p:cBhvr>
                                      <p:to>
                                        <p:strVal val="visible"/>
                                      </p:to>
                                    </p:set>
                                    <p:anim calcmode="lin" valueType="num">
                                      <p:cBhvr additive="base">
                                        <p:cTn id="73" dur="500" fill="hold"/>
                                        <p:tgtEl>
                                          <p:spTgt spid="268327"/>
                                        </p:tgtEl>
                                        <p:attrNameLst>
                                          <p:attrName>ppt_x</p:attrName>
                                        </p:attrNameLst>
                                      </p:cBhvr>
                                      <p:tavLst>
                                        <p:tav tm="0">
                                          <p:val>
                                            <p:strVal val="#ppt_x"/>
                                          </p:val>
                                        </p:tav>
                                        <p:tav tm="100000">
                                          <p:val>
                                            <p:strVal val="#ppt_x"/>
                                          </p:val>
                                        </p:tav>
                                      </p:tavLst>
                                    </p:anim>
                                    <p:anim calcmode="lin" valueType="num">
                                      <p:cBhvr additive="base">
                                        <p:cTn id="74" dur="500" fill="hold"/>
                                        <p:tgtEl>
                                          <p:spTgt spid="26832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8328"/>
                                        </p:tgtEl>
                                        <p:attrNameLst>
                                          <p:attrName>style.visibility</p:attrName>
                                        </p:attrNameLst>
                                      </p:cBhvr>
                                      <p:to>
                                        <p:strVal val="visible"/>
                                      </p:to>
                                    </p:set>
                                    <p:anim calcmode="lin" valueType="num">
                                      <p:cBhvr additive="base">
                                        <p:cTn id="77" dur="500" fill="hold"/>
                                        <p:tgtEl>
                                          <p:spTgt spid="268328"/>
                                        </p:tgtEl>
                                        <p:attrNameLst>
                                          <p:attrName>ppt_x</p:attrName>
                                        </p:attrNameLst>
                                      </p:cBhvr>
                                      <p:tavLst>
                                        <p:tav tm="0">
                                          <p:val>
                                            <p:strVal val="#ppt_x"/>
                                          </p:val>
                                        </p:tav>
                                        <p:tav tm="100000">
                                          <p:val>
                                            <p:strVal val="#ppt_x"/>
                                          </p:val>
                                        </p:tav>
                                      </p:tavLst>
                                    </p:anim>
                                    <p:anim calcmode="lin" valueType="num">
                                      <p:cBhvr additive="base">
                                        <p:cTn id="78" dur="500" fill="hold"/>
                                        <p:tgtEl>
                                          <p:spTgt spid="26832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8329"/>
                                        </p:tgtEl>
                                        <p:attrNameLst>
                                          <p:attrName>style.visibility</p:attrName>
                                        </p:attrNameLst>
                                      </p:cBhvr>
                                      <p:to>
                                        <p:strVal val="visible"/>
                                      </p:to>
                                    </p:set>
                                    <p:anim calcmode="lin" valueType="num">
                                      <p:cBhvr additive="base">
                                        <p:cTn id="81" dur="500" fill="hold"/>
                                        <p:tgtEl>
                                          <p:spTgt spid="268329"/>
                                        </p:tgtEl>
                                        <p:attrNameLst>
                                          <p:attrName>ppt_x</p:attrName>
                                        </p:attrNameLst>
                                      </p:cBhvr>
                                      <p:tavLst>
                                        <p:tav tm="0">
                                          <p:val>
                                            <p:strVal val="#ppt_x"/>
                                          </p:val>
                                        </p:tav>
                                        <p:tav tm="100000">
                                          <p:val>
                                            <p:strVal val="#ppt_x"/>
                                          </p:val>
                                        </p:tav>
                                      </p:tavLst>
                                    </p:anim>
                                    <p:anim calcmode="lin" valueType="num">
                                      <p:cBhvr additive="base">
                                        <p:cTn id="82" dur="500" fill="hold"/>
                                        <p:tgtEl>
                                          <p:spTgt spid="26832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68330"/>
                                        </p:tgtEl>
                                        <p:attrNameLst>
                                          <p:attrName>style.visibility</p:attrName>
                                        </p:attrNameLst>
                                      </p:cBhvr>
                                      <p:to>
                                        <p:strVal val="visible"/>
                                      </p:to>
                                    </p:set>
                                    <p:anim calcmode="lin" valueType="num">
                                      <p:cBhvr additive="base">
                                        <p:cTn id="85" dur="500" fill="hold"/>
                                        <p:tgtEl>
                                          <p:spTgt spid="268330"/>
                                        </p:tgtEl>
                                        <p:attrNameLst>
                                          <p:attrName>ppt_x</p:attrName>
                                        </p:attrNameLst>
                                      </p:cBhvr>
                                      <p:tavLst>
                                        <p:tav tm="0">
                                          <p:val>
                                            <p:strVal val="#ppt_x"/>
                                          </p:val>
                                        </p:tav>
                                        <p:tav tm="100000">
                                          <p:val>
                                            <p:strVal val="#ppt_x"/>
                                          </p:val>
                                        </p:tav>
                                      </p:tavLst>
                                    </p:anim>
                                    <p:anim calcmode="lin" valueType="num">
                                      <p:cBhvr additive="base">
                                        <p:cTn id="86" dur="500" fill="hold"/>
                                        <p:tgtEl>
                                          <p:spTgt spid="26833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68331"/>
                                        </p:tgtEl>
                                        <p:attrNameLst>
                                          <p:attrName>style.visibility</p:attrName>
                                        </p:attrNameLst>
                                      </p:cBhvr>
                                      <p:to>
                                        <p:strVal val="visible"/>
                                      </p:to>
                                    </p:set>
                                    <p:anim calcmode="lin" valueType="num">
                                      <p:cBhvr additive="base">
                                        <p:cTn id="89" dur="500" fill="hold"/>
                                        <p:tgtEl>
                                          <p:spTgt spid="268331"/>
                                        </p:tgtEl>
                                        <p:attrNameLst>
                                          <p:attrName>ppt_x</p:attrName>
                                        </p:attrNameLst>
                                      </p:cBhvr>
                                      <p:tavLst>
                                        <p:tav tm="0">
                                          <p:val>
                                            <p:strVal val="#ppt_x"/>
                                          </p:val>
                                        </p:tav>
                                        <p:tav tm="100000">
                                          <p:val>
                                            <p:strVal val="#ppt_x"/>
                                          </p:val>
                                        </p:tav>
                                      </p:tavLst>
                                    </p:anim>
                                    <p:anim calcmode="lin" valueType="num">
                                      <p:cBhvr additive="base">
                                        <p:cTn id="90" dur="500" fill="hold"/>
                                        <p:tgtEl>
                                          <p:spTgt spid="26833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68332"/>
                                        </p:tgtEl>
                                        <p:attrNameLst>
                                          <p:attrName>style.visibility</p:attrName>
                                        </p:attrNameLst>
                                      </p:cBhvr>
                                      <p:to>
                                        <p:strVal val="visible"/>
                                      </p:to>
                                    </p:set>
                                    <p:anim calcmode="lin" valueType="num">
                                      <p:cBhvr additive="base">
                                        <p:cTn id="93" dur="500" fill="hold"/>
                                        <p:tgtEl>
                                          <p:spTgt spid="268332"/>
                                        </p:tgtEl>
                                        <p:attrNameLst>
                                          <p:attrName>ppt_x</p:attrName>
                                        </p:attrNameLst>
                                      </p:cBhvr>
                                      <p:tavLst>
                                        <p:tav tm="0">
                                          <p:val>
                                            <p:strVal val="#ppt_x"/>
                                          </p:val>
                                        </p:tav>
                                        <p:tav tm="100000">
                                          <p:val>
                                            <p:strVal val="#ppt_x"/>
                                          </p:val>
                                        </p:tav>
                                      </p:tavLst>
                                    </p:anim>
                                    <p:anim calcmode="lin" valueType="num">
                                      <p:cBhvr additive="base">
                                        <p:cTn id="94" dur="500" fill="hold"/>
                                        <p:tgtEl>
                                          <p:spTgt spid="26833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68333"/>
                                        </p:tgtEl>
                                        <p:attrNameLst>
                                          <p:attrName>style.visibility</p:attrName>
                                        </p:attrNameLst>
                                      </p:cBhvr>
                                      <p:to>
                                        <p:strVal val="visible"/>
                                      </p:to>
                                    </p:set>
                                    <p:anim calcmode="lin" valueType="num">
                                      <p:cBhvr additive="base">
                                        <p:cTn id="97" dur="500" fill="hold"/>
                                        <p:tgtEl>
                                          <p:spTgt spid="268333"/>
                                        </p:tgtEl>
                                        <p:attrNameLst>
                                          <p:attrName>ppt_x</p:attrName>
                                        </p:attrNameLst>
                                      </p:cBhvr>
                                      <p:tavLst>
                                        <p:tav tm="0">
                                          <p:val>
                                            <p:strVal val="#ppt_x"/>
                                          </p:val>
                                        </p:tav>
                                        <p:tav tm="100000">
                                          <p:val>
                                            <p:strVal val="#ppt_x"/>
                                          </p:val>
                                        </p:tav>
                                      </p:tavLst>
                                    </p:anim>
                                    <p:anim calcmode="lin" valueType="num">
                                      <p:cBhvr additive="base">
                                        <p:cTn id="98" dur="500" fill="hold"/>
                                        <p:tgtEl>
                                          <p:spTgt spid="26833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68334"/>
                                        </p:tgtEl>
                                        <p:attrNameLst>
                                          <p:attrName>style.visibility</p:attrName>
                                        </p:attrNameLst>
                                      </p:cBhvr>
                                      <p:to>
                                        <p:strVal val="visible"/>
                                      </p:to>
                                    </p:set>
                                    <p:anim calcmode="lin" valueType="num">
                                      <p:cBhvr additive="base">
                                        <p:cTn id="101" dur="500" fill="hold"/>
                                        <p:tgtEl>
                                          <p:spTgt spid="268334"/>
                                        </p:tgtEl>
                                        <p:attrNameLst>
                                          <p:attrName>ppt_x</p:attrName>
                                        </p:attrNameLst>
                                      </p:cBhvr>
                                      <p:tavLst>
                                        <p:tav tm="0">
                                          <p:val>
                                            <p:strVal val="#ppt_x"/>
                                          </p:val>
                                        </p:tav>
                                        <p:tav tm="100000">
                                          <p:val>
                                            <p:strVal val="#ppt_x"/>
                                          </p:val>
                                        </p:tav>
                                      </p:tavLst>
                                    </p:anim>
                                    <p:anim calcmode="lin" valueType="num">
                                      <p:cBhvr additive="base">
                                        <p:cTn id="102" dur="500" fill="hold"/>
                                        <p:tgtEl>
                                          <p:spTgt spid="26833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68335"/>
                                        </p:tgtEl>
                                        <p:attrNameLst>
                                          <p:attrName>style.visibility</p:attrName>
                                        </p:attrNameLst>
                                      </p:cBhvr>
                                      <p:to>
                                        <p:strVal val="visible"/>
                                      </p:to>
                                    </p:set>
                                    <p:anim calcmode="lin" valueType="num">
                                      <p:cBhvr additive="base">
                                        <p:cTn id="105" dur="500" fill="hold"/>
                                        <p:tgtEl>
                                          <p:spTgt spid="268335"/>
                                        </p:tgtEl>
                                        <p:attrNameLst>
                                          <p:attrName>ppt_x</p:attrName>
                                        </p:attrNameLst>
                                      </p:cBhvr>
                                      <p:tavLst>
                                        <p:tav tm="0">
                                          <p:val>
                                            <p:strVal val="#ppt_x"/>
                                          </p:val>
                                        </p:tav>
                                        <p:tav tm="100000">
                                          <p:val>
                                            <p:strVal val="#ppt_x"/>
                                          </p:val>
                                        </p:tav>
                                      </p:tavLst>
                                    </p:anim>
                                    <p:anim calcmode="lin" valueType="num">
                                      <p:cBhvr additive="base">
                                        <p:cTn id="106" dur="500" fill="hold"/>
                                        <p:tgtEl>
                                          <p:spTgt spid="26833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68336"/>
                                        </p:tgtEl>
                                        <p:attrNameLst>
                                          <p:attrName>style.visibility</p:attrName>
                                        </p:attrNameLst>
                                      </p:cBhvr>
                                      <p:to>
                                        <p:strVal val="visible"/>
                                      </p:to>
                                    </p:set>
                                    <p:anim calcmode="lin" valueType="num">
                                      <p:cBhvr additive="base">
                                        <p:cTn id="109" dur="500" fill="hold"/>
                                        <p:tgtEl>
                                          <p:spTgt spid="268336"/>
                                        </p:tgtEl>
                                        <p:attrNameLst>
                                          <p:attrName>ppt_x</p:attrName>
                                        </p:attrNameLst>
                                      </p:cBhvr>
                                      <p:tavLst>
                                        <p:tav tm="0">
                                          <p:val>
                                            <p:strVal val="#ppt_x"/>
                                          </p:val>
                                        </p:tav>
                                        <p:tav tm="100000">
                                          <p:val>
                                            <p:strVal val="#ppt_x"/>
                                          </p:val>
                                        </p:tav>
                                      </p:tavLst>
                                    </p:anim>
                                    <p:anim calcmode="lin" valueType="num">
                                      <p:cBhvr additive="base">
                                        <p:cTn id="110" dur="500" fill="hold"/>
                                        <p:tgtEl>
                                          <p:spTgt spid="26833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68337"/>
                                        </p:tgtEl>
                                        <p:attrNameLst>
                                          <p:attrName>style.visibility</p:attrName>
                                        </p:attrNameLst>
                                      </p:cBhvr>
                                      <p:to>
                                        <p:strVal val="visible"/>
                                      </p:to>
                                    </p:set>
                                    <p:anim calcmode="lin" valueType="num">
                                      <p:cBhvr additive="base">
                                        <p:cTn id="113" dur="500" fill="hold"/>
                                        <p:tgtEl>
                                          <p:spTgt spid="268337"/>
                                        </p:tgtEl>
                                        <p:attrNameLst>
                                          <p:attrName>ppt_x</p:attrName>
                                        </p:attrNameLst>
                                      </p:cBhvr>
                                      <p:tavLst>
                                        <p:tav tm="0">
                                          <p:val>
                                            <p:strVal val="#ppt_x"/>
                                          </p:val>
                                        </p:tav>
                                        <p:tav tm="100000">
                                          <p:val>
                                            <p:strVal val="#ppt_x"/>
                                          </p:val>
                                        </p:tav>
                                      </p:tavLst>
                                    </p:anim>
                                    <p:anim calcmode="lin" valueType="num">
                                      <p:cBhvr additive="base">
                                        <p:cTn id="114" dur="500" fill="hold"/>
                                        <p:tgtEl>
                                          <p:spTgt spid="26833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68338"/>
                                        </p:tgtEl>
                                        <p:attrNameLst>
                                          <p:attrName>style.visibility</p:attrName>
                                        </p:attrNameLst>
                                      </p:cBhvr>
                                      <p:to>
                                        <p:strVal val="visible"/>
                                      </p:to>
                                    </p:set>
                                    <p:anim calcmode="lin" valueType="num">
                                      <p:cBhvr additive="base">
                                        <p:cTn id="117" dur="500" fill="hold"/>
                                        <p:tgtEl>
                                          <p:spTgt spid="268338"/>
                                        </p:tgtEl>
                                        <p:attrNameLst>
                                          <p:attrName>ppt_x</p:attrName>
                                        </p:attrNameLst>
                                      </p:cBhvr>
                                      <p:tavLst>
                                        <p:tav tm="0">
                                          <p:val>
                                            <p:strVal val="#ppt_x"/>
                                          </p:val>
                                        </p:tav>
                                        <p:tav tm="100000">
                                          <p:val>
                                            <p:strVal val="#ppt_x"/>
                                          </p:val>
                                        </p:tav>
                                      </p:tavLst>
                                    </p:anim>
                                    <p:anim calcmode="lin" valueType="num">
                                      <p:cBhvr additive="base">
                                        <p:cTn id="118" dur="500" fill="hold"/>
                                        <p:tgtEl>
                                          <p:spTgt spid="26833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68339"/>
                                        </p:tgtEl>
                                        <p:attrNameLst>
                                          <p:attrName>style.visibility</p:attrName>
                                        </p:attrNameLst>
                                      </p:cBhvr>
                                      <p:to>
                                        <p:strVal val="visible"/>
                                      </p:to>
                                    </p:set>
                                    <p:anim calcmode="lin" valueType="num">
                                      <p:cBhvr additive="base">
                                        <p:cTn id="121" dur="500" fill="hold"/>
                                        <p:tgtEl>
                                          <p:spTgt spid="268339"/>
                                        </p:tgtEl>
                                        <p:attrNameLst>
                                          <p:attrName>ppt_x</p:attrName>
                                        </p:attrNameLst>
                                      </p:cBhvr>
                                      <p:tavLst>
                                        <p:tav tm="0">
                                          <p:val>
                                            <p:strVal val="#ppt_x"/>
                                          </p:val>
                                        </p:tav>
                                        <p:tav tm="100000">
                                          <p:val>
                                            <p:strVal val="#ppt_x"/>
                                          </p:val>
                                        </p:tav>
                                      </p:tavLst>
                                    </p:anim>
                                    <p:anim calcmode="lin" valueType="num">
                                      <p:cBhvr additive="base">
                                        <p:cTn id="122" dur="500" fill="hold"/>
                                        <p:tgtEl>
                                          <p:spTgt spid="26833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68341"/>
                                        </p:tgtEl>
                                        <p:attrNameLst>
                                          <p:attrName>style.visibility</p:attrName>
                                        </p:attrNameLst>
                                      </p:cBhvr>
                                      <p:to>
                                        <p:strVal val="visible"/>
                                      </p:to>
                                    </p:set>
                                    <p:anim calcmode="lin" valueType="num">
                                      <p:cBhvr additive="base">
                                        <p:cTn id="125" dur="500" fill="hold"/>
                                        <p:tgtEl>
                                          <p:spTgt spid="268341"/>
                                        </p:tgtEl>
                                        <p:attrNameLst>
                                          <p:attrName>ppt_x</p:attrName>
                                        </p:attrNameLst>
                                      </p:cBhvr>
                                      <p:tavLst>
                                        <p:tav tm="0">
                                          <p:val>
                                            <p:strVal val="#ppt_x"/>
                                          </p:val>
                                        </p:tav>
                                        <p:tav tm="100000">
                                          <p:val>
                                            <p:strVal val="#ppt_x"/>
                                          </p:val>
                                        </p:tav>
                                      </p:tavLst>
                                    </p:anim>
                                    <p:anim calcmode="lin" valueType="num">
                                      <p:cBhvr additive="base">
                                        <p:cTn id="126" dur="500" fill="hold"/>
                                        <p:tgtEl>
                                          <p:spTgt spid="26834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68342"/>
                                        </p:tgtEl>
                                        <p:attrNameLst>
                                          <p:attrName>style.visibility</p:attrName>
                                        </p:attrNameLst>
                                      </p:cBhvr>
                                      <p:to>
                                        <p:strVal val="visible"/>
                                      </p:to>
                                    </p:set>
                                    <p:anim calcmode="lin" valueType="num">
                                      <p:cBhvr additive="base">
                                        <p:cTn id="129" dur="500" fill="hold"/>
                                        <p:tgtEl>
                                          <p:spTgt spid="268342"/>
                                        </p:tgtEl>
                                        <p:attrNameLst>
                                          <p:attrName>ppt_x</p:attrName>
                                        </p:attrNameLst>
                                      </p:cBhvr>
                                      <p:tavLst>
                                        <p:tav tm="0">
                                          <p:val>
                                            <p:strVal val="#ppt_x"/>
                                          </p:val>
                                        </p:tav>
                                        <p:tav tm="100000">
                                          <p:val>
                                            <p:strVal val="#ppt_x"/>
                                          </p:val>
                                        </p:tav>
                                      </p:tavLst>
                                    </p:anim>
                                    <p:anim calcmode="lin" valueType="num">
                                      <p:cBhvr additive="base">
                                        <p:cTn id="130" dur="500" fill="hold"/>
                                        <p:tgtEl>
                                          <p:spTgt spid="26834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68344"/>
                                        </p:tgtEl>
                                        <p:attrNameLst>
                                          <p:attrName>style.visibility</p:attrName>
                                        </p:attrNameLst>
                                      </p:cBhvr>
                                      <p:to>
                                        <p:strVal val="visible"/>
                                      </p:to>
                                    </p:set>
                                    <p:anim calcmode="lin" valueType="num">
                                      <p:cBhvr additive="base">
                                        <p:cTn id="133" dur="500" fill="hold"/>
                                        <p:tgtEl>
                                          <p:spTgt spid="268344"/>
                                        </p:tgtEl>
                                        <p:attrNameLst>
                                          <p:attrName>ppt_x</p:attrName>
                                        </p:attrNameLst>
                                      </p:cBhvr>
                                      <p:tavLst>
                                        <p:tav tm="0">
                                          <p:val>
                                            <p:strVal val="#ppt_x"/>
                                          </p:val>
                                        </p:tav>
                                        <p:tav tm="100000">
                                          <p:val>
                                            <p:strVal val="#ppt_x"/>
                                          </p:val>
                                        </p:tav>
                                      </p:tavLst>
                                    </p:anim>
                                    <p:anim calcmode="lin" valueType="num">
                                      <p:cBhvr additive="base">
                                        <p:cTn id="134" dur="500" fill="hold"/>
                                        <p:tgtEl>
                                          <p:spTgt spid="268344"/>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68345"/>
                                        </p:tgtEl>
                                        <p:attrNameLst>
                                          <p:attrName>style.visibility</p:attrName>
                                        </p:attrNameLst>
                                      </p:cBhvr>
                                      <p:to>
                                        <p:strVal val="visible"/>
                                      </p:to>
                                    </p:set>
                                    <p:anim calcmode="lin" valueType="num">
                                      <p:cBhvr additive="base">
                                        <p:cTn id="137" dur="500" fill="hold"/>
                                        <p:tgtEl>
                                          <p:spTgt spid="268345"/>
                                        </p:tgtEl>
                                        <p:attrNameLst>
                                          <p:attrName>ppt_x</p:attrName>
                                        </p:attrNameLst>
                                      </p:cBhvr>
                                      <p:tavLst>
                                        <p:tav tm="0">
                                          <p:val>
                                            <p:strVal val="#ppt_x"/>
                                          </p:val>
                                        </p:tav>
                                        <p:tav tm="100000">
                                          <p:val>
                                            <p:strVal val="#ppt_x"/>
                                          </p:val>
                                        </p:tav>
                                      </p:tavLst>
                                    </p:anim>
                                    <p:anim calcmode="lin" valueType="num">
                                      <p:cBhvr additive="base">
                                        <p:cTn id="138" dur="500" fill="hold"/>
                                        <p:tgtEl>
                                          <p:spTgt spid="26834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68346"/>
                                        </p:tgtEl>
                                        <p:attrNameLst>
                                          <p:attrName>style.visibility</p:attrName>
                                        </p:attrNameLst>
                                      </p:cBhvr>
                                      <p:to>
                                        <p:strVal val="visible"/>
                                      </p:to>
                                    </p:set>
                                    <p:anim calcmode="lin" valueType="num">
                                      <p:cBhvr additive="base">
                                        <p:cTn id="141" dur="500" fill="hold"/>
                                        <p:tgtEl>
                                          <p:spTgt spid="268346"/>
                                        </p:tgtEl>
                                        <p:attrNameLst>
                                          <p:attrName>ppt_x</p:attrName>
                                        </p:attrNameLst>
                                      </p:cBhvr>
                                      <p:tavLst>
                                        <p:tav tm="0">
                                          <p:val>
                                            <p:strVal val="#ppt_x"/>
                                          </p:val>
                                        </p:tav>
                                        <p:tav tm="100000">
                                          <p:val>
                                            <p:strVal val="#ppt_x"/>
                                          </p:val>
                                        </p:tav>
                                      </p:tavLst>
                                    </p:anim>
                                    <p:anim calcmode="lin" valueType="num">
                                      <p:cBhvr additive="base">
                                        <p:cTn id="142" dur="500" fill="hold"/>
                                        <p:tgtEl>
                                          <p:spTgt spid="26834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68347"/>
                                        </p:tgtEl>
                                        <p:attrNameLst>
                                          <p:attrName>style.visibility</p:attrName>
                                        </p:attrNameLst>
                                      </p:cBhvr>
                                      <p:to>
                                        <p:strVal val="visible"/>
                                      </p:to>
                                    </p:set>
                                    <p:anim calcmode="lin" valueType="num">
                                      <p:cBhvr additive="base">
                                        <p:cTn id="145" dur="500" fill="hold"/>
                                        <p:tgtEl>
                                          <p:spTgt spid="268347"/>
                                        </p:tgtEl>
                                        <p:attrNameLst>
                                          <p:attrName>ppt_x</p:attrName>
                                        </p:attrNameLst>
                                      </p:cBhvr>
                                      <p:tavLst>
                                        <p:tav tm="0">
                                          <p:val>
                                            <p:strVal val="#ppt_x"/>
                                          </p:val>
                                        </p:tav>
                                        <p:tav tm="100000">
                                          <p:val>
                                            <p:strVal val="#ppt_x"/>
                                          </p:val>
                                        </p:tav>
                                      </p:tavLst>
                                    </p:anim>
                                    <p:anim calcmode="lin" valueType="num">
                                      <p:cBhvr additive="base">
                                        <p:cTn id="146" dur="500" fill="hold"/>
                                        <p:tgtEl>
                                          <p:spTgt spid="26834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68348"/>
                                        </p:tgtEl>
                                        <p:attrNameLst>
                                          <p:attrName>style.visibility</p:attrName>
                                        </p:attrNameLst>
                                      </p:cBhvr>
                                      <p:to>
                                        <p:strVal val="visible"/>
                                      </p:to>
                                    </p:set>
                                    <p:anim calcmode="lin" valueType="num">
                                      <p:cBhvr additive="base">
                                        <p:cTn id="149" dur="500" fill="hold"/>
                                        <p:tgtEl>
                                          <p:spTgt spid="268348"/>
                                        </p:tgtEl>
                                        <p:attrNameLst>
                                          <p:attrName>ppt_x</p:attrName>
                                        </p:attrNameLst>
                                      </p:cBhvr>
                                      <p:tavLst>
                                        <p:tav tm="0">
                                          <p:val>
                                            <p:strVal val="#ppt_x"/>
                                          </p:val>
                                        </p:tav>
                                        <p:tav tm="100000">
                                          <p:val>
                                            <p:strVal val="#ppt_x"/>
                                          </p:val>
                                        </p:tav>
                                      </p:tavLst>
                                    </p:anim>
                                    <p:anim calcmode="lin" valueType="num">
                                      <p:cBhvr additive="base">
                                        <p:cTn id="150" dur="500" fill="hold"/>
                                        <p:tgtEl>
                                          <p:spTgt spid="26834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68349"/>
                                        </p:tgtEl>
                                        <p:attrNameLst>
                                          <p:attrName>style.visibility</p:attrName>
                                        </p:attrNameLst>
                                      </p:cBhvr>
                                      <p:to>
                                        <p:strVal val="visible"/>
                                      </p:to>
                                    </p:set>
                                    <p:anim calcmode="lin" valueType="num">
                                      <p:cBhvr additive="base">
                                        <p:cTn id="153" dur="500" fill="hold"/>
                                        <p:tgtEl>
                                          <p:spTgt spid="268349"/>
                                        </p:tgtEl>
                                        <p:attrNameLst>
                                          <p:attrName>ppt_x</p:attrName>
                                        </p:attrNameLst>
                                      </p:cBhvr>
                                      <p:tavLst>
                                        <p:tav tm="0">
                                          <p:val>
                                            <p:strVal val="#ppt_x"/>
                                          </p:val>
                                        </p:tav>
                                        <p:tav tm="100000">
                                          <p:val>
                                            <p:strVal val="#ppt_x"/>
                                          </p:val>
                                        </p:tav>
                                      </p:tavLst>
                                    </p:anim>
                                    <p:anim calcmode="lin" valueType="num">
                                      <p:cBhvr additive="base">
                                        <p:cTn id="154" dur="500" fill="hold"/>
                                        <p:tgtEl>
                                          <p:spTgt spid="26834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68350"/>
                                        </p:tgtEl>
                                        <p:attrNameLst>
                                          <p:attrName>style.visibility</p:attrName>
                                        </p:attrNameLst>
                                      </p:cBhvr>
                                      <p:to>
                                        <p:strVal val="visible"/>
                                      </p:to>
                                    </p:set>
                                    <p:anim calcmode="lin" valueType="num">
                                      <p:cBhvr additive="base">
                                        <p:cTn id="157" dur="500" fill="hold"/>
                                        <p:tgtEl>
                                          <p:spTgt spid="268350"/>
                                        </p:tgtEl>
                                        <p:attrNameLst>
                                          <p:attrName>ppt_x</p:attrName>
                                        </p:attrNameLst>
                                      </p:cBhvr>
                                      <p:tavLst>
                                        <p:tav tm="0">
                                          <p:val>
                                            <p:strVal val="#ppt_x"/>
                                          </p:val>
                                        </p:tav>
                                        <p:tav tm="100000">
                                          <p:val>
                                            <p:strVal val="#ppt_x"/>
                                          </p:val>
                                        </p:tav>
                                      </p:tavLst>
                                    </p:anim>
                                    <p:anim calcmode="lin" valueType="num">
                                      <p:cBhvr additive="base">
                                        <p:cTn id="158" dur="500" fill="hold"/>
                                        <p:tgtEl>
                                          <p:spTgt spid="26835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68351"/>
                                        </p:tgtEl>
                                        <p:attrNameLst>
                                          <p:attrName>style.visibility</p:attrName>
                                        </p:attrNameLst>
                                      </p:cBhvr>
                                      <p:to>
                                        <p:strVal val="visible"/>
                                      </p:to>
                                    </p:set>
                                    <p:anim calcmode="lin" valueType="num">
                                      <p:cBhvr additive="base">
                                        <p:cTn id="161" dur="500" fill="hold"/>
                                        <p:tgtEl>
                                          <p:spTgt spid="268351"/>
                                        </p:tgtEl>
                                        <p:attrNameLst>
                                          <p:attrName>ppt_x</p:attrName>
                                        </p:attrNameLst>
                                      </p:cBhvr>
                                      <p:tavLst>
                                        <p:tav tm="0">
                                          <p:val>
                                            <p:strVal val="#ppt_x"/>
                                          </p:val>
                                        </p:tav>
                                        <p:tav tm="100000">
                                          <p:val>
                                            <p:strVal val="#ppt_x"/>
                                          </p:val>
                                        </p:tav>
                                      </p:tavLst>
                                    </p:anim>
                                    <p:anim calcmode="lin" valueType="num">
                                      <p:cBhvr additive="base">
                                        <p:cTn id="162" dur="500" fill="hold"/>
                                        <p:tgtEl>
                                          <p:spTgt spid="26835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68352"/>
                                        </p:tgtEl>
                                        <p:attrNameLst>
                                          <p:attrName>style.visibility</p:attrName>
                                        </p:attrNameLst>
                                      </p:cBhvr>
                                      <p:to>
                                        <p:strVal val="visible"/>
                                      </p:to>
                                    </p:set>
                                    <p:anim calcmode="lin" valueType="num">
                                      <p:cBhvr additive="base">
                                        <p:cTn id="165" dur="500" fill="hold"/>
                                        <p:tgtEl>
                                          <p:spTgt spid="268352"/>
                                        </p:tgtEl>
                                        <p:attrNameLst>
                                          <p:attrName>ppt_x</p:attrName>
                                        </p:attrNameLst>
                                      </p:cBhvr>
                                      <p:tavLst>
                                        <p:tav tm="0">
                                          <p:val>
                                            <p:strVal val="#ppt_x"/>
                                          </p:val>
                                        </p:tav>
                                        <p:tav tm="100000">
                                          <p:val>
                                            <p:strVal val="#ppt_x"/>
                                          </p:val>
                                        </p:tav>
                                      </p:tavLst>
                                    </p:anim>
                                    <p:anim calcmode="lin" valueType="num">
                                      <p:cBhvr additive="base">
                                        <p:cTn id="166" dur="500" fill="hold"/>
                                        <p:tgtEl>
                                          <p:spTgt spid="2683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68353"/>
                                        </p:tgtEl>
                                        <p:attrNameLst>
                                          <p:attrName>style.visibility</p:attrName>
                                        </p:attrNameLst>
                                      </p:cBhvr>
                                      <p:to>
                                        <p:strVal val="visible"/>
                                      </p:to>
                                    </p:set>
                                    <p:anim calcmode="lin" valueType="num">
                                      <p:cBhvr additive="base">
                                        <p:cTn id="169" dur="500" fill="hold"/>
                                        <p:tgtEl>
                                          <p:spTgt spid="268353"/>
                                        </p:tgtEl>
                                        <p:attrNameLst>
                                          <p:attrName>ppt_x</p:attrName>
                                        </p:attrNameLst>
                                      </p:cBhvr>
                                      <p:tavLst>
                                        <p:tav tm="0">
                                          <p:val>
                                            <p:strVal val="#ppt_x"/>
                                          </p:val>
                                        </p:tav>
                                        <p:tav tm="100000">
                                          <p:val>
                                            <p:strVal val="#ppt_x"/>
                                          </p:val>
                                        </p:tav>
                                      </p:tavLst>
                                    </p:anim>
                                    <p:anim calcmode="lin" valueType="num">
                                      <p:cBhvr additive="base">
                                        <p:cTn id="170" dur="500" fill="hold"/>
                                        <p:tgtEl>
                                          <p:spTgt spid="26835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68354"/>
                                        </p:tgtEl>
                                        <p:attrNameLst>
                                          <p:attrName>style.visibility</p:attrName>
                                        </p:attrNameLst>
                                      </p:cBhvr>
                                      <p:to>
                                        <p:strVal val="visible"/>
                                      </p:to>
                                    </p:set>
                                    <p:anim calcmode="lin" valueType="num">
                                      <p:cBhvr additive="base">
                                        <p:cTn id="173" dur="500" fill="hold"/>
                                        <p:tgtEl>
                                          <p:spTgt spid="268354"/>
                                        </p:tgtEl>
                                        <p:attrNameLst>
                                          <p:attrName>ppt_x</p:attrName>
                                        </p:attrNameLst>
                                      </p:cBhvr>
                                      <p:tavLst>
                                        <p:tav tm="0">
                                          <p:val>
                                            <p:strVal val="#ppt_x"/>
                                          </p:val>
                                        </p:tav>
                                        <p:tav tm="100000">
                                          <p:val>
                                            <p:strVal val="#ppt_x"/>
                                          </p:val>
                                        </p:tav>
                                      </p:tavLst>
                                    </p:anim>
                                    <p:anim calcmode="lin" valueType="num">
                                      <p:cBhvr additive="base">
                                        <p:cTn id="174" dur="500" fill="hold"/>
                                        <p:tgtEl>
                                          <p:spTgt spid="26835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68355"/>
                                        </p:tgtEl>
                                        <p:attrNameLst>
                                          <p:attrName>style.visibility</p:attrName>
                                        </p:attrNameLst>
                                      </p:cBhvr>
                                      <p:to>
                                        <p:strVal val="visible"/>
                                      </p:to>
                                    </p:set>
                                    <p:anim calcmode="lin" valueType="num">
                                      <p:cBhvr additive="base">
                                        <p:cTn id="177" dur="500" fill="hold"/>
                                        <p:tgtEl>
                                          <p:spTgt spid="268355"/>
                                        </p:tgtEl>
                                        <p:attrNameLst>
                                          <p:attrName>ppt_x</p:attrName>
                                        </p:attrNameLst>
                                      </p:cBhvr>
                                      <p:tavLst>
                                        <p:tav tm="0">
                                          <p:val>
                                            <p:strVal val="#ppt_x"/>
                                          </p:val>
                                        </p:tav>
                                        <p:tav tm="100000">
                                          <p:val>
                                            <p:strVal val="#ppt_x"/>
                                          </p:val>
                                        </p:tav>
                                      </p:tavLst>
                                    </p:anim>
                                    <p:anim calcmode="lin" valueType="num">
                                      <p:cBhvr additive="base">
                                        <p:cTn id="178" dur="500" fill="hold"/>
                                        <p:tgtEl>
                                          <p:spTgt spid="26835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68356"/>
                                        </p:tgtEl>
                                        <p:attrNameLst>
                                          <p:attrName>style.visibility</p:attrName>
                                        </p:attrNameLst>
                                      </p:cBhvr>
                                      <p:to>
                                        <p:strVal val="visible"/>
                                      </p:to>
                                    </p:set>
                                    <p:anim calcmode="lin" valueType="num">
                                      <p:cBhvr additive="base">
                                        <p:cTn id="181" dur="500" fill="hold"/>
                                        <p:tgtEl>
                                          <p:spTgt spid="268356"/>
                                        </p:tgtEl>
                                        <p:attrNameLst>
                                          <p:attrName>ppt_x</p:attrName>
                                        </p:attrNameLst>
                                      </p:cBhvr>
                                      <p:tavLst>
                                        <p:tav tm="0">
                                          <p:val>
                                            <p:strVal val="#ppt_x"/>
                                          </p:val>
                                        </p:tav>
                                        <p:tav tm="100000">
                                          <p:val>
                                            <p:strVal val="#ppt_x"/>
                                          </p:val>
                                        </p:tav>
                                      </p:tavLst>
                                    </p:anim>
                                    <p:anim calcmode="lin" valueType="num">
                                      <p:cBhvr additive="base">
                                        <p:cTn id="182" dur="500" fill="hold"/>
                                        <p:tgtEl>
                                          <p:spTgt spid="26835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68357"/>
                                        </p:tgtEl>
                                        <p:attrNameLst>
                                          <p:attrName>style.visibility</p:attrName>
                                        </p:attrNameLst>
                                      </p:cBhvr>
                                      <p:to>
                                        <p:strVal val="visible"/>
                                      </p:to>
                                    </p:set>
                                    <p:anim calcmode="lin" valueType="num">
                                      <p:cBhvr additive="base">
                                        <p:cTn id="185" dur="500" fill="hold"/>
                                        <p:tgtEl>
                                          <p:spTgt spid="268357"/>
                                        </p:tgtEl>
                                        <p:attrNameLst>
                                          <p:attrName>ppt_x</p:attrName>
                                        </p:attrNameLst>
                                      </p:cBhvr>
                                      <p:tavLst>
                                        <p:tav tm="0">
                                          <p:val>
                                            <p:strVal val="#ppt_x"/>
                                          </p:val>
                                        </p:tav>
                                        <p:tav tm="100000">
                                          <p:val>
                                            <p:strVal val="#ppt_x"/>
                                          </p:val>
                                        </p:tav>
                                      </p:tavLst>
                                    </p:anim>
                                    <p:anim calcmode="lin" valueType="num">
                                      <p:cBhvr additive="base">
                                        <p:cTn id="186" dur="500" fill="hold"/>
                                        <p:tgtEl>
                                          <p:spTgt spid="26835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68358"/>
                                        </p:tgtEl>
                                        <p:attrNameLst>
                                          <p:attrName>style.visibility</p:attrName>
                                        </p:attrNameLst>
                                      </p:cBhvr>
                                      <p:to>
                                        <p:strVal val="visible"/>
                                      </p:to>
                                    </p:set>
                                    <p:anim calcmode="lin" valueType="num">
                                      <p:cBhvr additive="base">
                                        <p:cTn id="189" dur="500" fill="hold"/>
                                        <p:tgtEl>
                                          <p:spTgt spid="268358"/>
                                        </p:tgtEl>
                                        <p:attrNameLst>
                                          <p:attrName>ppt_x</p:attrName>
                                        </p:attrNameLst>
                                      </p:cBhvr>
                                      <p:tavLst>
                                        <p:tav tm="0">
                                          <p:val>
                                            <p:strVal val="#ppt_x"/>
                                          </p:val>
                                        </p:tav>
                                        <p:tav tm="100000">
                                          <p:val>
                                            <p:strVal val="#ppt_x"/>
                                          </p:val>
                                        </p:tav>
                                      </p:tavLst>
                                    </p:anim>
                                    <p:anim calcmode="lin" valueType="num">
                                      <p:cBhvr additive="base">
                                        <p:cTn id="190" dur="500" fill="hold"/>
                                        <p:tgtEl>
                                          <p:spTgt spid="26835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68359"/>
                                        </p:tgtEl>
                                        <p:attrNameLst>
                                          <p:attrName>style.visibility</p:attrName>
                                        </p:attrNameLst>
                                      </p:cBhvr>
                                      <p:to>
                                        <p:strVal val="visible"/>
                                      </p:to>
                                    </p:set>
                                    <p:anim calcmode="lin" valueType="num">
                                      <p:cBhvr additive="base">
                                        <p:cTn id="193" dur="500" fill="hold"/>
                                        <p:tgtEl>
                                          <p:spTgt spid="268359"/>
                                        </p:tgtEl>
                                        <p:attrNameLst>
                                          <p:attrName>ppt_x</p:attrName>
                                        </p:attrNameLst>
                                      </p:cBhvr>
                                      <p:tavLst>
                                        <p:tav tm="0">
                                          <p:val>
                                            <p:strVal val="#ppt_x"/>
                                          </p:val>
                                        </p:tav>
                                        <p:tav tm="100000">
                                          <p:val>
                                            <p:strVal val="#ppt_x"/>
                                          </p:val>
                                        </p:tav>
                                      </p:tavLst>
                                    </p:anim>
                                    <p:anim calcmode="lin" valueType="num">
                                      <p:cBhvr additive="base">
                                        <p:cTn id="194" dur="500" fill="hold"/>
                                        <p:tgtEl>
                                          <p:spTgt spid="268359"/>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268360"/>
                                        </p:tgtEl>
                                        <p:attrNameLst>
                                          <p:attrName>style.visibility</p:attrName>
                                        </p:attrNameLst>
                                      </p:cBhvr>
                                      <p:to>
                                        <p:strVal val="visible"/>
                                      </p:to>
                                    </p:set>
                                    <p:anim calcmode="lin" valueType="num">
                                      <p:cBhvr additive="base">
                                        <p:cTn id="197" dur="500" fill="hold"/>
                                        <p:tgtEl>
                                          <p:spTgt spid="268360"/>
                                        </p:tgtEl>
                                        <p:attrNameLst>
                                          <p:attrName>ppt_x</p:attrName>
                                        </p:attrNameLst>
                                      </p:cBhvr>
                                      <p:tavLst>
                                        <p:tav tm="0">
                                          <p:val>
                                            <p:strVal val="#ppt_x"/>
                                          </p:val>
                                        </p:tav>
                                        <p:tav tm="100000">
                                          <p:val>
                                            <p:strVal val="#ppt_x"/>
                                          </p:val>
                                        </p:tav>
                                      </p:tavLst>
                                    </p:anim>
                                    <p:anim calcmode="lin" valueType="num">
                                      <p:cBhvr additive="base">
                                        <p:cTn id="198" dur="500" fill="hold"/>
                                        <p:tgtEl>
                                          <p:spTgt spid="268360"/>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68361"/>
                                        </p:tgtEl>
                                        <p:attrNameLst>
                                          <p:attrName>style.visibility</p:attrName>
                                        </p:attrNameLst>
                                      </p:cBhvr>
                                      <p:to>
                                        <p:strVal val="visible"/>
                                      </p:to>
                                    </p:set>
                                    <p:anim calcmode="lin" valueType="num">
                                      <p:cBhvr additive="base">
                                        <p:cTn id="201" dur="500" fill="hold"/>
                                        <p:tgtEl>
                                          <p:spTgt spid="268361"/>
                                        </p:tgtEl>
                                        <p:attrNameLst>
                                          <p:attrName>ppt_x</p:attrName>
                                        </p:attrNameLst>
                                      </p:cBhvr>
                                      <p:tavLst>
                                        <p:tav tm="0">
                                          <p:val>
                                            <p:strVal val="#ppt_x"/>
                                          </p:val>
                                        </p:tav>
                                        <p:tav tm="100000">
                                          <p:val>
                                            <p:strVal val="#ppt_x"/>
                                          </p:val>
                                        </p:tav>
                                      </p:tavLst>
                                    </p:anim>
                                    <p:anim calcmode="lin" valueType="num">
                                      <p:cBhvr additive="base">
                                        <p:cTn id="202" dur="500" fill="hold"/>
                                        <p:tgtEl>
                                          <p:spTgt spid="268361"/>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68362"/>
                                        </p:tgtEl>
                                        <p:attrNameLst>
                                          <p:attrName>style.visibility</p:attrName>
                                        </p:attrNameLst>
                                      </p:cBhvr>
                                      <p:to>
                                        <p:strVal val="visible"/>
                                      </p:to>
                                    </p:set>
                                    <p:anim calcmode="lin" valueType="num">
                                      <p:cBhvr additive="base">
                                        <p:cTn id="205" dur="500" fill="hold"/>
                                        <p:tgtEl>
                                          <p:spTgt spid="268362"/>
                                        </p:tgtEl>
                                        <p:attrNameLst>
                                          <p:attrName>ppt_x</p:attrName>
                                        </p:attrNameLst>
                                      </p:cBhvr>
                                      <p:tavLst>
                                        <p:tav tm="0">
                                          <p:val>
                                            <p:strVal val="#ppt_x"/>
                                          </p:val>
                                        </p:tav>
                                        <p:tav tm="100000">
                                          <p:val>
                                            <p:strVal val="#ppt_x"/>
                                          </p:val>
                                        </p:tav>
                                      </p:tavLst>
                                    </p:anim>
                                    <p:anim calcmode="lin" valueType="num">
                                      <p:cBhvr additive="base">
                                        <p:cTn id="206" dur="500" fill="hold"/>
                                        <p:tgtEl>
                                          <p:spTgt spid="268362"/>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268363"/>
                                        </p:tgtEl>
                                        <p:attrNameLst>
                                          <p:attrName>style.visibility</p:attrName>
                                        </p:attrNameLst>
                                      </p:cBhvr>
                                      <p:to>
                                        <p:strVal val="visible"/>
                                      </p:to>
                                    </p:set>
                                    <p:anim calcmode="lin" valueType="num">
                                      <p:cBhvr additive="base">
                                        <p:cTn id="209" dur="500" fill="hold"/>
                                        <p:tgtEl>
                                          <p:spTgt spid="268363"/>
                                        </p:tgtEl>
                                        <p:attrNameLst>
                                          <p:attrName>ppt_x</p:attrName>
                                        </p:attrNameLst>
                                      </p:cBhvr>
                                      <p:tavLst>
                                        <p:tav tm="0">
                                          <p:val>
                                            <p:strVal val="#ppt_x"/>
                                          </p:val>
                                        </p:tav>
                                        <p:tav tm="100000">
                                          <p:val>
                                            <p:strVal val="#ppt_x"/>
                                          </p:val>
                                        </p:tav>
                                      </p:tavLst>
                                    </p:anim>
                                    <p:anim calcmode="lin" valueType="num">
                                      <p:cBhvr additive="base">
                                        <p:cTn id="210" dur="500" fill="hold"/>
                                        <p:tgtEl>
                                          <p:spTgt spid="268363"/>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268364"/>
                                        </p:tgtEl>
                                        <p:attrNameLst>
                                          <p:attrName>style.visibility</p:attrName>
                                        </p:attrNameLst>
                                      </p:cBhvr>
                                      <p:to>
                                        <p:strVal val="visible"/>
                                      </p:to>
                                    </p:set>
                                    <p:anim calcmode="lin" valueType="num">
                                      <p:cBhvr additive="base">
                                        <p:cTn id="213" dur="500" fill="hold"/>
                                        <p:tgtEl>
                                          <p:spTgt spid="268364"/>
                                        </p:tgtEl>
                                        <p:attrNameLst>
                                          <p:attrName>ppt_x</p:attrName>
                                        </p:attrNameLst>
                                      </p:cBhvr>
                                      <p:tavLst>
                                        <p:tav tm="0">
                                          <p:val>
                                            <p:strVal val="#ppt_x"/>
                                          </p:val>
                                        </p:tav>
                                        <p:tav tm="100000">
                                          <p:val>
                                            <p:strVal val="#ppt_x"/>
                                          </p:val>
                                        </p:tav>
                                      </p:tavLst>
                                    </p:anim>
                                    <p:anim calcmode="lin" valueType="num">
                                      <p:cBhvr additive="base">
                                        <p:cTn id="214" dur="500" fill="hold"/>
                                        <p:tgtEl>
                                          <p:spTgt spid="268364"/>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268365"/>
                                        </p:tgtEl>
                                        <p:attrNameLst>
                                          <p:attrName>style.visibility</p:attrName>
                                        </p:attrNameLst>
                                      </p:cBhvr>
                                      <p:to>
                                        <p:strVal val="visible"/>
                                      </p:to>
                                    </p:set>
                                    <p:anim calcmode="lin" valueType="num">
                                      <p:cBhvr additive="base">
                                        <p:cTn id="217" dur="500" fill="hold"/>
                                        <p:tgtEl>
                                          <p:spTgt spid="268365"/>
                                        </p:tgtEl>
                                        <p:attrNameLst>
                                          <p:attrName>ppt_x</p:attrName>
                                        </p:attrNameLst>
                                      </p:cBhvr>
                                      <p:tavLst>
                                        <p:tav tm="0">
                                          <p:val>
                                            <p:strVal val="#ppt_x"/>
                                          </p:val>
                                        </p:tav>
                                        <p:tav tm="100000">
                                          <p:val>
                                            <p:strVal val="#ppt_x"/>
                                          </p:val>
                                        </p:tav>
                                      </p:tavLst>
                                    </p:anim>
                                    <p:anim calcmode="lin" valueType="num">
                                      <p:cBhvr additive="base">
                                        <p:cTn id="218" dur="500" fill="hold"/>
                                        <p:tgtEl>
                                          <p:spTgt spid="268365"/>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68366"/>
                                        </p:tgtEl>
                                        <p:attrNameLst>
                                          <p:attrName>style.visibility</p:attrName>
                                        </p:attrNameLst>
                                      </p:cBhvr>
                                      <p:to>
                                        <p:strVal val="visible"/>
                                      </p:to>
                                    </p:set>
                                    <p:anim calcmode="lin" valueType="num">
                                      <p:cBhvr additive="base">
                                        <p:cTn id="221" dur="500" fill="hold"/>
                                        <p:tgtEl>
                                          <p:spTgt spid="268366"/>
                                        </p:tgtEl>
                                        <p:attrNameLst>
                                          <p:attrName>ppt_x</p:attrName>
                                        </p:attrNameLst>
                                      </p:cBhvr>
                                      <p:tavLst>
                                        <p:tav tm="0">
                                          <p:val>
                                            <p:strVal val="#ppt_x"/>
                                          </p:val>
                                        </p:tav>
                                        <p:tav tm="100000">
                                          <p:val>
                                            <p:strVal val="#ppt_x"/>
                                          </p:val>
                                        </p:tav>
                                      </p:tavLst>
                                    </p:anim>
                                    <p:anim calcmode="lin" valueType="num">
                                      <p:cBhvr additive="base">
                                        <p:cTn id="222" dur="500" fill="hold"/>
                                        <p:tgtEl>
                                          <p:spTgt spid="268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40" grpId="0" animBg="1"/>
      <p:bldP spid="268319" grpId="0" animBg="1"/>
      <p:bldP spid="268320" grpId="0" animBg="1"/>
      <p:bldP spid="268318" grpId="0" animBg="1"/>
      <p:bldP spid="268312" grpId="0" animBg="1"/>
      <p:bldP spid="268313" grpId="0" animBg="1"/>
      <p:bldP spid="268314" grpId="0" animBg="1"/>
      <p:bldP spid="268315" grpId="0" animBg="1"/>
      <p:bldP spid="268316" grpId="0" animBg="1"/>
      <p:bldP spid="268317" grpId="0" animBg="1"/>
      <p:bldP spid="268321" grpId="0"/>
      <p:bldP spid="268322" grpId="0"/>
      <p:bldP spid="268323" grpId="0"/>
      <p:bldP spid="268324" grpId="0"/>
      <p:bldP spid="268325" grpId="0"/>
      <p:bldP spid="268326" grpId="0"/>
      <p:bldP spid="268327" grpId="0" animBg="1"/>
      <p:bldP spid="268328" grpId="0"/>
      <p:bldP spid="268329" grpId="0" animBg="1"/>
      <p:bldP spid="268330" grpId="0" animBg="1"/>
      <p:bldP spid="268331" grpId="0"/>
      <p:bldP spid="268332" grpId="0" animBg="1"/>
      <p:bldP spid="268333" grpId="0" animBg="1"/>
      <p:bldP spid="268334" grpId="0" animBg="1"/>
      <p:bldP spid="268335" grpId="0"/>
      <p:bldP spid="268336" grpId="0" animBg="1"/>
      <p:bldP spid="268337" grpId="0" animBg="1"/>
      <p:bldP spid="268338" grpId="0" animBg="1"/>
      <p:bldP spid="268339" grpId="0"/>
      <p:bldP spid="268341" grpId="0" animBg="1"/>
      <p:bldP spid="268342" grpId="0" animBg="1"/>
      <p:bldP spid="268344" grpId="0" animBg="1"/>
      <p:bldP spid="268345" grpId="0" animBg="1"/>
      <p:bldP spid="268346" grpId="0" animBg="1"/>
      <p:bldP spid="268347" grpId="0" animBg="1"/>
      <p:bldP spid="268348" grpId="0" animBg="1"/>
      <p:bldP spid="268349" grpId="0" animBg="1"/>
      <p:bldP spid="268350" grpId="0" animBg="1"/>
      <p:bldP spid="268351" grpId="0" animBg="1"/>
      <p:bldP spid="268352" grpId="0" animBg="1"/>
      <p:bldP spid="268353" grpId="0" animBg="1"/>
      <p:bldP spid="268354" grpId="0" animBg="1"/>
      <p:bldP spid="268355" grpId="0" animBg="1"/>
      <p:bldP spid="268356" grpId="0"/>
      <p:bldP spid="268357" grpId="0"/>
      <p:bldP spid="268358" grpId="0"/>
      <p:bldP spid="268359" grpId="0" animBg="1"/>
      <p:bldP spid="268360" grpId="0"/>
      <p:bldP spid="268361" grpId="0"/>
      <p:bldP spid="268362" grpId="0"/>
      <p:bldP spid="268363" grpId="0"/>
      <p:bldP spid="268364" grpId="0"/>
      <p:bldP spid="268365" grpId="0"/>
      <p:bldP spid="2683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33</a:t>
            </a:fld>
            <a:endParaRPr lang="en-US" altLang="zh-CN"/>
          </a:p>
        </p:txBody>
      </p:sp>
      <p:graphicFrame>
        <p:nvGraphicFramePr>
          <p:cNvPr id="3" name="Object 3"/>
          <p:cNvGraphicFramePr>
            <a:graphicFrameLocks noChangeAspect="1"/>
          </p:cNvGraphicFramePr>
          <p:nvPr/>
        </p:nvGraphicFramePr>
        <p:xfrm>
          <a:off x="736600" y="546170"/>
          <a:ext cx="2920999" cy="2136074"/>
        </p:xfrm>
        <a:graphic>
          <a:graphicData uri="http://schemas.openxmlformats.org/presentationml/2006/ole">
            <p:oleObj spid="_x0000_s556034" name="Visio" r:id="rId3" imgW="911352" imgH="670560" progId="Visio.Drawing.11">
              <p:embed/>
            </p:oleObj>
          </a:graphicData>
        </a:graphic>
      </p:graphicFrame>
      <p:sp>
        <p:nvSpPr>
          <p:cNvPr id="4" name="Text Box 25"/>
          <p:cNvSpPr txBox="1">
            <a:spLocks noChangeArrowheads="1"/>
          </p:cNvSpPr>
          <p:nvPr/>
        </p:nvSpPr>
        <p:spPr bwMode="auto">
          <a:xfrm>
            <a:off x="914400" y="26781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无向图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56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6035" name="Object 3"/>
          <p:cNvGraphicFramePr>
            <a:graphicFrameLocks noChangeAspect="1"/>
          </p:cNvGraphicFramePr>
          <p:nvPr/>
        </p:nvGraphicFramePr>
        <p:xfrm>
          <a:off x="3624755" y="1485900"/>
          <a:ext cx="5519245" cy="3697712"/>
        </p:xfrm>
        <a:graphic>
          <a:graphicData uri="http://schemas.openxmlformats.org/presentationml/2006/ole">
            <p:oleObj spid="_x0000_s556035" name="Visio" r:id="rId4" imgW="2318309" imgH="1553261" progId="Visio.Drawing.11">
              <p:embed/>
            </p:oleObj>
          </a:graphicData>
        </a:graphic>
      </p:graphicFrame>
      <p:sp>
        <p:nvSpPr>
          <p:cNvPr id="7" name="Text Box 25"/>
          <p:cNvSpPr txBox="1">
            <a:spLocks noChangeArrowheads="1"/>
          </p:cNvSpPr>
          <p:nvPr/>
        </p:nvSpPr>
        <p:spPr bwMode="auto">
          <a:xfrm>
            <a:off x="4127500" y="5256213"/>
            <a:ext cx="43688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8-13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无向图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的邻接表</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6035"/>
                                        </p:tgtEl>
                                        <p:attrNameLst>
                                          <p:attrName>style.visibility</p:attrName>
                                        </p:attrNameLst>
                                      </p:cBhvr>
                                      <p:to>
                                        <p:strVal val="visible"/>
                                      </p:to>
                                    </p:set>
                                    <p:anim calcmode="lin" valueType="num">
                                      <p:cBhvr additive="base">
                                        <p:cTn id="7" dur="500" fill="hold"/>
                                        <p:tgtEl>
                                          <p:spTgt spid="556035"/>
                                        </p:tgtEl>
                                        <p:attrNameLst>
                                          <p:attrName>ppt_x</p:attrName>
                                        </p:attrNameLst>
                                      </p:cBhvr>
                                      <p:tavLst>
                                        <p:tav tm="0">
                                          <p:val>
                                            <p:strVal val="#ppt_x"/>
                                          </p:val>
                                        </p:tav>
                                        <p:tav tm="100000">
                                          <p:val>
                                            <p:strVal val="#ppt_x"/>
                                          </p:val>
                                        </p:tav>
                                      </p:tavLst>
                                    </p:anim>
                                    <p:anim calcmode="lin" valueType="num">
                                      <p:cBhvr additive="base">
                                        <p:cTn id="8" dur="500" fill="hold"/>
                                        <p:tgtEl>
                                          <p:spTgt spid="5560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34</a:t>
            </a:fld>
            <a:endParaRPr lang="en-US" altLang="zh-CN"/>
          </a:p>
        </p:txBody>
      </p:sp>
      <p:graphicFrame>
        <p:nvGraphicFramePr>
          <p:cNvPr id="3" name="Object 3"/>
          <p:cNvGraphicFramePr>
            <a:graphicFrameLocks noChangeAspect="1"/>
          </p:cNvGraphicFramePr>
          <p:nvPr/>
        </p:nvGraphicFramePr>
        <p:xfrm>
          <a:off x="1111409" y="444500"/>
          <a:ext cx="2903711" cy="2273300"/>
        </p:xfrm>
        <a:graphic>
          <a:graphicData uri="http://schemas.openxmlformats.org/presentationml/2006/ole">
            <p:oleObj spid="_x0000_s557058" name="Visio" r:id="rId3" imgW="911352" imgH="716280" progId="Visio.Drawing.11">
              <p:embed/>
            </p:oleObj>
          </a:graphicData>
        </a:graphic>
      </p:graphicFrame>
      <p:sp>
        <p:nvSpPr>
          <p:cNvPr id="4" name="Text Box 25"/>
          <p:cNvSpPr txBox="1">
            <a:spLocks noChangeArrowheads="1"/>
          </p:cNvSpPr>
          <p:nvPr/>
        </p:nvSpPr>
        <p:spPr bwMode="auto">
          <a:xfrm>
            <a:off x="1219200" y="27162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57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7059" name="Object 3"/>
          <p:cNvGraphicFramePr>
            <a:graphicFrameLocks noChangeAspect="1"/>
          </p:cNvGraphicFramePr>
          <p:nvPr/>
        </p:nvGraphicFramePr>
        <p:xfrm>
          <a:off x="4318000" y="939799"/>
          <a:ext cx="3869766" cy="4267201"/>
        </p:xfrm>
        <a:graphic>
          <a:graphicData uri="http://schemas.openxmlformats.org/presentationml/2006/ole">
            <p:oleObj spid="_x0000_s557059" name="Visio" r:id="rId4" imgW="1403909" imgH="1553261" progId="Visio.Drawing.11">
              <p:embed/>
            </p:oleObj>
          </a:graphicData>
        </a:graphic>
      </p:graphicFrame>
      <p:sp>
        <p:nvSpPr>
          <p:cNvPr id="7" name="Text Box 25"/>
          <p:cNvSpPr txBox="1">
            <a:spLocks noChangeArrowheads="1"/>
          </p:cNvSpPr>
          <p:nvPr/>
        </p:nvSpPr>
        <p:spPr bwMode="auto">
          <a:xfrm>
            <a:off x="4127500" y="5256213"/>
            <a:ext cx="43688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8-14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的邻接表</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7059"/>
                                        </p:tgtEl>
                                        <p:attrNameLst>
                                          <p:attrName>style.visibility</p:attrName>
                                        </p:attrNameLst>
                                      </p:cBhvr>
                                      <p:to>
                                        <p:strVal val="visible"/>
                                      </p:to>
                                    </p:set>
                                    <p:anim calcmode="lin" valueType="num">
                                      <p:cBhvr additive="base">
                                        <p:cTn id="7" dur="500" fill="hold"/>
                                        <p:tgtEl>
                                          <p:spTgt spid="557059"/>
                                        </p:tgtEl>
                                        <p:attrNameLst>
                                          <p:attrName>ppt_x</p:attrName>
                                        </p:attrNameLst>
                                      </p:cBhvr>
                                      <p:tavLst>
                                        <p:tav tm="0">
                                          <p:val>
                                            <p:strVal val="#ppt_x"/>
                                          </p:val>
                                        </p:tav>
                                        <p:tav tm="100000">
                                          <p:val>
                                            <p:strVal val="#ppt_x"/>
                                          </p:val>
                                        </p:tav>
                                      </p:tavLst>
                                    </p:anim>
                                    <p:anim calcmode="lin" valueType="num">
                                      <p:cBhvr additive="base">
                                        <p:cTn id="8" dur="500" fill="hold"/>
                                        <p:tgtEl>
                                          <p:spTgt spid="5570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35</a:t>
            </a:fld>
            <a:endParaRPr lang="en-US" altLang="zh-CN"/>
          </a:p>
        </p:txBody>
      </p:sp>
      <p:graphicFrame>
        <p:nvGraphicFramePr>
          <p:cNvPr id="3" name="Object 3"/>
          <p:cNvGraphicFramePr>
            <a:graphicFrameLocks noChangeAspect="1"/>
          </p:cNvGraphicFramePr>
          <p:nvPr/>
        </p:nvGraphicFramePr>
        <p:xfrm>
          <a:off x="1111409" y="444500"/>
          <a:ext cx="2903711" cy="2273300"/>
        </p:xfrm>
        <a:graphic>
          <a:graphicData uri="http://schemas.openxmlformats.org/presentationml/2006/ole">
            <p:oleObj spid="_x0000_s558082" name="Visio" r:id="rId3" imgW="911352" imgH="716280" progId="Visio.Drawing.11">
              <p:embed/>
            </p:oleObj>
          </a:graphicData>
        </a:graphic>
      </p:graphicFrame>
      <p:sp>
        <p:nvSpPr>
          <p:cNvPr id="4" name="Text Box 25"/>
          <p:cNvSpPr txBox="1">
            <a:spLocks noChangeArrowheads="1"/>
          </p:cNvSpPr>
          <p:nvPr/>
        </p:nvSpPr>
        <p:spPr bwMode="auto">
          <a:xfrm>
            <a:off x="1219200" y="27162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6" name="Text Box 25"/>
          <p:cNvSpPr txBox="1">
            <a:spLocks noChangeArrowheads="1"/>
          </p:cNvSpPr>
          <p:nvPr/>
        </p:nvSpPr>
        <p:spPr bwMode="auto">
          <a:xfrm>
            <a:off x="4089400" y="5218113"/>
            <a:ext cx="47879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8-15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的逆邻接表</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5580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8084" name="Object 4"/>
          <p:cNvGraphicFramePr>
            <a:graphicFrameLocks noChangeAspect="1"/>
          </p:cNvGraphicFramePr>
          <p:nvPr/>
        </p:nvGraphicFramePr>
        <p:xfrm>
          <a:off x="4215989" y="635000"/>
          <a:ext cx="4072193" cy="4508500"/>
        </p:xfrm>
        <a:graphic>
          <a:graphicData uri="http://schemas.openxmlformats.org/presentationml/2006/ole">
            <p:oleObj spid="_x0000_s558084" name="Visio" r:id="rId4" imgW="1403909" imgH="1553261" progId="Visio.Drawing.11">
              <p:embed/>
            </p:oleObj>
          </a:graphicData>
        </a:graphic>
      </p:graphicFrame>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96888" y="688975"/>
            <a:ext cx="8318500" cy="5562600"/>
          </a:xfrm>
        </p:spPr>
        <p:txBody>
          <a:bodyPr/>
          <a:lstStyle/>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带权图的边结点中保存该边上的权</a:t>
            </a:r>
            <a:r>
              <a:rPr lang="zh-CN" altLang="en-US" b="1" dirty="0" smtClean="0">
                <a:solidFill>
                  <a:schemeClr val="accent2"/>
                </a:solidFill>
                <a:effectLst>
                  <a:outerShdw blurRad="38100" dist="38100" dir="2700000" algn="tl">
                    <a:srgbClr val="C0C0C0"/>
                  </a:outerShdw>
                </a:effectLst>
                <a:ea typeface="仿宋_GB2312" pitchFamily="49" charset="-122"/>
              </a:rPr>
              <a:t>值</a:t>
            </a:r>
            <a:r>
              <a:rPr lang="en-US" altLang="zh-CN" b="1" dirty="0" smtClean="0">
                <a:solidFill>
                  <a:srgbClr val="FF3300"/>
                </a:solidFill>
                <a:effectLst>
                  <a:outerShdw blurRad="38100" dist="38100" dir="2700000" algn="tl">
                    <a:srgbClr val="C0C0C0"/>
                  </a:outerShdw>
                </a:effectLst>
                <a:ea typeface="仿宋_GB2312" pitchFamily="49" charset="-122"/>
              </a:rPr>
              <a:t>cost</a:t>
            </a:r>
            <a:r>
              <a:rPr lang="zh-CN" altLang="en-US"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b="1" dirty="0" smtClean="0">
                <a:solidFill>
                  <a:srgbClr val="FF3300"/>
                </a:solidFill>
                <a:effectLst>
                  <a:outerShdw blurRad="38100" dist="38100" dir="2700000" algn="tl">
                    <a:srgbClr val="C0C0C0"/>
                  </a:outerShdw>
                </a:effectLst>
                <a:ea typeface="仿宋_GB2312" pitchFamily="49" charset="-122"/>
              </a:rPr>
              <a:t>顶点</a:t>
            </a:r>
            <a:r>
              <a:rPr lang="en-US" altLang="zh-CN" b="1" dirty="0" err="1" smtClean="0">
                <a:solidFill>
                  <a:srgbClr val="FF3300"/>
                </a:solidFill>
                <a:effectLst>
                  <a:outerShdw blurRad="38100" dist="38100" dir="2700000" algn="tl">
                    <a:srgbClr val="C0C0C0"/>
                  </a:outerShdw>
                </a:effectLst>
                <a:ea typeface="仿宋_GB2312" pitchFamily="49" charset="-122"/>
              </a:rPr>
              <a:t>i</a:t>
            </a:r>
            <a:r>
              <a:rPr lang="zh-CN" altLang="en-US" b="1" dirty="0" smtClean="0">
                <a:solidFill>
                  <a:schemeClr val="accent2"/>
                </a:solidFill>
                <a:effectLst>
                  <a:outerShdw blurRad="38100" dist="38100" dir="2700000" algn="tl">
                    <a:srgbClr val="C0C0C0"/>
                  </a:outerShdw>
                </a:effectLst>
                <a:ea typeface="仿宋_GB2312" pitchFamily="49" charset="-122"/>
              </a:rPr>
              <a:t>的</a:t>
            </a:r>
            <a:r>
              <a:rPr lang="zh-CN" altLang="en-US" b="1" dirty="0">
                <a:solidFill>
                  <a:schemeClr val="accent2"/>
                </a:solidFill>
                <a:effectLst>
                  <a:outerShdw blurRad="38100" dist="38100" dir="2700000" algn="tl">
                    <a:srgbClr val="C0C0C0"/>
                  </a:outerShdw>
                </a:effectLst>
                <a:ea typeface="仿宋_GB2312" pitchFamily="49" charset="-122"/>
              </a:rPr>
              <a:t>边链表的表头</a:t>
            </a:r>
            <a:r>
              <a:rPr lang="zh-CN" altLang="en-US" b="1" dirty="0" smtClean="0">
                <a:solidFill>
                  <a:schemeClr val="accent2"/>
                </a:solidFill>
                <a:effectLst>
                  <a:outerShdw blurRad="38100" dist="38100" dir="2700000" algn="tl">
                    <a:srgbClr val="C0C0C0"/>
                  </a:outerShdw>
                </a:effectLst>
                <a:ea typeface="仿宋_GB2312" pitchFamily="49" charset="-122"/>
              </a:rPr>
              <a:t>指针</a:t>
            </a:r>
            <a:r>
              <a:rPr lang="en-US" altLang="zh-CN" b="1" dirty="0" err="1" smtClean="0">
                <a:solidFill>
                  <a:srgbClr val="FF3300"/>
                </a:solidFill>
                <a:effectLst>
                  <a:outerShdw blurRad="38100" dist="38100" dir="2700000" algn="tl">
                    <a:srgbClr val="C0C0C0"/>
                  </a:outerShdw>
                </a:effectLst>
                <a:ea typeface="仿宋_GB2312" pitchFamily="49" charset="-122"/>
              </a:rPr>
              <a:t>adj</a:t>
            </a:r>
            <a:r>
              <a:rPr lang="zh-CN" altLang="en-US" b="1" dirty="0" smtClean="0">
                <a:solidFill>
                  <a:schemeClr val="accent2"/>
                </a:solidFill>
                <a:effectLst>
                  <a:outerShdw blurRad="38100" dist="38100" dir="2700000" algn="tl">
                    <a:srgbClr val="C0C0C0"/>
                  </a:outerShdw>
                </a:effectLst>
                <a:ea typeface="仿宋_GB2312" pitchFamily="49" charset="-122"/>
              </a:rPr>
              <a:t>在</a:t>
            </a:r>
            <a:r>
              <a:rPr lang="zh-CN" altLang="en-US" b="1" dirty="0">
                <a:solidFill>
                  <a:schemeClr val="accent2"/>
                </a:solidFill>
                <a:effectLst>
                  <a:outerShdw blurRad="38100" dist="38100" dir="2700000" algn="tl">
                    <a:srgbClr val="C0C0C0"/>
                  </a:outerShdw>
                </a:effectLst>
                <a:ea typeface="仿宋_GB2312" pitchFamily="49" charset="-122"/>
              </a:rPr>
              <a:t>顶点表的下标</a:t>
            </a:r>
            <a:r>
              <a:rPr lang="zh-CN" altLang="en-US" b="1" dirty="0" smtClean="0">
                <a:solidFill>
                  <a:schemeClr val="accent2"/>
                </a:solidFill>
                <a:effectLst>
                  <a:outerShdw blurRad="38100" dist="38100" dir="2700000" algn="tl">
                    <a:srgbClr val="C0C0C0"/>
                  </a:outerShdw>
                </a:effectLst>
                <a:ea typeface="仿宋_GB2312" pitchFamily="49" charset="-122"/>
              </a:rPr>
              <a:t>为</a:t>
            </a:r>
            <a:r>
              <a:rPr lang="en-US" altLang="zh-CN" b="1" dirty="0" err="1" smtClean="0">
                <a:solidFill>
                  <a:schemeClr val="tx2"/>
                </a:solidFill>
                <a:effectLst>
                  <a:outerShdw blurRad="38100" dist="38100" dir="2700000" algn="tl">
                    <a:srgbClr val="C0C0C0"/>
                  </a:outerShdw>
                </a:effectLst>
                <a:ea typeface="仿宋_GB2312" pitchFamily="49" charset="-122"/>
              </a:rPr>
              <a:t>i</a:t>
            </a:r>
            <a:r>
              <a:rPr lang="zh-CN" altLang="en-US" b="1" dirty="0" smtClean="0">
                <a:solidFill>
                  <a:schemeClr val="accent2"/>
                </a:solidFill>
                <a:effectLst>
                  <a:outerShdw blurRad="38100" dist="38100" dir="2700000" algn="tl">
                    <a:srgbClr val="C0C0C0"/>
                  </a:outerShdw>
                </a:effectLst>
                <a:ea typeface="仿宋_GB2312" pitchFamily="49" charset="-122"/>
              </a:rPr>
              <a:t>的</a:t>
            </a:r>
            <a:r>
              <a:rPr lang="zh-CN" altLang="en-US" b="1" dirty="0">
                <a:solidFill>
                  <a:schemeClr val="accent2"/>
                </a:solidFill>
                <a:effectLst>
                  <a:outerShdw blurRad="38100" dist="38100" dir="2700000" algn="tl">
                    <a:srgbClr val="C0C0C0"/>
                  </a:outerShdw>
                </a:effectLst>
                <a:ea typeface="仿宋_GB2312" pitchFamily="49" charset="-122"/>
              </a:rPr>
              <a:t>顶点记录中，该记录还保存了该顶点的其它信息。</a:t>
            </a:r>
            <a:endParaRPr lang="zh-CN" altLang="en-US" b="1" dirty="0">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在邻接表的边链表中，</a:t>
            </a:r>
            <a:r>
              <a:rPr lang="zh-CN" altLang="en-US" b="1" dirty="0">
                <a:solidFill>
                  <a:schemeClr val="tx2"/>
                </a:solidFill>
                <a:effectLst>
                  <a:outerShdw blurRad="38100" dist="38100" dir="2700000" algn="tl">
                    <a:srgbClr val="C0C0C0"/>
                  </a:outerShdw>
                </a:effectLst>
                <a:ea typeface="仿宋_GB2312" pitchFamily="49" charset="-122"/>
              </a:rPr>
              <a:t>各个边结点的链入顺序任意</a:t>
            </a:r>
            <a:r>
              <a:rPr lang="zh-CN" altLang="en-US" b="1" dirty="0">
                <a:solidFill>
                  <a:schemeClr val="accent2"/>
                </a:solidFill>
                <a:effectLst>
                  <a:outerShdw blurRad="38100" dist="38100" dir="2700000" algn="tl">
                    <a:srgbClr val="C0C0C0"/>
                  </a:outerShdw>
                </a:effectLst>
                <a:ea typeface="仿宋_GB2312" pitchFamily="49" charset="-122"/>
              </a:rPr>
              <a:t>，</a:t>
            </a:r>
            <a:r>
              <a:rPr lang="zh-CN" altLang="en-US" b="1" dirty="0">
                <a:solidFill>
                  <a:schemeClr val="tx2"/>
                </a:solidFill>
                <a:effectLst>
                  <a:outerShdw blurRad="38100" dist="38100" dir="2700000" algn="tl">
                    <a:srgbClr val="C0C0C0"/>
                  </a:outerShdw>
                </a:effectLst>
                <a:ea typeface="仿宋_GB2312" pitchFamily="49" charset="-122"/>
              </a:rPr>
              <a:t>视边结点输入次序而定。</a:t>
            </a:r>
            <a:endParaRPr lang="zh-CN" altLang="en-US" b="1" dirty="0">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设图中</a:t>
            </a:r>
            <a:r>
              <a:rPr lang="zh-CN" altLang="en-US" b="1" dirty="0" smtClean="0">
                <a:solidFill>
                  <a:schemeClr val="accent2"/>
                </a:solidFill>
                <a:effectLst>
                  <a:outerShdw blurRad="38100" dist="38100" dir="2700000" algn="tl">
                    <a:srgbClr val="C0C0C0"/>
                  </a:outerShdw>
                </a:effectLst>
                <a:ea typeface="仿宋_GB2312" pitchFamily="49" charset="-122"/>
              </a:rPr>
              <a:t>有</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e</a:t>
            </a:r>
            <a:r>
              <a:rPr lang="zh-CN" altLang="en-US" b="1" dirty="0" smtClean="0">
                <a:solidFill>
                  <a:schemeClr val="accent2"/>
                </a:solidFill>
                <a:effectLst>
                  <a:outerShdw blurRad="38100" dist="38100" dir="2700000" algn="tl">
                    <a:srgbClr val="C0C0C0"/>
                  </a:outerShdw>
                </a:effectLst>
                <a:ea typeface="仿宋_GB2312" pitchFamily="49" charset="-122"/>
              </a:rPr>
              <a:t>条</a:t>
            </a:r>
            <a:r>
              <a:rPr lang="zh-CN" altLang="en-US" b="1" dirty="0">
                <a:solidFill>
                  <a:schemeClr val="accent2"/>
                </a:solidFill>
                <a:effectLst>
                  <a:outerShdw blurRad="38100" dist="38100" dir="2700000" algn="tl">
                    <a:srgbClr val="C0C0C0"/>
                  </a:outerShdw>
                </a:effectLst>
                <a:ea typeface="仿宋_GB2312" pitchFamily="49" charset="-122"/>
              </a:rPr>
              <a:t>边，则</a:t>
            </a:r>
            <a:r>
              <a:rPr lang="zh-CN" altLang="en-US" b="1" dirty="0">
                <a:solidFill>
                  <a:srgbClr val="FF3300"/>
                </a:solidFill>
                <a:effectLst>
                  <a:outerShdw blurRad="38100" dist="38100" dir="2700000" algn="tl">
                    <a:srgbClr val="C0C0C0"/>
                  </a:outerShdw>
                </a:effectLst>
                <a:ea typeface="仿宋_GB2312" pitchFamily="49" charset="-122"/>
              </a:rPr>
              <a:t>用邻接表表示无向图时</a:t>
            </a:r>
            <a:r>
              <a:rPr lang="zh-CN" altLang="en-US" b="1" dirty="0">
                <a:solidFill>
                  <a:schemeClr val="accent2"/>
                </a:solidFill>
                <a:effectLst>
                  <a:outerShdw blurRad="38100" dist="38100" dir="2700000" algn="tl">
                    <a:srgbClr val="C0C0C0"/>
                  </a:outerShdw>
                </a:effectLst>
                <a:ea typeface="仿宋_GB2312" pitchFamily="49" charset="-122"/>
              </a:rPr>
              <a:t>，</a:t>
            </a:r>
            <a:r>
              <a:rPr lang="zh-CN" altLang="en-US" b="1" dirty="0" smtClean="0">
                <a:solidFill>
                  <a:schemeClr val="accent2"/>
                </a:solidFill>
                <a:effectLst>
                  <a:outerShdw blurRad="38100" dist="38100" dir="2700000" algn="tl">
                    <a:srgbClr val="C0C0C0"/>
                  </a:outerShdw>
                </a:effectLst>
                <a:ea typeface="仿宋_GB2312" pitchFamily="49" charset="-122"/>
              </a:rPr>
              <a:t>需要</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顶点结点，</a:t>
            </a:r>
            <a:r>
              <a:rPr lang="en-US" altLang="zh-CN" b="1" dirty="0" smtClean="0">
                <a:solidFill>
                  <a:schemeClr val="tx2"/>
                </a:solidFill>
                <a:effectLst>
                  <a:outerShdw blurRad="38100" dist="38100" dir="2700000" algn="tl">
                    <a:srgbClr val="C0C0C0"/>
                  </a:outerShdw>
                </a:effectLst>
                <a:ea typeface="仿宋_GB2312" pitchFamily="49" charset="-122"/>
              </a:rPr>
              <a:t>2e</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边结点；用</a:t>
            </a:r>
            <a:r>
              <a:rPr lang="zh-CN" altLang="en-US" b="1" dirty="0">
                <a:solidFill>
                  <a:srgbClr val="FF3300"/>
                </a:solidFill>
                <a:effectLst>
                  <a:outerShdw blurRad="38100" dist="38100" dir="2700000" algn="tl">
                    <a:srgbClr val="C0C0C0"/>
                  </a:outerShdw>
                </a:effectLst>
                <a:ea typeface="仿宋_GB2312" pitchFamily="49" charset="-122"/>
              </a:rPr>
              <a:t>邻接表表示有向图时</a:t>
            </a:r>
            <a:r>
              <a:rPr lang="zh-CN" altLang="en-US" b="1" dirty="0">
                <a:solidFill>
                  <a:schemeClr val="accent2"/>
                </a:solidFill>
                <a:effectLst>
                  <a:outerShdw blurRad="38100" dist="38100" dir="2700000" algn="tl">
                    <a:srgbClr val="C0C0C0"/>
                  </a:outerShdw>
                </a:effectLst>
                <a:ea typeface="仿宋_GB2312" pitchFamily="49" charset="-122"/>
              </a:rPr>
              <a:t>，若不考虑逆邻接表，</a:t>
            </a:r>
            <a:r>
              <a:rPr lang="zh-CN" altLang="en-US" b="1" dirty="0" smtClean="0">
                <a:solidFill>
                  <a:schemeClr val="accent2"/>
                </a:solidFill>
                <a:effectLst>
                  <a:outerShdw blurRad="38100" dist="38100" dir="2700000" algn="tl">
                    <a:srgbClr val="C0C0C0"/>
                  </a:outerShdw>
                </a:effectLst>
                <a:ea typeface="仿宋_GB2312" pitchFamily="49" charset="-122"/>
              </a:rPr>
              <a:t>只需</a:t>
            </a:r>
            <a:r>
              <a:rPr lang="en-US" altLang="zh-CN" b="1" dirty="0" smtClean="0">
                <a:solidFill>
                  <a:schemeClr val="tx2"/>
                </a:solidFill>
                <a:effectLst>
                  <a:outerShdw blurRad="38100" dist="38100" dir="2700000" algn="tl">
                    <a:srgbClr val="C0C0C0"/>
                  </a:outerShdw>
                </a:effectLst>
                <a:ea typeface="仿宋_GB2312" pitchFamily="49" charset="-122"/>
              </a:rPr>
              <a:t>n</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顶点结点，</a:t>
            </a:r>
            <a:r>
              <a:rPr lang="en-US" altLang="zh-CN" b="1" dirty="0" smtClean="0">
                <a:solidFill>
                  <a:schemeClr val="tx2"/>
                </a:solidFill>
                <a:effectLst>
                  <a:outerShdw blurRad="38100" dist="38100" dir="2700000" algn="tl">
                    <a:srgbClr val="C0C0C0"/>
                  </a:outerShdw>
                </a:effectLst>
                <a:ea typeface="仿宋_GB2312" pitchFamily="49" charset="-122"/>
              </a:rPr>
              <a:t>e</a:t>
            </a:r>
            <a:r>
              <a:rPr lang="zh-CN" altLang="en-US" b="1" dirty="0" smtClean="0">
                <a:solidFill>
                  <a:schemeClr val="accent2"/>
                </a:solidFill>
                <a:effectLst>
                  <a:outerShdw blurRad="38100" dist="38100" dir="2700000" algn="tl">
                    <a:srgbClr val="C0C0C0"/>
                  </a:outerShdw>
                </a:effectLst>
                <a:ea typeface="仿宋_GB2312" pitchFamily="49" charset="-122"/>
              </a:rPr>
              <a:t>个</a:t>
            </a:r>
            <a:r>
              <a:rPr lang="zh-CN" altLang="en-US" b="1" dirty="0">
                <a:solidFill>
                  <a:schemeClr val="accent2"/>
                </a:solidFill>
                <a:effectLst>
                  <a:outerShdw blurRad="38100" dist="38100" dir="2700000" algn="tl">
                    <a:srgbClr val="C0C0C0"/>
                  </a:outerShdw>
                </a:effectLst>
                <a:ea typeface="仿宋_GB2312" pitchFamily="49" charset="-122"/>
              </a:rPr>
              <a:t>边结点。</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36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animEffect transition="in" filter="checkerboard(across)">
                                      <p:cBhvr>
                                        <p:cTn id="7" dur="500"/>
                                        <p:tgtEl>
                                          <p:spTgt spid="13619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6194">
                                            <p:txEl>
                                              <p:pRg st="3" end="3"/>
                                            </p:txEl>
                                          </p:spTgt>
                                        </p:tgtEl>
                                        <p:attrNameLst>
                                          <p:attrName>style.visibility</p:attrName>
                                        </p:attrNameLst>
                                      </p:cBhvr>
                                      <p:to>
                                        <p:strVal val="visible"/>
                                      </p:to>
                                    </p:set>
                                    <p:animEffect transition="in" filter="checkerboard(across)">
                                      <p:cBhvr>
                                        <p:cTn id="10" dur="500"/>
                                        <p:tgtEl>
                                          <p:spTgt spid="136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37</a:t>
            </a:fld>
            <a:endParaRPr lang="en-US" altLang="zh-CN"/>
          </a:p>
        </p:txBody>
      </p:sp>
      <p:sp>
        <p:nvSpPr>
          <p:cNvPr id="3" name="Text Box 2"/>
          <p:cNvSpPr txBox="1">
            <a:spLocks noChangeArrowheads="1"/>
          </p:cNvSpPr>
          <p:nvPr/>
        </p:nvSpPr>
        <p:spPr bwMode="auto">
          <a:xfrm>
            <a:off x="482600" y="556038"/>
            <a:ext cx="8343900" cy="5324535"/>
          </a:xfrm>
          <a:prstGeom prst="rect">
            <a:avLst/>
          </a:prstGeom>
          <a:noFill/>
          <a:ln w="9525">
            <a:noFill/>
            <a:miter lim="800000"/>
            <a:headEnd/>
            <a:tailEnd/>
          </a:ln>
        </p:spPr>
        <p:txBody>
          <a:bodyPr wrap="square">
            <a:spAutoFit/>
          </a:bodyPr>
          <a:lstStyle/>
          <a:p>
            <a:r>
              <a:rPr lang="zh-CN" altLang="en-US" sz="2800" b="1" u="sng" dirty="0" smtClean="0">
                <a:solidFill>
                  <a:srgbClr val="002060"/>
                </a:solidFill>
                <a:effectLst>
                  <a:outerShdw blurRad="38100" dist="38100" dir="2700000" algn="tl">
                    <a:srgbClr val="C0C0C0"/>
                  </a:outerShdw>
                </a:effectLst>
                <a:ea typeface="仿宋_GB2312" pitchFamily="49" charset="-122"/>
              </a:rPr>
              <a:t>程序</a:t>
            </a:r>
            <a:r>
              <a:rPr lang="en-US" altLang="zh-CN" sz="2800" b="1" u="sng" dirty="0" smtClean="0">
                <a:solidFill>
                  <a:srgbClr val="002060"/>
                </a:solidFill>
                <a:effectLst>
                  <a:outerShdw blurRad="38100" dist="38100" dir="2700000" algn="tl">
                    <a:srgbClr val="C0C0C0"/>
                  </a:outerShdw>
                </a:effectLst>
                <a:ea typeface="仿宋_GB2312" pitchFamily="49" charset="-122"/>
              </a:rPr>
              <a:t>8-2</a:t>
            </a:r>
            <a:r>
              <a:rPr lang="zh-CN" altLang="en-US" sz="2800" b="1" u="sng" dirty="0" smtClean="0">
                <a:solidFill>
                  <a:srgbClr val="002060"/>
                </a:solidFill>
                <a:effectLst>
                  <a:outerShdw blurRad="38100" dist="38100" dir="2700000" algn="tl">
                    <a:srgbClr val="C0C0C0"/>
                  </a:outerShdw>
                </a:effectLst>
                <a:ea typeface="仿宋_GB2312" pitchFamily="49" charset="-122"/>
              </a:rPr>
              <a:t> 用邻接表表示的图的类的定义</a:t>
            </a:r>
            <a:endParaRPr lang="zh-CN" altLang="en-US" sz="2800" b="1" u="sng" dirty="0" smtClean="0">
              <a:solidFill>
                <a:srgbClr val="002060"/>
              </a:solidFill>
            </a:endParaRPr>
          </a:p>
          <a:p>
            <a:endParaRPr lang="en-US"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DefaultSize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10</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缺省顶点个数</a:t>
            </a:r>
          </a:p>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图类的前向引用声明</a:t>
            </a:r>
          </a:p>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class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边结点的类定义</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friend 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边的另一顶点位置</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边上的权值</a:t>
            </a:r>
          </a:p>
          <a:p>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边结点后继指针</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public:</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 {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构造函数</a:t>
            </a:r>
          </a:p>
          <a:p>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a:t>
            </a:r>
            <a:r>
              <a:rPr lang="en-US" altLang="zh-CN" b="1" dirty="0" smtClean="0">
                <a:solidFill>
                  <a:srgbClr val="C00000"/>
                </a:solidFill>
                <a:latin typeface="+mn-lt"/>
                <a:ea typeface="隶书" pitchFamily="49" charset="-122"/>
              </a:rPr>
              <a:t>)</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d</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endParaRPr lang="en-US"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构造函数</a:t>
            </a: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38</a:t>
            </a:fld>
            <a:endParaRPr lang="en-US" altLang="zh-CN"/>
          </a:p>
        </p:txBody>
      </p:sp>
      <p:sp>
        <p:nvSpPr>
          <p:cNvPr id="3" name="Text Box 2"/>
          <p:cNvSpPr txBox="1">
            <a:spLocks noChangeArrowheads="1"/>
          </p:cNvSpPr>
          <p:nvPr/>
        </p:nvSpPr>
        <p:spPr bwMode="auto">
          <a:xfrm>
            <a:off x="495300" y="180737"/>
            <a:ext cx="8343900" cy="6524863"/>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class </a:t>
            </a:r>
            <a:r>
              <a:rPr lang="en-US" altLang="zh-CN" dirty="0" err="1" smtClean="0">
                <a:solidFill>
                  <a:srgbClr val="C00000"/>
                </a:solidFill>
                <a:latin typeface="+mn-lt"/>
                <a:ea typeface="隶书" pitchFamily="49" charset="-122"/>
              </a:rPr>
              <a:t>VertexNode</a:t>
            </a:r>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顶点结点的类定义</a:t>
            </a:r>
          </a:p>
          <a:p>
            <a:r>
              <a:rPr lang="en-US" altLang="zh-CN" b="1" dirty="0" smtClean="0">
                <a:solidFill>
                  <a:srgbClr val="C00000"/>
                </a:solidFill>
                <a:latin typeface="+mn-lt"/>
                <a:ea typeface="隶书" pitchFamily="49" charset="-122"/>
              </a:rPr>
              <a:t>        friend class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friend 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顶点名字</a:t>
            </a:r>
          </a:p>
          <a:p>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出边表的头指针</a:t>
            </a:r>
          </a:p>
          <a:p>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spcBef>
                <a:spcPts val="1200"/>
              </a:spcBef>
            </a:pPr>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class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a:t>
            </a:r>
          </a:p>
          <a:p>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图的类定义</a:t>
            </a:r>
          </a:p>
          <a:p>
            <a:r>
              <a:rPr lang="en-US" altLang="zh-CN" b="1" dirty="0" smtClean="0">
                <a:solidFill>
                  <a:srgbClr val="C00000"/>
                </a:solidFill>
                <a:latin typeface="+mn-lt"/>
                <a:ea typeface="隶书" pitchFamily="49" charset="-122"/>
              </a:rPr>
              <a:t>    private:</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 //</a:t>
            </a:r>
            <a:r>
              <a:rPr lang="zh-CN" altLang="zh-CN" dirty="0" smtClean="0">
                <a:solidFill>
                  <a:srgbClr val="0000FF"/>
                </a:solidFill>
                <a:latin typeface="+mn-lt"/>
                <a:ea typeface="隶书" pitchFamily="49" charset="-122"/>
              </a:rPr>
              <a:t>顶点表（各边链表的头结点）</a:t>
            </a: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当前顶点数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最大顶点数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当前边数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GetVertexPos</a:t>
            </a: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&amp;</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当前顶点</a:t>
            </a:r>
            <a:r>
              <a:rPr lang="en-US" altLang="zh-CN" b="1" dirty="0" smtClean="0">
                <a:solidFill>
                  <a:srgbClr val="FF0000"/>
                </a:solidFill>
                <a:latin typeface="+mn-lt"/>
                <a:ea typeface="隶书" pitchFamily="49" charset="-122"/>
              </a:rPr>
              <a:t>vertex</a:t>
            </a:r>
            <a:r>
              <a:rPr lang="zh-CN" altLang="zh-CN" dirty="0" smtClean="0">
                <a:solidFill>
                  <a:srgbClr val="0000FF"/>
                </a:solidFill>
                <a:latin typeface="+mn-lt"/>
                <a:ea typeface="隶书" pitchFamily="49" charset="-122"/>
              </a:rPr>
              <a:t>在图中的位置</a:t>
            </a:r>
            <a:endParaRPr lang="zh-CN" altLang="zh-CN" dirty="0">
              <a:solidFill>
                <a:srgbClr val="0000FF"/>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39</a:t>
            </a:fld>
            <a:endParaRPr lang="en-US" altLang="zh-CN"/>
          </a:p>
        </p:txBody>
      </p:sp>
      <p:sp>
        <p:nvSpPr>
          <p:cNvPr id="3" name="Text Box 2"/>
          <p:cNvSpPr txBox="1">
            <a:spLocks noChangeArrowheads="1"/>
          </p:cNvSpPr>
          <p:nvPr/>
        </p:nvSpPr>
        <p:spPr bwMode="auto">
          <a:xfrm>
            <a:off x="508000" y="726837"/>
            <a:ext cx="8343900" cy="4893647"/>
          </a:xfrm>
          <a:prstGeom prst="rect">
            <a:avLst/>
          </a:prstGeom>
          <a:noFill/>
          <a:ln w="9525">
            <a:noFill/>
            <a:miter lim="800000"/>
            <a:headEnd/>
            <a:tailEnd/>
          </a:ln>
        </p:spPr>
        <p:txBody>
          <a:bodyPr wrap="square">
            <a:spAutoFit/>
          </a:bodyPr>
          <a:lstStyle/>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public:</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size</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构造函数</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析构函数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GraphEmpty</a:t>
            </a:r>
            <a:r>
              <a:rPr lang="en-US" altLang="zh-CN" b="1" dirty="0" smtClean="0">
                <a:solidFill>
                  <a:srgbClr val="C00000"/>
                </a:solidFill>
                <a:latin typeface="+mn-lt"/>
                <a:ea typeface="隶书" pitchFamily="49" charset="-122"/>
              </a:rPr>
              <a:t>( ) const { return </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判断图空否</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GraphFull</a:t>
            </a:r>
            <a:r>
              <a:rPr lang="en-US" altLang="zh-CN" b="1" dirty="0" smtClean="0">
                <a:solidFill>
                  <a:srgbClr val="C00000"/>
                </a:solidFill>
                <a:latin typeface="+mn-lt"/>
                <a:ea typeface="隶书" pitchFamily="49" charset="-122"/>
              </a:rPr>
              <a:t>( ) const { return </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判断图满否</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VerteicesNumber</a:t>
            </a:r>
            <a:r>
              <a:rPr lang="en-US" altLang="zh-CN" b="1" dirty="0" smtClean="0">
                <a:solidFill>
                  <a:srgbClr val="C00000"/>
                </a:solidFill>
                <a:latin typeface="+mn-lt"/>
                <a:ea typeface="隶书" pitchFamily="49" charset="-122"/>
              </a:rPr>
              <a:t>( ) { return </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 }</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返回图的顶点数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EdgesNumber</a:t>
            </a:r>
            <a:r>
              <a:rPr lang="en-US" altLang="zh-CN" b="1" dirty="0" smtClean="0">
                <a:solidFill>
                  <a:srgbClr val="C00000"/>
                </a:solidFill>
                <a:latin typeface="+mn-lt"/>
                <a:ea typeface="隶书" pitchFamily="49" charset="-122"/>
              </a:rPr>
              <a:t>( ) { return </a:t>
            </a:r>
            <a:r>
              <a:rPr lang="en-US" altLang="zh-CN" dirty="0" err="1" smtClean="0">
                <a:solidFill>
                  <a:srgbClr val="C00000"/>
                </a:solidFill>
                <a:latin typeface="+mn-lt"/>
                <a:ea typeface="隶书" pitchFamily="49" charset="-122"/>
              </a:rPr>
              <a:t>EdgeNum</a:t>
            </a: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返回图的边数</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GetWeight</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返回边上的权值</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GetFirstNeighbor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取顶点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的第一个邻接顶点</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a:t>
            </a:fld>
            <a:endParaRPr lang="en-US" altLang="zh-CN"/>
          </a:p>
        </p:txBody>
      </p:sp>
      <p:sp>
        <p:nvSpPr>
          <p:cNvPr id="392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2193" name="Object 1"/>
          <p:cNvGraphicFramePr>
            <a:graphicFrameLocks noChangeAspect="1"/>
          </p:cNvGraphicFramePr>
          <p:nvPr/>
        </p:nvGraphicFramePr>
        <p:xfrm>
          <a:off x="1054100" y="822006"/>
          <a:ext cx="3094955" cy="2264094"/>
        </p:xfrm>
        <a:graphic>
          <a:graphicData uri="http://schemas.openxmlformats.org/presentationml/2006/ole">
            <p:oleObj spid="_x0000_s392193" name="Visio" r:id="rId3" imgW="911352" imgH="670560" progId="Visio.Drawing.11">
              <p:embed/>
            </p:oleObj>
          </a:graphicData>
        </a:graphic>
      </p:graphicFrame>
      <p:sp>
        <p:nvSpPr>
          <p:cNvPr id="5" name="Text Box 25"/>
          <p:cNvSpPr txBox="1">
            <a:spLocks noChangeArrowheads="1"/>
          </p:cNvSpPr>
          <p:nvPr/>
        </p:nvSpPr>
        <p:spPr bwMode="auto">
          <a:xfrm>
            <a:off x="1346200" y="31226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无向图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392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2195" name="Object 3"/>
          <p:cNvGraphicFramePr>
            <a:graphicFrameLocks noChangeAspect="1"/>
          </p:cNvGraphicFramePr>
          <p:nvPr/>
        </p:nvGraphicFramePr>
        <p:xfrm>
          <a:off x="5150009" y="749300"/>
          <a:ext cx="2903711" cy="2273300"/>
        </p:xfrm>
        <a:graphic>
          <a:graphicData uri="http://schemas.openxmlformats.org/presentationml/2006/ole">
            <p:oleObj spid="_x0000_s392195" name="Visio" r:id="rId4" imgW="911352" imgH="716280" progId="Visio.Drawing.11">
              <p:embed/>
            </p:oleObj>
          </a:graphicData>
        </a:graphic>
      </p:graphicFrame>
      <p:sp>
        <p:nvSpPr>
          <p:cNvPr id="8" name="Text Box 25"/>
          <p:cNvSpPr txBox="1">
            <a:spLocks noChangeArrowheads="1"/>
          </p:cNvSpPr>
          <p:nvPr/>
        </p:nvSpPr>
        <p:spPr bwMode="auto">
          <a:xfrm>
            <a:off x="5168900" y="30464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 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39220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2200" name="Object 8"/>
          <p:cNvGraphicFramePr>
            <a:graphicFrameLocks noChangeAspect="1"/>
          </p:cNvGraphicFramePr>
          <p:nvPr/>
        </p:nvGraphicFramePr>
        <p:xfrm>
          <a:off x="1803399" y="3721100"/>
          <a:ext cx="5727701" cy="2080766"/>
        </p:xfrm>
        <a:graphic>
          <a:graphicData uri="http://schemas.openxmlformats.org/presentationml/2006/ole">
            <p:oleObj spid="_x0000_s392200" name="Visio" r:id="rId5" imgW="1568196" imgH="566928" progId="Visio.Drawing.11">
              <p:embed/>
            </p:oleObj>
          </a:graphicData>
        </a:graphic>
      </p:graphicFrame>
      <p:sp>
        <p:nvSpPr>
          <p:cNvPr id="14" name="Text Box 25"/>
          <p:cNvSpPr txBox="1">
            <a:spLocks noChangeArrowheads="1"/>
          </p:cNvSpPr>
          <p:nvPr/>
        </p:nvSpPr>
        <p:spPr bwMode="auto">
          <a:xfrm>
            <a:off x="3530600" y="56499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8-5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完全</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2200"/>
                                        </p:tgtEl>
                                        <p:attrNameLst>
                                          <p:attrName>style.visibility</p:attrName>
                                        </p:attrNameLst>
                                      </p:cBhvr>
                                      <p:to>
                                        <p:strVal val="visible"/>
                                      </p:to>
                                    </p:set>
                                    <p:anim calcmode="lin" valueType="num">
                                      <p:cBhvr additive="base">
                                        <p:cTn id="7" dur="500" fill="hold"/>
                                        <p:tgtEl>
                                          <p:spTgt spid="392200"/>
                                        </p:tgtEl>
                                        <p:attrNameLst>
                                          <p:attrName>ppt_x</p:attrName>
                                        </p:attrNameLst>
                                      </p:cBhvr>
                                      <p:tavLst>
                                        <p:tav tm="0">
                                          <p:val>
                                            <p:strVal val="#ppt_x"/>
                                          </p:val>
                                        </p:tav>
                                        <p:tav tm="100000">
                                          <p:val>
                                            <p:strVal val="#ppt_x"/>
                                          </p:val>
                                        </p:tav>
                                      </p:tavLst>
                                    </p:anim>
                                    <p:anim calcmode="lin" valueType="num">
                                      <p:cBhvr additive="base">
                                        <p:cTn id="8" dur="500" fill="hold"/>
                                        <p:tgtEl>
                                          <p:spTgt spid="3922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40</a:t>
            </a:fld>
            <a:endParaRPr lang="en-US" altLang="zh-CN" dirty="0"/>
          </a:p>
        </p:txBody>
      </p:sp>
      <p:sp>
        <p:nvSpPr>
          <p:cNvPr id="3" name="Text Box 2"/>
          <p:cNvSpPr txBox="1">
            <a:spLocks noChangeArrowheads="1"/>
          </p:cNvSpPr>
          <p:nvPr/>
        </p:nvSpPr>
        <p:spPr bwMode="auto">
          <a:xfrm>
            <a:off x="495300" y="841137"/>
            <a:ext cx="8343900" cy="3416320"/>
          </a:xfrm>
          <a:prstGeom prst="rect">
            <a:avLst/>
          </a:prstGeom>
          <a:noFill/>
          <a:ln w="9525">
            <a:noFill/>
            <a:miter lim="800000"/>
            <a:headEnd/>
            <a:tailEnd/>
          </a:ln>
        </p:spPr>
        <p:txBody>
          <a:bodyPr wrap="square">
            <a:spAutoFit/>
          </a:bodyPr>
          <a:lstStyle/>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GetNextNeighbor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取顶点</a:t>
            </a:r>
            <a:r>
              <a:rPr lang="en-US" altLang="zh-CN" b="1" dirty="0" smtClean="0">
                <a:solidFill>
                  <a:srgbClr val="FF0000"/>
                </a:solidFill>
                <a:latin typeface="+mn-lt"/>
                <a:ea typeface="隶书" pitchFamily="49" charset="-122"/>
              </a:rPr>
              <a:t>v1</a:t>
            </a:r>
            <a:r>
              <a:rPr lang="zh-CN" altLang="zh-CN" dirty="0" smtClean="0">
                <a:solidFill>
                  <a:srgbClr val="3333CC"/>
                </a:solidFill>
                <a:latin typeface="+mn-lt"/>
                <a:ea typeface="隶书" pitchFamily="49" charset="-122"/>
              </a:rPr>
              <a:t>的某邻接顶点</a:t>
            </a:r>
            <a:r>
              <a:rPr lang="en-US" altLang="zh-CN" b="1" dirty="0" smtClean="0">
                <a:solidFill>
                  <a:srgbClr val="FF0000"/>
                </a:solidFill>
                <a:latin typeface="+mn-lt"/>
                <a:ea typeface="隶书" pitchFamily="49" charset="-122"/>
              </a:rPr>
              <a:t>v2</a:t>
            </a:r>
            <a:r>
              <a:rPr lang="zh-CN" altLang="zh-CN" dirty="0" smtClean="0">
                <a:solidFill>
                  <a:srgbClr val="3333CC"/>
                </a:solidFill>
                <a:latin typeface="+mn-lt"/>
                <a:ea typeface="隶书" pitchFamily="49" charset="-122"/>
              </a:rPr>
              <a:t>的下一个邻接顶点</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 </a:t>
            </a:r>
            <a:r>
              <a:rPr lang="en-US" altLang="zh-CN" dirty="0" err="1" smtClean="0">
                <a:solidFill>
                  <a:srgbClr val="C00000"/>
                </a:solidFill>
                <a:latin typeface="+mn-lt"/>
                <a:ea typeface="隶书" pitchFamily="49" charset="-122"/>
              </a:rPr>
              <a:t>InsertVertex</a:t>
            </a: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在图中插入一个新顶点</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 </a:t>
            </a:r>
            <a:r>
              <a:rPr lang="en-US" altLang="zh-CN" dirty="0" err="1" smtClean="0">
                <a:solidFill>
                  <a:srgbClr val="C00000"/>
                </a:solidFill>
                <a:latin typeface="+mn-lt"/>
                <a:ea typeface="隶书" pitchFamily="49" charset="-122"/>
              </a:rPr>
              <a:t>InserEdge</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weight</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在图中插入一条新边</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 </a:t>
            </a:r>
            <a:r>
              <a:rPr lang="en-US" altLang="zh-CN" dirty="0" err="1" smtClean="0">
                <a:solidFill>
                  <a:srgbClr val="C00000"/>
                </a:solidFill>
                <a:latin typeface="+mn-lt"/>
                <a:ea typeface="隶书" pitchFamily="49" charset="-122"/>
              </a:rPr>
              <a:t>RemoveVertex</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在图中删除一个顶点</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 </a:t>
            </a:r>
            <a:r>
              <a:rPr lang="en-US" altLang="zh-CN" dirty="0" err="1" smtClean="0">
                <a:solidFill>
                  <a:srgbClr val="C00000"/>
                </a:solidFill>
                <a:latin typeface="+mn-lt"/>
                <a:ea typeface="隶书" pitchFamily="49" charset="-122"/>
              </a:rPr>
              <a:t>RemoveEdge</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在图中删除一条边</a:t>
            </a: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41</a:t>
            </a:fld>
            <a:endParaRPr lang="en-US" altLang="zh-CN"/>
          </a:p>
        </p:txBody>
      </p:sp>
      <p:sp>
        <p:nvSpPr>
          <p:cNvPr id="3" name="Text Box 2"/>
          <p:cNvSpPr txBox="1">
            <a:spLocks noChangeArrowheads="1"/>
          </p:cNvSpPr>
          <p:nvPr/>
        </p:nvSpPr>
        <p:spPr bwMode="auto">
          <a:xfrm>
            <a:off x="469900" y="371237"/>
            <a:ext cx="8483600" cy="6247864"/>
          </a:xfrm>
          <a:prstGeom prst="rect">
            <a:avLst/>
          </a:prstGeom>
          <a:noFill/>
          <a:ln w="9525">
            <a:noFill/>
            <a:miter lim="800000"/>
            <a:headEnd/>
            <a:tailEnd/>
          </a:ln>
        </p:spPr>
        <p:txBody>
          <a:bodyPr wrap="square">
            <a:spAutoFit/>
          </a:bodyPr>
          <a:lstStyle/>
          <a:p>
            <a:pPr>
              <a:lnSpc>
                <a:spcPts val="2400"/>
              </a:lnSpc>
            </a:pPr>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Graph</a:t>
            </a:r>
          </a:p>
          <a:p>
            <a:pPr>
              <a:lnSpc>
                <a:spcPts val="2400"/>
              </a:lnSpc>
            </a:pPr>
            <a:r>
              <a:rPr lang="en-US" altLang="zh-CN" b="1" dirty="0" smtClean="0">
                <a:solidFill>
                  <a:srgbClr val="C00000"/>
                </a:solidFill>
                <a:latin typeface="+mn-lt"/>
                <a:ea typeface="隶书" pitchFamily="49" charset="-122"/>
              </a:rPr>
              <a:t>&lt;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endParaRPr lang="zh-CN" altLang="zh-CN" b="1" dirty="0" smtClean="0">
              <a:solidFill>
                <a:srgbClr val="C00000"/>
              </a:solidFill>
              <a:latin typeface="+mn-lt"/>
              <a:ea typeface="隶书" pitchFamily="49" charset="-122"/>
            </a:endParaRPr>
          </a:p>
          <a:p>
            <a:pPr>
              <a:lnSpc>
                <a:spcPts val="2400"/>
              </a:lnSpc>
            </a:pP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size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DefaultSize</a:t>
            </a:r>
            <a:r>
              <a:rPr lang="en-US" altLang="zh-CN" b="1" dirty="0" smtClean="0">
                <a:solidFill>
                  <a:srgbClr val="C00000"/>
                </a:solidFill>
                <a:latin typeface="+mn-lt"/>
                <a:ea typeface="隶书" pitchFamily="49" charset="-122"/>
              </a:rPr>
              <a:t>)</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size</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EdgesNum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构造函数</a:t>
            </a:r>
          </a:p>
          <a:p>
            <a:pPr>
              <a:lnSpc>
                <a:spcPts val="24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name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tail</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head</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weight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=new </a:t>
            </a:r>
            <a:r>
              <a:rPr lang="en-US" altLang="zh-CN" dirty="0" err="1" smtClean="0">
                <a:solidFill>
                  <a:srgbClr val="C00000"/>
                </a:solidFill>
                <a:latin typeface="+mn-lt"/>
                <a:ea typeface="隶书" pitchFamily="49" charset="-122"/>
              </a:rPr>
              <a:t>VertexNode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&gt; </a:t>
            </a:r>
            <a:r>
              <a:rPr lang="zh-CN" altLang="en-US" b="1" dirty="0" smtClean="0">
                <a:solidFill>
                  <a:srgbClr val="C00000"/>
                </a:solidFill>
                <a:latin typeface="+mn-lt"/>
                <a:ea typeface="隶书" pitchFamily="49" charset="-122"/>
              </a:rPr>
              <a:t> </a:t>
            </a:r>
            <a:endParaRPr lang="en-US" altLang="zh-CN" b="1" dirty="0" smtClean="0">
              <a:solidFill>
                <a:srgbClr val="C00000"/>
              </a:solidFill>
              <a:latin typeface="+mn-lt"/>
              <a:ea typeface="隶书" pitchFamily="49" charset="-122"/>
            </a:endParaRPr>
          </a:p>
          <a:p>
            <a:pPr>
              <a:lnSpc>
                <a:spcPts val="2400"/>
              </a:lnSpc>
            </a:pP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VerticesMaxNum</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创建顶点表数组</a:t>
            </a:r>
          </a:p>
          <a:p>
            <a:pPr>
              <a:lnSpc>
                <a:spcPts val="24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cin</a:t>
            </a:r>
            <a:r>
              <a:rPr lang="en-US" altLang="zh-CN" b="1" dirty="0" smtClean="0">
                <a:solidFill>
                  <a:srgbClr val="C00000"/>
                </a:solidFill>
                <a:latin typeface="+mn-lt"/>
                <a:ea typeface="隶书" pitchFamily="49" charset="-122"/>
              </a:rPr>
              <a:t>&gt;&gt;</a:t>
            </a:r>
            <a:r>
              <a:rPr lang="en-US" altLang="zh-CN" dirty="0" smtClean="0">
                <a:solidFill>
                  <a:srgbClr val="C00000"/>
                </a:solidFill>
                <a:latin typeface="+mn-lt"/>
                <a:ea typeface="隶书" pitchFamily="49" charset="-122"/>
              </a:rPr>
              <a:t>n</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输入边数</a:t>
            </a:r>
          </a:p>
          <a:p>
            <a:pPr>
              <a:lnSpc>
                <a:spcPts val="2400"/>
              </a:lnSpc>
            </a:pPr>
            <a:r>
              <a:rPr lang="en-US" altLang="zh-CN" b="1" dirty="0" smtClean="0">
                <a:solidFill>
                  <a:srgbClr val="C00000"/>
                </a:solidFill>
                <a:latin typeface="+mn-lt"/>
                <a:ea typeface="隶书" pitchFamily="49" charset="-122"/>
              </a:rPr>
              <a:t>	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smtClean="0">
                <a:solidFill>
                  <a:srgbClr val="C00000"/>
                </a:solidFill>
                <a:latin typeface="+mn-lt"/>
                <a:ea typeface="隶书" pitchFamily="49" charset="-122"/>
              </a:rPr>
              <a:t>e</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cin</a:t>
            </a:r>
            <a:r>
              <a:rPr lang="en-US" altLang="zh-CN" b="1" dirty="0" smtClean="0">
                <a:solidFill>
                  <a:srgbClr val="C00000"/>
                </a:solidFill>
                <a:latin typeface="+mn-lt"/>
                <a:ea typeface="隶书" pitchFamily="49" charset="-122"/>
              </a:rPr>
              <a:t>&gt;&gt;</a:t>
            </a:r>
            <a:r>
              <a:rPr lang="en-US" altLang="zh-CN" dirty="0" smtClean="0">
                <a:solidFill>
                  <a:srgbClr val="C00000"/>
                </a:solidFill>
                <a:latin typeface="+mn-lt"/>
                <a:ea typeface="隶书" pitchFamily="49" charset="-122"/>
              </a:rPr>
              <a:t>tail</a:t>
            </a:r>
            <a:r>
              <a:rPr lang="en-US" altLang="zh-CN" b="1" dirty="0" smtClean="0">
                <a:solidFill>
                  <a:srgbClr val="C00000"/>
                </a:solidFill>
                <a:latin typeface="+mn-lt"/>
                <a:ea typeface="隶书" pitchFamily="49" charset="-122"/>
              </a:rPr>
              <a:t>&gt;&gt;</a:t>
            </a:r>
            <a:r>
              <a:rPr lang="en-US" altLang="zh-CN" dirty="0" smtClean="0">
                <a:solidFill>
                  <a:srgbClr val="C00000"/>
                </a:solidFill>
                <a:latin typeface="+mn-lt"/>
                <a:ea typeface="隶书" pitchFamily="49" charset="-122"/>
              </a:rPr>
              <a:t>head</a:t>
            </a:r>
            <a:r>
              <a:rPr lang="en-US" altLang="zh-CN" b="1" dirty="0" smtClean="0">
                <a:solidFill>
                  <a:srgbClr val="C00000"/>
                </a:solidFill>
                <a:latin typeface="+mn-lt"/>
                <a:ea typeface="隶书" pitchFamily="49" charset="-122"/>
              </a:rPr>
              <a:t>&gt;&gt;</a:t>
            </a:r>
            <a:r>
              <a:rPr lang="en-US" altLang="zh-CN" dirty="0" smtClean="0">
                <a:solidFill>
                  <a:srgbClr val="C00000"/>
                </a:solidFill>
                <a:latin typeface="+mn-lt"/>
                <a:ea typeface="隶书" pitchFamily="49" charset="-122"/>
              </a:rPr>
              <a:t>weight</a:t>
            </a:r>
            <a:r>
              <a:rPr lang="en-US" altLang="zh-CN" b="1" dirty="0" smtClean="0">
                <a:solidFill>
                  <a:srgbClr val="C00000"/>
                </a:solidFill>
                <a:latin typeface="+mn-lt"/>
                <a:ea typeface="隶书" pitchFamily="49" charset="-122"/>
              </a:rPr>
              <a:t>;</a:t>
            </a:r>
          </a:p>
          <a:p>
            <a:pPr>
              <a:lnSpc>
                <a:spcPts val="2400"/>
              </a:lnSpc>
            </a:pPr>
            <a:r>
              <a:rPr lang="zh-CN" altLang="en-US"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依次输入边的两个端点与权值信息</a:t>
            </a: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GetVertexPos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tail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GetVertexPos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head</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获取一条边两个端点的位置</a:t>
            </a:r>
          </a:p>
          <a:p>
            <a:pPr>
              <a:lnSpc>
                <a:spcPts val="2400"/>
              </a:lnSpc>
            </a:pP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InserEdge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k</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j</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weight</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插入一条边</a:t>
            </a:r>
          </a:p>
          <a:p>
            <a:pPr>
              <a:lnSpc>
                <a:spcPts val="24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4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42</a:t>
            </a:fld>
            <a:endParaRPr lang="en-US" altLang="zh-CN"/>
          </a:p>
        </p:txBody>
      </p:sp>
      <p:sp>
        <p:nvSpPr>
          <p:cNvPr id="3" name="Text Box 2"/>
          <p:cNvSpPr txBox="1">
            <a:spLocks noChangeArrowheads="1"/>
          </p:cNvSpPr>
          <p:nvPr/>
        </p:nvSpPr>
        <p:spPr bwMode="auto">
          <a:xfrm>
            <a:off x="482600" y="536337"/>
            <a:ext cx="8343900" cy="5632311"/>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Graph</a:t>
            </a:r>
          </a:p>
          <a:p>
            <a:r>
              <a:rPr lang="en-US" altLang="zh-CN" b="1" dirty="0" smtClean="0">
                <a:solidFill>
                  <a:srgbClr val="C00000"/>
                </a:solidFill>
                <a:latin typeface="+mn-lt"/>
                <a:ea typeface="隶书" pitchFamily="49" charset="-122"/>
              </a:rPr>
              <a:t>&lt;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析构函数</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删除各边链表中的顶点</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while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循环删除</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delete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delete</a:t>
            </a:r>
            <a:r>
              <a:rPr lang="en-US" altLang="zh-CN" b="1" dirty="0" smtClean="0">
                <a:solidFill>
                  <a:srgbClr val="C00000"/>
                </a:solidFill>
                <a:latin typeface="+mn-lt"/>
                <a:ea typeface="隶书" pitchFamily="49" charset="-122"/>
              </a:rPr>
              <a:t> [ ]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释放顶点表数组空间</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43</a:t>
            </a:fld>
            <a:endParaRPr lang="en-US" altLang="zh-CN"/>
          </a:p>
        </p:txBody>
      </p:sp>
      <p:sp>
        <p:nvSpPr>
          <p:cNvPr id="3" name="Text Box 2"/>
          <p:cNvSpPr txBox="1">
            <a:spLocks noChangeArrowheads="1"/>
          </p:cNvSpPr>
          <p:nvPr/>
        </p:nvSpPr>
        <p:spPr bwMode="auto">
          <a:xfrm>
            <a:off x="609600" y="841137"/>
            <a:ext cx="8343900" cy="3416320"/>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endParaRPr lang="zh-CN" altLang="zh-CN" b="1" dirty="0" smtClean="0">
              <a:solidFill>
                <a:srgbClr val="C00000"/>
              </a:solidFill>
              <a:latin typeface="+mn-lt"/>
              <a:ea typeface="隶书" pitchFamily="49" charset="-122"/>
            </a:endParaRPr>
          </a:p>
          <a:p>
            <a:r>
              <a:rPr lang="en-US" altLang="zh-CN" dirty="0" err="1" smtClean="0">
                <a:solidFill>
                  <a:srgbClr val="C00000"/>
                </a:solidFill>
                <a:latin typeface="+mn-lt"/>
                <a:ea typeface="隶书" pitchFamily="49" charset="-122"/>
              </a:rPr>
              <a:t>GetVertexPos</a:t>
            </a:r>
            <a:r>
              <a:rPr lang="en-US" altLang="zh-CN" b="1" dirty="0" smtClean="0">
                <a:solidFill>
                  <a:srgbClr val="C00000"/>
                </a:solidFill>
                <a:latin typeface="+mn-lt"/>
                <a:ea typeface="隶书" pitchFamily="49" charset="-122"/>
              </a:rPr>
              <a:t>(const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给出顶点</a:t>
            </a:r>
            <a:r>
              <a:rPr lang="en-US" altLang="zh-CN" b="1" dirty="0" smtClean="0">
                <a:solidFill>
                  <a:srgbClr val="FF0000"/>
                </a:solidFill>
                <a:latin typeface="+mn-lt"/>
                <a:ea typeface="隶书" pitchFamily="49" charset="-122"/>
              </a:rPr>
              <a:t>vertex</a:t>
            </a:r>
            <a:r>
              <a:rPr lang="zh-CN" altLang="zh-CN" dirty="0" smtClean="0">
                <a:solidFill>
                  <a:srgbClr val="0000FF"/>
                </a:solidFill>
                <a:latin typeface="+mn-lt"/>
                <a:ea typeface="隶书" pitchFamily="49" charset="-122"/>
              </a:rPr>
              <a:t>在图中的位置</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err="1" smtClean="0">
                <a:solidFill>
                  <a:srgbClr val="C00000"/>
                </a:solidFill>
                <a:latin typeface="+mn-lt"/>
                <a:ea typeface="隶书" pitchFamily="49" charset="-122"/>
              </a:rPr>
              <a:t>VerticesNum</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vertex</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 -</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44</a:t>
            </a:fld>
            <a:endParaRPr lang="en-US" altLang="zh-CN"/>
          </a:p>
        </p:txBody>
      </p:sp>
      <p:sp>
        <p:nvSpPr>
          <p:cNvPr id="3" name="Text Box 2"/>
          <p:cNvSpPr txBox="1">
            <a:spLocks noChangeArrowheads="1"/>
          </p:cNvSpPr>
          <p:nvPr/>
        </p:nvSpPr>
        <p:spPr bwMode="auto">
          <a:xfrm>
            <a:off x="609600" y="574437"/>
            <a:ext cx="8343900" cy="5262979"/>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GetWeight</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获取以</a:t>
            </a:r>
            <a:r>
              <a:rPr lang="en-US" altLang="zh-CN" b="1" dirty="0" smtClean="0">
                <a:solidFill>
                  <a:srgbClr val="FF0000"/>
                </a:solidFill>
                <a:latin typeface="+mn-lt"/>
                <a:ea typeface="隶书" pitchFamily="49" charset="-122"/>
              </a:rPr>
              <a:t>v1</a:t>
            </a:r>
            <a:r>
              <a:rPr lang="zh-CN" altLang="zh-CN" dirty="0" smtClean="0">
                <a:solidFill>
                  <a:srgbClr val="3333CC"/>
                </a:solidFill>
                <a:latin typeface="+mn-lt"/>
                <a:ea typeface="隶书" pitchFamily="49" charset="-122"/>
              </a:rPr>
              <a:t>与</a:t>
            </a:r>
            <a:r>
              <a:rPr lang="en-US" altLang="zh-CN" b="1" dirty="0" smtClean="0">
                <a:solidFill>
                  <a:srgbClr val="FF0000"/>
                </a:solidFill>
                <a:latin typeface="+mn-lt"/>
                <a:ea typeface="隶书" pitchFamily="49" charset="-122"/>
              </a:rPr>
              <a:t>v2</a:t>
            </a:r>
            <a:r>
              <a:rPr lang="zh-CN" altLang="zh-CN" dirty="0" smtClean="0">
                <a:solidFill>
                  <a:srgbClr val="3333CC"/>
                </a:solidFill>
                <a:latin typeface="+mn-lt"/>
                <a:ea typeface="隶书" pitchFamily="49" charset="-122"/>
              </a:rPr>
              <a:t>为两个端点的一条边的权值</a:t>
            </a:r>
            <a:endParaRPr lang="en-US" altLang="zh-CN" dirty="0" smtClean="0">
              <a:solidFill>
                <a:srgbClr val="3333CC"/>
              </a:solidFill>
              <a:latin typeface="+mn-lt"/>
              <a:ea typeface="隶书" pitchFamily="49" charset="-122"/>
            </a:endParaRPr>
          </a:p>
          <a:p>
            <a:r>
              <a:rPr lang="zh-CN" altLang="en-US"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若该边不存在于图中则返回权值</a:t>
            </a:r>
            <a:r>
              <a:rPr lang="en-US" altLang="zh-CN" b="1" dirty="0" smtClean="0">
                <a:solidFill>
                  <a:srgbClr val="FF0000"/>
                </a:solidFill>
                <a:latin typeface="+mn-lt"/>
                <a:ea typeface="隶书" pitchFamily="49" charset="-122"/>
              </a:rPr>
              <a:t>0</a:t>
            </a:r>
            <a:endParaRPr lang="zh-CN" altLang="zh-CN" b="1" dirty="0" smtClean="0">
              <a:solidFill>
                <a:srgbClr val="FF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边链表头指针</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while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cost</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找到对应边，返回权值</a:t>
            </a:r>
          </a:p>
          <a:p>
            <a:r>
              <a:rPr lang="en-US" altLang="zh-CN" b="1" dirty="0" smtClean="0">
                <a:solidFill>
                  <a:srgbClr val="C00000"/>
                </a:solidFill>
                <a:latin typeface="+mn-lt"/>
                <a:ea typeface="隶书" pitchFamily="49" charset="-122"/>
              </a:rPr>
              <a:t>	   else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否则找下一条边</a:t>
            </a: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45</a:t>
            </a:fld>
            <a:endParaRPr lang="en-US" altLang="zh-CN"/>
          </a:p>
        </p:txBody>
      </p:sp>
      <p:sp>
        <p:nvSpPr>
          <p:cNvPr id="3" name="Text Box 2"/>
          <p:cNvSpPr txBox="1">
            <a:spLocks noChangeArrowheads="1"/>
          </p:cNvSpPr>
          <p:nvPr/>
        </p:nvSpPr>
        <p:spPr bwMode="auto">
          <a:xfrm>
            <a:off x="609600" y="574437"/>
            <a:ext cx="8343900" cy="5262979"/>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 </a:t>
            </a:r>
            <a:r>
              <a:rPr lang="en-US" altLang="zh-CN" dirty="0" err="1" smtClean="0">
                <a:solidFill>
                  <a:srgbClr val="C00000"/>
                </a:solidFill>
                <a:latin typeface="+mn-lt"/>
                <a:ea typeface="隶书" pitchFamily="49" charset="-122"/>
              </a:rPr>
              <a:t>GetFirstNeighbor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给出顶点</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的第一个邻接顶点的位置</a:t>
            </a:r>
            <a:endParaRPr lang="en-US" altLang="zh-CN" dirty="0" smtClean="0">
              <a:solidFill>
                <a:srgbClr val="0000FF"/>
              </a:solidFill>
              <a:latin typeface="+mn-lt"/>
              <a:ea typeface="隶书" pitchFamily="49" charset="-122"/>
            </a:endParaRPr>
          </a:p>
          <a:p>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如果不存在则返回</a:t>
            </a:r>
            <a:r>
              <a:rPr lang="en-US" altLang="zh-CN" b="1" dirty="0" smtClean="0">
                <a:solidFill>
                  <a:srgbClr val="FF0000"/>
                </a:solidFill>
                <a:latin typeface="+mn-lt"/>
                <a:ea typeface="隶书" pitchFamily="49" charset="-122"/>
              </a:rPr>
              <a:t>-1</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  </a:t>
            </a:r>
            <a:r>
              <a:rPr lang="en-US" altLang="zh-CN" b="1" dirty="0" smtClean="0">
                <a:solidFill>
                  <a:srgbClr val="0000FF"/>
                </a:solidFill>
                <a:latin typeface="+mn-lt"/>
                <a:ea typeface="隶书" pitchFamily="49" charset="-122"/>
              </a:rPr>
              <a:t>//</a:t>
            </a:r>
            <a:r>
              <a:rPr lang="en-US" altLang="zh-CN" b="1" dirty="0" smtClean="0">
                <a:solidFill>
                  <a:srgbClr val="FF0000"/>
                </a:solidFill>
                <a:latin typeface="+mn-lt"/>
                <a:ea typeface="隶书" pitchFamily="49" charset="-122"/>
              </a:rPr>
              <a:t>v</a:t>
            </a:r>
            <a:r>
              <a:rPr lang="zh-CN" altLang="zh-CN" dirty="0" smtClean="0">
                <a:solidFill>
                  <a:srgbClr val="0000FF"/>
                </a:solidFill>
                <a:latin typeface="+mn-lt"/>
                <a:ea typeface="隶书" pitchFamily="49" charset="-122"/>
              </a:rPr>
              <a:t>存在</a:t>
            </a:r>
          </a:p>
          <a:p>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NodeTable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边链表头指针</a:t>
            </a: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0000FF"/>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若第一个邻接顶点存在，则返回该边的另一个顶点</a:t>
            </a: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b="1" dirty="0" smtClean="0">
                <a:solidFill>
                  <a:srgbClr val="0000FF"/>
                </a:solidFill>
                <a:latin typeface="+mn-lt"/>
                <a:ea typeface="隶书" pitchFamily="49" charset="-122"/>
              </a:rPr>
              <a:t>//</a:t>
            </a:r>
            <a:r>
              <a:rPr lang="zh-CN" altLang="zh-CN" dirty="0" smtClean="0">
                <a:solidFill>
                  <a:srgbClr val="0000FF"/>
                </a:solidFill>
                <a:latin typeface="+mn-lt"/>
                <a:ea typeface="隶书" pitchFamily="49" charset="-122"/>
              </a:rPr>
              <a:t>若不存在，则返回</a:t>
            </a:r>
            <a:r>
              <a:rPr lang="en-US" altLang="zh-CN" b="1" dirty="0" smtClean="0">
                <a:solidFill>
                  <a:srgbClr val="FF0000"/>
                </a:solidFill>
                <a:latin typeface="+mn-lt"/>
                <a:ea typeface="隶书" pitchFamily="49" charset="-122"/>
              </a:rPr>
              <a:t>-1</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46</a:t>
            </a:fld>
            <a:endParaRPr lang="en-US" altLang="zh-CN"/>
          </a:p>
        </p:txBody>
      </p:sp>
      <p:sp>
        <p:nvSpPr>
          <p:cNvPr id="3" name="Text Box 2"/>
          <p:cNvSpPr txBox="1">
            <a:spLocks noChangeArrowheads="1"/>
          </p:cNvSpPr>
          <p:nvPr/>
        </p:nvSpPr>
        <p:spPr bwMode="auto">
          <a:xfrm>
            <a:off x="508000" y="295037"/>
            <a:ext cx="8343900" cy="6370975"/>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 </a:t>
            </a:r>
            <a:r>
              <a:rPr lang="en-US" altLang="zh-CN" dirty="0" err="1" smtClean="0">
                <a:solidFill>
                  <a:srgbClr val="C00000"/>
                </a:solidFill>
                <a:latin typeface="+mn-lt"/>
                <a:ea typeface="隶书" pitchFamily="49" charset="-122"/>
              </a:rPr>
              <a:t>GetNextNeighbor</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给出顶点</a:t>
            </a:r>
            <a:r>
              <a:rPr lang="en-US" altLang="zh-CN" b="1" dirty="0" smtClean="0">
                <a:solidFill>
                  <a:srgbClr val="FF0000"/>
                </a:solidFill>
                <a:latin typeface="+mn-lt"/>
                <a:ea typeface="隶书" pitchFamily="49" charset="-122"/>
              </a:rPr>
              <a:t>v1</a:t>
            </a:r>
            <a:r>
              <a:rPr lang="zh-CN" altLang="zh-CN" dirty="0" smtClean="0">
                <a:solidFill>
                  <a:srgbClr val="3333CC"/>
                </a:solidFill>
                <a:latin typeface="+mn-lt"/>
                <a:ea typeface="隶书" pitchFamily="49" charset="-122"/>
              </a:rPr>
              <a:t>的某邻接顶点</a:t>
            </a:r>
            <a:r>
              <a:rPr lang="en-US" altLang="zh-CN" b="1" dirty="0" smtClean="0">
                <a:solidFill>
                  <a:srgbClr val="FF0000"/>
                </a:solidFill>
                <a:latin typeface="+mn-lt"/>
                <a:ea typeface="隶书" pitchFamily="49" charset="-122"/>
              </a:rPr>
              <a:t>v2</a:t>
            </a:r>
            <a:r>
              <a:rPr lang="zh-CN" altLang="zh-CN" dirty="0" smtClean="0">
                <a:solidFill>
                  <a:srgbClr val="3333CC"/>
                </a:solidFill>
                <a:latin typeface="+mn-lt"/>
                <a:ea typeface="隶书" pitchFamily="49" charset="-122"/>
              </a:rPr>
              <a:t>的下一个邻接顶点的位置</a:t>
            </a:r>
          </a:p>
          <a:p>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若没有下一个邻接顶点则返回</a:t>
            </a:r>
            <a:r>
              <a:rPr lang="en-US" altLang="zh-CN" b="1" dirty="0" smtClean="0">
                <a:solidFill>
                  <a:srgbClr val="FF0000"/>
                </a:solidFill>
                <a:latin typeface="+mn-lt"/>
                <a:ea typeface="隶书" pitchFamily="49" charset="-122"/>
              </a:rPr>
              <a:t>-1</a:t>
            </a:r>
            <a:endParaRPr lang="zh-CN" altLang="zh-CN" b="1" dirty="0" smtClean="0">
              <a:solidFill>
                <a:srgbClr val="FF0000"/>
              </a:solidFill>
              <a:latin typeface="+mn-lt"/>
              <a:ea typeface="隶书" pitchFamily="49" charset="-122"/>
            </a:endParaRP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en-US" altLang="zh-CN" b="1" dirty="0" smtClean="0">
                <a:solidFill>
                  <a:srgbClr val="FF0000"/>
                </a:solidFill>
                <a:latin typeface="+mn-lt"/>
                <a:ea typeface="隶书" pitchFamily="49" charset="-122"/>
              </a:rPr>
              <a:t>v1</a:t>
            </a:r>
            <a:r>
              <a:rPr lang="zh-CN" altLang="zh-CN" dirty="0" smtClean="0">
                <a:solidFill>
                  <a:srgbClr val="3333CC"/>
                </a:solidFill>
                <a:latin typeface="+mn-lt"/>
                <a:ea typeface="隶书" pitchFamily="49" charset="-122"/>
              </a:rPr>
              <a:t>存在</a:t>
            </a:r>
          </a:p>
          <a:p>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EdgeNode</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NodeType</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v1</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adj</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边链表头指针</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while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寻找某邻接顶点</a:t>
            </a:r>
            <a:r>
              <a:rPr lang="en-US" altLang="zh-CN" b="1" dirty="0" smtClean="0">
                <a:solidFill>
                  <a:srgbClr val="FF0000"/>
                </a:solidFill>
                <a:latin typeface="+mn-lt"/>
                <a:ea typeface="隶书" pitchFamily="49" charset="-122"/>
              </a:rPr>
              <a:t>v2</a:t>
            </a:r>
            <a:r>
              <a:rPr lang="en-US" altLang="zh-CN" dirty="0" smtClean="0">
                <a:solidFill>
                  <a:srgbClr val="3333CC"/>
                </a:solidFill>
                <a:latin typeface="+mn-lt"/>
                <a:ea typeface="隶书" pitchFamily="49" charset="-122"/>
              </a:rPr>
              <a:t> </a:t>
            </a:r>
            <a:endParaRPr lang="zh-CN" altLang="zh-CN" dirty="0" smtClean="0">
              <a:solidFill>
                <a:srgbClr val="3333CC"/>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dest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v2</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smtClean="0">
                <a:solidFill>
                  <a:srgbClr val="C00000"/>
                </a:solidFill>
                <a:latin typeface="+mn-lt"/>
                <a:ea typeface="隶书" pitchFamily="49" charset="-122"/>
              </a:rPr>
              <a:t>dest</a:t>
            </a:r>
            <a:r>
              <a:rPr lang="en-US" altLang="zh-CN" b="1"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else </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p</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 -</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457200" y="344488"/>
            <a:ext cx="8382000" cy="6259512"/>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邻接表表示的图的类定义</a:t>
            </a:r>
            <a:endParaRPr lang="zh-CN" altLang="en-US" sz="3200" b="1" u="sng" dirty="0"/>
          </a:p>
          <a:p>
            <a:pPr>
              <a:spcBef>
                <a:spcPct val="30000"/>
              </a:spcBef>
            </a:pPr>
            <a:r>
              <a:rPr lang="en-US" altLang="zh-CN" sz="2800" b="1" dirty="0">
                <a:solidFill>
                  <a:srgbClr val="FF0000"/>
                </a:solidFill>
              </a:rPr>
              <a:t>#define</a:t>
            </a:r>
            <a:r>
              <a:rPr lang="en-US" altLang="zh-CN" sz="2800" dirty="0">
                <a:solidFill>
                  <a:srgbClr val="FF0000"/>
                </a:solidFill>
              </a:rPr>
              <a:t> </a:t>
            </a:r>
            <a:r>
              <a:rPr lang="en-US" altLang="zh-CN" sz="2800" dirty="0" err="1">
                <a:solidFill>
                  <a:srgbClr val="FF0000"/>
                </a:solidFill>
              </a:rPr>
              <a:t>DefaultSize</a:t>
            </a:r>
            <a:r>
              <a:rPr lang="en-US" altLang="zh-CN" sz="2800" dirty="0">
                <a:solidFill>
                  <a:srgbClr val="FF0000"/>
                </a:solidFill>
              </a:rPr>
              <a:t>  10</a:t>
            </a:r>
          </a:p>
          <a:p>
            <a:r>
              <a:rPr lang="en-US" altLang="zh-CN" sz="2800" b="1" dirty="0">
                <a:solidFill>
                  <a:srgbClr val="FF0000"/>
                </a:solidFill>
              </a:rPr>
              <a:t>template &lt;class Type&gt; class</a:t>
            </a:r>
            <a:r>
              <a:rPr lang="en-US" altLang="zh-CN" sz="2800" dirty="0">
                <a:solidFill>
                  <a:srgbClr val="FF0000"/>
                </a:solidFill>
              </a:rPr>
              <a:t> Graph</a:t>
            </a:r>
            <a:r>
              <a:rPr lang="en-US" altLang="zh-CN" sz="2800" b="1" dirty="0">
                <a:solidFill>
                  <a:srgbClr val="FF0000"/>
                </a:solidFill>
              </a:rPr>
              <a:t>;</a:t>
            </a:r>
            <a:endParaRPr lang="en-US" altLang="zh-CN" sz="2800" dirty="0">
              <a:solidFill>
                <a:srgbClr val="FF0000"/>
              </a:solidFill>
            </a:endParaRPr>
          </a:p>
          <a:p>
            <a:r>
              <a:rPr lang="en-US" altLang="zh-CN" sz="2800" b="1" dirty="0">
                <a:solidFill>
                  <a:srgbClr val="FF0000"/>
                </a:solidFill>
              </a:rPr>
              <a:t>template &lt;class Type&gt; </a:t>
            </a:r>
            <a:r>
              <a:rPr lang="en-US" altLang="zh-CN" sz="2800" b="1" dirty="0" err="1">
                <a:solidFill>
                  <a:srgbClr val="FF0000"/>
                </a:solidFill>
              </a:rPr>
              <a:t>struct</a:t>
            </a:r>
            <a:r>
              <a:rPr lang="en-US" altLang="zh-CN" sz="2800" b="1" dirty="0">
                <a:solidFill>
                  <a:srgbClr val="FF0000"/>
                </a:solidFill>
              </a:rPr>
              <a:t> </a:t>
            </a:r>
            <a:r>
              <a:rPr lang="en-US" altLang="zh-CN" sz="2800" dirty="0">
                <a:solidFill>
                  <a:srgbClr val="FF0000"/>
                </a:solidFill>
              </a:rPr>
              <a:t>Edge </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边结点</a:t>
            </a:r>
            <a:endParaRPr lang="zh-CN" altLang="en-US" sz="2800" dirty="0">
              <a:solidFill>
                <a:srgbClr val="CC3300"/>
              </a:solidFill>
              <a:ea typeface="隶书" pitchFamily="49" charset="-122"/>
            </a:endParaRPr>
          </a:p>
          <a:p>
            <a:r>
              <a:rPr lang="en-US" altLang="zh-CN" sz="2800" b="1" dirty="0">
                <a:solidFill>
                  <a:srgbClr val="FF0000"/>
                </a:solidFill>
              </a:rPr>
              <a:t>friend class</a:t>
            </a:r>
            <a:r>
              <a:rPr lang="en-US" altLang="zh-CN" sz="2800" dirty="0">
                <a:solidFill>
                  <a:srgbClr val="FF0000"/>
                </a:solidFill>
              </a:rPr>
              <a:t> Graph </a:t>
            </a:r>
            <a:r>
              <a:rPr lang="en-US" altLang="zh-CN" sz="2800" b="1" dirty="0">
                <a:solidFill>
                  <a:srgbClr val="FF0000"/>
                </a:solidFill>
              </a:rPr>
              <a:t>&lt;Type&gt;;</a:t>
            </a:r>
            <a:endParaRPr lang="en-US" altLang="zh-CN" sz="2800" dirty="0">
              <a:solidFill>
                <a:srgbClr val="FF0000"/>
              </a:solidFill>
            </a:endParaRPr>
          </a:p>
          <a:p>
            <a:r>
              <a:rPr lang="en-US" altLang="zh-CN" sz="2800" dirty="0">
                <a:solidFill>
                  <a:srgbClr val="CC33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a:solidFill>
                  <a:srgbClr val="FF0000"/>
                </a:solidFill>
              </a:rPr>
              <a:t>dest</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目标顶点下标</a:t>
            </a:r>
            <a:r>
              <a:rPr lang="zh-CN" altLang="en-US" sz="2800" b="1" dirty="0">
                <a:solidFill>
                  <a:srgbClr val="CC3300"/>
                </a:solidFill>
              </a:rPr>
              <a:t>	</a:t>
            </a:r>
            <a:endParaRPr lang="zh-CN" altLang="en-US" sz="2800" dirty="0">
              <a:solidFill>
                <a:srgbClr val="CC3300"/>
              </a:solidFill>
            </a:endParaRPr>
          </a:p>
          <a:p>
            <a:r>
              <a:rPr lang="zh-CN" altLang="en-US" sz="2800" dirty="0">
                <a:solidFill>
                  <a:srgbClr val="CC3300"/>
                </a:solidFill>
              </a:rPr>
              <a:t>    </a:t>
            </a:r>
            <a:r>
              <a:rPr lang="en-US" altLang="zh-CN" sz="2800" b="1" dirty="0">
                <a:solidFill>
                  <a:srgbClr val="FF0000"/>
                </a:solidFill>
              </a:rPr>
              <a:t>float </a:t>
            </a:r>
            <a:r>
              <a:rPr lang="en-US" altLang="zh-CN" sz="2800" dirty="0">
                <a:solidFill>
                  <a:srgbClr val="FF0000"/>
                </a:solidFill>
              </a:rPr>
              <a:t>cost</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边上的权值</a:t>
            </a:r>
            <a:endParaRPr lang="zh-CN" altLang="en-US" sz="2800" dirty="0">
              <a:solidFill>
                <a:srgbClr val="CC3300"/>
              </a:solidFill>
            </a:endParaRPr>
          </a:p>
          <a:p>
            <a:r>
              <a:rPr lang="zh-CN" altLang="en-US" sz="2800" dirty="0">
                <a:solidFill>
                  <a:srgbClr val="FF0000"/>
                </a:solidFill>
              </a:rPr>
              <a:t>    </a:t>
            </a:r>
            <a:r>
              <a:rPr lang="en-US" altLang="zh-CN" sz="2800" dirty="0">
                <a:solidFill>
                  <a:srgbClr val="FF0000"/>
                </a:solidFill>
              </a:rPr>
              <a:t>Edge </a:t>
            </a:r>
            <a:r>
              <a:rPr lang="en-US" altLang="zh-CN" sz="2800" b="1" dirty="0" smtClean="0">
                <a:solidFill>
                  <a:srgbClr val="FF0000"/>
                </a:solidFill>
              </a:rPr>
              <a:t>*</a:t>
            </a:r>
            <a:r>
              <a:rPr lang="en-US" altLang="zh-CN" sz="2800" dirty="0" smtClean="0">
                <a:solidFill>
                  <a:srgbClr val="FF0000"/>
                </a:solidFill>
              </a:rPr>
              <a:t>link</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下一边链接指针</a:t>
            </a:r>
            <a:endParaRPr lang="zh-CN" altLang="en-US" sz="2800" dirty="0">
              <a:solidFill>
                <a:srgbClr val="CC3300"/>
              </a:solidFill>
            </a:endParaRPr>
          </a:p>
          <a:p>
            <a:r>
              <a:rPr lang="zh-CN" altLang="en-US" sz="2800" dirty="0">
                <a:solidFill>
                  <a:srgbClr val="CC3300"/>
                </a:solidFill>
              </a:rPr>
              <a:t>    </a:t>
            </a:r>
            <a:r>
              <a:rPr lang="en-US" altLang="zh-CN" sz="2800" dirty="0" smtClean="0">
                <a:solidFill>
                  <a:srgbClr val="FF0000"/>
                </a:solidFill>
              </a:rPr>
              <a:t>Edge</a:t>
            </a:r>
            <a:r>
              <a:rPr lang="en-US" altLang="zh-CN" sz="2800" b="1" dirty="0" smtClean="0">
                <a:solidFill>
                  <a:srgbClr val="FF0000"/>
                </a:solidFill>
              </a:rPr>
              <a:t>( )</a:t>
            </a:r>
            <a:r>
              <a:rPr lang="en-US" altLang="zh-CN" sz="2800" dirty="0" smtClean="0">
                <a:solidFill>
                  <a:srgbClr val="FF0000"/>
                </a:solidFill>
              </a:rPr>
              <a:t> </a:t>
            </a:r>
            <a:r>
              <a:rPr lang="en-US" altLang="zh-CN" sz="2800" b="1" dirty="0">
                <a:solidFill>
                  <a:srgbClr val="FF0000"/>
                </a:solidFill>
              </a:rPr>
              <a:t>{ }  </a:t>
            </a:r>
            <a:r>
              <a:rPr lang="en-US" altLang="zh-CN" sz="2800" b="1" dirty="0">
                <a:solidFill>
                  <a:schemeClr val="accent2"/>
                </a:solidFill>
              </a:rPr>
              <a:t>//</a:t>
            </a:r>
            <a:r>
              <a:rPr lang="zh-CN" altLang="en-US" sz="2800" dirty="0">
                <a:solidFill>
                  <a:schemeClr val="accent2"/>
                </a:solidFill>
                <a:ea typeface="隶书" pitchFamily="49" charset="-122"/>
              </a:rPr>
              <a:t>构造函数</a:t>
            </a:r>
            <a:endParaRPr lang="zh-CN" altLang="en-US" sz="2800" dirty="0">
              <a:solidFill>
                <a:srgbClr val="CC3300"/>
              </a:solidFill>
            </a:endParaRPr>
          </a:p>
          <a:p>
            <a:r>
              <a:rPr lang="zh-CN" altLang="en-US" sz="2800" dirty="0">
                <a:solidFill>
                  <a:srgbClr val="CC3300"/>
                </a:solidFill>
              </a:rPr>
              <a:t>    </a:t>
            </a:r>
            <a:r>
              <a:rPr lang="en-US" altLang="zh-CN" sz="2800" dirty="0" smtClean="0">
                <a:solidFill>
                  <a:srgbClr val="FF0000"/>
                </a:solidFill>
              </a:rPr>
              <a:t>Edge</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D</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float</a:t>
            </a:r>
            <a:r>
              <a:rPr lang="en-US" altLang="zh-CN" sz="2800" dirty="0">
                <a:solidFill>
                  <a:srgbClr val="FF0000"/>
                </a:solidFill>
              </a:rPr>
              <a:t> </a:t>
            </a:r>
            <a:r>
              <a:rPr lang="en-US" altLang="zh-CN" sz="2800" dirty="0" smtClean="0">
                <a:solidFill>
                  <a:srgbClr val="FF0000"/>
                </a:solidFill>
              </a:rPr>
              <a:t>C</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 </a:t>
            </a:r>
          </a:p>
          <a:p>
            <a:r>
              <a:rPr lang="en-US" altLang="zh-CN" sz="2800" b="1" dirty="0">
                <a:solidFill>
                  <a:srgbClr val="FF0000"/>
                </a:solidFill>
              </a:rPr>
              <a:t>                </a:t>
            </a:r>
            <a:r>
              <a:rPr lang="en-US" altLang="zh-CN" sz="2800" dirty="0" err="1" smtClean="0">
                <a:solidFill>
                  <a:srgbClr val="FF0000"/>
                </a:solidFill>
              </a:rPr>
              <a:t>dest</a:t>
            </a:r>
            <a:r>
              <a:rPr lang="en-US" altLang="zh-CN" sz="2800" b="1" dirty="0" smtClean="0">
                <a:solidFill>
                  <a:srgbClr val="FF0000"/>
                </a:solidFill>
              </a:rPr>
              <a:t>(</a:t>
            </a:r>
            <a:r>
              <a:rPr lang="en-US" altLang="zh-CN" sz="2800" dirty="0" smtClean="0">
                <a:solidFill>
                  <a:srgbClr val="FF0000"/>
                </a:solidFill>
              </a:rPr>
              <a:t>D</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cost</a:t>
            </a:r>
            <a:r>
              <a:rPr lang="en-US" altLang="zh-CN" sz="2800" b="1" dirty="0" smtClean="0">
                <a:solidFill>
                  <a:srgbClr val="FF0000"/>
                </a:solidFill>
              </a:rPr>
              <a:t>(</a:t>
            </a:r>
            <a:r>
              <a:rPr lang="en-US" altLang="zh-CN" sz="2800" dirty="0" smtClean="0">
                <a:solidFill>
                  <a:srgbClr val="FF0000"/>
                </a:solidFill>
              </a:rPr>
              <a:t>C</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link</a:t>
            </a:r>
            <a:r>
              <a:rPr lang="en-US" altLang="zh-CN" sz="2800" b="1" dirty="0" smtClean="0">
                <a:solidFill>
                  <a:srgbClr val="FF0000"/>
                </a:solidFill>
              </a:rPr>
              <a:t>(</a:t>
            </a:r>
            <a:r>
              <a:rPr lang="en-US" altLang="zh-CN" sz="2800" dirty="0" smtClean="0">
                <a:solidFill>
                  <a:srgbClr val="FF0000"/>
                </a:solidFill>
              </a:rPr>
              <a:t>NULL</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p>
          <a:p>
            <a:r>
              <a:rPr lang="en-US" altLang="zh-CN" sz="2800" b="1" dirty="0">
                <a:solidFill>
                  <a:srgbClr val="FF0000"/>
                </a:solidFill>
              </a:rPr>
              <a:t>     </a:t>
            </a:r>
            <a:r>
              <a:rPr lang="en-US" altLang="zh-CN" sz="2800" b="1" dirty="0" err="1" smtClean="0">
                <a:solidFill>
                  <a:srgbClr val="FF0000"/>
                </a:solidFill>
              </a:rPr>
              <a:t>bool</a:t>
            </a:r>
            <a:r>
              <a:rPr lang="en-US" altLang="zh-CN" sz="2800" b="1" dirty="0" smtClean="0">
                <a:solidFill>
                  <a:srgbClr val="FF0000"/>
                </a:solidFill>
              </a:rPr>
              <a:t> </a:t>
            </a:r>
            <a:r>
              <a:rPr lang="en-US" altLang="zh-CN" sz="2800" b="1" dirty="0">
                <a:solidFill>
                  <a:srgbClr val="FF0000"/>
                </a:solidFill>
              </a:rPr>
              <a:t>operator</a:t>
            </a:r>
            <a:r>
              <a:rPr lang="en-US" altLang="zh-CN" sz="2800" dirty="0">
                <a:solidFill>
                  <a:srgbClr val="FF0000"/>
                </a:solidFill>
              </a:rPr>
              <a:t> != </a:t>
            </a:r>
            <a:r>
              <a:rPr lang="en-US" altLang="zh-CN" sz="2800" b="1" dirty="0" smtClean="0">
                <a:solidFill>
                  <a:srgbClr val="FF0000"/>
                </a:solidFill>
              </a:rPr>
              <a:t>(</a:t>
            </a:r>
            <a:r>
              <a:rPr lang="en-US" altLang="zh-CN" sz="2800" dirty="0" smtClean="0">
                <a:solidFill>
                  <a:srgbClr val="FF0000"/>
                </a:solidFill>
              </a:rPr>
              <a:t>Edge </a:t>
            </a:r>
            <a:r>
              <a:rPr lang="en-US" altLang="zh-CN" sz="2800" b="1" dirty="0">
                <a:solidFill>
                  <a:srgbClr val="FF0000"/>
                </a:solidFill>
              </a:rPr>
              <a:t>&amp;</a:t>
            </a:r>
            <a:r>
              <a:rPr lang="en-US" altLang="zh-CN" sz="2800" dirty="0" smtClean="0">
                <a:solidFill>
                  <a:srgbClr val="FF0000"/>
                </a:solidFill>
              </a:rPr>
              <a:t>E</a:t>
            </a:r>
            <a:r>
              <a:rPr lang="en-US" altLang="zh-CN" sz="2800" b="1" dirty="0" smtClean="0">
                <a:solidFill>
                  <a:srgbClr val="FF0000"/>
                </a:solidFill>
              </a:rPr>
              <a:t>)</a:t>
            </a:r>
            <a:endParaRPr lang="en-US" altLang="zh-CN" sz="2800" b="1" dirty="0">
              <a:solidFill>
                <a:srgbClr val="FF0000"/>
              </a:solidFill>
            </a:endParaRPr>
          </a:p>
          <a:p>
            <a:r>
              <a:rPr lang="en-US" altLang="zh-CN" sz="2800" dirty="0">
                <a:solidFill>
                  <a:srgbClr val="FF0000"/>
                </a:solidFill>
              </a:rPr>
              <a:t> 	 </a:t>
            </a:r>
            <a:r>
              <a:rPr lang="en-US" altLang="zh-CN" sz="2800" b="1" dirty="0">
                <a:solidFill>
                  <a:srgbClr val="FF0000"/>
                </a:solidFill>
              </a:rPr>
              <a:t>const { return</a:t>
            </a:r>
            <a:r>
              <a:rPr lang="en-US" altLang="zh-CN" sz="2800" dirty="0">
                <a:solidFill>
                  <a:srgbClr val="FF0000"/>
                </a:solidFill>
              </a:rPr>
              <a:t> </a:t>
            </a:r>
            <a:r>
              <a:rPr lang="en-US" altLang="zh-CN" sz="2800" dirty="0" err="1" smtClean="0">
                <a:solidFill>
                  <a:srgbClr val="FF0000"/>
                </a:solidFill>
              </a:rPr>
              <a:t>dest</a:t>
            </a:r>
            <a:r>
              <a:rPr lang="en-US" altLang="zh-CN" sz="2800" b="1" dirty="0" smtClean="0">
                <a:solidFill>
                  <a:srgbClr val="FF0000"/>
                </a:solidFill>
              </a:rPr>
              <a:t>!=</a:t>
            </a:r>
            <a:r>
              <a:rPr lang="en-US" altLang="zh-CN" sz="2800" dirty="0" err="1" smtClean="0">
                <a:solidFill>
                  <a:srgbClr val="FF0000"/>
                </a:solidFill>
              </a:rPr>
              <a:t>E.dest</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b="1" dirty="0">
                <a:solidFill>
                  <a:srgbClr val="FF0000"/>
                </a:solidFill>
              </a:rPr>
              <a:t>};</a:t>
            </a:r>
            <a:r>
              <a:rPr lang="en-US" altLang="zh-CN" sz="2800" dirty="0">
                <a:solidFill>
                  <a:srgbClr val="FF0000"/>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47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218">
                                            <p:txEl>
                                              <p:pRg st="1" end="1"/>
                                            </p:txEl>
                                          </p:spTgt>
                                        </p:tgtEl>
                                        <p:attrNameLst>
                                          <p:attrName>style.visibility</p:attrName>
                                        </p:attrNameLst>
                                      </p:cBhvr>
                                      <p:to>
                                        <p:strVal val="visible"/>
                                      </p:to>
                                    </p:set>
                                    <p:animEffect transition="in" filter="checkerboard(across)">
                                      <p:cBhvr>
                                        <p:cTn id="7" dur="500"/>
                                        <p:tgtEl>
                                          <p:spTgt spid="13721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218">
                                            <p:txEl>
                                              <p:pRg st="2" end="2"/>
                                            </p:txEl>
                                          </p:spTgt>
                                        </p:tgtEl>
                                        <p:attrNameLst>
                                          <p:attrName>style.visibility</p:attrName>
                                        </p:attrNameLst>
                                      </p:cBhvr>
                                      <p:to>
                                        <p:strVal val="visible"/>
                                      </p:to>
                                    </p:set>
                                    <p:animEffect transition="in" filter="checkerboard(across)">
                                      <p:cBhvr>
                                        <p:cTn id="10" dur="500"/>
                                        <p:tgtEl>
                                          <p:spTgt spid="13721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7218">
                                            <p:txEl>
                                              <p:pRg st="3" end="3"/>
                                            </p:txEl>
                                          </p:spTgt>
                                        </p:tgtEl>
                                        <p:attrNameLst>
                                          <p:attrName>style.visibility</p:attrName>
                                        </p:attrNameLst>
                                      </p:cBhvr>
                                      <p:to>
                                        <p:strVal val="visible"/>
                                      </p:to>
                                    </p:set>
                                    <p:animEffect transition="in" filter="checkerboard(across)">
                                      <p:cBhvr>
                                        <p:cTn id="13" dur="500"/>
                                        <p:tgtEl>
                                          <p:spTgt spid="137218">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37218">
                                            <p:txEl>
                                              <p:pRg st="4" end="4"/>
                                            </p:txEl>
                                          </p:spTgt>
                                        </p:tgtEl>
                                        <p:attrNameLst>
                                          <p:attrName>style.visibility</p:attrName>
                                        </p:attrNameLst>
                                      </p:cBhvr>
                                      <p:to>
                                        <p:strVal val="visible"/>
                                      </p:to>
                                    </p:set>
                                    <p:animEffect transition="in" filter="checkerboard(across)">
                                      <p:cBhvr>
                                        <p:cTn id="16" dur="500"/>
                                        <p:tgtEl>
                                          <p:spTgt spid="137218">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37218">
                                            <p:txEl>
                                              <p:pRg st="5" end="5"/>
                                            </p:txEl>
                                          </p:spTgt>
                                        </p:tgtEl>
                                        <p:attrNameLst>
                                          <p:attrName>style.visibility</p:attrName>
                                        </p:attrNameLst>
                                      </p:cBhvr>
                                      <p:to>
                                        <p:strVal val="visible"/>
                                      </p:to>
                                    </p:set>
                                    <p:animEffect transition="in" filter="checkerboard(across)">
                                      <p:cBhvr>
                                        <p:cTn id="19" dur="500"/>
                                        <p:tgtEl>
                                          <p:spTgt spid="137218">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37218">
                                            <p:txEl>
                                              <p:pRg st="6" end="6"/>
                                            </p:txEl>
                                          </p:spTgt>
                                        </p:tgtEl>
                                        <p:attrNameLst>
                                          <p:attrName>style.visibility</p:attrName>
                                        </p:attrNameLst>
                                      </p:cBhvr>
                                      <p:to>
                                        <p:strVal val="visible"/>
                                      </p:to>
                                    </p:set>
                                    <p:animEffect transition="in" filter="checkerboard(across)">
                                      <p:cBhvr>
                                        <p:cTn id="22" dur="500"/>
                                        <p:tgtEl>
                                          <p:spTgt spid="137218">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37218">
                                            <p:txEl>
                                              <p:pRg st="7" end="7"/>
                                            </p:txEl>
                                          </p:spTgt>
                                        </p:tgtEl>
                                        <p:attrNameLst>
                                          <p:attrName>style.visibility</p:attrName>
                                        </p:attrNameLst>
                                      </p:cBhvr>
                                      <p:to>
                                        <p:strVal val="visible"/>
                                      </p:to>
                                    </p:set>
                                    <p:animEffect transition="in" filter="checkerboard(across)">
                                      <p:cBhvr>
                                        <p:cTn id="25" dur="500"/>
                                        <p:tgtEl>
                                          <p:spTgt spid="137218">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37218">
                                            <p:txEl>
                                              <p:pRg st="8" end="8"/>
                                            </p:txEl>
                                          </p:spTgt>
                                        </p:tgtEl>
                                        <p:attrNameLst>
                                          <p:attrName>style.visibility</p:attrName>
                                        </p:attrNameLst>
                                      </p:cBhvr>
                                      <p:to>
                                        <p:strVal val="visible"/>
                                      </p:to>
                                    </p:set>
                                    <p:animEffect transition="in" filter="checkerboard(across)">
                                      <p:cBhvr>
                                        <p:cTn id="28" dur="500"/>
                                        <p:tgtEl>
                                          <p:spTgt spid="137218">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37218">
                                            <p:txEl>
                                              <p:pRg st="9" end="9"/>
                                            </p:txEl>
                                          </p:spTgt>
                                        </p:tgtEl>
                                        <p:attrNameLst>
                                          <p:attrName>style.visibility</p:attrName>
                                        </p:attrNameLst>
                                      </p:cBhvr>
                                      <p:to>
                                        <p:strVal val="visible"/>
                                      </p:to>
                                    </p:set>
                                    <p:animEffect transition="in" filter="checkerboard(across)">
                                      <p:cBhvr>
                                        <p:cTn id="31" dur="500"/>
                                        <p:tgtEl>
                                          <p:spTgt spid="137218">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37218">
                                            <p:txEl>
                                              <p:pRg st="10" end="10"/>
                                            </p:txEl>
                                          </p:spTgt>
                                        </p:tgtEl>
                                        <p:attrNameLst>
                                          <p:attrName>style.visibility</p:attrName>
                                        </p:attrNameLst>
                                      </p:cBhvr>
                                      <p:to>
                                        <p:strVal val="visible"/>
                                      </p:to>
                                    </p:set>
                                    <p:animEffect transition="in" filter="checkerboard(across)">
                                      <p:cBhvr>
                                        <p:cTn id="34" dur="500"/>
                                        <p:tgtEl>
                                          <p:spTgt spid="137218">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37218">
                                            <p:txEl>
                                              <p:pRg st="11" end="11"/>
                                            </p:txEl>
                                          </p:spTgt>
                                        </p:tgtEl>
                                        <p:attrNameLst>
                                          <p:attrName>style.visibility</p:attrName>
                                        </p:attrNameLst>
                                      </p:cBhvr>
                                      <p:to>
                                        <p:strVal val="visible"/>
                                      </p:to>
                                    </p:set>
                                    <p:animEffect transition="in" filter="checkerboard(across)">
                                      <p:cBhvr>
                                        <p:cTn id="37" dur="500"/>
                                        <p:tgtEl>
                                          <p:spTgt spid="137218">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37218">
                                            <p:txEl>
                                              <p:pRg st="12" end="12"/>
                                            </p:txEl>
                                          </p:spTgt>
                                        </p:tgtEl>
                                        <p:attrNameLst>
                                          <p:attrName>style.visibility</p:attrName>
                                        </p:attrNameLst>
                                      </p:cBhvr>
                                      <p:to>
                                        <p:strVal val="visible"/>
                                      </p:to>
                                    </p:set>
                                    <p:animEffect transition="in" filter="checkerboard(across)">
                                      <p:cBhvr>
                                        <p:cTn id="40" dur="500"/>
                                        <p:tgtEl>
                                          <p:spTgt spid="137218">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137218">
                                            <p:txEl>
                                              <p:pRg st="13" end="13"/>
                                            </p:txEl>
                                          </p:spTgt>
                                        </p:tgtEl>
                                        <p:attrNameLst>
                                          <p:attrName>style.visibility</p:attrName>
                                        </p:attrNameLst>
                                      </p:cBhvr>
                                      <p:to>
                                        <p:strVal val="visible"/>
                                      </p:to>
                                    </p:set>
                                    <p:animEffect transition="in" filter="checkerboard(across)">
                                      <p:cBhvr>
                                        <p:cTn id="43" dur="500"/>
                                        <p:tgtEl>
                                          <p:spTgt spid="13721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501650" y="1066800"/>
            <a:ext cx="8305800" cy="2227263"/>
          </a:xfrm>
          <a:prstGeom prst="rect">
            <a:avLst/>
          </a:prstGeom>
          <a:noFill/>
          <a:ln w="9525">
            <a:noFill/>
            <a:miter lim="800000"/>
            <a:headEnd/>
            <a:tailEnd/>
          </a:ln>
        </p:spPr>
        <p:txBody>
          <a:bodyPr>
            <a:spAutoFit/>
          </a:bodyPr>
          <a:lstStyle/>
          <a:p>
            <a:r>
              <a:rPr lang="en-US" altLang="zh-CN" sz="2800" b="1" dirty="0">
                <a:solidFill>
                  <a:srgbClr val="FF0000"/>
                </a:solidFill>
              </a:rPr>
              <a:t>template &lt;class Type&gt; </a:t>
            </a:r>
            <a:r>
              <a:rPr lang="en-US" altLang="zh-CN" sz="2800" b="1" dirty="0" err="1">
                <a:solidFill>
                  <a:srgbClr val="FF0000"/>
                </a:solidFill>
              </a:rPr>
              <a:t>struct</a:t>
            </a:r>
            <a:r>
              <a:rPr lang="en-US" altLang="zh-CN" sz="2800" dirty="0">
                <a:solidFill>
                  <a:srgbClr val="FF0000"/>
                </a:solidFill>
              </a:rPr>
              <a:t> Vertex </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顶点</a:t>
            </a:r>
          </a:p>
          <a:p>
            <a:r>
              <a:rPr lang="en-US" altLang="zh-CN" sz="2800" b="1" dirty="0">
                <a:solidFill>
                  <a:srgbClr val="FF0000"/>
                </a:solidFill>
              </a:rPr>
              <a:t>friend class</a:t>
            </a:r>
            <a:r>
              <a:rPr lang="en-US" altLang="zh-CN" sz="2800" dirty="0">
                <a:solidFill>
                  <a:srgbClr val="FF0000"/>
                </a:solidFill>
              </a:rPr>
              <a:t> Graph </a:t>
            </a:r>
            <a:r>
              <a:rPr lang="en-US" altLang="zh-CN" sz="2800" b="1" dirty="0">
                <a:solidFill>
                  <a:srgbClr val="FF0000"/>
                </a:solidFill>
              </a:rPr>
              <a:t>&lt;Type&gt;;</a:t>
            </a:r>
          </a:p>
          <a:p>
            <a:r>
              <a:rPr lang="en-US" altLang="zh-CN" sz="2800" b="1" dirty="0">
                <a:solidFill>
                  <a:srgbClr val="FF0000"/>
                </a:solidFill>
              </a:rPr>
              <a:t>    Type </a:t>
            </a:r>
            <a:r>
              <a:rPr lang="en-US" altLang="zh-CN" sz="2800" dirty="0">
                <a:solidFill>
                  <a:srgbClr val="FF0000"/>
                </a:solidFill>
              </a:rPr>
              <a:t>data</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顶点数据</a:t>
            </a:r>
            <a:endParaRPr lang="zh-CN" altLang="en-US" sz="2800" dirty="0">
              <a:solidFill>
                <a:srgbClr val="CC3300"/>
              </a:solidFill>
            </a:endParaRPr>
          </a:p>
          <a:p>
            <a:r>
              <a:rPr lang="zh-CN" altLang="en-US" sz="2800" dirty="0">
                <a:solidFill>
                  <a:srgbClr val="CC3300"/>
                </a:solidFill>
              </a:rPr>
              <a:t>    </a:t>
            </a:r>
            <a:r>
              <a:rPr lang="en-US" altLang="zh-CN" sz="2800" dirty="0">
                <a:solidFill>
                  <a:srgbClr val="FF0000"/>
                </a:solidFill>
              </a:rPr>
              <a:t>Edge </a:t>
            </a:r>
            <a:r>
              <a:rPr lang="en-US" altLang="zh-CN" sz="2800" b="1" dirty="0">
                <a:solidFill>
                  <a:srgbClr val="FF0000"/>
                </a:solidFill>
              </a:rPr>
              <a:t>*</a:t>
            </a:r>
            <a:r>
              <a:rPr lang="en-US" altLang="zh-CN" sz="2800" dirty="0" err="1">
                <a:solidFill>
                  <a:srgbClr val="FF0000"/>
                </a:solidFill>
              </a:rPr>
              <a:t>adj</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边链表头指针</a:t>
            </a:r>
            <a:endParaRPr lang="zh-CN" altLang="en-US" sz="2800" b="1" dirty="0">
              <a:solidFill>
                <a:srgbClr val="CC3300"/>
              </a:solidFill>
            </a:endParaRPr>
          </a:p>
          <a:p>
            <a:r>
              <a:rPr lang="en-US" altLang="zh-CN" sz="2800" b="1" dirty="0">
                <a:solidFill>
                  <a:srgbClr val="FF00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48</a:t>
            </a:fld>
            <a:endParaRPr lang="en-US" altLang="zh-CN"/>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474663" y="490538"/>
            <a:ext cx="7362825" cy="5643562"/>
          </a:xfrm>
          <a:prstGeom prst="rect">
            <a:avLst/>
          </a:prstGeom>
          <a:noFill/>
          <a:ln w="9525">
            <a:noFill/>
            <a:miter lim="800000"/>
            <a:headEnd/>
            <a:tailEnd/>
          </a:ln>
        </p:spPr>
        <p:txBody>
          <a:bodyPr>
            <a:spAutoFit/>
          </a:bodyPr>
          <a:lstStyle/>
          <a:p>
            <a:r>
              <a:rPr lang="en-US" altLang="zh-CN" sz="2800" b="1" dirty="0">
                <a:solidFill>
                  <a:srgbClr val="FF0000"/>
                </a:solidFill>
              </a:rPr>
              <a:t>template &lt;class Type&gt; class </a:t>
            </a:r>
            <a:r>
              <a:rPr lang="en-US" altLang="zh-CN" sz="2800" dirty="0">
                <a:solidFill>
                  <a:srgbClr val="FF0000"/>
                </a:solidFill>
              </a:rPr>
              <a:t>Graph</a:t>
            </a:r>
            <a:r>
              <a:rPr lang="en-US" altLang="zh-CN" sz="2800" i="1" dirty="0">
                <a:solidFill>
                  <a:srgbClr val="FF0000"/>
                </a:solidFill>
              </a:rPr>
              <a:t> </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图类</a:t>
            </a:r>
            <a:endParaRPr lang="zh-CN" altLang="en-US" sz="2800" b="1" dirty="0">
              <a:solidFill>
                <a:srgbClr val="CC3300"/>
              </a:solidFill>
              <a:ea typeface="隶书" pitchFamily="49" charset="-122"/>
            </a:endParaRPr>
          </a:p>
          <a:p>
            <a:r>
              <a:rPr lang="en-US" altLang="zh-CN" sz="2800" b="1" dirty="0">
                <a:solidFill>
                  <a:srgbClr val="FF0000"/>
                </a:solidFill>
              </a:rPr>
              <a:t>private:</a:t>
            </a:r>
            <a:endParaRPr lang="en-US" altLang="zh-CN" sz="2800" i="1" dirty="0">
              <a:solidFill>
                <a:srgbClr val="FF0000"/>
              </a:solidFill>
            </a:endParaRPr>
          </a:p>
          <a:p>
            <a:r>
              <a:rPr lang="en-US" altLang="zh-CN" sz="2800" i="1" dirty="0">
                <a:solidFill>
                  <a:srgbClr val="FF0000"/>
                </a:solidFill>
              </a:rPr>
              <a:t>    </a:t>
            </a:r>
            <a:r>
              <a:rPr lang="en-US" altLang="zh-CN" sz="2800" dirty="0">
                <a:solidFill>
                  <a:srgbClr val="FF0000"/>
                </a:solidFill>
              </a:rPr>
              <a:t>Vertex </a:t>
            </a:r>
            <a:r>
              <a:rPr lang="en-US" altLang="zh-CN" sz="2800" b="1" dirty="0">
                <a:solidFill>
                  <a:srgbClr val="FF0000"/>
                </a:solidFill>
              </a:rPr>
              <a:t>&lt;Type&gt;</a:t>
            </a:r>
            <a:r>
              <a:rPr lang="en-US" altLang="zh-CN" sz="2800" dirty="0">
                <a:solidFill>
                  <a:srgbClr val="FF0000"/>
                </a:solidFill>
              </a:rPr>
              <a:t> </a:t>
            </a:r>
            <a:r>
              <a:rPr lang="en-US" altLang="zh-CN" sz="2800" b="1" dirty="0">
                <a:solidFill>
                  <a:srgbClr val="FF0000"/>
                </a:solidFill>
              </a:rPr>
              <a:t>*</a:t>
            </a:r>
            <a:r>
              <a:rPr lang="en-US" altLang="zh-CN" sz="2800" dirty="0" err="1">
                <a:solidFill>
                  <a:srgbClr val="FF0000"/>
                </a:solidFill>
              </a:rPr>
              <a:t>NodeTable</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顶点表</a:t>
            </a:r>
            <a:endParaRPr lang="zh-CN" altLang="en-US" sz="2800" b="1" dirty="0">
              <a:solidFill>
                <a:srgbClr val="CC3300"/>
              </a:solidFill>
            </a:endParaRPr>
          </a:p>
          <a:p>
            <a:r>
              <a:rPr lang="zh-CN" altLang="en-US" sz="2800" dirty="0">
                <a:solidFill>
                  <a:srgbClr val="CC3300"/>
                </a:solidFill>
              </a:rPr>
              <a:t>   </a:t>
            </a:r>
            <a:r>
              <a:rPr lang="zh-CN" altLang="en-US" sz="2800" b="1" dirty="0">
                <a:solidFill>
                  <a:srgbClr val="CC33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a:solidFill>
                  <a:srgbClr val="FF0000"/>
                </a:solidFill>
              </a:rPr>
              <a:t>numberVertices</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当前顶点个数</a:t>
            </a:r>
            <a:endParaRPr lang="zh-CN" altLang="en-US" sz="2800" dirty="0">
              <a:solidFill>
                <a:srgbClr val="CC3300"/>
              </a:solidFill>
            </a:endParaRPr>
          </a:p>
          <a:p>
            <a:r>
              <a:rPr lang="zh-CN" altLang="en-US" sz="2800" dirty="0">
                <a:solidFill>
                  <a:srgbClr val="CC33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a:solidFill>
                  <a:srgbClr val="FF0000"/>
                </a:solidFill>
              </a:rPr>
              <a:t>MaxVertices</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最大顶点个数</a:t>
            </a:r>
            <a:endParaRPr lang="zh-CN" altLang="en-US" sz="2800" b="1" dirty="0">
              <a:solidFill>
                <a:srgbClr val="CC3300"/>
              </a:solidFill>
            </a:endParaRPr>
          </a:p>
          <a:p>
            <a:r>
              <a:rPr lang="zh-CN" altLang="en-US" sz="2800" b="1"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err="1">
                <a:solidFill>
                  <a:srgbClr val="FF0000"/>
                </a:solidFill>
              </a:rPr>
              <a:t>numberEdges</a:t>
            </a:r>
            <a:r>
              <a:rPr lang="en-US" altLang="zh-CN" sz="2800" b="1" dirty="0">
                <a:solidFill>
                  <a:srgbClr val="FF0000"/>
                </a:solidFill>
              </a:rPr>
              <a:t>;  </a:t>
            </a:r>
            <a:r>
              <a:rPr lang="en-US" altLang="zh-CN" sz="2800" b="1" dirty="0">
                <a:solidFill>
                  <a:schemeClr val="accent2"/>
                </a:solidFill>
              </a:rPr>
              <a:t>//</a:t>
            </a:r>
            <a:r>
              <a:rPr lang="zh-CN" altLang="en-US" sz="2800" dirty="0">
                <a:solidFill>
                  <a:schemeClr val="accent2"/>
                </a:solidFill>
                <a:ea typeface="隶书" pitchFamily="49" charset="-122"/>
              </a:rPr>
              <a:t>当前边数</a:t>
            </a:r>
            <a:r>
              <a:rPr lang="zh-CN" altLang="en-US" sz="2800" b="1" dirty="0">
                <a:solidFill>
                  <a:srgbClr val="CC3300"/>
                </a:solidFill>
              </a:rPr>
              <a:t>	</a:t>
            </a:r>
            <a:endParaRPr lang="zh-CN" altLang="en-US" sz="2800" dirty="0">
              <a:solidFill>
                <a:srgbClr val="CC3300"/>
              </a:solidFill>
            </a:endParaRPr>
          </a:p>
          <a:p>
            <a:r>
              <a:rPr lang="zh-CN" altLang="en-US" sz="2800" dirty="0">
                <a:solidFill>
                  <a:srgbClr val="CC33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err="1" smtClean="0">
                <a:solidFill>
                  <a:srgbClr val="FF0000"/>
                </a:solidFill>
              </a:rPr>
              <a:t>GetVertexPos</a:t>
            </a:r>
            <a:r>
              <a:rPr lang="en-US" altLang="zh-CN" sz="2800" b="1" dirty="0" smtClean="0">
                <a:solidFill>
                  <a:srgbClr val="FF0000"/>
                </a:solidFill>
              </a:rPr>
              <a:t>(const </a:t>
            </a:r>
            <a:r>
              <a:rPr lang="en-US" altLang="zh-CN" sz="2800" b="1" dirty="0">
                <a:solidFill>
                  <a:srgbClr val="FF0000"/>
                </a:solidFill>
              </a:rPr>
              <a:t>Type </a:t>
            </a:r>
            <a:r>
              <a:rPr lang="en-US" altLang="zh-CN" sz="2800" dirty="0" smtClean="0">
                <a:solidFill>
                  <a:srgbClr val="FF0000"/>
                </a:solidFill>
              </a:rPr>
              <a:t>vertex</a:t>
            </a:r>
            <a:r>
              <a:rPr lang="en-US" altLang="zh-CN" sz="2800" b="1" dirty="0" smtClean="0">
                <a:solidFill>
                  <a:srgbClr val="FF0000"/>
                </a:solidFill>
              </a:rPr>
              <a:t>);</a:t>
            </a:r>
            <a:endParaRPr lang="en-US" altLang="zh-CN" sz="2800" b="1" dirty="0">
              <a:solidFill>
                <a:srgbClr val="FF0000"/>
              </a:solidFill>
            </a:endParaRPr>
          </a:p>
          <a:p>
            <a:r>
              <a:rPr lang="en-US" altLang="zh-CN" sz="2800" b="1" dirty="0">
                <a:solidFill>
                  <a:srgbClr val="FF0000"/>
                </a:solidFill>
              </a:rPr>
              <a:t>public:</a:t>
            </a:r>
            <a:endParaRPr lang="en-US" altLang="zh-CN" sz="2800" dirty="0">
              <a:solidFill>
                <a:srgbClr val="FF0000"/>
              </a:solidFill>
            </a:endParaRPr>
          </a:p>
          <a:p>
            <a:r>
              <a:rPr lang="en-US" altLang="zh-CN" sz="2800" dirty="0">
                <a:solidFill>
                  <a:srgbClr val="FF0000"/>
                </a:solidFill>
              </a:rPr>
              <a:t>    </a:t>
            </a:r>
            <a:r>
              <a:rPr lang="en-US" altLang="zh-CN" sz="2800" dirty="0" smtClean="0">
                <a:solidFill>
                  <a:srgbClr val="FF0000"/>
                </a:solidFill>
              </a:rPr>
              <a:t>Graph</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sz</a:t>
            </a:r>
            <a:r>
              <a:rPr lang="en-US" altLang="zh-CN" sz="2800" b="1" dirty="0" smtClean="0">
                <a:solidFill>
                  <a:srgbClr val="FF0000"/>
                </a:solidFill>
              </a:rPr>
              <a:t>);</a:t>
            </a:r>
            <a:r>
              <a:rPr lang="en-US" altLang="zh-CN" sz="2800" b="1" dirty="0">
                <a:solidFill>
                  <a:srgbClr val="FF0000"/>
                </a:solidFill>
              </a:rPr>
              <a:t>	</a:t>
            </a:r>
            <a:endParaRPr lang="en-US" altLang="zh-CN" sz="2800" dirty="0">
              <a:solidFill>
                <a:srgbClr val="FF0000"/>
              </a:solidFill>
            </a:endParaRPr>
          </a:p>
          <a:p>
            <a:r>
              <a:rPr lang="en-US" altLang="zh-CN" sz="2800" dirty="0">
                <a:solidFill>
                  <a:srgbClr val="FF0000"/>
                </a:solidFill>
              </a:rPr>
              <a:t>    ~</a:t>
            </a:r>
            <a:r>
              <a:rPr lang="en-US" altLang="zh-CN" sz="2800" dirty="0" smtClean="0">
                <a:solidFill>
                  <a:srgbClr val="FF0000"/>
                </a:solidFill>
              </a:rPr>
              <a:t>Graph</a:t>
            </a:r>
            <a:r>
              <a:rPr lang="en-US" altLang="zh-CN" sz="2800" b="1" dirty="0" smtClean="0">
                <a:solidFill>
                  <a:srgbClr val="FF0000"/>
                </a:solidFill>
              </a:rPr>
              <a:t>( </a:t>
            </a:r>
            <a:r>
              <a:rPr lang="en-US" altLang="zh-CN" sz="2800" b="1" dirty="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err="1" smtClean="0">
                <a:solidFill>
                  <a:srgbClr val="FF0000"/>
                </a:solidFill>
              </a:rPr>
              <a:t>bool</a:t>
            </a:r>
            <a:r>
              <a:rPr lang="en-US" altLang="zh-CN" sz="2800" dirty="0" smtClean="0">
                <a:solidFill>
                  <a:srgbClr val="FF0000"/>
                </a:solidFill>
              </a:rPr>
              <a:t> </a:t>
            </a:r>
            <a:r>
              <a:rPr lang="en-US" altLang="zh-CN" sz="2800" dirty="0" err="1" smtClean="0">
                <a:solidFill>
                  <a:srgbClr val="FF0000"/>
                </a:solidFill>
              </a:rPr>
              <a:t>GraphEmpty</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const</a:t>
            </a:r>
          </a:p>
          <a:p>
            <a:r>
              <a:rPr lang="en-US" altLang="zh-CN" sz="2800" b="1" dirty="0">
                <a:solidFill>
                  <a:srgbClr val="FF0000"/>
                </a:solidFill>
              </a:rPr>
              <a:t>         { return</a:t>
            </a:r>
            <a:r>
              <a:rPr lang="en-US" altLang="zh-CN" sz="2800" dirty="0">
                <a:solidFill>
                  <a:srgbClr val="FF0000"/>
                </a:solidFill>
              </a:rPr>
              <a:t> </a:t>
            </a:r>
            <a:r>
              <a:rPr lang="en-US" altLang="zh-CN" sz="2800" dirty="0" err="1" smtClean="0">
                <a:solidFill>
                  <a:srgbClr val="FF0000"/>
                </a:solidFill>
              </a:rPr>
              <a:t>numberVertices</a:t>
            </a:r>
            <a:r>
              <a:rPr lang="en-US" altLang="zh-CN" sz="2800" b="1" i="1" dirty="0" smtClean="0">
                <a:solidFill>
                  <a:srgbClr val="FF0000"/>
                </a:solidFill>
              </a:rPr>
              <a:t>==</a:t>
            </a:r>
            <a:r>
              <a:rPr lang="en-US" altLang="zh-CN" sz="2800" dirty="0" smtClean="0">
                <a:solidFill>
                  <a:srgbClr val="FF0000"/>
                </a:solidFill>
              </a:rPr>
              <a:t>0 </a:t>
            </a:r>
            <a:r>
              <a:rPr lang="en-US" altLang="zh-CN" sz="2800" b="1" dirty="0">
                <a:solidFill>
                  <a:srgbClr val="FF0000"/>
                </a:solidFill>
              </a:rPr>
              <a:t>||</a:t>
            </a:r>
          </a:p>
          <a:p>
            <a:r>
              <a:rPr lang="en-US" altLang="zh-CN" sz="2800" dirty="0">
                <a:solidFill>
                  <a:srgbClr val="FF0000"/>
                </a:solidFill>
              </a:rPr>
              <a:t>                        </a:t>
            </a:r>
            <a:r>
              <a:rPr lang="en-US" altLang="zh-CN" sz="2800" dirty="0" smtClean="0">
                <a:solidFill>
                  <a:srgbClr val="FF0000"/>
                </a:solidFill>
              </a:rPr>
              <a:t>        </a:t>
            </a:r>
            <a:r>
              <a:rPr lang="en-US" altLang="zh-CN" sz="2800" dirty="0" err="1" smtClean="0">
                <a:solidFill>
                  <a:srgbClr val="FF0000"/>
                </a:solidFill>
              </a:rPr>
              <a:t>numberEdges</a:t>
            </a:r>
            <a:r>
              <a:rPr lang="en-US" altLang="zh-CN" sz="2800" b="1" dirty="0" smtClean="0">
                <a:solidFill>
                  <a:srgbClr val="FF0000"/>
                </a:solidFill>
              </a:rPr>
              <a:t>==</a:t>
            </a:r>
            <a:r>
              <a:rPr lang="en-US" altLang="zh-CN" sz="2800" dirty="0" smtClean="0">
                <a:solidFill>
                  <a:srgbClr val="FF0000"/>
                </a:solidFill>
              </a:rPr>
              <a:t>0</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r>
              <a:rPr lang="en-US" altLang="zh-CN" sz="2800" dirty="0">
                <a:solidFill>
                  <a:srgbClr val="FF0000"/>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49</a:t>
            </a:fld>
            <a:endParaRPr lang="en-US" altLang="zh-CN"/>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806" name="Line 22"/>
          <p:cNvSpPr>
            <a:spLocks noChangeShapeType="1"/>
          </p:cNvSpPr>
          <p:nvPr/>
        </p:nvSpPr>
        <p:spPr bwMode="auto">
          <a:xfrm flipH="1">
            <a:off x="1811338" y="3917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807" name="Line 23"/>
          <p:cNvSpPr>
            <a:spLocks noChangeShapeType="1"/>
          </p:cNvSpPr>
          <p:nvPr/>
        </p:nvSpPr>
        <p:spPr bwMode="auto">
          <a:xfrm flipH="1">
            <a:off x="1277938" y="3155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786" name="Rectangle 2"/>
          <p:cNvSpPr>
            <a:spLocks noGrp="1" noChangeArrowheads="1"/>
          </p:cNvSpPr>
          <p:nvPr>
            <p:ph type="title"/>
          </p:nvPr>
        </p:nvSpPr>
        <p:spPr/>
        <p:txBody>
          <a:bodyPr/>
          <a:lstStyle/>
          <a:p>
            <a:pPr algn="just"/>
            <a:r>
              <a:rPr lang="en-US" altLang="zh-CN">
                <a:solidFill>
                  <a:schemeClr val="tx1"/>
                </a:solidFill>
                <a:ea typeface="仿宋_GB2312" pitchFamily="49" charset="-122"/>
              </a:rPr>
              <a:t>   </a:t>
            </a:r>
          </a:p>
        </p:txBody>
      </p:sp>
      <p:sp>
        <p:nvSpPr>
          <p:cNvPr id="118787" name="Rectangle 3"/>
          <p:cNvSpPr>
            <a:spLocks noGrp="1" noChangeArrowheads="1"/>
          </p:cNvSpPr>
          <p:nvPr>
            <p:ph type="body" idx="1"/>
          </p:nvPr>
        </p:nvSpPr>
        <p:spPr>
          <a:xfrm>
            <a:off x="547688" y="762000"/>
            <a:ext cx="8062912" cy="5494338"/>
          </a:xfrm>
        </p:spPr>
        <p:txBody>
          <a:bodyPr/>
          <a:lstStyle/>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邻接顶点</a:t>
            </a:r>
            <a:r>
              <a:rPr lang="zh-CN" altLang="en-US" sz="2800" b="1" dirty="0">
                <a:effectLst>
                  <a:outerShdw blurRad="38100" dist="38100" dir="2700000" algn="tl">
                    <a:srgbClr val="C0C0C0"/>
                  </a:outerShdw>
                </a:effectLst>
                <a:ea typeface="仿宋_GB2312" pitchFamily="49" charset="-122"/>
              </a:rPr>
              <a:t>   </a:t>
            </a:r>
            <a:r>
              <a:rPr lang="zh-CN" altLang="en-US" sz="2800" b="1" dirty="0" smtClean="0">
                <a:solidFill>
                  <a:srgbClr val="008080"/>
                </a:solidFill>
                <a:effectLst>
                  <a:outerShdw blurRad="38100" dist="38100" dir="2700000" algn="tl">
                    <a:srgbClr val="C0C0C0"/>
                  </a:outerShdw>
                </a:effectLst>
                <a:ea typeface="仿宋_GB2312" pitchFamily="49" charset="-122"/>
              </a:rPr>
              <a:t>如果</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u, v</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是</a:t>
            </a:r>
            <a:r>
              <a:rPr lang="en-US" altLang="zh-CN" sz="2800" b="1" dirty="0" smtClean="0">
                <a:solidFill>
                  <a:schemeClr val="tx2"/>
                </a:solidFill>
                <a:effectLst>
                  <a:outerShdw blurRad="38100" dist="38100" dir="2700000" algn="tl">
                    <a:srgbClr val="C0C0C0"/>
                  </a:outerShdw>
                </a:effectLst>
                <a:ea typeface="仿宋_GB2312" pitchFamily="49" charset="-122"/>
              </a:rPr>
              <a:t>E(G)</a:t>
            </a:r>
            <a:r>
              <a:rPr lang="zh-CN" altLang="en-US" sz="2800" b="1" dirty="0" smtClean="0">
                <a:solidFill>
                  <a:srgbClr val="008080"/>
                </a:solidFill>
                <a:effectLst>
                  <a:outerShdw blurRad="38100" dist="38100" dir="2700000" algn="tl">
                    <a:srgbClr val="C0C0C0"/>
                  </a:outerShdw>
                </a:effectLst>
                <a:ea typeface="仿宋_GB2312" pitchFamily="49" charset="-122"/>
              </a:rPr>
              <a:t>中</a:t>
            </a:r>
            <a:r>
              <a:rPr lang="zh-CN" altLang="en-US" sz="2800" b="1" dirty="0">
                <a:solidFill>
                  <a:srgbClr val="008080"/>
                </a:solidFill>
                <a:effectLst>
                  <a:outerShdw blurRad="38100" dist="38100" dir="2700000" algn="tl">
                    <a:srgbClr val="C0C0C0"/>
                  </a:outerShdw>
                </a:effectLst>
                <a:ea typeface="仿宋_GB2312" pitchFamily="49" charset="-122"/>
              </a:rPr>
              <a:t>的一条边，则</a:t>
            </a:r>
            <a:r>
              <a:rPr lang="zh-CN" altLang="en-US" sz="2800" b="1" dirty="0" smtClean="0">
                <a:solidFill>
                  <a:srgbClr val="008080"/>
                </a:solidFill>
                <a:effectLst>
                  <a:outerShdw blurRad="38100" dist="38100" dir="2700000" algn="tl">
                    <a:srgbClr val="C0C0C0"/>
                  </a:outerShdw>
                </a:effectLst>
                <a:ea typeface="仿宋_GB2312" pitchFamily="49" charset="-122"/>
              </a:rPr>
              <a:t>称</a:t>
            </a:r>
            <a:r>
              <a:rPr lang="en-US" altLang="zh-CN" sz="2800" b="1" dirty="0" smtClean="0">
                <a:solidFill>
                  <a:schemeClr val="tx2"/>
                </a:solidFill>
                <a:effectLst>
                  <a:outerShdw blurRad="38100" dist="38100" dir="2700000" algn="tl">
                    <a:srgbClr val="C0C0C0"/>
                  </a:outerShdw>
                </a:effectLst>
                <a:ea typeface="仿宋_GB2312" pitchFamily="49" charset="-122"/>
              </a:rPr>
              <a:t>u</a:t>
            </a:r>
            <a:r>
              <a:rPr lang="zh-CN" altLang="en-US" sz="2800" b="1" dirty="0" smtClean="0">
                <a:solidFill>
                  <a:srgbClr val="008080"/>
                </a:solidFill>
                <a:effectLst>
                  <a:outerShdw blurRad="38100" dist="38100" dir="2700000" algn="tl">
                    <a:srgbClr val="C0C0C0"/>
                  </a:outerShdw>
                </a:effectLst>
                <a:ea typeface="仿宋_GB2312" pitchFamily="49" charset="-122"/>
              </a:rPr>
              <a:t>与</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solidFill>
                  <a:srgbClr val="008080"/>
                </a:solidFill>
                <a:effectLst>
                  <a:outerShdw blurRad="38100" dist="38100" dir="2700000" algn="tl">
                    <a:srgbClr val="C0C0C0"/>
                  </a:outerShdw>
                </a:effectLst>
                <a:ea typeface="仿宋_GB2312" pitchFamily="49" charset="-122"/>
              </a:rPr>
              <a:t>互</a:t>
            </a:r>
            <a:r>
              <a:rPr lang="zh-CN" altLang="en-US" sz="2800" b="1" dirty="0">
                <a:solidFill>
                  <a:srgbClr val="008080"/>
                </a:solidFill>
                <a:effectLst>
                  <a:outerShdw blurRad="38100" dist="38100" dir="2700000" algn="tl">
                    <a:srgbClr val="C0C0C0"/>
                  </a:outerShdw>
                </a:effectLst>
                <a:ea typeface="仿宋_GB2312" pitchFamily="49" charset="-122"/>
              </a:rPr>
              <a:t>为邻接顶点。</a:t>
            </a:r>
            <a:endParaRPr lang="zh-CN" altLang="en-US" sz="2800" dirty="0">
              <a:solidFill>
                <a:srgbClr val="008080"/>
              </a:solidFill>
              <a:ea typeface="仿宋_GB2312" pitchFamily="49" charset="-122"/>
            </a:endParaRP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子图</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设有两个</a:t>
            </a:r>
            <a:r>
              <a:rPr lang="zh-CN" altLang="en-US" sz="2800" b="1" dirty="0" smtClean="0">
                <a:solidFill>
                  <a:srgbClr val="008080"/>
                </a:solidFill>
                <a:effectLst>
                  <a:outerShdw blurRad="38100" dist="38100" dir="2700000" algn="tl">
                    <a:srgbClr val="C0C0C0"/>
                  </a:outerShdw>
                </a:effectLst>
                <a:ea typeface="仿宋_GB2312" pitchFamily="49" charset="-122"/>
              </a:rPr>
              <a:t>图</a:t>
            </a:r>
            <a:r>
              <a:rPr lang="en-US" altLang="zh-CN" sz="2800" b="1" dirty="0" smtClean="0">
                <a:solidFill>
                  <a:schemeClr val="tx2"/>
                </a:solidFill>
                <a:effectLst>
                  <a:outerShdw blurRad="38100" dist="38100" dir="2700000" algn="tl">
                    <a:srgbClr val="C0C0C0"/>
                  </a:outerShdw>
                </a:effectLst>
                <a:ea typeface="仿宋_GB2312" pitchFamily="49" charset="-122"/>
              </a:rPr>
              <a:t>G</a:t>
            </a:r>
            <a:r>
              <a:rPr lang="zh-CN" altLang="en-US"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(V, E</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和</a:t>
            </a:r>
            <a:r>
              <a:rPr lang="en-US" altLang="zh-CN" sz="2800" b="1" dirty="0" smtClean="0">
                <a:solidFill>
                  <a:schemeClr val="tx2"/>
                </a:solidFill>
                <a:effectLst>
                  <a:outerShdw blurRad="38100" dist="38100" dir="2700000" algn="tl">
                    <a:srgbClr val="C0C0C0"/>
                  </a:outerShdw>
                </a:effectLst>
                <a:ea typeface="仿宋_GB2312" pitchFamily="49" charset="-122"/>
              </a:rPr>
              <a:t>G’</a:t>
            </a:r>
            <a:r>
              <a:rPr lang="zh-CN" altLang="en-US"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(V’, E’)</a:t>
            </a:r>
            <a:r>
              <a:rPr lang="zh-CN" altLang="en-US" sz="2800" b="1" dirty="0">
                <a:solidFill>
                  <a:srgbClr val="008080"/>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若</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solidFill>
                  <a:srgbClr val="008080"/>
                </a:solidFill>
                <a:effectLst>
                  <a:outerShdw blurRad="38100" dist="38100" dir="2700000" algn="tl">
                    <a:srgbClr val="C0C0C0"/>
                  </a:outerShdw>
                </a:effectLst>
                <a:ea typeface="仿宋_GB2312" pitchFamily="49" charset="-122"/>
              </a:rPr>
              <a:t>且</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zh-CN" altLang="en-US" sz="2800" b="1" dirty="0">
                <a:solidFill>
                  <a:srgbClr val="008080"/>
                </a:solidFill>
                <a:effectLst>
                  <a:outerShdw blurRad="38100" dist="38100" dir="2700000" algn="tl">
                    <a:srgbClr val="C0C0C0"/>
                  </a:outerShdw>
                </a:effectLst>
                <a:ea typeface="仿宋_GB2312" pitchFamily="49" charset="-122"/>
              </a:rPr>
              <a:t>则称</a:t>
            </a:r>
            <a:r>
              <a:rPr lang="zh-CN" altLang="en-US" sz="2800" b="1" dirty="0" smtClean="0">
                <a:solidFill>
                  <a:srgbClr val="008080"/>
                </a:solidFill>
                <a:effectLst>
                  <a:outerShdw blurRad="38100" dist="38100" dir="2700000" algn="tl">
                    <a:srgbClr val="C0C0C0"/>
                  </a:outerShdw>
                </a:effectLst>
                <a:ea typeface="仿宋_GB2312" pitchFamily="49" charset="-122"/>
              </a:rPr>
              <a:t>图</a:t>
            </a:r>
            <a:r>
              <a:rPr lang="en-US" altLang="zh-CN" sz="2800" b="1" dirty="0" smtClean="0">
                <a:solidFill>
                  <a:schemeClr val="tx2"/>
                </a:solidFill>
                <a:effectLst>
                  <a:outerShdw blurRad="38100" dist="38100" dir="2700000" algn="tl">
                    <a:srgbClr val="C0C0C0"/>
                  </a:outerShdw>
                </a:effectLst>
                <a:ea typeface="仿宋_GB2312" pitchFamily="49" charset="-122"/>
              </a:rPr>
              <a:t>G</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rgbClr val="008080"/>
                </a:solidFill>
                <a:effectLst>
                  <a:outerShdw blurRad="38100" dist="38100" dir="2700000" algn="tl">
                    <a:srgbClr val="C0C0C0"/>
                  </a:outerShdw>
                </a:effectLst>
                <a:ea typeface="仿宋_GB2312" pitchFamily="49" charset="-122"/>
              </a:rPr>
              <a:t> </a:t>
            </a:r>
            <a:r>
              <a:rPr lang="zh-CN" altLang="en-US" sz="2800" b="1" dirty="0" smtClean="0">
                <a:solidFill>
                  <a:srgbClr val="008080"/>
                </a:solidFill>
                <a:effectLst>
                  <a:outerShdw blurRad="38100" dist="38100" dir="2700000" algn="tl">
                    <a:srgbClr val="C0C0C0"/>
                  </a:outerShdw>
                </a:effectLst>
                <a:ea typeface="仿宋_GB2312" pitchFamily="49" charset="-122"/>
              </a:rPr>
              <a:t>图</a:t>
            </a:r>
            <a:r>
              <a:rPr lang="en-US" altLang="zh-CN" sz="2800" b="1" dirty="0" smtClean="0">
                <a:solidFill>
                  <a:schemeClr val="tx2"/>
                </a:solidFill>
                <a:effectLst>
                  <a:outerShdw blurRad="38100" dist="38100" dir="2700000" algn="tl">
                    <a:srgbClr val="C0C0C0"/>
                  </a:outerShdw>
                </a:effectLst>
                <a:ea typeface="仿宋_GB2312" pitchFamily="49" charset="-122"/>
              </a:rPr>
              <a:t>G</a:t>
            </a:r>
            <a:r>
              <a:rPr lang="zh-CN" altLang="en-US" sz="2800" b="1" dirty="0" smtClean="0">
                <a:solidFill>
                  <a:srgbClr val="008080"/>
                </a:solidFill>
                <a:effectLst>
                  <a:outerShdw blurRad="38100" dist="38100" dir="2700000" algn="tl">
                    <a:srgbClr val="C0C0C0"/>
                  </a:outerShdw>
                </a:effectLst>
                <a:ea typeface="仿宋_GB2312" pitchFamily="49" charset="-122"/>
              </a:rPr>
              <a:t>的</a:t>
            </a:r>
            <a:r>
              <a:rPr lang="zh-CN" altLang="en-US" sz="2800" b="1" dirty="0">
                <a:solidFill>
                  <a:srgbClr val="008080"/>
                </a:solidFill>
                <a:effectLst>
                  <a:outerShdw blurRad="38100" dist="38100" dir="2700000" algn="tl">
                    <a:srgbClr val="C0C0C0"/>
                  </a:outerShdw>
                </a:effectLst>
                <a:ea typeface="仿宋_GB2312" pitchFamily="49" charset="-122"/>
              </a:rPr>
              <a:t>子图。</a:t>
            </a:r>
          </a:p>
          <a:p>
            <a:pPr algn="just">
              <a:spcBef>
                <a:spcPct val="30000"/>
              </a:spcBef>
              <a:buClr>
                <a:srgbClr val="FF7C80"/>
              </a:buClr>
              <a:buSzPct val="50000"/>
              <a:buFont typeface="Wingdings" pitchFamily="2" charset="2"/>
              <a:buChar char="n"/>
            </a:pP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权</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某些图的边具有与它相关的数，称之为权。这种带权图叫做网络。</a:t>
            </a:r>
          </a:p>
        </p:txBody>
      </p:sp>
      <p:sp>
        <p:nvSpPr>
          <p:cNvPr id="118794" name="Line 10"/>
          <p:cNvSpPr>
            <a:spLocks noChangeShapeType="1"/>
          </p:cNvSpPr>
          <p:nvPr/>
        </p:nvSpPr>
        <p:spPr bwMode="auto">
          <a:xfrm>
            <a:off x="1277938" y="394811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795" name="Line 11"/>
          <p:cNvSpPr>
            <a:spLocks noChangeShapeType="1"/>
          </p:cNvSpPr>
          <p:nvPr/>
        </p:nvSpPr>
        <p:spPr bwMode="auto">
          <a:xfrm>
            <a:off x="1811338" y="318611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796" name="Line 12"/>
          <p:cNvSpPr>
            <a:spLocks noChangeShapeType="1"/>
          </p:cNvSpPr>
          <p:nvPr/>
        </p:nvSpPr>
        <p:spPr bwMode="auto">
          <a:xfrm>
            <a:off x="1354138" y="3871913"/>
            <a:ext cx="838200" cy="0"/>
          </a:xfrm>
          <a:prstGeom prst="line">
            <a:avLst/>
          </a:prstGeom>
          <a:noFill/>
          <a:ln w="28575">
            <a:solidFill>
              <a:schemeClr val="tx2"/>
            </a:solidFill>
            <a:round/>
            <a:headEnd/>
            <a:tailEnd/>
          </a:ln>
          <a:effectLst/>
        </p:spPr>
        <p:txBody>
          <a:bodyPr wrap="none" anchor="ctr"/>
          <a:lstStyle/>
          <a:p>
            <a:endParaRPr lang="zh-CN" altLang="en-US"/>
          </a:p>
        </p:txBody>
      </p:sp>
      <p:sp>
        <p:nvSpPr>
          <p:cNvPr id="118797" name="Line 13"/>
          <p:cNvSpPr>
            <a:spLocks noChangeShapeType="1"/>
          </p:cNvSpPr>
          <p:nvPr/>
        </p:nvSpPr>
        <p:spPr bwMode="auto">
          <a:xfrm>
            <a:off x="1735138" y="326231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118798" name="Oval 14"/>
          <p:cNvSpPr>
            <a:spLocks noChangeArrowheads="1"/>
          </p:cNvSpPr>
          <p:nvPr/>
        </p:nvSpPr>
        <p:spPr bwMode="auto">
          <a:xfrm>
            <a:off x="9731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799" name="Oval 15"/>
          <p:cNvSpPr>
            <a:spLocks noChangeArrowheads="1"/>
          </p:cNvSpPr>
          <p:nvPr/>
        </p:nvSpPr>
        <p:spPr bwMode="auto">
          <a:xfrm>
            <a:off x="20399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00" name="Oval 16"/>
          <p:cNvSpPr>
            <a:spLocks noChangeArrowheads="1"/>
          </p:cNvSpPr>
          <p:nvPr/>
        </p:nvSpPr>
        <p:spPr bwMode="auto">
          <a:xfrm>
            <a:off x="1506538" y="2881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01" name="Oval 17"/>
          <p:cNvSpPr>
            <a:spLocks noChangeArrowheads="1"/>
          </p:cNvSpPr>
          <p:nvPr/>
        </p:nvSpPr>
        <p:spPr bwMode="auto">
          <a:xfrm>
            <a:off x="1506538" y="4405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02" name="Text Box 18"/>
          <p:cNvSpPr txBox="1">
            <a:spLocks noChangeArrowheads="1"/>
          </p:cNvSpPr>
          <p:nvPr/>
        </p:nvSpPr>
        <p:spPr bwMode="auto">
          <a:xfrm>
            <a:off x="1576388" y="2805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118803" name="Text Box 19"/>
          <p:cNvSpPr txBox="1">
            <a:spLocks noChangeArrowheads="1"/>
          </p:cNvSpPr>
          <p:nvPr/>
        </p:nvSpPr>
        <p:spPr bwMode="auto">
          <a:xfrm>
            <a:off x="10429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118804" name="Text Box 20"/>
          <p:cNvSpPr txBox="1">
            <a:spLocks noChangeArrowheads="1"/>
          </p:cNvSpPr>
          <p:nvPr/>
        </p:nvSpPr>
        <p:spPr bwMode="auto">
          <a:xfrm>
            <a:off x="21097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118805" name="Text Box 21"/>
          <p:cNvSpPr txBox="1">
            <a:spLocks noChangeArrowheads="1"/>
          </p:cNvSpPr>
          <p:nvPr/>
        </p:nvSpPr>
        <p:spPr bwMode="auto">
          <a:xfrm>
            <a:off x="1576388" y="4329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118808" name="AutoShape 24"/>
          <p:cNvSpPr>
            <a:spLocks noChangeArrowheads="1"/>
          </p:cNvSpPr>
          <p:nvPr/>
        </p:nvSpPr>
        <p:spPr bwMode="auto">
          <a:xfrm>
            <a:off x="2725738" y="3643313"/>
            <a:ext cx="762000" cy="533400"/>
          </a:xfrm>
          <a:prstGeom prst="rightArrow">
            <a:avLst>
              <a:gd name="adj1" fmla="val 50000"/>
              <a:gd name="adj2" fmla="val 35714"/>
            </a:avLst>
          </a:prstGeom>
          <a:gradFill rotWithShape="0">
            <a:gsLst>
              <a:gs pos="0">
                <a:srgbClr val="FFFFCC"/>
              </a:gs>
              <a:gs pos="100000">
                <a:srgbClr val="FFFFCC">
                  <a:gamma/>
                  <a:shade val="46275"/>
                  <a:invGamma/>
                </a:srgbClr>
              </a:gs>
            </a:gsLst>
            <a:lin ang="5400000" scaled="1"/>
          </a:gradFill>
          <a:ln w="9525">
            <a:solidFill>
              <a:srgbClr val="FFFFCC"/>
            </a:solidFill>
            <a:miter lim="800000"/>
            <a:headEnd/>
            <a:tailEnd/>
          </a:ln>
          <a:effectLst/>
        </p:spPr>
        <p:txBody>
          <a:bodyPr wrap="none" anchor="ctr"/>
          <a:lstStyle/>
          <a:p>
            <a:endParaRPr lang="zh-CN" altLang="en-US"/>
          </a:p>
        </p:txBody>
      </p:sp>
      <p:sp>
        <p:nvSpPr>
          <p:cNvPr id="118809" name="Text Box 25"/>
          <p:cNvSpPr txBox="1">
            <a:spLocks noChangeArrowheads="1"/>
          </p:cNvSpPr>
          <p:nvPr/>
        </p:nvSpPr>
        <p:spPr bwMode="auto">
          <a:xfrm>
            <a:off x="2573338" y="3109913"/>
            <a:ext cx="1028700" cy="519112"/>
          </a:xfrm>
          <a:prstGeom prst="rect">
            <a:avLst/>
          </a:prstGeom>
          <a:noFill/>
          <a:ln w="9525">
            <a:noFill/>
            <a:miter lim="800000"/>
            <a:headEnd/>
            <a:tailEnd/>
          </a:ln>
          <a:effectLst/>
        </p:spPr>
        <p:txBody>
          <a:bodyPr>
            <a:spAutoFit/>
          </a:bodyPr>
          <a:lstStyle/>
          <a:p>
            <a:r>
              <a:rPr lang="zh-CN" altLang="en-US" sz="2800" b="1" dirty="0">
                <a:solidFill>
                  <a:schemeClr val="accent2"/>
                </a:solidFill>
                <a:effectLst>
                  <a:outerShdw blurRad="38100" dist="38100" dir="2700000" algn="tl">
                    <a:srgbClr val="C0C0C0"/>
                  </a:outerShdw>
                </a:effectLst>
                <a:ea typeface="隶书" pitchFamily="49" charset="-122"/>
              </a:rPr>
              <a:t>子图</a:t>
            </a:r>
            <a:endParaRPr lang="zh-CN" altLang="en-US" b="1" dirty="0">
              <a:effectLst>
                <a:outerShdw blurRad="38100" dist="38100" dir="2700000" algn="tl">
                  <a:srgbClr val="C0C0C0"/>
                </a:outerShdw>
              </a:effectLst>
              <a:ea typeface="隶书" pitchFamily="49" charset="-122"/>
            </a:endParaRPr>
          </a:p>
        </p:txBody>
      </p:sp>
      <p:sp>
        <p:nvSpPr>
          <p:cNvPr id="118810" name="Line 26"/>
          <p:cNvSpPr>
            <a:spLocks noChangeShapeType="1"/>
          </p:cNvSpPr>
          <p:nvPr/>
        </p:nvSpPr>
        <p:spPr bwMode="auto">
          <a:xfrm flipH="1">
            <a:off x="4021138" y="3155950"/>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811" name="Line 27"/>
          <p:cNvSpPr>
            <a:spLocks noChangeShapeType="1"/>
          </p:cNvSpPr>
          <p:nvPr/>
        </p:nvSpPr>
        <p:spPr bwMode="auto">
          <a:xfrm>
            <a:off x="4021138" y="394811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812" name="Oval 28"/>
          <p:cNvSpPr>
            <a:spLocks noChangeArrowheads="1"/>
          </p:cNvSpPr>
          <p:nvPr/>
        </p:nvSpPr>
        <p:spPr bwMode="auto">
          <a:xfrm>
            <a:off x="37163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13" name="Oval 29"/>
          <p:cNvSpPr>
            <a:spLocks noChangeArrowheads="1"/>
          </p:cNvSpPr>
          <p:nvPr/>
        </p:nvSpPr>
        <p:spPr bwMode="auto">
          <a:xfrm>
            <a:off x="4249738" y="2881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14" name="Oval 30"/>
          <p:cNvSpPr>
            <a:spLocks noChangeArrowheads="1"/>
          </p:cNvSpPr>
          <p:nvPr/>
        </p:nvSpPr>
        <p:spPr bwMode="auto">
          <a:xfrm>
            <a:off x="4249738" y="4405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15" name="Text Box 31"/>
          <p:cNvSpPr txBox="1">
            <a:spLocks noChangeArrowheads="1"/>
          </p:cNvSpPr>
          <p:nvPr/>
        </p:nvSpPr>
        <p:spPr bwMode="auto">
          <a:xfrm>
            <a:off x="4319588" y="2805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118816" name="Text Box 32"/>
          <p:cNvSpPr txBox="1">
            <a:spLocks noChangeArrowheads="1"/>
          </p:cNvSpPr>
          <p:nvPr/>
        </p:nvSpPr>
        <p:spPr bwMode="auto">
          <a:xfrm>
            <a:off x="37861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118817" name="Text Box 33"/>
          <p:cNvSpPr txBox="1">
            <a:spLocks noChangeArrowheads="1"/>
          </p:cNvSpPr>
          <p:nvPr/>
        </p:nvSpPr>
        <p:spPr bwMode="auto">
          <a:xfrm>
            <a:off x="4319588" y="4329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118818" name="Line 34"/>
          <p:cNvSpPr>
            <a:spLocks noChangeShapeType="1"/>
          </p:cNvSpPr>
          <p:nvPr/>
        </p:nvSpPr>
        <p:spPr bwMode="auto">
          <a:xfrm>
            <a:off x="5392738" y="394811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819" name="Line 35"/>
          <p:cNvSpPr>
            <a:spLocks noChangeShapeType="1"/>
          </p:cNvSpPr>
          <p:nvPr/>
        </p:nvSpPr>
        <p:spPr bwMode="auto">
          <a:xfrm>
            <a:off x="5926138" y="318611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118820" name="Oval 36"/>
          <p:cNvSpPr>
            <a:spLocks noChangeArrowheads="1"/>
          </p:cNvSpPr>
          <p:nvPr/>
        </p:nvSpPr>
        <p:spPr bwMode="auto">
          <a:xfrm>
            <a:off x="50879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21" name="Oval 37"/>
          <p:cNvSpPr>
            <a:spLocks noChangeArrowheads="1"/>
          </p:cNvSpPr>
          <p:nvPr/>
        </p:nvSpPr>
        <p:spPr bwMode="auto">
          <a:xfrm>
            <a:off x="61547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22" name="Oval 38"/>
          <p:cNvSpPr>
            <a:spLocks noChangeArrowheads="1"/>
          </p:cNvSpPr>
          <p:nvPr/>
        </p:nvSpPr>
        <p:spPr bwMode="auto">
          <a:xfrm>
            <a:off x="5621338" y="2881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23" name="Oval 39"/>
          <p:cNvSpPr>
            <a:spLocks noChangeArrowheads="1"/>
          </p:cNvSpPr>
          <p:nvPr/>
        </p:nvSpPr>
        <p:spPr bwMode="auto">
          <a:xfrm>
            <a:off x="5621338" y="4405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24" name="Text Box 40"/>
          <p:cNvSpPr txBox="1">
            <a:spLocks noChangeArrowheads="1"/>
          </p:cNvSpPr>
          <p:nvPr/>
        </p:nvSpPr>
        <p:spPr bwMode="auto">
          <a:xfrm>
            <a:off x="5691188" y="2805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118825" name="Text Box 41"/>
          <p:cNvSpPr txBox="1">
            <a:spLocks noChangeArrowheads="1"/>
          </p:cNvSpPr>
          <p:nvPr/>
        </p:nvSpPr>
        <p:spPr bwMode="auto">
          <a:xfrm>
            <a:off x="51577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118826" name="Text Box 42"/>
          <p:cNvSpPr txBox="1">
            <a:spLocks noChangeArrowheads="1"/>
          </p:cNvSpPr>
          <p:nvPr/>
        </p:nvSpPr>
        <p:spPr bwMode="auto">
          <a:xfrm>
            <a:off x="62245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118827" name="Text Box 43"/>
          <p:cNvSpPr txBox="1">
            <a:spLocks noChangeArrowheads="1"/>
          </p:cNvSpPr>
          <p:nvPr/>
        </p:nvSpPr>
        <p:spPr bwMode="auto">
          <a:xfrm>
            <a:off x="5691188" y="4329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118829" name="Line 45"/>
          <p:cNvSpPr>
            <a:spLocks noChangeShapeType="1"/>
          </p:cNvSpPr>
          <p:nvPr/>
        </p:nvSpPr>
        <p:spPr bwMode="auto">
          <a:xfrm>
            <a:off x="7221538" y="326231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118830" name="Oval 46"/>
          <p:cNvSpPr>
            <a:spLocks noChangeArrowheads="1"/>
          </p:cNvSpPr>
          <p:nvPr/>
        </p:nvSpPr>
        <p:spPr bwMode="auto">
          <a:xfrm>
            <a:off x="7526338" y="3643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31" name="Oval 47"/>
          <p:cNvSpPr>
            <a:spLocks noChangeArrowheads="1"/>
          </p:cNvSpPr>
          <p:nvPr/>
        </p:nvSpPr>
        <p:spPr bwMode="auto">
          <a:xfrm>
            <a:off x="6992938" y="2881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32" name="Oval 48"/>
          <p:cNvSpPr>
            <a:spLocks noChangeArrowheads="1"/>
          </p:cNvSpPr>
          <p:nvPr/>
        </p:nvSpPr>
        <p:spPr bwMode="auto">
          <a:xfrm>
            <a:off x="6992938" y="440531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118833" name="Text Box 49"/>
          <p:cNvSpPr txBox="1">
            <a:spLocks noChangeArrowheads="1"/>
          </p:cNvSpPr>
          <p:nvPr/>
        </p:nvSpPr>
        <p:spPr bwMode="auto">
          <a:xfrm>
            <a:off x="7062788" y="2805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118834" name="Text Box 50"/>
          <p:cNvSpPr txBox="1">
            <a:spLocks noChangeArrowheads="1"/>
          </p:cNvSpPr>
          <p:nvPr/>
        </p:nvSpPr>
        <p:spPr bwMode="auto">
          <a:xfrm>
            <a:off x="7596188" y="3567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118835" name="Text Box 51"/>
          <p:cNvSpPr txBox="1">
            <a:spLocks noChangeArrowheads="1"/>
          </p:cNvSpPr>
          <p:nvPr/>
        </p:nvSpPr>
        <p:spPr bwMode="auto">
          <a:xfrm>
            <a:off x="7062788" y="432911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45" name="灯片编号占位符 44"/>
          <p:cNvSpPr>
            <a:spLocks noGrp="1"/>
          </p:cNvSpPr>
          <p:nvPr>
            <p:ph type="sldNum" sz="quarter" idx="12"/>
          </p:nvPr>
        </p:nvSpPr>
        <p:spPr/>
        <p:txBody>
          <a:bodyPr/>
          <a:lstStyle/>
          <a:p>
            <a:fld id="{EB19EAB4-AE1B-4E29-9BB5-042721FF4900}" type="slidenum">
              <a:rPr lang="en-US" altLang="zh-CN" smtClean="0"/>
              <a:pPr/>
              <a:t>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Effect transition="in" filter="checkerboard(across)">
                                      <p:cBhvr>
                                        <p:cTn id="7" dur="500"/>
                                        <p:tgtEl>
                                          <p:spTgt spid="118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8806"/>
                                        </p:tgtEl>
                                        <p:attrNameLst>
                                          <p:attrName>style.visibility</p:attrName>
                                        </p:attrNameLst>
                                      </p:cBhvr>
                                      <p:to>
                                        <p:strVal val="visible"/>
                                      </p:to>
                                    </p:set>
                                    <p:anim calcmode="lin" valueType="num">
                                      <p:cBhvr additive="base">
                                        <p:cTn id="12" dur="500" fill="hold"/>
                                        <p:tgtEl>
                                          <p:spTgt spid="118806"/>
                                        </p:tgtEl>
                                        <p:attrNameLst>
                                          <p:attrName>ppt_x</p:attrName>
                                        </p:attrNameLst>
                                      </p:cBhvr>
                                      <p:tavLst>
                                        <p:tav tm="0">
                                          <p:val>
                                            <p:strVal val="#ppt_x"/>
                                          </p:val>
                                        </p:tav>
                                        <p:tav tm="100000">
                                          <p:val>
                                            <p:strVal val="#ppt_x"/>
                                          </p:val>
                                        </p:tav>
                                      </p:tavLst>
                                    </p:anim>
                                    <p:anim calcmode="lin" valueType="num">
                                      <p:cBhvr additive="base">
                                        <p:cTn id="13" dur="500" fill="hold"/>
                                        <p:tgtEl>
                                          <p:spTgt spid="11880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8807"/>
                                        </p:tgtEl>
                                        <p:attrNameLst>
                                          <p:attrName>style.visibility</p:attrName>
                                        </p:attrNameLst>
                                      </p:cBhvr>
                                      <p:to>
                                        <p:strVal val="visible"/>
                                      </p:to>
                                    </p:set>
                                    <p:anim calcmode="lin" valueType="num">
                                      <p:cBhvr additive="base">
                                        <p:cTn id="16" dur="500" fill="hold"/>
                                        <p:tgtEl>
                                          <p:spTgt spid="118807"/>
                                        </p:tgtEl>
                                        <p:attrNameLst>
                                          <p:attrName>ppt_x</p:attrName>
                                        </p:attrNameLst>
                                      </p:cBhvr>
                                      <p:tavLst>
                                        <p:tav tm="0">
                                          <p:val>
                                            <p:strVal val="#ppt_x"/>
                                          </p:val>
                                        </p:tav>
                                        <p:tav tm="100000">
                                          <p:val>
                                            <p:strVal val="#ppt_x"/>
                                          </p:val>
                                        </p:tav>
                                      </p:tavLst>
                                    </p:anim>
                                    <p:anim calcmode="lin" valueType="num">
                                      <p:cBhvr additive="base">
                                        <p:cTn id="17" dur="500" fill="hold"/>
                                        <p:tgtEl>
                                          <p:spTgt spid="11880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8794"/>
                                        </p:tgtEl>
                                        <p:attrNameLst>
                                          <p:attrName>style.visibility</p:attrName>
                                        </p:attrNameLst>
                                      </p:cBhvr>
                                      <p:to>
                                        <p:strVal val="visible"/>
                                      </p:to>
                                    </p:set>
                                    <p:anim calcmode="lin" valueType="num">
                                      <p:cBhvr additive="base">
                                        <p:cTn id="20" dur="500" fill="hold"/>
                                        <p:tgtEl>
                                          <p:spTgt spid="118794"/>
                                        </p:tgtEl>
                                        <p:attrNameLst>
                                          <p:attrName>ppt_x</p:attrName>
                                        </p:attrNameLst>
                                      </p:cBhvr>
                                      <p:tavLst>
                                        <p:tav tm="0">
                                          <p:val>
                                            <p:strVal val="#ppt_x"/>
                                          </p:val>
                                        </p:tav>
                                        <p:tav tm="100000">
                                          <p:val>
                                            <p:strVal val="#ppt_x"/>
                                          </p:val>
                                        </p:tav>
                                      </p:tavLst>
                                    </p:anim>
                                    <p:anim calcmode="lin" valueType="num">
                                      <p:cBhvr additive="base">
                                        <p:cTn id="21" dur="500" fill="hold"/>
                                        <p:tgtEl>
                                          <p:spTgt spid="11879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8795"/>
                                        </p:tgtEl>
                                        <p:attrNameLst>
                                          <p:attrName>style.visibility</p:attrName>
                                        </p:attrNameLst>
                                      </p:cBhvr>
                                      <p:to>
                                        <p:strVal val="visible"/>
                                      </p:to>
                                    </p:set>
                                    <p:anim calcmode="lin" valueType="num">
                                      <p:cBhvr additive="base">
                                        <p:cTn id="24" dur="500" fill="hold"/>
                                        <p:tgtEl>
                                          <p:spTgt spid="118795"/>
                                        </p:tgtEl>
                                        <p:attrNameLst>
                                          <p:attrName>ppt_x</p:attrName>
                                        </p:attrNameLst>
                                      </p:cBhvr>
                                      <p:tavLst>
                                        <p:tav tm="0">
                                          <p:val>
                                            <p:strVal val="#ppt_x"/>
                                          </p:val>
                                        </p:tav>
                                        <p:tav tm="100000">
                                          <p:val>
                                            <p:strVal val="#ppt_x"/>
                                          </p:val>
                                        </p:tav>
                                      </p:tavLst>
                                    </p:anim>
                                    <p:anim calcmode="lin" valueType="num">
                                      <p:cBhvr additive="base">
                                        <p:cTn id="25" dur="500" fill="hold"/>
                                        <p:tgtEl>
                                          <p:spTgt spid="11879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8796"/>
                                        </p:tgtEl>
                                        <p:attrNameLst>
                                          <p:attrName>style.visibility</p:attrName>
                                        </p:attrNameLst>
                                      </p:cBhvr>
                                      <p:to>
                                        <p:strVal val="visible"/>
                                      </p:to>
                                    </p:set>
                                    <p:anim calcmode="lin" valueType="num">
                                      <p:cBhvr additive="base">
                                        <p:cTn id="28" dur="500" fill="hold"/>
                                        <p:tgtEl>
                                          <p:spTgt spid="118796"/>
                                        </p:tgtEl>
                                        <p:attrNameLst>
                                          <p:attrName>ppt_x</p:attrName>
                                        </p:attrNameLst>
                                      </p:cBhvr>
                                      <p:tavLst>
                                        <p:tav tm="0">
                                          <p:val>
                                            <p:strVal val="#ppt_x"/>
                                          </p:val>
                                        </p:tav>
                                        <p:tav tm="100000">
                                          <p:val>
                                            <p:strVal val="#ppt_x"/>
                                          </p:val>
                                        </p:tav>
                                      </p:tavLst>
                                    </p:anim>
                                    <p:anim calcmode="lin" valueType="num">
                                      <p:cBhvr additive="base">
                                        <p:cTn id="29" dur="500" fill="hold"/>
                                        <p:tgtEl>
                                          <p:spTgt spid="11879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8797"/>
                                        </p:tgtEl>
                                        <p:attrNameLst>
                                          <p:attrName>style.visibility</p:attrName>
                                        </p:attrNameLst>
                                      </p:cBhvr>
                                      <p:to>
                                        <p:strVal val="visible"/>
                                      </p:to>
                                    </p:set>
                                    <p:anim calcmode="lin" valueType="num">
                                      <p:cBhvr additive="base">
                                        <p:cTn id="32" dur="500" fill="hold"/>
                                        <p:tgtEl>
                                          <p:spTgt spid="118797"/>
                                        </p:tgtEl>
                                        <p:attrNameLst>
                                          <p:attrName>ppt_x</p:attrName>
                                        </p:attrNameLst>
                                      </p:cBhvr>
                                      <p:tavLst>
                                        <p:tav tm="0">
                                          <p:val>
                                            <p:strVal val="#ppt_x"/>
                                          </p:val>
                                        </p:tav>
                                        <p:tav tm="100000">
                                          <p:val>
                                            <p:strVal val="#ppt_x"/>
                                          </p:val>
                                        </p:tav>
                                      </p:tavLst>
                                    </p:anim>
                                    <p:anim calcmode="lin" valueType="num">
                                      <p:cBhvr additive="base">
                                        <p:cTn id="33" dur="500" fill="hold"/>
                                        <p:tgtEl>
                                          <p:spTgt spid="11879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18798"/>
                                        </p:tgtEl>
                                        <p:attrNameLst>
                                          <p:attrName>style.visibility</p:attrName>
                                        </p:attrNameLst>
                                      </p:cBhvr>
                                      <p:to>
                                        <p:strVal val="visible"/>
                                      </p:to>
                                    </p:set>
                                    <p:anim calcmode="lin" valueType="num">
                                      <p:cBhvr additive="base">
                                        <p:cTn id="36" dur="500" fill="hold"/>
                                        <p:tgtEl>
                                          <p:spTgt spid="118798"/>
                                        </p:tgtEl>
                                        <p:attrNameLst>
                                          <p:attrName>ppt_x</p:attrName>
                                        </p:attrNameLst>
                                      </p:cBhvr>
                                      <p:tavLst>
                                        <p:tav tm="0">
                                          <p:val>
                                            <p:strVal val="#ppt_x"/>
                                          </p:val>
                                        </p:tav>
                                        <p:tav tm="100000">
                                          <p:val>
                                            <p:strVal val="#ppt_x"/>
                                          </p:val>
                                        </p:tav>
                                      </p:tavLst>
                                    </p:anim>
                                    <p:anim calcmode="lin" valueType="num">
                                      <p:cBhvr additive="base">
                                        <p:cTn id="37" dur="500" fill="hold"/>
                                        <p:tgtEl>
                                          <p:spTgt spid="11879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8799"/>
                                        </p:tgtEl>
                                        <p:attrNameLst>
                                          <p:attrName>style.visibility</p:attrName>
                                        </p:attrNameLst>
                                      </p:cBhvr>
                                      <p:to>
                                        <p:strVal val="visible"/>
                                      </p:to>
                                    </p:set>
                                    <p:anim calcmode="lin" valueType="num">
                                      <p:cBhvr additive="base">
                                        <p:cTn id="40" dur="500" fill="hold"/>
                                        <p:tgtEl>
                                          <p:spTgt spid="118799"/>
                                        </p:tgtEl>
                                        <p:attrNameLst>
                                          <p:attrName>ppt_x</p:attrName>
                                        </p:attrNameLst>
                                      </p:cBhvr>
                                      <p:tavLst>
                                        <p:tav tm="0">
                                          <p:val>
                                            <p:strVal val="#ppt_x"/>
                                          </p:val>
                                        </p:tav>
                                        <p:tav tm="100000">
                                          <p:val>
                                            <p:strVal val="#ppt_x"/>
                                          </p:val>
                                        </p:tav>
                                      </p:tavLst>
                                    </p:anim>
                                    <p:anim calcmode="lin" valueType="num">
                                      <p:cBhvr additive="base">
                                        <p:cTn id="41" dur="500" fill="hold"/>
                                        <p:tgtEl>
                                          <p:spTgt spid="11879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8800"/>
                                        </p:tgtEl>
                                        <p:attrNameLst>
                                          <p:attrName>style.visibility</p:attrName>
                                        </p:attrNameLst>
                                      </p:cBhvr>
                                      <p:to>
                                        <p:strVal val="visible"/>
                                      </p:to>
                                    </p:set>
                                    <p:anim calcmode="lin" valueType="num">
                                      <p:cBhvr additive="base">
                                        <p:cTn id="44" dur="500" fill="hold"/>
                                        <p:tgtEl>
                                          <p:spTgt spid="118800"/>
                                        </p:tgtEl>
                                        <p:attrNameLst>
                                          <p:attrName>ppt_x</p:attrName>
                                        </p:attrNameLst>
                                      </p:cBhvr>
                                      <p:tavLst>
                                        <p:tav tm="0">
                                          <p:val>
                                            <p:strVal val="#ppt_x"/>
                                          </p:val>
                                        </p:tav>
                                        <p:tav tm="100000">
                                          <p:val>
                                            <p:strVal val="#ppt_x"/>
                                          </p:val>
                                        </p:tav>
                                      </p:tavLst>
                                    </p:anim>
                                    <p:anim calcmode="lin" valueType="num">
                                      <p:cBhvr additive="base">
                                        <p:cTn id="45" dur="500" fill="hold"/>
                                        <p:tgtEl>
                                          <p:spTgt spid="11880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18801"/>
                                        </p:tgtEl>
                                        <p:attrNameLst>
                                          <p:attrName>style.visibility</p:attrName>
                                        </p:attrNameLst>
                                      </p:cBhvr>
                                      <p:to>
                                        <p:strVal val="visible"/>
                                      </p:to>
                                    </p:set>
                                    <p:anim calcmode="lin" valueType="num">
                                      <p:cBhvr additive="base">
                                        <p:cTn id="48" dur="500" fill="hold"/>
                                        <p:tgtEl>
                                          <p:spTgt spid="118801"/>
                                        </p:tgtEl>
                                        <p:attrNameLst>
                                          <p:attrName>ppt_x</p:attrName>
                                        </p:attrNameLst>
                                      </p:cBhvr>
                                      <p:tavLst>
                                        <p:tav tm="0">
                                          <p:val>
                                            <p:strVal val="#ppt_x"/>
                                          </p:val>
                                        </p:tav>
                                        <p:tav tm="100000">
                                          <p:val>
                                            <p:strVal val="#ppt_x"/>
                                          </p:val>
                                        </p:tav>
                                      </p:tavLst>
                                    </p:anim>
                                    <p:anim calcmode="lin" valueType="num">
                                      <p:cBhvr additive="base">
                                        <p:cTn id="49" dur="500" fill="hold"/>
                                        <p:tgtEl>
                                          <p:spTgt spid="11880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18802"/>
                                        </p:tgtEl>
                                        <p:attrNameLst>
                                          <p:attrName>style.visibility</p:attrName>
                                        </p:attrNameLst>
                                      </p:cBhvr>
                                      <p:to>
                                        <p:strVal val="visible"/>
                                      </p:to>
                                    </p:set>
                                    <p:anim calcmode="lin" valueType="num">
                                      <p:cBhvr additive="base">
                                        <p:cTn id="52" dur="500" fill="hold"/>
                                        <p:tgtEl>
                                          <p:spTgt spid="118802"/>
                                        </p:tgtEl>
                                        <p:attrNameLst>
                                          <p:attrName>ppt_x</p:attrName>
                                        </p:attrNameLst>
                                      </p:cBhvr>
                                      <p:tavLst>
                                        <p:tav tm="0">
                                          <p:val>
                                            <p:strVal val="#ppt_x"/>
                                          </p:val>
                                        </p:tav>
                                        <p:tav tm="100000">
                                          <p:val>
                                            <p:strVal val="#ppt_x"/>
                                          </p:val>
                                        </p:tav>
                                      </p:tavLst>
                                    </p:anim>
                                    <p:anim calcmode="lin" valueType="num">
                                      <p:cBhvr additive="base">
                                        <p:cTn id="53" dur="500" fill="hold"/>
                                        <p:tgtEl>
                                          <p:spTgt spid="11880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8803"/>
                                        </p:tgtEl>
                                        <p:attrNameLst>
                                          <p:attrName>style.visibility</p:attrName>
                                        </p:attrNameLst>
                                      </p:cBhvr>
                                      <p:to>
                                        <p:strVal val="visible"/>
                                      </p:to>
                                    </p:set>
                                    <p:anim calcmode="lin" valueType="num">
                                      <p:cBhvr additive="base">
                                        <p:cTn id="56" dur="500" fill="hold"/>
                                        <p:tgtEl>
                                          <p:spTgt spid="118803"/>
                                        </p:tgtEl>
                                        <p:attrNameLst>
                                          <p:attrName>ppt_x</p:attrName>
                                        </p:attrNameLst>
                                      </p:cBhvr>
                                      <p:tavLst>
                                        <p:tav tm="0">
                                          <p:val>
                                            <p:strVal val="#ppt_x"/>
                                          </p:val>
                                        </p:tav>
                                        <p:tav tm="100000">
                                          <p:val>
                                            <p:strVal val="#ppt_x"/>
                                          </p:val>
                                        </p:tav>
                                      </p:tavLst>
                                    </p:anim>
                                    <p:anim calcmode="lin" valueType="num">
                                      <p:cBhvr additive="base">
                                        <p:cTn id="57" dur="500" fill="hold"/>
                                        <p:tgtEl>
                                          <p:spTgt spid="11880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8804"/>
                                        </p:tgtEl>
                                        <p:attrNameLst>
                                          <p:attrName>style.visibility</p:attrName>
                                        </p:attrNameLst>
                                      </p:cBhvr>
                                      <p:to>
                                        <p:strVal val="visible"/>
                                      </p:to>
                                    </p:set>
                                    <p:anim calcmode="lin" valueType="num">
                                      <p:cBhvr additive="base">
                                        <p:cTn id="60" dur="500" fill="hold"/>
                                        <p:tgtEl>
                                          <p:spTgt spid="118804"/>
                                        </p:tgtEl>
                                        <p:attrNameLst>
                                          <p:attrName>ppt_x</p:attrName>
                                        </p:attrNameLst>
                                      </p:cBhvr>
                                      <p:tavLst>
                                        <p:tav tm="0">
                                          <p:val>
                                            <p:strVal val="#ppt_x"/>
                                          </p:val>
                                        </p:tav>
                                        <p:tav tm="100000">
                                          <p:val>
                                            <p:strVal val="#ppt_x"/>
                                          </p:val>
                                        </p:tav>
                                      </p:tavLst>
                                    </p:anim>
                                    <p:anim calcmode="lin" valueType="num">
                                      <p:cBhvr additive="base">
                                        <p:cTn id="61" dur="500" fill="hold"/>
                                        <p:tgtEl>
                                          <p:spTgt spid="11880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18805"/>
                                        </p:tgtEl>
                                        <p:attrNameLst>
                                          <p:attrName>style.visibility</p:attrName>
                                        </p:attrNameLst>
                                      </p:cBhvr>
                                      <p:to>
                                        <p:strVal val="visible"/>
                                      </p:to>
                                    </p:set>
                                    <p:anim calcmode="lin" valueType="num">
                                      <p:cBhvr additive="base">
                                        <p:cTn id="64" dur="500" fill="hold"/>
                                        <p:tgtEl>
                                          <p:spTgt spid="118805"/>
                                        </p:tgtEl>
                                        <p:attrNameLst>
                                          <p:attrName>ppt_x</p:attrName>
                                        </p:attrNameLst>
                                      </p:cBhvr>
                                      <p:tavLst>
                                        <p:tav tm="0">
                                          <p:val>
                                            <p:strVal val="#ppt_x"/>
                                          </p:val>
                                        </p:tav>
                                        <p:tav tm="100000">
                                          <p:val>
                                            <p:strVal val="#ppt_x"/>
                                          </p:val>
                                        </p:tav>
                                      </p:tavLst>
                                    </p:anim>
                                    <p:anim calcmode="lin" valueType="num">
                                      <p:cBhvr additive="base">
                                        <p:cTn id="65" dur="500" fill="hold"/>
                                        <p:tgtEl>
                                          <p:spTgt spid="11880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18808"/>
                                        </p:tgtEl>
                                        <p:attrNameLst>
                                          <p:attrName>style.visibility</p:attrName>
                                        </p:attrNameLst>
                                      </p:cBhvr>
                                      <p:to>
                                        <p:strVal val="visible"/>
                                      </p:to>
                                    </p:set>
                                    <p:anim calcmode="lin" valueType="num">
                                      <p:cBhvr additive="base">
                                        <p:cTn id="68" dur="500" fill="hold"/>
                                        <p:tgtEl>
                                          <p:spTgt spid="118808"/>
                                        </p:tgtEl>
                                        <p:attrNameLst>
                                          <p:attrName>ppt_x</p:attrName>
                                        </p:attrNameLst>
                                      </p:cBhvr>
                                      <p:tavLst>
                                        <p:tav tm="0">
                                          <p:val>
                                            <p:strVal val="#ppt_x"/>
                                          </p:val>
                                        </p:tav>
                                        <p:tav tm="100000">
                                          <p:val>
                                            <p:strVal val="#ppt_x"/>
                                          </p:val>
                                        </p:tav>
                                      </p:tavLst>
                                    </p:anim>
                                    <p:anim calcmode="lin" valueType="num">
                                      <p:cBhvr additive="base">
                                        <p:cTn id="69" dur="500" fill="hold"/>
                                        <p:tgtEl>
                                          <p:spTgt spid="11880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18809"/>
                                        </p:tgtEl>
                                        <p:attrNameLst>
                                          <p:attrName>style.visibility</p:attrName>
                                        </p:attrNameLst>
                                      </p:cBhvr>
                                      <p:to>
                                        <p:strVal val="visible"/>
                                      </p:to>
                                    </p:set>
                                    <p:anim calcmode="lin" valueType="num">
                                      <p:cBhvr additive="base">
                                        <p:cTn id="72" dur="500" fill="hold"/>
                                        <p:tgtEl>
                                          <p:spTgt spid="118809"/>
                                        </p:tgtEl>
                                        <p:attrNameLst>
                                          <p:attrName>ppt_x</p:attrName>
                                        </p:attrNameLst>
                                      </p:cBhvr>
                                      <p:tavLst>
                                        <p:tav tm="0">
                                          <p:val>
                                            <p:strVal val="#ppt_x"/>
                                          </p:val>
                                        </p:tav>
                                        <p:tav tm="100000">
                                          <p:val>
                                            <p:strVal val="#ppt_x"/>
                                          </p:val>
                                        </p:tav>
                                      </p:tavLst>
                                    </p:anim>
                                    <p:anim calcmode="lin" valueType="num">
                                      <p:cBhvr additive="base">
                                        <p:cTn id="73" dur="500" fill="hold"/>
                                        <p:tgtEl>
                                          <p:spTgt spid="11880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18810"/>
                                        </p:tgtEl>
                                        <p:attrNameLst>
                                          <p:attrName>style.visibility</p:attrName>
                                        </p:attrNameLst>
                                      </p:cBhvr>
                                      <p:to>
                                        <p:strVal val="visible"/>
                                      </p:to>
                                    </p:set>
                                    <p:anim calcmode="lin" valueType="num">
                                      <p:cBhvr additive="base">
                                        <p:cTn id="76" dur="500" fill="hold"/>
                                        <p:tgtEl>
                                          <p:spTgt spid="118810"/>
                                        </p:tgtEl>
                                        <p:attrNameLst>
                                          <p:attrName>ppt_x</p:attrName>
                                        </p:attrNameLst>
                                      </p:cBhvr>
                                      <p:tavLst>
                                        <p:tav tm="0">
                                          <p:val>
                                            <p:strVal val="#ppt_x"/>
                                          </p:val>
                                        </p:tav>
                                        <p:tav tm="100000">
                                          <p:val>
                                            <p:strVal val="#ppt_x"/>
                                          </p:val>
                                        </p:tav>
                                      </p:tavLst>
                                    </p:anim>
                                    <p:anim calcmode="lin" valueType="num">
                                      <p:cBhvr additive="base">
                                        <p:cTn id="77" dur="500" fill="hold"/>
                                        <p:tgtEl>
                                          <p:spTgt spid="11881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18811"/>
                                        </p:tgtEl>
                                        <p:attrNameLst>
                                          <p:attrName>style.visibility</p:attrName>
                                        </p:attrNameLst>
                                      </p:cBhvr>
                                      <p:to>
                                        <p:strVal val="visible"/>
                                      </p:to>
                                    </p:set>
                                    <p:anim calcmode="lin" valueType="num">
                                      <p:cBhvr additive="base">
                                        <p:cTn id="80" dur="500" fill="hold"/>
                                        <p:tgtEl>
                                          <p:spTgt spid="118811"/>
                                        </p:tgtEl>
                                        <p:attrNameLst>
                                          <p:attrName>ppt_x</p:attrName>
                                        </p:attrNameLst>
                                      </p:cBhvr>
                                      <p:tavLst>
                                        <p:tav tm="0">
                                          <p:val>
                                            <p:strVal val="#ppt_x"/>
                                          </p:val>
                                        </p:tav>
                                        <p:tav tm="100000">
                                          <p:val>
                                            <p:strVal val="#ppt_x"/>
                                          </p:val>
                                        </p:tav>
                                      </p:tavLst>
                                    </p:anim>
                                    <p:anim calcmode="lin" valueType="num">
                                      <p:cBhvr additive="base">
                                        <p:cTn id="81" dur="500" fill="hold"/>
                                        <p:tgtEl>
                                          <p:spTgt spid="11881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18812"/>
                                        </p:tgtEl>
                                        <p:attrNameLst>
                                          <p:attrName>style.visibility</p:attrName>
                                        </p:attrNameLst>
                                      </p:cBhvr>
                                      <p:to>
                                        <p:strVal val="visible"/>
                                      </p:to>
                                    </p:set>
                                    <p:anim calcmode="lin" valueType="num">
                                      <p:cBhvr additive="base">
                                        <p:cTn id="84" dur="500" fill="hold"/>
                                        <p:tgtEl>
                                          <p:spTgt spid="118812"/>
                                        </p:tgtEl>
                                        <p:attrNameLst>
                                          <p:attrName>ppt_x</p:attrName>
                                        </p:attrNameLst>
                                      </p:cBhvr>
                                      <p:tavLst>
                                        <p:tav tm="0">
                                          <p:val>
                                            <p:strVal val="#ppt_x"/>
                                          </p:val>
                                        </p:tav>
                                        <p:tav tm="100000">
                                          <p:val>
                                            <p:strVal val="#ppt_x"/>
                                          </p:val>
                                        </p:tav>
                                      </p:tavLst>
                                    </p:anim>
                                    <p:anim calcmode="lin" valueType="num">
                                      <p:cBhvr additive="base">
                                        <p:cTn id="85" dur="500" fill="hold"/>
                                        <p:tgtEl>
                                          <p:spTgt spid="11881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18813"/>
                                        </p:tgtEl>
                                        <p:attrNameLst>
                                          <p:attrName>style.visibility</p:attrName>
                                        </p:attrNameLst>
                                      </p:cBhvr>
                                      <p:to>
                                        <p:strVal val="visible"/>
                                      </p:to>
                                    </p:set>
                                    <p:anim calcmode="lin" valueType="num">
                                      <p:cBhvr additive="base">
                                        <p:cTn id="88" dur="500" fill="hold"/>
                                        <p:tgtEl>
                                          <p:spTgt spid="118813"/>
                                        </p:tgtEl>
                                        <p:attrNameLst>
                                          <p:attrName>ppt_x</p:attrName>
                                        </p:attrNameLst>
                                      </p:cBhvr>
                                      <p:tavLst>
                                        <p:tav tm="0">
                                          <p:val>
                                            <p:strVal val="#ppt_x"/>
                                          </p:val>
                                        </p:tav>
                                        <p:tav tm="100000">
                                          <p:val>
                                            <p:strVal val="#ppt_x"/>
                                          </p:val>
                                        </p:tav>
                                      </p:tavLst>
                                    </p:anim>
                                    <p:anim calcmode="lin" valueType="num">
                                      <p:cBhvr additive="base">
                                        <p:cTn id="89" dur="500" fill="hold"/>
                                        <p:tgtEl>
                                          <p:spTgt spid="11881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18814"/>
                                        </p:tgtEl>
                                        <p:attrNameLst>
                                          <p:attrName>style.visibility</p:attrName>
                                        </p:attrNameLst>
                                      </p:cBhvr>
                                      <p:to>
                                        <p:strVal val="visible"/>
                                      </p:to>
                                    </p:set>
                                    <p:anim calcmode="lin" valueType="num">
                                      <p:cBhvr additive="base">
                                        <p:cTn id="92" dur="500" fill="hold"/>
                                        <p:tgtEl>
                                          <p:spTgt spid="118814"/>
                                        </p:tgtEl>
                                        <p:attrNameLst>
                                          <p:attrName>ppt_x</p:attrName>
                                        </p:attrNameLst>
                                      </p:cBhvr>
                                      <p:tavLst>
                                        <p:tav tm="0">
                                          <p:val>
                                            <p:strVal val="#ppt_x"/>
                                          </p:val>
                                        </p:tav>
                                        <p:tav tm="100000">
                                          <p:val>
                                            <p:strVal val="#ppt_x"/>
                                          </p:val>
                                        </p:tav>
                                      </p:tavLst>
                                    </p:anim>
                                    <p:anim calcmode="lin" valueType="num">
                                      <p:cBhvr additive="base">
                                        <p:cTn id="93" dur="500" fill="hold"/>
                                        <p:tgtEl>
                                          <p:spTgt spid="118814"/>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18815"/>
                                        </p:tgtEl>
                                        <p:attrNameLst>
                                          <p:attrName>style.visibility</p:attrName>
                                        </p:attrNameLst>
                                      </p:cBhvr>
                                      <p:to>
                                        <p:strVal val="visible"/>
                                      </p:to>
                                    </p:set>
                                    <p:anim calcmode="lin" valueType="num">
                                      <p:cBhvr additive="base">
                                        <p:cTn id="96" dur="500" fill="hold"/>
                                        <p:tgtEl>
                                          <p:spTgt spid="118815"/>
                                        </p:tgtEl>
                                        <p:attrNameLst>
                                          <p:attrName>ppt_x</p:attrName>
                                        </p:attrNameLst>
                                      </p:cBhvr>
                                      <p:tavLst>
                                        <p:tav tm="0">
                                          <p:val>
                                            <p:strVal val="#ppt_x"/>
                                          </p:val>
                                        </p:tav>
                                        <p:tav tm="100000">
                                          <p:val>
                                            <p:strVal val="#ppt_x"/>
                                          </p:val>
                                        </p:tav>
                                      </p:tavLst>
                                    </p:anim>
                                    <p:anim calcmode="lin" valueType="num">
                                      <p:cBhvr additive="base">
                                        <p:cTn id="97" dur="500" fill="hold"/>
                                        <p:tgtEl>
                                          <p:spTgt spid="11881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18816"/>
                                        </p:tgtEl>
                                        <p:attrNameLst>
                                          <p:attrName>style.visibility</p:attrName>
                                        </p:attrNameLst>
                                      </p:cBhvr>
                                      <p:to>
                                        <p:strVal val="visible"/>
                                      </p:to>
                                    </p:set>
                                    <p:anim calcmode="lin" valueType="num">
                                      <p:cBhvr additive="base">
                                        <p:cTn id="100" dur="500" fill="hold"/>
                                        <p:tgtEl>
                                          <p:spTgt spid="118816"/>
                                        </p:tgtEl>
                                        <p:attrNameLst>
                                          <p:attrName>ppt_x</p:attrName>
                                        </p:attrNameLst>
                                      </p:cBhvr>
                                      <p:tavLst>
                                        <p:tav tm="0">
                                          <p:val>
                                            <p:strVal val="#ppt_x"/>
                                          </p:val>
                                        </p:tav>
                                        <p:tav tm="100000">
                                          <p:val>
                                            <p:strVal val="#ppt_x"/>
                                          </p:val>
                                        </p:tav>
                                      </p:tavLst>
                                    </p:anim>
                                    <p:anim calcmode="lin" valueType="num">
                                      <p:cBhvr additive="base">
                                        <p:cTn id="101" dur="500" fill="hold"/>
                                        <p:tgtEl>
                                          <p:spTgt spid="11881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18817"/>
                                        </p:tgtEl>
                                        <p:attrNameLst>
                                          <p:attrName>style.visibility</p:attrName>
                                        </p:attrNameLst>
                                      </p:cBhvr>
                                      <p:to>
                                        <p:strVal val="visible"/>
                                      </p:to>
                                    </p:set>
                                    <p:anim calcmode="lin" valueType="num">
                                      <p:cBhvr additive="base">
                                        <p:cTn id="104" dur="500" fill="hold"/>
                                        <p:tgtEl>
                                          <p:spTgt spid="118817"/>
                                        </p:tgtEl>
                                        <p:attrNameLst>
                                          <p:attrName>ppt_x</p:attrName>
                                        </p:attrNameLst>
                                      </p:cBhvr>
                                      <p:tavLst>
                                        <p:tav tm="0">
                                          <p:val>
                                            <p:strVal val="#ppt_x"/>
                                          </p:val>
                                        </p:tav>
                                        <p:tav tm="100000">
                                          <p:val>
                                            <p:strVal val="#ppt_x"/>
                                          </p:val>
                                        </p:tav>
                                      </p:tavLst>
                                    </p:anim>
                                    <p:anim calcmode="lin" valueType="num">
                                      <p:cBhvr additive="base">
                                        <p:cTn id="105" dur="500" fill="hold"/>
                                        <p:tgtEl>
                                          <p:spTgt spid="11881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18818"/>
                                        </p:tgtEl>
                                        <p:attrNameLst>
                                          <p:attrName>style.visibility</p:attrName>
                                        </p:attrNameLst>
                                      </p:cBhvr>
                                      <p:to>
                                        <p:strVal val="visible"/>
                                      </p:to>
                                    </p:set>
                                    <p:anim calcmode="lin" valueType="num">
                                      <p:cBhvr additive="base">
                                        <p:cTn id="108" dur="500" fill="hold"/>
                                        <p:tgtEl>
                                          <p:spTgt spid="118818"/>
                                        </p:tgtEl>
                                        <p:attrNameLst>
                                          <p:attrName>ppt_x</p:attrName>
                                        </p:attrNameLst>
                                      </p:cBhvr>
                                      <p:tavLst>
                                        <p:tav tm="0">
                                          <p:val>
                                            <p:strVal val="#ppt_x"/>
                                          </p:val>
                                        </p:tav>
                                        <p:tav tm="100000">
                                          <p:val>
                                            <p:strVal val="#ppt_x"/>
                                          </p:val>
                                        </p:tav>
                                      </p:tavLst>
                                    </p:anim>
                                    <p:anim calcmode="lin" valueType="num">
                                      <p:cBhvr additive="base">
                                        <p:cTn id="109" dur="500" fill="hold"/>
                                        <p:tgtEl>
                                          <p:spTgt spid="118818"/>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18819"/>
                                        </p:tgtEl>
                                        <p:attrNameLst>
                                          <p:attrName>style.visibility</p:attrName>
                                        </p:attrNameLst>
                                      </p:cBhvr>
                                      <p:to>
                                        <p:strVal val="visible"/>
                                      </p:to>
                                    </p:set>
                                    <p:anim calcmode="lin" valueType="num">
                                      <p:cBhvr additive="base">
                                        <p:cTn id="112" dur="500" fill="hold"/>
                                        <p:tgtEl>
                                          <p:spTgt spid="118819"/>
                                        </p:tgtEl>
                                        <p:attrNameLst>
                                          <p:attrName>ppt_x</p:attrName>
                                        </p:attrNameLst>
                                      </p:cBhvr>
                                      <p:tavLst>
                                        <p:tav tm="0">
                                          <p:val>
                                            <p:strVal val="#ppt_x"/>
                                          </p:val>
                                        </p:tav>
                                        <p:tav tm="100000">
                                          <p:val>
                                            <p:strVal val="#ppt_x"/>
                                          </p:val>
                                        </p:tav>
                                      </p:tavLst>
                                    </p:anim>
                                    <p:anim calcmode="lin" valueType="num">
                                      <p:cBhvr additive="base">
                                        <p:cTn id="113" dur="500" fill="hold"/>
                                        <p:tgtEl>
                                          <p:spTgt spid="118819"/>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18820"/>
                                        </p:tgtEl>
                                        <p:attrNameLst>
                                          <p:attrName>style.visibility</p:attrName>
                                        </p:attrNameLst>
                                      </p:cBhvr>
                                      <p:to>
                                        <p:strVal val="visible"/>
                                      </p:to>
                                    </p:set>
                                    <p:anim calcmode="lin" valueType="num">
                                      <p:cBhvr additive="base">
                                        <p:cTn id="116" dur="500" fill="hold"/>
                                        <p:tgtEl>
                                          <p:spTgt spid="118820"/>
                                        </p:tgtEl>
                                        <p:attrNameLst>
                                          <p:attrName>ppt_x</p:attrName>
                                        </p:attrNameLst>
                                      </p:cBhvr>
                                      <p:tavLst>
                                        <p:tav tm="0">
                                          <p:val>
                                            <p:strVal val="#ppt_x"/>
                                          </p:val>
                                        </p:tav>
                                        <p:tav tm="100000">
                                          <p:val>
                                            <p:strVal val="#ppt_x"/>
                                          </p:val>
                                        </p:tav>
                                      </p:tavLst>
                                    </p:anim>
                                    <p:anim calcmode="lin" valueType="num">
                                      <p:cBhvr additive="base">
                                        <p:cTn id="117" dur="500" fill="hold"/>
                                        <p:tgtEl>
                                          <p:spTgt spid="11882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18821"/>
                                        </p:tgtEl>
                                        <p:attrNameLst>
                                          <p:attrName>style.visibility</p:attrName>
                                        </p:attrNameLst>
                                      </p:cBhvr>
                                      <p:to>
                                        <p:strVal val="visible"/>
                                      </p:to>
                                    </p:set>
                                    <p:anim calcmode="lin" valueType="num">
                                      <p:cBhvr additive="base">
                                        <p:cTn id="120" dur="500" fill="hold"/>
                                        <p:tgtEl>
                                          <p:spTgt spid="118821"/>
                                        </p:tgtEl>
                                        <p:attrNameLst>
                                          <p:attrName>ppt_x</p:attrName>
                                        </p:attrNameLst>
                                      </p:cBhvr>
                                      <p:tavLst>
                                        <p:tav tm="0">
                                          <p:val>
                                            <p:strVal val="#ppt_x"/>
                                          </p:val>
                                        </p:tav>
                                        <p:tav tm="100000">
                                          <p:val>
                                            <p:strVal val="#ppt_x"/>
                                          </p:val>
                                        </p:tav>
                                      </p:tavLst>
                                    </p:anim>
                                    <p:anim calcmode="lin" valueType="num">
                                      <p:cBhvr additive="base">
                                        <p:cTn id="121" dur="500" fill="hold"/>
                                        <p:tgtEl>
                                          <p:spTgt spid="118821"/>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118822"/>
                                        </p:tgtEl>
                                        <p:attrNameLst>
                                          <p:attrName>style.visibility</p:attrName>
                                        </p:attrNameLst>
                                      </p:cBhvr>
                                      <p:to>
                                        <p:strVal val="visible"/>
                                      </p:to>
                                    </p:set>
                                    <p:anim calcmode="lin" valueType="num">
                                      <p:cBhvr additive="base">
                                        <p:cTn id="124" dur="500" fill="hold"/>
                                        <p:tgtEl>
                                          <p:spTgt spid="118822"/>
                                        </p:tgtEl>
                                        <p:attrNameLst>
                                          <p:attrName>ppt_x</p:attrName>
                                        </p:attrNameLst>
                                      </p:cBhvr>
                                      <p:tavLst>
                                        <p:tav tm="0">
                                          <p:val>
                                            <p:strVal val="#ppt_x"/>
                                          </p:val>
                                        </p:tav>
                                        <p:tav tm="100000">
                                          <p:val>
                                            <p:strVal val="#ppt_x"/>
                                          </p:val>
                                        </p:tav>
                                      </p:tavLst>
                                    </p:anim>
                                    <p:anim calcmode="lin" valueType="num">
                                      <p:cBhvr additive="base">
                                        <p:cTn id="125" dur="500" fill="hold"/>
                                        <p:tgtEl>
                                          <p:spTgt spid="118822"/>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118823"/>
                                        </p:tgtEl>
                                        <p:attrNameLst>
                                          <p:attrName>style.visibility</p:attrName>
                                        </p:attrNameLst>
                                      </p:cBhvr>
                                      <p:to>
                                        <p:strVal val="visible"/>
                                      </p:to>
                                    </p:set>
                                    <p:anim calcmode="lin" valueType="num">
                                      <p:cBhvr additive="base">
                                        <p:cTn id="128" dur="500" fill="hold"/>
                                        <p:tgtEl>
                                          <p:spTgt spid="118823"/>
                                        </p:tgtEl>
                                        <p:attrNameLst>
                                          <p:attrName>ppt_x</p:attrName>
                                        </p:attrNameLst>
                                      </p:cBhvr>
                                      <p:tavLst>
                                        <p:tav tm="0">
                                          <p:val>
                                            <p:strVal val="#ppt_x"/>
                                          </p:val>
                                        </p:tav>
                                        <p:tav tm="100000">
                                          <p:val>
                                            <p:strVal val="#ppt_x"/>
                                          </p:val>
                                        </p:tav>
                                      </p:tavLst>
                                    </p:anim>
                                    <p:anim calcmode="lin" valueType="num">
                                      <p:cBhvr additive="base">
                                        <p:cTn id="129" dur="500" fill="hold"/>
                                        <p:tgtEl>
                                          <p:spTgt spid="118823"/>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118824"/>
                                        </p:tgtEl>
                                        <p:attrNameLst>
                                          <p:attrName>style.visibility</p:attrName>
                                        </p:attrNameLst>
                                      </p:cBhvr>
                                      <p:to>
                                        <p:strVal val="visible"/>
                                      </p:to>
                                    </p:set>
                                    <p:anim calcmode="lin" valueType="num">
                                      <p:cBhvr additive="base">
                                        <p:cTn id="132" dur="500" fill="hold"/>
                                        <p:tgtEl>
                                          <p:spTgt spid="118824"/>
                                        </p:tgtEl>
                                        <p:attrNameLst>
                                          <p:attrName>ppt_x</p:attrName>
                                        </p:attrNameLst>
                                      </p:cBhvr>
                                      <p:tavLst>
                                        <p:tav tm="0">
                                          <p:val>
                                            <p:strVal val="#ppt_x"/>
                                          </p:val>
                                        </p:tav>
                                        <p:tav tm="100000">
                                          <p:val>
                                            <p:strVal val="#ppt_x"/>
                                          </p:val>
                                        </p:tav>
                                      </p:tavLst>
                                    </p:anim>
                                    <p:anim calcmode="lin" valueType="num">
                                      <p:cBhvr additive="base">
                                        <p:cTn id="133" dur="500" fill="hold"/>
                                        <p:tgtEl>
                                          <p:spTgt spid="118824"/>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118825"/>
                                        </p:tgtEl>
                                        <p:attrNameLst>
                                          <p:attrName>style.visibility</p:attrName>
                                        </p:attrNameLst>
                                      </p:cBhvr>
                                      <p:to>
                                        <p:strVal val="visible"/>
                                      </p:to>
                                    </p:set>
                                    <p:anim calcmode="lin" valueType="num">
                                      <p:cBhvr additive="base">
                                        <p:cTn id="136" dur="500" fill="hold"/>
                                        <p:tgtEl>
                                          <p:spTgt spid="118825"/>
                                        </p:tgtEl>
                                        <p:attrNameLst>
                                          <p:attrName>ppt_x</p:attrName>
                                        </p:attrNameLst>
                                      </p:cBhvr>
                                      <p:tavLst>
                                        <p:tav tm="0">
                                          <p:val>
                                            <p:strVal val="#ppt_x"/>
                                          </p:val>
                                        </p:tav>
                                        <p:tav tm="100000">
                                          <p:val>
                                            <p:strVal val="#ppt_x"/>
                                          </p:val>
                                        </p:tav>
                                      </p:tavLst>
                                    </p:anim>
                                    <p:anim calcmode="lin" valueType="num">
                                      <p:cBhvr additive="base">
                                        <p:cTn id="137" dur="500" fill="hold"/>
                                        <p:tgtEl>
                                          <p:spTgt spid="118825"/>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118826"/>
                                        </p:tgtEl>
                                        <p:attrNameLst>
                                          <p:attrName>style.visibility</p:attrName>
                                        </p:attrNameLst>
                                      </p:cBhvr>
                                      <p:to>
                                        <p:strVal val="visible"/>
                                      </p:to>
                                    </p:set>
                                    <p:anim calcmode="lin" valueType="num">
                                      <p:cBhvr additive="base">
                                        <p:cTn id="140" dur="500" fill="hold"/>
                                        <p:tgtEl>
                                          <p:spTgt spid="118826"/>
                                        </p:tgtEl>
                                        <p:attrNameLst>
                                          <p:attrName>ppt_x</p:attrName>
                                        </p:attrNameLst>
                                      </p:cBhvr>
                                      <p:tavLst>
                                        <p:tav tm="0">
                                          <p:val>
                                            <p:strVal val="#ppt_x"/>
                                          </p:val>
                                        </p:tav>
                                        <p:tav tm="100000">
                                          <p:val>
                                            <p:strVal val="#ppt_x"/>
                                          </p:val>
                                        </p:tav>
                                      </p:tavLst>
                                    </p:anim>
                                    <p:anim calcmode="lin" valueType="num">
                                      <p:cBhvr additive="base">
                                        <p:cTn id="141" dur="500" fill="hold"/>
                                        <p:tgtEl>
                                          <p:spTgt spid="118826"/>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118827"/>
                                        </p:tgtEl>
                                        <p:attrNameLst>
                                          <p:attrName>style.visibility</p:attrName>
                                        </p:attrNameLst>
                                      </p:cBhvr>
                                      <p:to>
                                        <p:strVal val="visible"/>
                                      </p:to>
                                    </p:set>
                                    <p:anim calcmode="lin" valueType="num">
                                      <p:cBhvr additive="base">
                                        <p:cTn id="144" dur="500" fill="hold"/>
                                        <p:tgtEl>
                                          <p:spTgt spid="118827"/>
                                        </p:tgtEl>
                                        <p:attrNameLst>
                                          <p:attrName>ppt_x</p:attrName>
                                        </p:attrNameLst>
                                      </p:cBhvr>
                                      <p:tavLst>
                                        <p:tav tm="0">
                                          <p:val>
                                            <p:strVal val="#ppt_x"/>
                                          </p:val>
                                        </p:tav>
                                        <p:tav tm="100000">
                                          <p:val>
                                            <p:strVal val="#ppt_x"/>
                                          </p:val>
                                        </p:tav>
                                      </p:tavLst>
                                    </p:anim>
                                    <p:anim calcmode="lin" valueType="num">
                                      <p:cBhvr additive="base">
                                        <p:cTn id="145" dur="500" fill="hold"/>
                                        <p:tgtEl>
                                          <p:spTgt spid="118827"/>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118829"/>
                                        </p:tgtEl>
                                        <p:attrNameLst>
                                          <p:attrName>style.visibility</p:attrName>
                                        </p:attrNameLst>
                                      </p:cBhvr>
                                      <p:to>
                                        <p:strVal val="visible"/>
                                      </p:to>
                                    </p:set>
                                    <p:anim calcmode="lin" valueType="num">
                                      <p:cBhvr additive="base">
                                        <p:cTn id="148" dur="500" fill="hold"/>
                                        <p:tgtEl>
                                          <p:spTgt spid="118829"/>
                                        </p:tgtEl>
                                        <p:attrNameLst>
                                          <p:attrName>ppt_x</p:attrName>
                                        </p:attrNameLst>
                                      </p:cBhvr>
                                      <p:tavLst>
                                        <p:tav tm="0">
                                          <p:val>
                                            <p:strVal val="#ppt_x"/>
                                          </p:val>
                                        </p:tav>
                                        <p:tav tm="100000">
                                          <p:val>
                                            <p:strVal val="#ppt_x"/>
                                          </p:val>
                                        </p:tav>
                                      </p:tavLst>
                                    </p:anim>
                                    <p:anim calcmode="lin" valueType="num">
                                      <p:cBhvr additive="base">
                                        <p:cTn id="149" dur="500" fill="hold"/>
                                        <p:tgtEl>
                                          <p:spTgt spid="118829"/>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118830"/>
                                        </p:tgtEl>
                                        <p:attrNameLst>
                                          <p:attrName>style.visibility</p:attrName>
                                        </p:attrNameLst>
                                      </p:cBhvr>
                                      <p:to>
                                        <p:strVal val="visible"/>
                                      </p:to>
                                    </p:set>
                                    <p:anim calcmode="lin" valueType="num">
                                      <p:cBhvr additive="base">
                                        <p:cTn id="152" dur="500" fill="hold"/>
                                        <p:tgtEl>
                                          <p:spTgt spid="118830"/>
                                        </p:tgtEl>
                                        <p:attrNameLst>
                                          <p:attrName>ppt_x</p:attrName>
                                        </p:attrNameLst>
                                      </p:cBhvr>
                                      <p:tavLst>
                                        <p:tav tm="0">
                                          <p:val>
                                            <p:strVal val="#ppt_x"/>
                                          </p:val>
                                        </p:tav>
                                        <p:tav tm="100000">
                                          <p:val>
                                            <p:strVal val="#ppt_x"/>
                                          </p:val>
                                        </p:tav>
                                      </p:tavLst>
                                    </p:anim>
                                    <p:anim calcmode="lin" valueType="num">
                                      <p:cBhvr additive="base">
                                        <p:cTn id="153" dur="500" fill="hold"/>
                                        <p:tgtEl>
                                          <p:spTgt spid="118830"/>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118831"/>
                                        </p:tgtEl>
                                        <p:attrNameLst>
                                          <p:attrName>style.visibility</p:attrName>
                                        </p:attrNameLst>
                                      </p:cBhvr>
                                      <p:to>
                                        <p:strVal val="visible"/>
                                      </p:to>
                                    </p:set>
                                    <p:anim calcmode="lin" valueType="num">
                                      <p:cBhvr additive="base">
                                        <p:cTn id="156" dur="500" fill="hold"/>
                                        <p:tgtEl>
                                          <p:spTgt spid="118831"/>
                                        </p:tgtEl>
                                        <p:attrNameLst>
                                          <p:attrName>ppt_x</p:attrName>
                                        </p:attrNameLst>
                                      </p:cBhvr>
                                      <p:tavLst>
                                        <p:tav tm="0">
                                          <p:val>
                                            <p:strVal val="#ppt_x"/>
                                          </p:val>
                                        </p:tav>
                                        <p:tav tm="100000">
                                          <p:val>
                                            <p:strVal val="#ppt_x"/>
                                          </p:val>
                                        </p:tav>
                                      </p:tavLst>
                                    </p:anim>
                                    <p:anim calcmode="lin" valueType="num">
                                      <p:cBhvr additive="base">
                                        <p:cTn id="157" dur="500" fill="hold"/>
                                        <p:tgtEl>
                                          <p:spTgt spid="118831"/>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118832"/>
                                        </p:tgtEl>
                                        <p:attrNameLst>
                                          <p:attrName>style.visibility</p:attrName>
                                        </p:attrNameLst>
                                      </p:cBhvr>
                                      <p:to>
                                        <p:strVal val="visible"/>
                                      </p:to>
                                    </p:set>
                                    <p:anim calcmode="lin" valueType="num">
                                      <p:cBhvr additive="base">
                                        <p:cTn id="160" dur="500" fill="hold"/>
                                        <p:tgtEl>
                                          <p:spTgt spid="118832"/>
                                        </p:tgtEl>
                                        <p:attrNameLst>
                                          <p:attrName>ppt_x</p:attrName>
                                        </p:attrNameLst>
                                      </p:cBhvr>
                                      <p:tavLst>
                                        <p:tav tm="0">
                                          <p:val>
                                            <p:strVal val="#ppt_x"/>
                                          </p:val>
                                        </p:tav>
                                        <p:tav tm="100000">
                                          <p:val>
                                            <p:strVal val="#ppt_x"/>
                                          </p:val>
                                        </p:tav>
                                      </p:tavLst>
                                    </p:anim>
                                    <p:anim calcmode="lin" valueType="num">
                                      <p:cBhvr additive="base">
                                        <p:cTn id="161" dur="500" fill="hold"/>
                                        <p:tgtEl>
                                          <p:spTgt spid="118832"/>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118833"/>
                                        </p:tgtEl>
                                        <p:attrNameLst>
                                          <p:attrName>style.visibility</p:attrName>
                                        </p:attrNameLst>
                                      </p:cBhvr>
                                      <p:to>
                                        <p:strVal val="visible"/>
                                      </p:to>
                                    </p:set>
                                    <p:anim calcmode="lin" valueType="num">
                                      <p:cBhvr additive="base">
                                        <p:cTn id="164" dur="500" fill="hold"/>
                                        <p:tgtEl>
                                          <p:spTgt spid="118833"/>
                                        </p:tgtEl>
                                        <p:attrNameLst>
                                          <p:attrName>ppt_x</p:attrName>
                                        </p:attrNameLst>
                                      </p:cBhvr>
                                      <p:tavLst>
                                        <p:tav tm="0">
                                          <p:val>
                                            <p:strVal val="#ppt_x"/>
                                          </p:val>
                                        </p:tav>
                                        <p:tav tm="100000">
                                          <p:val>
                                            <p:strVal val="#ppt_x"/>
                                          </p:val>
                                        </p:tav>
                                      </p:tavLst>
                                    </p:anim>
                                    <p:anim calcmode="lin" valueType="num">
                                      <p:cBhvr additive="base">
                                        <p:cTn id="165" dur="500" fill="hold"/>
                                        <p:tgtEl>
                                          <p:spTgt spid="118833"/>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118834"/>
                                        </p:tgtEl>
                                        <p:attrNameLst>
                                          <p:attrName>style.visibility</p:attrName>
                                        </p:attrNameLst>
                                      </p:cBhvr>
                                      <p:to>
                                        <p:strVal val="visible"/>
                                      </p:to>
                                    </p:set>
                                    <p:anim calcmode="lin" valueType="num">
                                      <p:cBhvr additive="base">
                                        <p:cTn id="168" dur="500" fill="hold"/>
                                        <p:tgtEl>
                                          <p:spTgt spid="118834"/>
                                        </p:tgtEl>
                                        <p:attrNameLst>
                                          <p:attrName>ppt_x</p:attrName>
                                        </p:attrNameLst>
                                      </p:cBhvr>
                                      <p:tavLst>
                                        <p:tav tm="0">
                                          <p:val>
                                            <p:strVal val="#ppt_x"/>
                                          </p:val>
                                        </p:tav>
                                        <p:tav tm="100000">
                                          <p:val>
                                            <p:strVal val="#ppt_x"/>
                                          </p:val>
                                        </p:tav>
                                      </p:tavLst>
                                    </p:anim>
                                    <p:anim calcmode="lin" valueType="num">
                                      <p:cBhvr additive="base">
                                        <p:cTn id="169" dur="500" fill="hold"/>
                                        <p:tgtEl>
                                          <p:spTgt spid="118834"/>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118835"/>
                                        </p:tgtEl>
                                        <p:attrNameLst>
                                          <p:attrName>style.visibility</p:attrName>
                                        </p:attrNameLst>
                                      </p:cBhvr>
                                      <p:to>
                                        <p:strVal val="visible"/>
                                      </p:to>
                                    </p:set>
                                    <p:anim calcmode="lin" valueType="num">
                                      <p:cBhvr additive="base">
                                        <p:cTn id="172" dur="500" fill="hold"/>
                                        <p:tgtEl>
                                          <p:spTgt spid="118835"/>
                                        </p:tgtEl>
                                        <p:attrNameLst>
                                          <p:attrName>ppt_x</p:attrName>
                                        </p:attrNameLst>
                                      </p:cBhvr>
                                      <p:tavLst>
                                        <p:tav tm="0">
                                          <p:val>
                                            <p:strVal val="#ppt_x"/>
                                          </p:val>
                                        </p:tav>
                                        <p:tav tm="100000">
                                          <p:val>
                                            <p:strVal val="#ppt_x"/>
                                          </p:val>
                                        </p:tav>
                                      </p:tavLst>
                                    </p:anim>
                                    <p:anim calcmode="lin" valueType="num">
                                      <p:cBhvr additive="base">
                                        <p:cTn id="173" dur="500" fill="hold"/>
                                        <p:tgtEl>
                                          <p:spTgt spid="118835"/>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5" presetClass="entr" presetSubtype="10" fill="hold" nodeType="clickEffect">
                                  <p:stCondLst>
                                    <p:cond delay="0"/>
                                  </p:stCondLst>
                                  <p:childTnLst>
                                    <p:set>
                                      <p:cBhvr>
                                        <p:cTn id="177" dur="1" fill="hold">
                                          <p:stCondLst>
                                            <p:cond delay="0"/>
                                          </p:stCondLst>
                                        </p:cTn>
                                        <p:tgtEl>
                                          <p:spTgt spid="118787">
                                            <p:txEl>
                                              <p:pRg st="6" end="6"/>
                                            </p:txEl>
                                          </p:spTgt>
                                        </p:tgtEl>
                                        <p:attrNameLst>
                                          <p:attrName>style.visibility</p:attrName>
                                        </p:attrNameLst>
                                      </p:cBhvr>
                                      <p:to>
                                        <p:strVal val="visible"/>
                                      </p:to>
                                    </p:set>
                                    <p:animEffect transition="in" filter="checkerboard(across)">
                                      <p:cBhvr>
                                        <p:cTn id="178" dur="500"/>
                                        <p:tgtEl>
                                          <p:spTgt spid="11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6" grpId="0" animBg="1"/>
      <p:bldP spid="118807" grpId="0" animBg="1"/>
      <p:bldP spid="118794" grpId="0" animBg="1"/>
      <p:bldP spid="118795" grpId="0" animBg="1"/>
      <p:bldP spid="118796" grpId="0" animBg="1"/>
      <p:bldP spid="118797" grpId="0" animBg="1"/>
      <p:bldP spid="118798" grpId="0" animBg="1"/>
      <p:bldP spid="118799" grpId="0" animBg="1"/>
      <p:bldP spid="118800" grpId="0" animBg="1"/>
      <p:bldP spid="118801" grpId="0" animBg="1"/>
      <p:bldP spid="118802" grpId="0"/>
      <p:bldP spid="118803" grpId="0"/>
      <p:bldP spid="118804" grpId="0"/>
      <p:bldP spid="118805" grpId="0"/>
      <p:bldP spid="118808" grpId="0" animBg="1"/>
      <p:bldP spid="118809" grpId="0"/>
      <p:bldP spid="118810" grpId="0" animBg="1"/>
      <p:bldP spid="118811" grpId="0" animBg="1"/>
      <p:bldP spid="118812" grpId="0" animBg="1"/>
      <p:bldP spid="118813" grpId="0" animBg="1"/>
      <p:bldP spid="118814" grpId="0" animBg="1"/>
      <p:bldP spid="118815" grpId="0"/>
      <p:bldP spid="118816" grpId="0"/>
      <p:bldP spid="118817" grpId="0"/>
      <p:bldP spid="118818" grpId="0" animBg="1"/>
      <p:bldP spid="118819" grpId="0" animBg="1"/>
      <p:bldP spid="118820" grpId="0" animBg="1"/>
      <p:bldP spid="118821" grpId="0" animBg="1"/>
      <p:bldP spid="118822" grpId="0" animBg="1"/>
      <p:bldP spid="118823" grpId="0" animBg="1"/>
      <p:bldP spid="118824" grpId="0"/>
      <p:bldP spid="118825" grpId="0"/>
      <p:bldP spid="118826" grpId="0"/>
      <p:bldP spid="118827" grpId="0"/>
      <p:bldP spid="118829" grpId="0" animBg="1"/>
      <p:bldP spid="118830" grpId="0" animBg="1"/>
      <p:bldP spid="118831" grpId="0" animBg="1"/>
      <p:bldP spid="118832" grpId="0" animBg="1"/>
      <p:bldP spid="118833" grpId="0"/>
      <p:bldP spid="118834" grpId="0"/>
      <p:bldP spid="11883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271463" y="701675"/>
            <a:ext cx="8582025" cy="4910138"/>
          </a:xfrm>
          <a:prstGeom prst="rect">
            <a:avLst/>
          </a:prstGeom>
          <a:noFill/>
          <a:ln w="9525">
            <a:noFill/>
            <a:miter lim="800000"/>
            <a:headEnd/>
            <a:tailEnd/>
          </a:ln>
        </p:spPr>
        <p:txBody>
          <a:bodyPr>
            <a:spAutoFit/>
          </a:bodyPr>
          <a:lstStyle/>
          <a:p>
            <a:r>
              <a:rPr lang="en-US" altLang="zh-CN" sz="3200" b="1" dirty="0">
                <a:solidFill>
                  <a:schemeClr val="tx2"/>
                </a:solidFill>
              </a:rPr>
              <a:t>    </a:t>
            </a:r>
            <a:r>
              <a:rPr lang="en-US" altLang="zh-CN" sz="2800" b="1" dirty="0" err="1" smtClean="0">
                <a:solidFill>
                  <a:srgbClr val="FF0000"/>
                </a:solidFill>
              </a:rPr>
              <a:t>bool</a:t>
            </a:r>
            <a:r>
              <a:rPr lang="en-US" altLang="zh-CN" sz="2800" b="1" dirty="0" smtClean="0">
                <a:solidFill>
                  <a:srgbClr val="FF0000"/>
                </a:solidFill>
              </a:rPr>
              <a:t> </a:t>
            </a:r>
            <a:r>
              <a:rPr lang="en-US" altLang="zh-CN" sz="2800" dirty="0" err="1" smtClean="0">
                <a:solidFill>
                  <a:srgbClr val="FF0000"/>
                </a:solidFill>
              </a:rPr>
              <a:t>GraphFull</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const</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a:solidFill>
                  <a:srgbClr val="FF0000"/>
                </a:solidFill>
              </a:rPr>
              <a:t>numberVertices</a:t>
            </a:r>
            <a:r>
              <a:rPr lang="en-US" altLang="zh-CN" sz="2800" dirty="0">
                <a:solidFill>
                  <a:srgbClr val="FF0000"/>
                </a:solidFill>
              </a:rPr>
              <a:t> </a:t>
            </a:r>
            <a:r>
              <a:rPr lang="en-US" altLang="zh-CN" sz="2800" i="1" dirty="0">
                <a:solidFill>
                  <a:srgbClr val="FF0000"/>
                </a:solidFill>
              </a:rPr>
              <a:t>==</a:t>
            </a:r>
            <a:r>
              <a:rPr lang="en-US" altLang="zh-CN" sz="2800" dirty="0">
                <a:solidFill>
                  <a:srgbClr val="FF0000"/>
                </a:solidFill>
              </a:rPr>
              <a:t> </a:t>
            </a:r>
            <a:r>
              <a:rPr lang="en-US" altLang="zh-CN" sz="2800" dirty="0" err="1">
                <a:solidFill>
                  <a:srgbClr val="FF0000"/>
                </a:solidFill>
              </a:rPr>
              <a:t>MaxVertices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b="1" dirty="0">
                <a:solidFill>
                  <a:srgbClr val="FF0000"/>
                </a:solidFill>
              </a:rPr>
              <a:t>    Type </a:t>
            </a:r>
            <a:r>
              <a:rPr lang="en-US" altLang="zh-CN" sz="2800" dirty="0" err="1" smtClean="0">
                <a:solidFill>
                  <a:srgbClr val="FF0000"/>
                </a:solidFill>
              </a:rPr>
              <a:t>GetValue</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i</a:t>
            </a:r>
            <a:r>
              <a:rPr lang="en-US" altLang="zh-CN" sz="2800" b="1" dirty="0" smtClean="0">
                <a:solidFill>
                  <a:srgbClr val="FF0000"/>
                </a:solidFill>
              </a:rPr>
              <a:t>)</a:t>
            </a:r>
            <a:endParaRPr lang="en-US" altLang="zh-CN" sz="2800" b="1" dirty="0">
              <a:solidFill>
                <a:srgbClr val="FF0000"/>
              </a:solidFill>
            </a:endParaRP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&gt;=</a:t>
            </a:r>
            <a:r>
              <a:rPr lang="en-US" altLang="zh-CN" sz="2800" dirty="0" smtClean="0">
                <a:solidFill>
                  <a:srgbClr val="FF0000"/>
                </a:solidFill>
              </a:rPr>
              <a:t>0 </a:t>
            </a:r>
            <a:r>
              <a:rPr lang="en-US" altLang="zh-CN" sz="2800" b="1" dirty="0">
                <a:solidFill>
                  <a:srgbClr val="FF0000"/>
                </a:solidFill>
              </a:rPr>
              <a:t>&amp;&amp;</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&lt;</a:t>
            </a:r>
            <a:r>
              <a:rPr lang="en-US" altLang="zh-CN" sz="2800" dirty="0" err="1" smtClean="0">
                <a:solidFill>
                  <a:srgbClr val="FF0000"/>
                </a:solidFill>
              </a:rPr>
              <a:t>numberVertices</a:t>
            </a:r>
            <a:r>
              <a:rPr lang="en-US" altLang="zh-CN" sz="2800" dirty="0" smtClean="0">
                <a:solidFill>
                  <a:srgbClr val="FF0000"/>
                </a:solidFill>
              </a:rPr>
              <a:t> </a:t>
            </a:r>
            <a:r>
              <a:rPr lang="en-US" altLang="zh-CN" sz="2800" b="1" dirty="0">
                <a:solidFill>
                  <a:srgbClr val="FF0000"/>
                </a:solidFill>
              </a:rPr>
              <a:t>?</a:t>
            </a:r>
          </a:p>
          <a:p>
            <a:r>
              <a:rPr lang="en-US" altLang="zh-CN" sz="2800" b="1" dirty="0">
                <a:solidFill>
                  <a:srgbClr val="FF0000"/>
                </a:solidFill>
              </a:rPr>
              <a:t>	            </a:t>
            </a:r>
            <a:r>
              <a:rPr lang="en-US" altLang="zh-CN" sz="2800" dirty="0" err="1">
                <a:solidFill>
                  <a:srgbClr val="FF0000"/>
                </a:solidFill>
              </a:rPr>
              <a:t>NodeTable</a:t>
            </a:r>
            <a:r>
              <a:rPr lang="en-US" altLang="zh-CN" sz="2800" b="1" dirty="0">
                <a:solidFill>
                  <a:srgbClr val="FF0000"/>
                </a:solidFill>
              </a:rPr>
              <a:t>[</a:t>
            </a:r>
            <a:r>
              <a:rPr lang="en-US" altLang="zh-CN" sz="2800" dirty="0" err="1">
                <a:solidFill>
                  <a:srgbClr val="FF0000"/>
                </a:solidFill>
              </a:rPr>
              <a:t>i</a:t>
            </a:r>
            <a:r>
              <a:rPr lang="en-US" altLang="zh-CN" sz="2800" b="1" dirty="0">
                <a:solidFill>
                  <a:srgbClr val="FF0000"/>
                </a:solidFill>
              </a:rPr>
              <a:t>].</a:t>
            </a:r>
            <a:r>
              <a:rPr lang="en-US" altLang="zh-CN" sz="2800" dirty="0">
                <a:solidFill>
                  <a:srgbClr val="FF0000"/>
                </a:solidFill>
              </a:rPr>
              <a:t>data </a:t>
            </a:r>
            <a:r>
              <a:rPr lang="en-US" altLang="zh-CN" sz="2800" b="1" dirty="0">
                <a:solidFill>
                  <a:srgbClr val="FF0000"/>
                </a:solidFill>
              </a:rPr>
              <a:t>: </a:t>
            </a:r>
            <a:r>
              <a:rPr lang="en-US" altLang="zh-CN" sz="2800" dirty="0">
                <a:solidFill>
                  <a:srgbClr val="FF0000"/>
                </a:solidFill>
              </a:rPr>
              <a:t>NULL</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NumberOfVertices</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 </a:t>
            </a:r>
            <a:r>
              <a:rPr lang="en-US" altLang="zh-CN" sz="2800" dirty="0" err="1">
                <a:solidFill>
                  <a:srgbClr val="FF0000"/>
                </a:solidFill>
              </a:rPr>
              <a:t>numberVertices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NumberOfEdges</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 return</a:t>
            </a:r>
            <a:r>
              <a:rPr lang="en-US" altLang="zh-CN" sz="2800" dirty="0">
                <a:solidFill>
                  <a:srgbClr val="FF0000"/>
                </a:solidFill>
              </a:rPr>
              <a:t> </a:t>
            </a:r>
            <a:r>
              <a:rPr lang="en-US" altLang="zh-CN" sz="2800" dirty="0" err="1">
                <a:solidFill>
                  <a:srgbClr val="FF0000"/>
                </a:solidFill>
              </a:rPr>
              <a:t>numberEdges</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p>
          <a:p>
            <a:r>
              <a:rPr lang="en-US" altLang="zh-CN" sz="2800" b="1" dirty="0">
                <a:solidFill>
                  <a:srgbClr val="FF0000"/>
                </a:solidFill>
              </a:rPr>
              <a:t>   </a:t>
            </a:r>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InsertVertex</a:t>
            </a:r>
            <a:r>
              <a:rPr lang="en-US" altLang="zh-CN" sz="2800" b="1" dirty="0" smtClean="0">
                <a:solidFill>
                  <a:srgbClr val="FF0000"/>
                </a:solidFill>
              </a:rPr>
              <a:t>(Type</a:t>
            </a:r>
            <a:r>
              <a:rPr lang="en-US" altLang="zh-CN" sz="2800" dirty="0" smtClean="0">
                <a:solidFill>
                  <a:srgbClr val="FF0000"/>
                </a:solidFill>
              </a:rPr>
              <a:t> vertex</a:t>
            </a:r>
            <a:r>
              <a:rPr lang="en-US" altLang="zh-CN" sz="2800" b="1" dirty="0" smtClean="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RemoveVertex</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v</a:t>
            </a:r>
            <a:r>
              <a:rPr lang="en-US" altLang="zh-CN" sz="2800" b="1" dirty="0" smtClean="0">
                <a:solidFill>
                  <a:srgbClr val="FF0000"/>
                </a:solidFill>
              </a:rPr>
              <a:t>);</a:t>
            </a:r>
            <a:r>
              <a:rPr lang="en-US" altLang="zh-CN" sz="3200" dirty="0" smtClean="0">
                <a:solidFill>
                  <a:srgbClr val="FF0000"/>
                </a:solidFill>
              </a:rPr>
              <a:t>    </a:t>
            </a:r>
            <a:endParaRPr lang="en-US" altLang="zh-CN" sz="3200" b="1" dirty="0">
              <a:solidFill>
                <a:srgbClr val="FF0000"/>
              </a:solidFill>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50</a:t>
            </a:fld>
            <a:endParaRPr lang="en-US" altLang="zh-CN"/>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596900" y="1196975"/>
            <a:ext cx="6948488" cy="2677656"/>
          </a:xfrm>
          <a:prstGeom prst="rect">
            <a:avLst/>
          </a:prstGeom>
          <a:noFill/>
          <a:ln w="9525">
            <a:noFill/>
            <a:miter lim="800000"/>
            <a:headEnd/>
            <a:tailEnd/>
          </a:ln>
        </p:spPr>
        <p:txBody>
          <a:bodyPr>
            <a:spAutoFit/>
          </a:bodyPr>
          <a:lstStyle/>
          <a:p>
            <a:r>
              <a:rPr lang="en-US" altLang="zh-CN" sz="2800" b="1" dirty="0">
                <a:solidFill>
                  <a:srgbClr val="CC33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InsertEdge</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float</a:t>
            </a:r>
            <a:r>
              <a:rPr lang="en-US" altLang="zh-CN" sz="2800" dirty="0">
                <a:solidFill>
                  <a:srgbClr val="FF0000"/>
                </a:solidFill>
              </a:rPr>
              <a:t> </a:t>
            </a:r>
            <a:r>
              <a:rPr lang="en-US" altLang="zh-CN" sz="2800" dirty="0" smtClean="0">
                <a:solidFill>
                  <a:srgbClr val="FF0000"/>
                </a:solidFill>
              </a:rPr>
              <a:t>weight</a:t>
            </a:r>
            <a:r>
              <a:rPr lang="en-US" altLang="zh-CN" sz="2800" b="1" dirty="0" smtClean="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RemoveEdge</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err="1" smtClean="0">
                <a:solidFill>
                  <a:srgbClr val="FF0000"/>
                </a:solidFill>
              </a:rPr>
              <a:t>int</a:t>
            </a:r>
            <a:r>
              <a:rPr lang="en-US" altLang="zh-CN" sz="2800" b="1" dirty="0" smtClean="0">
                <a:solidFill>
                  <a:srgbClr val="FF0000"/>
                </a:solidFill>
              </a:rPr>
              <a:t> </a:t>
            </a:r>
            <a:r>
              <a:rPr lang="en-US" altLang="zh-CN" sz="2800" dirty="0" smtClean="0">
                <a:solidFill>
                  <a:srgbClr val="FF0000"/>
                </a:solidFill>
              </a:rPr>
              <a:t>v</a:t>
            </a:r>
            <a:r>
              <a:rPr lang="en-US" altLang="zh-CN" sz="2800" b="1" dirty="0" smtClean="0">
                <a:solidFill>
                  <a:srgbClr val="FF0000"/>
                </a:solidFill>
              </a:rPr>
              <a:t>);</a:t>
            </a:r>
            <a:endParaRPr lang="en-US" altLang="zh-CN" sz="2800" b="1" dirty="0">
              <a:solidFill>
                <a:srgbClr val="FF0000"/>
              </a:solidFill>
            </a:endParaRPr>
          </a:p>
          <a:p>
            <a:r>
              <a:rPr lang="en-US" altLang="zh-CN" sz="2800" b="1" dirty="0">
                <a:solidFill>
                  <a:srgbClr val="FF0000"/>
                </a:solidFill>
              </a:rPr>
              <a:t>    float </a:t>
            </a:r>
            <a:r>
              <a:rPr lang="en-US" altLang="zh-CN" sz="2800" dirty="0" err="1" smtClean="0">
                <a:solidFill>
                  <a:srgbClr val="FF0000"/>
                </a:solidFill>
              </a:rPr>
              <a:t>GetWeight</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u</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smtClean="0">
                <a:solidFill>
                  <a:srgbClr val="FF0000"/>
                </a:solidFill>
              </a:rPr>
              <a:t>v</a:t>
            </a:r>
            <a:r>
              <a:rPr lang="en-US" altLang="zh-CN" sz="2800" b="1" dirty="0" smtClean="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GetFirstNeighbor</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smtClean="0">
                <a:solidFill>
                  <a:srgbClr val="FF0000"/>
                </a:solidFill>
              </a:rPr>
              <a:t>v</a:t>
            </a:r>
            <a:r>
              <a:rPr lang="en-US" altLang="zh-CN" sz="2800" b="1" dirty="0" smtClean="0">
                <a:solidFill>
                  <a:srgbClr val="FF0000"/>
                </a:solidFill>
              </a:rPr>
              <a:t>);</a:t>
            </a:r>
            <a:r>
              <a:rPr lang="en-US" altLang="zh-CN" sz="2800" b="1" dirty="0">
                <a:solidFill>
                  <a:srgbClr val="FF0000"/>
                </a:solidFill>
              </a:rPr>
              <a:t>	    </a:t>
            </a:r>
          </a:p>
          <a:p>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err="1" smtClean="0">
                <a:solidFill>
                  <a:srgbClr val="FF0000"/>
                </a:solidFill>
              </a:rPr>
              <a:t>GetNextNeighbor</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dirty="0" smtClean="0">
                <a:solidFill>
                  <a:srgbClr val="FF0000"/>
                </a:solidFill>
              </a:rPr>
              <a:t>w</a:t>
            </a:r>
            <a:r>
              <a:rPr lang="en-US" altLang="zh-CN" sz="2800" b="1" dirty="0" smtClean="0">
                <a:solidFill>
                  <a:srgbClr val="FF0000"/>
                </a:solidFill>
              </a:rPr>
              <a:t>);</a:t>
            </a:r>
            <a:endParaRPr lang="en-US" altLang="zh-CN" sz="2800" b="1" dirty="0">
              <a:solidFill>
                <a:srgbClr val="FF0000"/>
              </a:solidFill>
            </a:endParaRPr>
          </a:p>
          <a:p>
            <a:r>
              <a:rPr lang="en-US" altLang="zh-CN" sz="2800" b="1" dirty="0">
                <a:solidFill>
                  <a:srgbClr val="FF00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51</a:t>
            </a:fld>
            <a:endParaRPr lang="en-US" altLang="zh-CN"/>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1026"/>
          <p:cNvSpPr>
            <a:spLocks noChangeArrowheads="1"/>
          </p:cNvSpPr>
          <p:nvPr/>
        </p:nvSpPr>
        <p:spPr bwMode="auto">
          <a:xfrm>
            <a:off x="509588" y="681038"/>
            <a:ext cx="8178800" cy="4978400"/>
          </a:xfrm>
          <a:prstGeom prst="rect">
            <a:avLst/>
          </a:prstGeom>
          <a:noFill/>
          <a:ln w="9525">
            <a:noFill/>
            <a:miter lim="800000"/>
            <a:headEnd/>
            <a:tailEnd/>
          </a:ln>
          <a:effectLst/>
        </p:spPr>
        <p:txBody>
          <a:bodyPr>
            <a:spAutoFit/>
          </a:bodyPr>
          <a:lstStyle/>
          <a:p>
            <a:r>
              <a:rPr lang="zh-CN" altLang="en-US" sz="3200" b="1" u="sng" dirty="0">
                <a:effectLst>
                  <a:outerShdw blurRad="38100" dist="38100" dir="2700000" algn="tl">
                    <a:srgbClr val="C0C0C0"/>
                  </a:outerShdw>
                </a:effectLst>
                <a:ea typeface="仿宋_GB2312" pitchFamily="49" charset="-122"/>
              </a:rPr>
              <a:t>邻接表的构造函数和析构函数</a:t>
            </a:r>
            <a:endParaRPr lang="zh-CN" altLang="en-US" b="1" u="sng" dirty="0"/>
          </a:p>
          <a:p>
            <a:pPr>
              <a:spcBef>
                <a:spcPct val="30000"/>
              </a:spcBef>
            </a:pPr>
            <a:r>
              <a:rPr lang="en-US" altLang="zh-CN" sz="2800" b="1" dirty="0">
                <a:solidFill>
                  <a:srgbClr val="FF0000"/>
                </a:solidFill>
              </a:rPr>
              <a:t>template &lt;class Type&gt; </a:t>
            </a:r>
            <a:r>
              <a:rPr lang="en-US" altLang="zh-CN" sz="2800" dirty="0">
                <a:solidFill>
                  <a:srgbClr val="FF0000"/>
                </a:solidFill>
              </a:rPr>
              <a:t>Graph </a:t>
            </a:r>
            <a:r>
              <a:rPr lang="en-US" altLang="zh-CN" sz="2800" b="1" dirty="0">
                <a:solidFill>
                  <a:srgbClr val="FF0000"/>
                </a:solidFill>
              </a:rPr>
              <a:t>&lt;Type&gt; :: </a:t>
            </a:r>
          </a:p>
          <a:p>
            <a:r>
              <a:rPr lang="en-US" altLang="zh-CN" sz="2800" dirty="0" smtClean="0">
                <a:solidFill>
                  <a:srgbClr val="FF0000"/>
                </a:solidFill>
              </a:rPr>
              <a:t>Graph</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sz</a:t>
            </a:r>
            <a:r>
              <a:rPr lang="en-US" altLang="zh-CN" sz="2800" b="1" dirty="0" smtClean="0">
                <a:solidFill>
                  <a:srgbClr val="FF0000"/>
                </a:solidFill>
              </a:rPr>
              <a:t>=</a:t>
            </a:r>
            <a:r>
              <a:rPr lang="en-US" altLang="zh-CN" sz="2800" dirty="0" err="1" smtClean="0">
                <a:solidFill>
                  <a:srgbClr val="FF0000"/>
                </a:solidFill>
              </a:rPr>
              <a:t>DefaultSize</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 </a:t>
            </a:r>
            <a:r>
              <a:rPr lang="en-US" altLang="zh-CN" sz="2800" dirty="0" err="1" smtClean="0">
                <a:solidFill>
                  <a:srgbClr val="FF0000"/>
                </a:solidFill>
              </a:rPr>
              <a:t>MaxVertices</a:t>
            </a:r>
            <a:r>
              <a:rPr lang="en-US" altLang="zh-CN" sz="2800" b="1" dirty="0" smtClean="0">
                <a:solidFill>
                  <a:srgbClr val="FF0000"/>
                </a:solidFill>
              </a:rPr>
              <a:t>(</a:t>
            </a:r>
            <a:r>
              <a:rPr lang="en-US" altLang="zh-CN" sz="2800" dirty="0" err="1" smtClean="0">
                <a:solidFill>
                  <a:srgbClr val="FF0000"/>
                </a:solidFill>
              </a:rPr>
              <a:t>sz</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p>
          <a:p>
            <a:r>
              <a:rPr lang="en-US" altLang="zh-CN" sz="2800" b="1" dirty="0">
                <a:solidFill>
                  <a:srgbClr val="FF0000"/>
                </a:solidFill>
              </a:rPr>
              <a:t>     </a:t>
            </a:r>
            <a:r>
              <a:rPr lang="en-US" altLang="zh-CN" sz="2800" b="1" dirty="0" err="1">
                <a:solidFill>
                  <a:srgbClr val="FF0000"/>
                </a:solidFill>
              </a:rPr>
              <a:t>int</a:t>
            </a:r>
            <a:r>
              <a:rPr lang="en-US" altLang="zh-CN" sz="2800" dirty="0">
                <a:solidFill>
                  <a:srgbClr val="FF0000"/>
                </a:solidFill>
              </a:rPr>
              <a:t> n</a:t>
            </a:r>
            <a:r>
              <a:rPr lang="en-US" altLang="zh-CN" sz="2800" b="1" dirty="0">
                <a:solidFill>
                  <a:srgbClr val="FF0000"/>
                </a:solidFill>
              </a:rPr>
              <a:t>,</a:t>
            </a:r>
            <a:r>
              <a:rPr lang="en-US" altLang="zh-CN" sz="2800" dirty="0">
                <a:solidFill>
                  <a:srgbClr val="FF0000"/>
                </a:solidFill>
              </a:rPr>
              <a:t> e</a:t>
            </a:r>
            <a:r>
              <a:rPr lang="en-US" altLang="zh-CN" sz="2800" b="1" dirty="0">
                <a:solidFill>
                  <a:srgbClr val="FF0000"/>
                </a:solidFill>
              </a:rPr>
              <a:t>,</a:t>
            </a:r>
            <a:r>
              <a:rPr lang="en-US" altLang="zh-CN" sz="2800" dirty="0">
                <a:solidFill>
                  <a:srgbClr val="FF0000"/>
                </a:solidFill>
              </a:rPr>
              <a:t> k</a:t>
            </a:r>
            <a:r>
              <a:rPr lang="en-US" altLang="zh-CN" sz="2800" b="1" dirty="0">
                <a:solidFill>
                  <a:srgbClr val="FF0000"/>
                </a:solidFill>
              </a:rPr>
              <a:t>,</a:t>
            </a:r>
            <a:r>
              <a:rPr lang="en-US" altLang="zh-CN" sz="2800" dirty="0">
                <a:solidFill>
                  <a:srgbClr val="FF0000"/>
                </a:solidFill>
              </a:rPr>
              <a:t> </a:t>
            </a:r>
            <a:r>
              <a:rPr lang="en-US" altLang="zh-CN" sz="2800" dirty="0" err="1">
                <a:solidFill>
                  <a:srgbClr val="FF0000"/>
                </a:solidFill>
              </a:rPr>
              <a:t>i</a:t>
            </a:r>
            <a:r>
              <a:rPr lang="en-US" altLang="zh-CN" sz="2800" b="1" dirty="0">
                <a:solidFill>
                  <a:srgbClr val="FF0000"/>
                </a:solidFill>
              </a:rPr>
              <a:t>,</a:t>
            </a:r>
            <a:r>
              <a:rPr lang="en-US" altLang="zh-CN" sz="2800" dirty="0">
                <a:solidFill>
                  <a:srgbClr val="FF0000"/>
                </a:solidFill>
              </a:rPr>
              <a:t> j</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Type</a:t>
            </a:r>
            <a:r>
              <a:rPr lang="en-US" altLang="zh-CN" sz="2800" dirty="0">
                <a:solidFill>
                  <a:srgbClr val="FF0000"/>
                </a:solidFill>
              </a:rPr>
              <a:t> name</a:t>
            </a:r>
            <a:r>
              <a:rPr lang="en-US" altLang="zh-CN" sz="2800" b="1" dirty="0">
                <a:solidFill>
                  <a:srgbClr val="FF0000"/>
                </a:solidFill>
              </a:rPr>
              <a:t>,</a:t>
            </a:r>
            <a:r>
              <a:rPr lang="en-US" altLang="zh-CN" sz="2800" dirty="0">
                <a:solidFill>
                  <a:srgbClr val="FF0000"/>
                </a:solidFill>
              </a:rPr>
              <a:t> tail</a:t>
            </a:r>
            <a:r>
              <a:rPr lang="en-US" altLang="zh-CN" sz="2800" b="1" dirty="0">
                <a:solidFill>
                  <a:srgbClr val="FF0000"/>
                </a:solidFill>
              </a:rPr>
              <a:t>,</a:t>
            </a:r>
            <a:r>
              <a:rPr lang="en-US" altLang="zh-CN" sz="2800" dirty="0">
                <a:solidFill>
                  <a:srgbClr val="FF0000"/>
                </a:solidFill>
              </a:rPr>
              <a:t> head</a:t>
            </a:r>
            <a:r>
              <a:rPr lang="en-US" altLang="zh-CN" sz="2800" b="1" dirty="0">
                <a:solidFill>
                  <a:srgbClr val="FF0000"/>
                </a:solidFill>
              </a:rPr>
              <a:t>;</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float</a:t>
            </a:r>
            <a:r>
              <a:rPr lang="en-US" altLang="zh-CN" sz="2800" dirty="0">
                <a:solidFill>
                  <a:srgbClr val="FF0000"/>
                </a:solidFill>
              </a:rPr>
              <a:t> weight</a:t>
            </a:r>
            <a:r>
              <a:rPr lang="en-US" altLang="zh-CN" sz="2800" b="1" dirty="0">
                <a:solidFill>
                  <a:srgbClr val="FF0000"/>
                </a:solidFill>
              </a:rPr>
              <a:t>;</a:t>
            </a:r>
            <a:endParaRPr lang="en-US" altLang="zh-CN" sz="2800" dirty="0">
              <a:solidFill>
                <a:srgbClr val="FF0000"/>
              </a:solidFill>
            </a:endParaRPr>
          </a:p>
          <a:p>
            <a:r>
              <a:rPr lang="en-US" altLang="zh-CN" sz="2800" dirty="0">
                <a:solidFill>
                  <a:srgbClr val="FF0000"/>
                </a:solidFill>
              </a:rPr>
              <a:t>     </a:t>
            </a:r>
            <a:r>
              <a:rPr lang="en-US" altLang="zh-CN" sz="2800" dirty="0" err="1" smtClean="0">
                <a:solidFill>
                  <a:srgbClr val="FF0000"/>
                </a:solidFill>
              </a:rPr>
              <a:t>NodeTable</a:t>
            </a:r>
            <a:r>
              <a:rPr lang="en-US" altLang="zh-CN" sz="2800" b="1" dirty="0" smtClean="0">
                <a:solidFill>
                  <a:srgbClr val="FF0000"/>
                </a:solidFill>
              </a:rPr>
              <a:t>=new </a:t>
            </a:r>
            <a:r>
              <a:rPr lang="en-US" altLang="zh-CN" sz="2800" dirty="0">
                <a:solidFill>
                  <a:srgbClr val="FF0000"/>
                </a:solidFill>
              </a:rPr>
              <a:t>Vertex </a:t>
            </a:r>
            <a:r>
              <a:rPr lang="en-US" altLang="zh-CN" sz="2800" b="1" dirty="0">
                <a:solidFill>
                  <a:srgbClr val="FF0000"/>
                </a:solidFill>
              </a:rPr>
              <a:t>&lt;Type&gt; [</a:t>
            </a:r>
            <a:r>
              <a:rPr lang="en-US" altLang="zh-CN" sz="2800" dirty="0" err="1">
                <a:solidFill>
                  <a:srgbClr val="FF0000"/>
                </a:solidFill>
              </a:rPr>
              <a:t>sz</a:t>
            </a:r>
            <a:r>
              <a:rPr lang="en-US" altLang="zh-CN" sz="2800" b="1" dirty="0">
                <a:solidFill>
                  <a:srgbClr val="FF0000"/>
                </a:solidFill>
              </a:rPr>
              <a:t>]; </a:t>
            </a:r>
          </a:p>
          <a:p>
            <a:r>
              <a:rPr lang="en-US" altLang="zh-CN" sz="2800" b="1" dirty="0">
                <a:solidFill>
                  <a:schemeClr val="accent2"/>
                </a:solidFill>
                <a:ea typeface="隶书" pitchFamily="49" charset="-122"/>
              </a:rPr>
              <a:t>     //</a:t>
            </a:r>
            <a:r>
              <a:rPr lang="zh-CN" altLang="zh-CN" sz="2800" dirty="0">
                <a:solidFill>
                  <a:schemeClr val="accent2"/>
                </a:solidFill>
                <a:ea typeface="隶书" pitchFamily="49" charset="-122"/>
              </a:rPr>
              <a:t>创建顶点表</a:t>
            </a:r>
            <a:endParaRPr lang="zh-CN" altLang="en-US" sz="2800" dirty="0">
              <a:solidFill>
                <a:srgbClr val="CC3300"/>
              </a:solidFill>
            </a:endParaRPr>
          </a:p>
          <a:p>
            <a:r>
              <a:rPr lang="zh-CN" altLang="en-US" sz="2800" dirty="0">
                <a:solidFill>
                  <a:srgbClr val="CC3300"/>
                </a:solidFill>
              </a:rPr>
              <a:t>     </a:t>
            </a:r>
            <a:r>
              <a:rPr lang="en-US" altLang="zh-CN" sz="2800" b="1" dirty="0" err="1" smtClean="0">
                <a:solidFill>
                  <a:srgbClr val="FF0000"/>
                </a:solidFill>
              </a:rPr>
              <a:t>cin</a:t>
            </a:r>
            <a:r>
              <a:rPr lang="en-US" altLang="zh-CN" sz="2800" b="1" dirty="0" smtClean="0">
                <a:solidFill>
                  <a:srgbClr val="FF0000"/>
                </a:solidFill>
              </a:rPr>
              <a:t>&gt;&gt;</a:t>
            </a:r>
            <a:r>
              <a:rPr lang="en-US" altLang="zh-CN" sz="2800" dirty="0" err="1" smtClean="0">
                <a:solidFill>
                  <a:srgbClr val="FF0000"/>
                </a:solidFill>
              </a:rPr>
              <a:t>numberVertices</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输入顶点个数</a:t>
            </a:r>
          </a:p>
          <a:p>
            <a:r>
              <a:rPr lang="zh-CN" altLang="en-US" sz="2800" b="1" dirty="0">
                <a:solidFill>
                  <a:srgbClr val="CC3300"/>
                </a:solidFill>
                <a:ea typeface="隶书" pitchFamily="49" charset="-122"/>
              </a:rPr>
              <a:t>     </a:t>
            </a:r>
            <a:r>
              <a:rPr lang="en-US" altLang="zh-CN" sz="2800" b="1" dirty="0">
                <a:solidFill>
                  <a:srgbClr val="FF0000"/>
                </a:solidFill>
                <a:ea typeface="隶书" pitchFamily="49" charset="-122"/>
              </a:rPr>
              <a:t>for </a:t>
            </a:r>
            <a:r>
              <a:rPr lang="en-US" altLang="zh-CN" sz="2800" b="1" dirty="0" smtClean="0">
                <a:solidFill>
                  <a:srgbClr val="FF0000"/>
                </a:solidFill>
                <a:ea typeface="隶书" pitchFamily="49" charset="-122"/>
              </a:rPr>
              <a:t>(</a:t>
            </a:r>
            <a:r>
              <a:rPr lang="en-US" altLang="zh-CN" sz="2800" b="1" dirty="0" err="1" smtClean="0">
                <a:solidFill>
                  <a:srgbClr val="FF0000"/>
                </a:solidFill>
                <a:ea typeface="隶书" pitchFamily="49" charset="-122"/>
              </a:rPr>
              <a:t>int</a:t>
            </a:r>
            <a:r>
              <a:rPr lang="en-US" altLang="zh-CN" sz="2800" dirty="0" smtClean="0">
                <a:solidFill>
                  <a:srgbClr val="FF0000"/>
                </a:solidFill>
                <a:ea typeface="隶书" pitchFamily="49" charset="-122"/>
              </a:rPr>
              <a:t> </a:t>
            </a:r>
            <a:r>
              <a:rPr lang="en-US" altLang="zh-CN" sz="2800" dirty="0" err="1" smtClean="0">
                <a:solidFill>
                  <a:srgbClr val="FF0000"/>
                </a:solidFill>
                <a:ea typeface="隶书" pitchFamily="49" charset="-122"/>
              </a:rPr>
              <a:t>i</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0</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smtClean="0">
                <a:solidFill>
                  <a:srgbClr val="FF0000"/>
                </a:solidFill>
                <a:ea typeface="隶书" pitchFamily="49" charset="-122"/>
              </a:rPr>
              <a:t>i</a:t>
            </a:r>
            <a:r>
              <a:rPr lang="en-US" altLang="zh-CN" sz="2800" b="1" dirty="0" smtClean="0">
                <a:solidFill>
                  <a:srgbClr val="FF0000"/>
                </a:solidFill>
                <a:ea typeface="隶书" pitchFamily="49" charset="-122"/>
              </a:rPr>
              <a:t>&lt;</a:t>
            </a:r>
            <a:r>
              <a:rPr lang="en-US" altLang="zh-CN" sz="2800" dirty="0" err="1" smtClean="0">
                <a:solidFill>
                  <a:srgbClr val="FF0000"/>
                </a:solidFill>
                <a:ea typeface="隶书" pitchFamily="49" charset="-122"/>
              </a:rPr>
              <a:t>numberVertices</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a:solidFill>
                  <a:srgbClr val="FF0000"/>
                </a:solidFill>
                <a:ea typeface="隶书" pitchFamily="49" charset="-122"/>
              </a:rPr>
              <a:t>i</a:t>
            </a:r>
            <a:r>
              <a:rPr lang="en-US" altLang="zh-CN" sz="2800" b="1" dirty="0">
                <a:solidFill>
                  <a:srgbClr val="FF0000"/>
                </a:solidFill>
                <a:ea typeface="隶书" pitchFamily="49" charset="-122"/>
              </a:rPr>
              <a:t>++)</a:t>
            </a:r>
          </a:p>
          <a:p>
            <a:r>
              <a:rPr lang="en-US" altLang="zh-CN" sz="2800" b="1" dirty="0">
                <a:solidFill>
                  <a:srgbClr val="FF0000"/>
                </a:solidFill>
                <a:ea typeface="隶书" pitchFamily="49" charset="-122"/>
              </a:rPr>
              <a:t>          {</a:t>
            </a:r>
            <a:r>
              <a:rPr lang="en-US" altLang="zh-CN" sz="2800" dirty="0">
                <a:solidFill>
                  <a:srgbClr val="FF0000"/>
                </a:solidFill>
                <a:ea typeface="隶书" pitchFamily="49" charset="-122"/>
              </a:rPr>
              <a:t> </a:t>
            </a:r>
            <a:r>
              <a:rPr lang="en-US" altLang="zh-CN" sz="2800" b="1" dirty="0" err="1" smtClean="0">
                <a:solidFill>
                  <a:srgbClr val="FF0000"/>
                </a:solidFill>
                <a:ea typeface="隶书" pitchFamily="49" charset="-122"/>
              </a:rPr>
              <a:t>cin</a:t>
            </a:r>
            <a:r>
              <a:rPr lang="en-US" altLang="zh-CN" sz="2800" b="1" dirty="0" smtClean="0">
                <a:solidFill>
                  <a:srgbClr val="FF0000"/>
                </a:solidFill>
                <a:ea typeface="隶书" pitchFamily="49" charset="-122"/>
              </a:rPr>
              <a:t>&gt;&gt;</a:t>
            </a:r>
            <a:r>
              <a:rPr lang="en-US" altLang="zh-CN" sz="2800" dirty="0" smtClean="0">
                <a:solidFill>
                  <a:srgbClr val="FF0000"/>
                </a:solidFill>
                <a:ea typeface="隶书" pitchFamily="49" charset="-122"/>
              </a:rPr>
              <a:t>name</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smtClean="0">
                <a:solidFill>
                  <a:srgbClr val="FF0000"/>
                </a:solidFill>
                <a:ea typeface="隶书" pitchFamily="49" charset="-122"/>
              </a:rPr>
              <a:t>InsertVertex</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name</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b="1" dirty="0">
                <a:solidFill>
                  <a:srgbClr val="FF0000"/>
                </a:solidFill>
                <a:ea typeface="隶书" pitchFamily="49" charset="-122"/>
              </a:rPr>
              <a:t>}</a:t>
            </a:r>
          </a:p>
          <a:p>
            <a:r>
              <a:rPr lang="en-US" altLang="zh-CN" sz="2800" b="1" dirty="0">
                <a:solidFill>
                  <a:schemeClr val="accent2"/>
                </a:solidFill>
                <a:ea typeface="隶书" pitchFamily="49" charset="-122"/>
              </a:rPr>
              <a:t>     //</a:t>
            </a:r>
            <a:r>
              <a:rPr lang="zh-CN" altLang="en-US" sz="2800" dirty="0">
                <a:solidFill>
                  <a:schemeClr val="accent2"/>
                </a:solidFill>
                <a:ea typeface="隶书" pitchFamily="49" charset="-122"/>
              </a:rPr>
              <a:t>输入各顶点信息</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2082">
                                            <p:txEl>
                                              <p:pRg st="1" end="1"/>
                                            </p:txEl>
                                          </p:spTgt>
                                        </p:tgtEl>
                                        <p:attrNameLst>
                                          <p:attrName>style.visibility</p:attrName>
                                        </p:attrNameLst>
                                      </p:cBhvr>
                                      <p:to>
                                        <p:strVal val="visible"/>
                                      </p:to>
                                    </p:set>
                                    <p:animEffect transition="in" filter="checkerboard(across)">
                                      <p:cBhvr>
                                        <p:cTn id="7" dur="500"/>
                                        <p:tgtEl>
                                          <p:spTgt spid="30208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2082">
                                            <p:txEl>
                                              <p:pRg st="2" end="2"/>
                                            </p:txEl>
                                          </p:spTgt>
                                        </p:tgtEl>
                                        <p:attrNameLst>
                                          <p:attrName>style.visibility</p:attrName>
                                        </p:attrNameLst>
                                      </p:cBhvr>
                                      <p:to>
                                        <p:strVal val="visible"/>
                                      </p:to>
                                    </p:set>
                                    <p:animEffect transition="in" filter="checkerboard(across)">
                                      <p:cBhvr>
                                        <p:cTn id="10" dur="500"/>
                                        <p:tgtEl>
                                          <p:spTgt spid="30208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2082">
                                            <p:txEl>
                                              <p:pRg st="3" end="3"/>
                                            </p:txEl>
                                          </p:spTgt>
                                        </p:tgtEl>
                                        <p:attrNameLst>
                                          <p:attrName>style.visibility</p:attrName>
                                        </p:attrNameLst>
                                      </p:cBhvr>
                                      <p:to>
                                        <p:strVal val="visible"/>
                                      </p:to>
                                    </p:set>
                                    <p:animEffect transition="in" filter="checkerboard(across)">
                                      <p:cBhvr>
                                        <p:cTn id="13" dur="500"/>
                                        <p:tgtEl>
                                          <p:spTgt spid="30208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2082">
                                            <p:txEl>
                                              <p:pRg st="4" end="4"/>
                                            </p:txEl>
                                          </p:spTgt>
                                        </p:tgtEl>
                                        <p:attrNameLst>
                                          <p:attrName>style.visibility</p:attrName>
                                        </p:attrNameLst>
                                      </p:cBhvr>
                                      <p:to>
                                        <p:strVal val="visible"/>
                                      </p:to>
                                    </p:set>
                                    <p:animEffect transition="in" filter="checkerboard(across)">
                                      <p:cBhvr>
                                        <p:cTn id="16" dur="500"/>
                                        <p:tgtEl>
                                          <p:spTgt spid="30208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2082">
                                            <p:txEl>
                                              <p:pRg st="5" end="5"/>
                                            </p:txEl>
                                          </p:spTgt>
                                        </p:tgtEl>
                                        <p:attrNameLst>
                                          <p:attrName>style.visibility</p:attrName>
                                        </p:attrNameLst>
                                      </p:cBhvr>
                                      <p:to>
                                        <p:strVal val="visible"/>
                                      </p:to>
                                    </p:set>
                                    <p:animEffect transition="in" filter="checkerboard(across)">
                                      <p:cBhvr>
                                        <p:cTn id="19" dur="500"/>
                                        <p:tgtEl>
                                          <p:spTgt spid="30208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2082">
                                            <p:txEl>
                                              <p:pRg st="6" end="6"/>
                                            </p:txEl>
                                          </p:spTgt>
                                        </p:tgtEl>
                                        <p:attrNameLst>
                                          <p:attrName>style.visibility</p:attrName>
                                        </p:attrNameLst>
                                      </p:cBhvr>
                                      <p:to>
                                        <p:strVal val="visible"/>
                                      </p:to>
                                    </p:set>
                                    <p:animEffect transition="in" filter="checkerboard(across)">
                                      <p:cBhvr>
                                        <p:cTn id="22" dur="500"/>
                                        <p:tgtEl>
                                          <p:spTgt spid="30208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2082">
                                            <p:txEl>
                                              <p:pRg st="7" end="7"/>
                                            </p:txEl>
                                          </p:spTgt>
                                        </p:tgtEl>
                                        <p:attrNameLst>
                                          <p:attrName>style.visibility</p:attrName>
                                        </p:attrNameLst>
                                      </p:cBhvr>
                                      <p:to>
                                        <p:strVal val="visible"/>
                                      </p:to>
                                    </p:set>
                                    <p:animEffect transition="in" filter="checkerboard(across)">
                                      <p:cBhvr>
                                        <p:cTn id="25" dur="500"/>
                                        <p:tgtEl>
                                          <p:spTgt spid="302082">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2082">
                                            <p:txEl>
                                              <p:pRg st="8" end="8"/>
                                            </p:txEl>
                                          </p:spTgt>
                                        </p:tgtEl>
                                        <p:attrNameLst>
                                          <p:attrName>style.visibility</p:attrName>
                                        </p:attrNameLst>
                                      </p:cBhvr>
                                      <p:to>
                                        <p:strVal val="visible"/>
                                      </p:to>
                                    </p:set>
                                    <p:animEffect transition="in" filter="checkerboard(across)">
                                      <p:cBhvr>
                                        <p:cTn id="28" dur="500"/>
                                        <p:tgtEl>
                                          <p:spTgt spid="302082">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2082">
                                            <p:txEl>
                                              <p:pRg st="9" end="9"/>
                                            </p:txEl>
                                          </p:spTgt>
                                        </p:tgtEl>
                                        <p:attrNameLst>
                                          <p:attrName>style.visibility</p:attrName>
                                        </p:attrNameLst>
                                      </p:cBhvr>
                                      <p:to>
                                        <p:strVal val="visible"/>
                                      </p:to>
                                    </p:set>
                                    <p:animEffect transition="in" filter="checkerboard(across)">
                                      <p:cBhvr>
                                        <p:cTn id="31" dur="500"/>
                                        <p:tgtEl>
                                          <p:spTgt spid="302082">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2082">
                                            <p:txEl>
                                              <p:pRg st="10" end="10"/>
                                            </p:txEl>
                                          </p:spTgt>
                                        </p:tgtEl>
                                        <p:attrNameLst>
                                          <p:attrName>style.visibility</p:attrName>
                                        </p:attrNameLst>
                                      </p:cBhvr>
                                      <p:to>
                                        <p:strVal val="visible"/>
                                      </p:to>
                                    </p:set>
                                    <p:animEffect transition="in" filter="checkerboard(across)">
                                      <p:cBhvr>
                                        <p:cTn id="34" dur="500"/>
                                        <p:tgtEl>
                                          <p:spTgt spid="30208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68313" y="1185863"/>
            <a:ext cx="8458200" cy="3508375"/>
          </a:xfrm>
          <a:prstGeom prst="rect">
            <a:avLst/>
          </a:prstGeom>
          <a:noFill/>
          <a:ln w="9525">
            <a:noFill/>
            <a:miter lim="800000"/>
            <a:headEnd/>
            <a:tailEnd/>
          </a:ln>
        </p:spPr>
        <p:txBody>
          <a:bodyPr>
            <a:spAutoFit/>
          </a:bodyPr>
          <a:lstStyle/>
          <a:p>
            <a:pPr>
              <a:tabLst>
                <a:tab pos="666750" algn="l"/>
              </a:tabLst>
            </a:pPr>
            <a:r>
              <a:rPr lang="en-US" altLang="zh-CN" sz="2800" b="1" dirty="0">
                <a:solidFill>
                  <a:srgbClr val="CC3300"/>
                </a:solidFill>
              </a:rPr>
              <a:t>    </a:t>
            </a:r>
            <a:r>
              <a:rPr lang="en-US" altLang="zh-CN" sz="2800" b="1" dirty="0" err="1" smtClean="0">
                <a:solidFill>
                  <a:srgbClr val="FF0000"/>
                </a:solidFill>
              </a:rPr>
              <a:t>cin</a:t>
            </a:r>
            <a:r>
              <a:rPr lang="en-US" altLang="zh-CN" sz="2800" b="1" dirty="0" smtClean="0">
                <a:solidFill>
                  <a:srgbClr val="FF0000"/>
                </a:solidFill>
              </a:rPr>
              <a:t>&gt;&gt;</a:t>
            </a:r>
            <a:r>
              <a:rPr lang="en-US" altLang="zh-CN" sz="2800" dirty="0" smtClean="0">
                <a:solidFill>
                  <a:srgbClr val="FF0000"/>
                </a:solidFill>
              </a:rPr>
              <a:t>e</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输入边条数</a:t>
            </a:r>
            <a:endParaRPr lang="zh-CN" altLang="en-US" sz="2800" b="1" dirty="0">
              <a:solidFill>
                <a:srgbClr val="CC3300"/>
              </a:solidFill>
            </a:endParaRPr>
          </a:p>
          <a:p>
            <a:pPr>
              <a:tabLst>
                <a:tab pos="666750" algn="l"/>
              </a:tabLst>
            </a:pPr>
            <a:r>
              <a:rPr lang="zh-CN" altLang="en-US" sz="2800" dirty="0">
                <a:solidFill>
                  <a:srgbClr val="CC3300"/>
                </a:solidFill>
              </a:rPr>
              <a:t>    </a:t>
            </a:r>
            <a:r>
              <a:rPr lang="en-US" altLang="zh-CN" sz="2800" b="1" dirty="0">
                <a:solidFill>
                  <a:srgbClr val="FF0000"/>
                </a:solidFill>
              </a:rPr>
              <a:t>for</a:t>
            </a:r>
            <a:r>
              <a:rPr lang="en-US" altLang="zh-CN" sz="2800" dirty="0">
                <a:solidFill>
                  <a:srgbClr val="FF0000"/>
                </a:solidFill>
              </a:rPr>
              <a:t> </a:t>
            </a:r>
            <a:r>
              <a:rPr lang="en-US" altLang="zh-CN" sz="2800" b="1" dirty="0" smtClean="0">
                <a:solidFill>
                  <a:srgbClr val="FF0000"/>
                </a:solidFill>
              </a:rPr>
              <a:t>(</a:t>
            </a:r>
            <a:r>
              <a:rPr lang="en-US" altLang="zh-CN" sz="2800" dirty="0" err="1" smtClean="0">
                <a:solidFill>
                  <a:srgbClr val="FF0000"/>
                </a:solidFill>
              </a:rPr>
              <a:t>i</a:t>
            </a:r>
            <a:r>
              <a:rPr lang="en-US" altLang="zh-CN" sz="2800" b="1" dirty="0" smtClean="0">
                <a:solidFill>
                  <a:srgbClr val="FF0000"/>
                </a:solidFill>
              </a:rPr>
              <a:t>=</a:t>
            </a:r>
            <a:r>
              <a:rPr lang="en-US" altLang="zh-CN" sz="2800" dirty="0" smtClean="0">
                <a:solidFill>
                  <a:srgbClr val="FF0000"/>
                </a:solidFill>
              </a:rPr>
              <a:t>0</a:t>
            </a:r>
            <a:r>
              <a:rPr lang="en-US" altLang="zh-CN" sz="2800" b="1" dirty="0">
                <a:solidFill>
                  <a:srgbClr val="FF0000"/>
                </a:solidFill>
              </a:rPr>
              <a:t>;</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&lt;</a:t>
            </a:r>
            <a:r>
              <a:rPr lang="en-US" altLang="zh-CN" sz="2800" dirty="0" smtClean="0">
                <a:solidFill>
                  <a:srgbClr val="FF0000"/>
                </a:solidFill>
              </a:rPr>
              <a:t>e</a:t>
            </a:r>
            <a:r>
              <a:rPr lang="en-US" altLang="zh-CN" sz="2800" b="1" dirty="0">
                <a:solidFill>
                  <a:srgbClr val="FF0000"/>
                </a:solidFill>
              </a:rPr>
              <a:t>;</a:t>
            </a:r>
            <a:r>
              <a:rPr lang="en-US" altLang="zh-CN" sz="2800" dirty="0">
                <a:solidFill>
                  <a:srgbClr val="FF0000"/>
                </a:solidFill>
              </a:rPr>
              <a:t> </a:t>
            </a:r>
            <a:r>
              <a:rPr lang="en-US" altLang="zh-CN" sz="2800" dirty="0" err="1">
                <a:solidFill>
                  <a:srgbClr val="FF0000"/>
                </a:solidFill>
              </a:rPr>
              <a:t>i</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逐条边输入</a:t>
            </a:r>
            <a:endParaRPr lang="zh-CN" altLang="en-US" sz="2800" b="1" dirty="0">
              <a:solidFill>
                <a:srgbClr val="CC3300"/>
              </a:solidFill>
            </a:endParaRPr>
          </a:p>
          <a:p>
            <a:pPr>
              <a:tabLst>
                <a:tab pos="666750" algn="l"/>
              </a:tabLst>
            </a:pPr>
            <a:r>
              <a:rPr lang="zh-CN" altLang="en-US" sz="2800" b="1" dirty="0">
                <a:solidFill>
                  <a:srgbClr val="FF0000"/>
                </a:solidFill>
              </a:rPr>
              <a:t>       </a:t>
            </a:r>
            <a:r>
              <a:rPr lang="en-US" altLang="zh-CN" sz="2800" b="1" dirty="0" err="1" smtClean="0">
                <a:solidFill>
                  <a:srgbClr val="FF0000"/>
                </a:solidFill>
              </a:rPr>
              <a:t>cin</a:t>
            </a:r>
            <a:r>
              <a:rPr lang="en-US" altLang="zh-CN" sz="2800" b="1" dirty="0" smtClean="0">
                <a:solidFill>
                  <a:srgbClr val="FF0000"/>
                </a:solidFill>
              </a:rPr>
              <a:t>&gt;&gt;</a:t>
            </a:r>
            <a:r>
              <a:rPr lang="en-US" altLang="zh-CN" sz="2800" dirty="0" smtClean="0">
                <a:solidFill>
                  <a:srgbClr val="FF0000"/>
                </a:solidFill>
              </a:rPr>
              <a:t>tail</a:t>
            </a:r>
            <a:r>
              <a:rPr lang="en-US" altLang="zh-CN" sz="2800" b="1" dirty="0" smtClean="0">
                <a:solidFill>
                  <a:srgbClr val="FF0000"/>
                </a:solidFill>
              </a:rPr>
              <a:t>&gt;&gt;</a:t>
            </a:r>
            <a:r>
              <a:rPr lang="en-US" altLang="zh-CN" sz="2800" dirty="0" smtClean="0">
                <a:solidFill>
                  <a:srgbClr val="FF0000"/>
                </a:solidFill>
              </a:rPr>
              <a:t>head</a:t>
            </a:r>
            <a:r>
              <a:rPr lang="en-US" altLang="zh-CN" sz="2800" b="1" dirty="0" smtClean="0">
                <a:solidFill>
                  <a:srgbClr val="FF0000"/>
                </a:solidFill>
              </a:rPr>
              <a:t>&gt;&gt;</a:t>
            </a:r>
            <a:r>
              <a:rPr lang="en-US" altLang="zh-CN" sz="2800" dirty="0" smtClean="0">
                <a:solidFill>
                  <a:srgbClr val="FF0000"/>
                </a:solidFill>
              </a:rPr>
              <a:t>weight</a:t>
            </a:r>
            <a:r>
              <a:rPr lang="en-US" altLang="zh-CN" sz="2800" b="1" dirty="0">
                <a:solidFill>
                  <a:srgbClr val="FF0000"/>
                </a:solidFill>
              </a:rPr>
              <a:t>;</a:t>
            </a:r>
            <a:endParaRPr lang="en-US" altLang="zh-CN" sz="2800" dirty="0">
              <a:solidFill>
                <a:srgbClr val="FF0000"/>
              </a:solidFill>
            </a:endParaRPr>
          </a:p>
          <a:p>
            <a:pPr>
              <a:tabLst>
                <a:tab pos="666750" algn="l"/>
              </a:tabLst>
            </a:pPr>
            <a:r>
              <a:rPr lang="en-US" altLang="zh-CN" sz="2800" dirty="0">
                <a:solidFill>
                  <a:srgbClr val="FF0000"/>
                </a:solidFill>
              </a:rPr>
              <a:t>       </a:t>
            </a:r>
            <a:r>
              <a:rPr lang="en-US" altLang="zh-CN" sz="2800" dirty="0" smtClean="0">
                <a:solidFill>
                  <a:srgbClr val="FF0000"/>
                </a:solidFill>
              </a:rPr>
              <a:t>k</a:t>
            </a:r>
            <a:r>
              <a:rPr lang="en-US" altLang="zh-CN" sz="2800" b="1" dirty="0" smtClean="0">
                <a:solidFill>
                  <a:srgbClr val="FF0000"/>
                </a:solidFill>
              </a:rPr>
              <a:t>=</a:t>
            </a:r>
            <a:r>
              <a:rPr lang="en-US" altLang="zh-CN" sz="2800" dirty="0" err="1" smtClean="0">
                <a:solidFill>
                  <a:srgbClr val="FF0000"/>
                </a:solidFill>
              </a:rPr>
              <a:t>GetVertexPos</a:t>
            </a:r>
            <a:r>
              <a:rPr lang="en-US" altLang="zh-CN" sz="2800" b="1" dirty="0" smtClean="0">
                <a:solidFill>
                  <a:srgbClr val="FF0000"/>
                </a:solidFill>
              </a:rPr>
              <a:t>(</a:t>
            </a:r>
            <a:r>
              <a:rPr lang="en-US" altLang="zh-CN" sz="2800" dirty="0" smtClean="0">
                <a:solidFill>
                  <a:srgbClr val="FF0000"/>
                </a:solidFill>
              </a:rPr>
              <a:t>tail</a:t>
            </a:r>
            <a:r>
              <a:rPr lang="en-US" altLang="zh-CN" sz="2800" b="1" dirty="0" smtClean="0">
                <a:solidFill>
                  <a:srgbClr val="FF0000"/>
                </a:solidFill>
              </a:rPr>
              <a:t>);</a:t>
            </a:r>
            <a:endParaRPr lang="en-US" altLang="zh-CN" sz="2800" b="1" dirty="0">
              <a:solidFill>
                <a:srgbClr val="FF0000"/>
              </a:solidFill>
            </a:endParaRPr>
          </a:p>
          <a:p>
            <a:pPr>
              <a:tabLst>
                <a:tab pos="666750" algn="l"/>
              </a:tabLst>
            </a:pPr>
            <a:r>
              <a:rPr lang="en-US" altLang="zh-CN" sz="2800" dirty="0">
                <a:solidFill>
                  <a:srgbClr val="FF0000"/>
                </a:solidFill>
              </a:rPr>
              <a:t>       </a:t>
            </a:r>
            <a:r>
              <a:rPr lang="en-US" altLang="zh-CN" sz="2800" dirty="0" smtClean="0">
                <a:solidFill>
                  <a:srgbClr val="FF0000"/>
                </a:solidFill>
              </a:rPr>
              <a:t>j</a:t>
            </a:r>
            <a:r>
              <a:rPr lang="en-US" altLang="zh-CN" sz="2800" b="1" dirty="0" smtClean="0">
                <a:solidFill>
                  <a:srgbClr val="FF0000"/>
                </a:solidFill>
              </a:rPr>
              <a:t>=</a:t>
            </a:r>
            <a:r>
              <a:rPr lang="en-US" altLang="zh-CN" sz="2800" dirty="0" err="1" smtClean="0">
                <a:solidFill>
                  <a:srgbClr val="FF0000"/>
                </a:solidFill>
              </a:rPr>
              <a:t>GetVertexPos</a:t>
            </a:r>
            <a:r>
              <a:rPr lang="en-US" altLang="zh-CN" sz="2800" b="1" dirty="0" smtClean="0">
                <a:solidFill>
                  <a:srgbClr val="FF0000"/>
                </a:solidFill>
              </a:rPr>
              <a:t>(</a:t>
            </a:r>
            <a:r>
              <a:rPr lang="en-US" altLang="zh-CN" sz="2800" dirty="0" smtClean="0">
                <a:solidFill>
                  <a:srgbClr val="FF0000"/>
                </a:solidFill>
              </a:rPr>
              <a:t>head</a:t>
            </a:r>
            <a:r>
              <a:rPr lang="en-US" altLang="zh-CN" sz="2800" b="1" dirty="0" smtClean="0">
                <a:solidFill>
                  <a:srgbClr val="FF0000"/>
                </a:solidFill>
              </a:rPr>
              <a:t>);</a:t>
            </a:r>
            <a:endParaRPr lang="en-US" altLang="zh-CN" sz="2800" b="1" dirty="0">
              <a:solidFill>
                <a:srgbClr val="FF0000"/>
              </a:solidFill>
            </a:endParaRPr>
          </a:p>
          <a:p>
            <a:pPr>
              <a:tabLst>
                <a:tab pos="666750" algn="l"/>
              </a:tabLst>
            </a:pPr>
            <a:r>
              <a:rPr lang="en-US" altLang="zh-CN" sz="2800" dirty="0">
                <a:solidFill>
                  <a:srgbClr val="FF0000"/>
                </a:solidFill>
              </a:rPr>
              <a:t>       </a:t>
            </a:r>
            <a:r>
              <a:rPr lang="en-US" altLang="zh-CN" sz="2800" dirty="0" err="1" smtClean="0">
                <a:solidFill>
                  <a:srgbClr val="FF0000"/>
                </a:solidFill>
              </a:rPr>
              <a:t>InsertEdge</a:t>
            </a:r>
            <a:r>
              <a:rPr lang="en-US" altLang="zh-CN" sz="2800" b="1" dirty="0" smtClean="0">
                <a:solidFill>
                  <a:srgbClr val="FF0000"/>
                </a:solidFill>
              </a:rPr>
              <a:t>(</a:t>
            </a:r>
            <a:r>
              <a:rPr lang="en-US" altLang="zh-CN" sz="2800" dirty="0" smtClean="0">
                <a:solidFill>
                  <a:srgbClr val="FF0000"/>
                </a:solidFill>
              </a:rPr>
              <a:t>k</a:t>
            </a:r>
            <a:r>
              <a:rPr lang="en-US" altLang="zh-CN" sz="2800" b="1" dirty="0">
                <a:solidFill>
                  <a:srgbClr val="FF0000"/>
                </a:solidFill>
              </a:rPr>
              <a:t>,</a:t>
            </a:r>
            <a:r>
              <a:rPr lang="en-US" altLang="zh-CN" sz="2800" dirty="0">
                <a:solidFill>
                  <a:srgbClr val="FF0000"/>
                </a:solidFill>
              </a:rPr>
              <a:t> j</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weight</a:t>
            </a:r>
            <a:r>
              <a:rPr lang="en-US" altLang="zh-CN" sz="2800" b="1" dirty="0" smtClean="0">
                <a:solidFill>
                  <a:srgbClr val="FF0000"/>
                </a:solidFill>
              </a:rPr>
              <a:t>);  </a:t>
            </a:r>
            <a:r>
              <a:rPr lang="en-US" altLang="zh-CN" sz="2800" b="1" dirty="0">
                <a:solidFill>
                  <a:schemeClr val="accent2"/>
                </a:solidFill>
              </a:rPr>
              <a:t>//</a:t>
            </a:r>
            <a:r>
              <a:rPr lang="zh-CN" altLang="zh-CN" sz="2800" dirty="0">
                <a:solidFill>
                  <a:schemeClr val="accent2"/>
                </a:solidFill>
                <a:ea typeface="隶书" pitchFamily="49" charset="-122"/>
              </a:rPr>
              <a:t>插入边</a:t>
            </a:r>
            <a:endParaRPr lang="zh-CN" altLang="en-US" sz="2800" b="1" dirty="0">
              <a:solidFill>
                <a:srgbClr val="CC3300"/>
              </a:solidFill>
            </a:endParaRPr>
          </a:p>
          <a:p>
            <a:pPr>
              <a:tabLst>
                <a:tab pos="666750" algn="l"/>
              </a:tabLst>
            </a:pPr>
            <a:r>
              <a:rPr lang="zh-CN" altLang="en-US" sz="2800" b="1" dirty="0">
                <a:solidFill>
                  <a:srgbClr val="CC3300"/>
                </a:solidFill>
              </a:rPr>
              <a:t>    </a:t>
            </a:r>
            <a:r>
              <a:rPr lang="en-US" altLang="zh-CN" sz="2800" b="1" dirty="0">
                <a:solidFill>
                  <a:srgbClr val="FF0000"/>
                </a:solidFill>
              </a:rPr>
              <a:t>}</a:t>
            </a:r>
          </a:p>
          <a:p>
            <a:pPr>
              <a:tabLst>
                <a:tab pos="666750" algn="l"/>
              </a:tabLst>
            </a:pPr>
            <a:r>
              <a:rPr lang="en-US" altLang="zh-CN" sz="2800" b="1" dirty="0">
                <a:solidFill>
                  <a:srgbClr val="FF0000"/>
                </a:solidFill>
              </a:rPr>
              <a:t>} 	</a:t>
            </a:r>
            <a:r>
              <a:rPr lang="en-US" altLang="zh-CN" sz="2800" dirty="0">
                <a:solidFill>
                  <a:schemeClr val="tx2"/>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53</a:t>
            </a:fld>
            <a:endParaRPr lang="en-US" altLang="zh-CN"/>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512763" y="614363"/>
            <a:ext cx="8261350" cy="5216525"/>
          </a:xfrm>
          <a:prstGeom prst="rect">
            <a:avLst/>
          </a:prstGeom>
          <a:noFill/>
          <a:ln w="9525">
            <a:noFill/>
            <a:miter lim="800000"/>
            <a:headEnd/>
            <a:tailEnd/>
          </a:ln>
        </p:spPr>
        <p:txBody>
          <a:bodyPr>
            <a:spAutoFit/>
          </a:bodyPr>
          <a:lstStyle/>
          <a:p>
            <a:r>
              <a:rPr lang="en-US" altLang="zh-CN" sz="2800" b="1" dirty="0">
                <a:solidFill>
                  <a:srgbClr val="FF0000"/>
                </a:solidFill>
              </a:rPr>
              <a:t>template &lt;class Type&gt; </a:t>
            </a:r>
            <a:r>
              <a:rPr lang="en-US" altLang="zh-CN" sz="2800" dirty="0">
                <a:solidFill>
                  <a:srgbClr val="FF0000"/>
                </a:solidFill>
              </a:rPr>
              <a:t>Graph </a:t>
            </a:r>
            <a:r>
              <a:rPr lang="en-US" altLang="zh-CN" sz="2800" b="1" dirty="0">
                <a:solidFill>
                  <a:srgbClr val="FF0000"/>
                </a:solidFill>
              </a:rPr>
              <a:t>&lt;Type&gt; :: </a:t>
            </a:r>
          </a:p>
          <a:p>
            <a:r>
              <a:rPr lang="en-US" altLang="zh-CN" sz="2800" b="1" dirty="0">
                <a:solidFill>
                  <a:srgbClr val="FF0000"/>
                </a:solidFill>
              </a:rPr>
              <a:t>~</a:t>
            </a:r>
            <a:r>
              <a:rPr lang="en-US" altLang="zh-CN" sz="2800" dirty="0" smtClean="0">
                <a:solidFill>
                  <a:srgbClr val="FF0000"/>
                </a:solidFill>
              </a:rPr>
              <a:t>Graph</a:t>
            </a:r>
            <a:r>
              <a:rPr lang="en-US" altLang="zh-CN" sz="2800" b="1" dirty="0" smtClean="0">
                <a:solidFill>
                  <a:srgbClr val="FF0000"/>
                </a:solidFill>
              </a:rPr>
              <a:t>( )</a:t>
            </a:r>
            <a:r>
              <a:rPr lang="en-US" altLang="zh-CN" sz="2800" dirty="0" smtClean="0">
                <a:solidFill>
                  <a:srgbClr val="FF0000"/>
                </a:solidFill>
              </a:rPr>
              <a:t> </a:t>
            </a:r>
            <a:r>
              <a:rPr lang="en-US" altLang="zh-CN" sz="2800" b="1" dirty="0">
                <a:solidFill>
                  <a:srgbClr val="FF0000"/>
                </a:solidFill>
              </a:rPr>
              <a:t>{</a:t>
            </a:r>
          </a:p>
          <a:p>
            <a:r>
              <a:rPr lang="en-US" altLang="zh-CN" sz="2800" dirty="0">
                <a:solidFill>
                  <a:srgbClr val="FF0000"/>
                </a:solidFill>
              </a:rPr>
              <a:t>    </a:t>
            </a:r>
            <a:r>
              <a:rPr lang="en-US" altLang="zh-CN" sz="2800" b="1" dirty="0">
                <a:solidFill>
                  <a:srgbClr val="FF0000"/>
                </a:solidFill>
              </a:rPr>
              <a:t>for</a:t>
            </a:r>
            <a:r>
              <a:rPr lang="en-US" altLang="zh-CN" sz="2800" dirty="0">
                <a:solidFill>
                  <a:srgbClr val="FF0000"/>
                </a:solidFill>
              </a:rPr>
              <a:t> </a:t>
            </a:r>
            <a:r>
              <a:rPr lang="en-US" altLang="zh-CN" sz="2800" b="1" dirty="0" smtClean="0">
                <a:solidFill>
                  <a:srgbClr val="FF0000"/>
                </a:solidFill>
              </a:rPr>
              <a:t>(</a:t>
            </a:r>
            <a:r>
              <a:rPr lang="en-US" altLang="zh-CN" sz="2800" b="1"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i</a:t>
            </a:r>
            <a:r>
              <a:rPr lang="en-US" altLang="zh-CN" sz="2800" b="1" dirty="0" smtClean="0">
                <a:solidFill>
                  <a:srgbClr val="FF0000"/>
                </a:solidFill>
              </a:rPr>
              <a:t>=</a:t>
            </a:r>
            <a:r>
              <a:rPr lang="en-US" altLang="zh-CN" sz="2800" dirty="0" smtClean="0">
                <a:solidFill>
                  <a:srgbClr val="FF0000"/>
                </a:solidFill>
              </a:rPr>
              <a:t>0</a:t>
            </a:r>
            <a:r>
              <a:rPr lang="en-US" altLang="zh-CN" sz="2800" b="1" dirty="0">
                <a:solidFill>
                  <a:srgbClr val="FF0000"/>
                </a:solidFill>
              </a:rPr>
              <a:t>;</a:t>
            </a:r>
            <a:r>
              <a:rPr lang="en-US" altLang="zh-CN" sz="2800" dirty="0">
                <a:solidFill>
                  <a:srgbClr val="FF0000"/>
                </a:solidFill>
              </a:rPr>
              <a:t> </a:t>
            </a:r>
            <a:r>
              <a:rPr lang="en-US" altLang="zh-CN" sz="2800" dirty="0" err="1" smtClean="0">
                <a:solidFill>
                  <a:srgbClr val="FF0000"/>
                </a:solidFill>
              </a:rPr>
              <a:t>i</a:t>
            </a:r>
            <a:r>
              <a:rPr lang="en-US" altLang="zh-CN" sz="2800" b="1" dirty="0" smtClean="0">
                <a:solidFill>
                  <a:srgbClr val="FF0000"/>
                </a:solidFill>
              </a:rPr>
              <a:t>&lt;</a:t>
            </a:r>
            <a:r>
              <a:rPr lang="en-US" altLang="zh-CN" sz="2800" dirty="0" err="1" smtClean="0">
                <a:solidFill>
                  <a:srgbClr val="FF0000"/>
                </a:solidFill>
              </a:rPr>
              <a:t>numberVertices</a:t>
            </a:r>
            <a:r>
              <a:rPr lang="en-US" altLang="zh-CN" sz="2800" b="1" dirty="0">
                <a:solidFill>
                  <a:srgbClr val="FF0000"/>
                </a:solidFill>
              </a:rPr>
              <a:t>;</a:t>
            </a:r>
            <a:r>
              <a:rPr lang="en-US" altLang="zh-CN" sz="2800" dirty="0">
                <a:solidFill>
                  <a:srgbClr val="FF0000"/>
                </a:solidFill>
              </a:rPr>
              <a:t> </a:t>
            </a:r>
            <a:r>
              <a:rPr lang="en-US" altLang="zh-CN" sz="2800" dirty="0" err="1">
                <a:solidFill>
                  <a:srgbClr val="FF0000"/>
                </a:solidFill>
              </a:rPr>
              <a:t>i</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p>
          <a:p>
            <a:r>
              <a:rPr lang="en-US" altLang="zh-CN" sz="2800" dirty="0">
                <a:solidFill>
                  <a:srgbClr val="FF0000"/>
                </a:solidFill>
              </a:rPr>
              <a:t>       Edge </a:t>
            </a:r>
            <a:r>
              <a:rPr lang="en-US" altLang="zh-CN" sz="2800" b="1" dirty="0">
                <a:solidFill>
                  <a:srgbClr val="FF0000"/>
                </a:solidFill>
              </a:rPr>
              <a:t>*</a:t>
            </a:r>
            <a:r>
              <a:rPr lang="en-US" altLang="zh-CN" sz="2800" dirty="0" smtClean="0">
                <a:solidFill>
                  <a:srgbClr val="FF0000"/>
                </a:solidFill>
              </a:rPr>
              <a:t>p</a:t>
            </a:r>
            <a:r>
              <a:rPr lang="en-US" altLang="zh-CN" sz="2800" b="1" dirty="0" smtClean="0">
                <a:solidFill>
                  <a:srgbClr val="FF0000"/>
                </a:solidFill>
              </a:rPr>
              <a:t>=</a:t>
            </a:r>
            <a:r>
              <a:rPr lang="en-US" altLang="zh-CN" sz="2800" dirty="0" err="1" smtClean="0">
                <a:solidFill>
                  <a:srgbClr val="FF0000"/>
                </a:solidFill>
              </a:rPr>
              <a:t>NodeTable</a:t>
            </a:r>
            <a:r>
              <a:rPr lang="en-US" altLang="zh-CN" sz="2800" b="1" dirty="0" smtClean="0">
                <a:solidFill>
                  <a:srgbClr val="FF0000"/>
                </a:solidFill>
              </a:rPr>
              <a:t>[</a:t>
            </a:r>
            <a:r>
              <a:rPr lang="en-US" altLang="zh-CN" sz="2800" dirty="0" err="1" smtClean="0">
                <a:solidFill>
                  <a:srgbClr val="FF0000"/>
                </a:solidFill>
              </a:rPr>
              <a:t>i</a:t>
            </a:r>
            <a:r>
              <a:rPr lang="en-US" altLang="zh-CN" sz="2800" b="1" dirty="0">
                <a:solidFill>
                  <a:srgbClr val="FF0000"/>
                </a:solidFill>
              </a:rPr>
              <a:t>].</a:t>
            </a:r>
            <a:r>
              <a:rPr lang="en-US" altLang="zh-CN" sz="2800" dirty="0" err="1">
                <a:solidFill>
                  <a:srgbClr val="FF0000"/>
                </a:solidFill>
              </a:rPr>
              <a:t>adj</a:t>
            </a:r>
            <a:r>
              <a:rPr lang="en-US" altLang="zh-CN" sz="2800" b="1" dirty="0">
                <a:solidFill>
                  <a:srgbClr val="FF0000"/>
                </a:solidFill>
              </a:rPr>
              <a:t>;</a:t>
            </a:r>
          </a:p>
          <a:p>
            <a:r>
              <a:rPr lang="en-US" altLang="zh-CN" sz="2800" b="1" dirty="0">
                <a:solidFill>
                  <a:srgbClr val="CC3300"/>
                </a:solidFill>
              </a:rPr>
              <a:t>       </a:t>
            </a:r>
            <a:r>
              <a:rPr lang="en-US" altLang="zh-CN" sz="2800" b="1" dirty="0">
                <a:solidFill>
                  <a:srgbClr val="FF0000"/>
                </a:solidFill>
              </a:rPr>
              <a:t>while</a:t>
            </a:r>
            <a:r>
              <a:rPr lang="en-US" altLang="zh-CN" sz="2800" dirty="0">
                <a:solidFill>
                  <a:srgbClr val="FF0000"/>
                </a:solidFill>
              </a:rPr>
              <a:t> </a:t>
            </a:r>
            <a:r>
              <a:rPr lang="en-US" altLang="zh-CN" sz="2800" b="1" dirty="0" smtClean="0">
                <a:solidFill>
                  <a:srgbClr val="FF0000"/>
                </a:solidFill>
              </a:rPr>
              <a:t>(</a:t>
            </a:r>
            <a:r>
              <a:rPr lang="en-US" altLang="zh-CN" sz="2800" dirty="0" smtClean="0">
                <a:solidFill>
                  <a:srgbClr val="FF0000"/>
                </a:solidFill>
              </a:rPr>
              <a:t>p</a:t>
            </a:r>
            <a:r>
              <a:rPr lang="en-US" altLang="zh-CN" sz="2800" b="1" dirty="0" smtClean="0">
                <a:solidFill>
                  <a:srgbClr val="FF0000"/>
                </a:solidFill>
              </a:rPr>
              <a:t>!=</a:t>
            </a:r>
            <a:r>
              <a:rPr lang="en-US" altLang="zh-CN" sz="2800" dirty="0" smtClean="0">
                <a:solidFill>
                  <a:srgbClr val="FF0000"/>
                </a:solidFill>
              </a:rPr>
              <a:t>NULL</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逐条边释放</a:t>
            </a:r>
            <a:endParaRPr lang="zh-CN" altLang="en-US" sz="2800" b="1" dirty="0">
              <a:solidFill>
                <a:srgbClr val="CC3300"/>
              </a:solidFill>
            </a:endParaRPr>
          </a:p>
          <a:p>
            <a:r>
              <a:rPr lang="zh-CN" altLang="en-US" sz="2800" b="1" dirty="0">
                <a:solidFill>
                  <a:srgbClr val="CC3300"/>
                </a:solidFill>
              </a:rPr>
              <a:t>           </a:t>
            </a:r>
            <a:r>
              <a:rPr lang="en-US" altLang="zh-CN" sz="2800" dirty="0" err="1">
                <a:solidFill>
                  <a:srgbClr val="FF0000"/>
                </a:solidFill>
              </a:rPr>
              <a:t>NodeTable</a:t>
            </a:r>
            <a:r>
              <a:rPr lang="en-US" altLang="zh-CN" sz="2800" b="1" dirty="0">
                <a:solidFill>
                  <a:srgbClr val="FF0000"/>
                </a:solidFill>
              </a:rPr>
              <a:t>[</a:t>
            </a:r>
            <a:r>
              <a:rPr lang="en-US" altLang="zh-CN" sz="2800" dirty="0" err="1">
                <a:solidFill>
                  <a:srgbClr val="FF0000"/>
                </a:solidFill>
              </a:rPr>
              <a:t>i</a:t>
            </a:r>
            <a:r>
              <a:rPr lang="en-US" altLang="zh-CN" sz="2800" b="1" dirty="0">
                <a:solidFill>
                  <a:srgbClr val="FF0000"/>
                </a:solidFill>
              </a:rPr>
              <a:t>].</a:t>
            </a:r>
            <a:r>
              <a:rPr lang="en-US" altLang="zh-CN" sz="2800" dirty="0" err="1" smtClean="0">
                <a:solidFill>
                  <a:srgbClr val="FF0000"/>
                </a:solidFill>
              </a:rPr>
              <a:t>adj</a:t>
            </a:r>
            <a:r>
              <a:rPr lang="en-US" altLang="zh-CN" sz="2800" b="1" dirty="0" smtClean="0">
                <a:solidFill>
                  <a:srgbClr val="FF0000"/>
                </a:solidFill>
              </a:rPr>
              <a:t>=</a:t>
            </a:r>
            <a:r>
              <a:rPr lang="en-US" altLang="zh-CN" sz="2800" dirty="0" smtClean="0">
                <a:solidFill>
                  <a:srgbClr val="FF0000"/>
                </a:solidFill>
              </a:rPr>
              <a:t>p</a:t>
            </a:r>
            <a:r>
              <a:rPr lang="en-US" altLang="zh-CN" sz="2800" b="1" dirty="0" smtClean="0">
                <a:solidFill>
                  <a:srgbClr val="FF0000"/>
                </a:solidFill>
                <a:ea typeface="楷体_GB2312" pitchFamily="49" charset="-122"/>
              </a:rPr>
              <a:t>-</a:t>
            </a:r>
            <a:r>
              <a:rPr lang="en-US" altLang="zh-CN" sz="2800" b="1" dirty="0">
                <a:solidFill>
                  <a:srgbClr val="FF0000"/>
                </a:solidFill>
                <a:ea typeface="楷体_GB2312" pitchFamily="49" charset="-122"/>
              </a:rPr>
              <a:t>&gt;</a:t>
            </a:r>
            <a:r>
              <a:rPr lang="en-US" altLang="zh-CN" sz="2800" dirty="0">
                <a:solidFill>
                  <a:srgbClr val="FF0000"/>
                </a:solidFill>
              </a:rPr>
              <a:t>link</a:t>
            </a:r>
            <a:r>
              <a:rPr lang="en-US" altLang="zh-CN" sz="2800" b="1" dirty="0">
                <a:solidFill>
                  <a:srgbClr val="FF0000"/>
                </a:solidFill>
              </a:rPr>
              <a:t>; </a:t>
            </a:r>
            <a:r>
              <a:rPr lang="en-US" altLang="zh-CN" sz="2800" dirty="0">
                <a:solidFill>
                  <a:srgbClr val="FF0000"/>
                </a:solidFill>
              </a:rPr>
              <a:t> </a:t>
            </a:r>
          </a:p>
          <a:p>
            <a:r>
              <a:rPr lang="en-US" altLang="zh-CN" sz="2800" dirty="0">
                <a:solidFill>
                  <a:srgbClr val="FF0000"/>
                </a:solidFill>
              </a:rPr>
              <a:t>           </a:t>
            </a:r>
            <a:r>
              <a:rPr lang="en-US" altLang="zh-CN" sz="2800" b="1" dirty="0">
                <a:solidFill>
                  <a:srgbClr val="FF0000"/>
                </a:solidFill>
              </a:rPr>
              <a:t>delete</a:t>
            </a:r>
            <a:r>
              <a:rPr lang="en-US" altLang="zh-CN" sz="2800" dirty="0">
                <a:solidFill>
                  <a:srgbClr val="FF0000"/>
                </a:solidFill>
              </a:rPr>
              <a:t> p</a:t>
            </a:r>
            <a:r>
              <a:rPr lang="en-US" altLang="zh-CN" sz="2800" b="1" dirty="0">
                <a:solidFill>
                  <a:srgbClr val="FF0000"/>
                </a:solidFill>
              </a:rPr>
              <a:t>; </a:t>
            </a:r>
          </a:p>
          <a:p>
            <a:r>
              <a:rPr lang="en-US" altLang="zh-CN" sz="2800" b="1" dirty="0">
                <a:solidFill>
                  <a:srgbClr val="FF0000"/>
                </a:solidFill>
              </a:rPr>
              <a:t>           </a:t>
            </a:r>
            <a:r>
              <a:rPr lang="en-US" altLang="zh-CN" sz="2800" dirty="0" smtClean="0">
                <a:solidFill>
                  <a:srgbClr val="FF0000"/>
                </a:solidFill>
              </a:rPr>
              <a:t>p</a:t>
            </a:r>
            <a:r>
              <a:rPr lang="en-US" altLang="zh-CN" sz="2800" b="1" dirty="0" smtClean="0">
                <a:solidFill>
                  <a:srgbClr val="FF0000"/>
                </a:solidFill>
              </a:rPr>
              <a:t>=</a:t>
            </a:r>
            <a:r>
              <a:rPr lang="en-US" altLang="zh-CN" sz="2800" dirty="0" err="1" smtClean="0">
                <a:solidFill>
                  <a:srgbClr val="FF0000"/>
                </a:solidFill>
              </a:rPr>
              <a:t>NodeTable</a:t>
            </a:r>
            <a:r>
              <a:rPr lang="en-US" altLang="zh-CN" sz="2800" b="1" dirty="0" smtClean="0">
                <a:solidFill>
                  <a:srgbClr val="FF0000"/>
                </a:solidFill>
              </a:rPr>
              <a:t>[</a:t>
            </a:r>
            <a:r>
              <a:rPr lang="en-US" altLang="zh-CN" sz="2800" dirty="0" err="1" smtClean="0">
                <a:solidFill>
                  <a:srgbClr val="FF0000"/>
                </a:solidFill>
              </a:rPr>
              <a:t>i</a:t>
            </a:r>
            <a:r>
              <a:rPr lang="en-US" altLang="zh-CN" sz="2800" b="1" dirty="0">
                <a:solidFill>
                  <a:srgbClr val="FF0000"/>
                </a:solidFill>
              </a:rPr>
              <a:t>].</a:t>
            </a:r>
            <a:r>
              <a:rPr lang="en-US" altLang="zh-CN" sz="2800" dirty="0" err="1">
                <a:solidFill>
                  <a:srgbClr val="FF0000"/>
                </a:solidFill>
              </a:rPr>
              <a:t>adj</a:t>
            </a:r>
            <a:r>
              <a:rPr lang="en-US" altLang="zh-CN" sz="2800" b="1" dirty="0">
                <a:solidFill>
                  <a:srgbClr val="FF0000"/>
                </a:solidFill>
              </a:rPr>
              <a:t>;</a:t>
            </a:r>
          </a:p>
          <a:p>
            <a:r>
              <a:rPr lang="en-US" altLang="zh-CN" sz="2800" b="1" dirty="0">
                <a:solidFill>
                  <a:srgbClr val="FF0000"/>
                </a:solidFill>
              </a:rPr>
              <a:t>       }</a:t>
            </a:r>
            <a:endParaRPr lang="en-US" altLang="zh-CN" sz="2800" dirty="0">
              <a:solidFill>
                <a:srgbClr val="FF0000"/>
              </a:solidFill>
            </a:endParaRPr>
          </a:p>
          <a:p>
            <a:r>
              <a:rPr lang="en-US" altLang="zh-CN" sz="2800" b="1" dirty="0">
                <a:solidFill>
                  <a:srgbClr val="FF0000"/>
                </a:solidFill>
              </a:rPr>
              <a:t>    }</a:t>
            </a:r>
            <a:endParaRPr lang="en-US" altLang="zh-CN" sz="2800" dirty="0">
              <a:solidFill>
                <a:srgbClr val="FF0000"/>
              </a:solidFill>
            </a:endParaRPr>
          </a:p>
          <a:p>
            <a:r>
              <a:rPr lang="en-US" altLang="zh-CN" sz="2800" dirty="0">
                <a:solidFill>
                  <a:srgbClr val="FF0000"/>
                </a:solidFill>
              </a:rPr>
              <a:t>    </a:t>
            </a:r>
            <a:r>
              <a:rPr lang="en-US" altLang="zh-CN" sz="2800" b="1" dirty="0">
                <a:solidFill>
                  <a:srgbClr val="FF0000"/>
                </a:solidFill>
              </a:rPr>
              <a:t>delete [ ]</a:t>
            </a:r>
            <a:r>
              <a:rPr lang="en-US" altLang="zh-CN" sz="2800" dirty="0">
                <a:solidFill>
                  <a:srgbClr val="FF0000"/>
                </a:solidFill>
              </a:rPr>
              <a:t> </a:t>
            </a:r>
            <a:r>
              <a:rPr lang="en-US" altLang="zh-CN" sz="2800" dirty="0" err="1">
                <a:solidFill>
                  <a:srgbClr val="FF0000"/>
                </a:solidFill>
              </a:rPr>
              <a:t>NodeTable</a:t>
            </a:r>
            <a:r>
              <a:rPr lang="en-US" altLang="zh-CN" sz="2800" b="1" dirty="0">
                <a:solidFill>
                  <a:srgbClr val="FF0000"/>
                </a:solidFill>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释放顶点表</a:t>
            </a:r>
            <a:endParaRPr lang="zh-CN" altLang="en-US" sz="2800" dirty="0">
              <a:solidFill>
                <a:srgbClr val="CC3300"/>
              </a:solidFill>
            </a:endParaRPr>
          </a:p>
          <a:p>
            <a:r>
              <a:rPr lang="en-US" altLang="zh-CN" sz="2800" b="1" dirty="0">
                <a:solidFill>
                  <a:srgbClr val="FF0000"/>
                </a:solidFill>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54</a:t>
            </a:fld>
            <a:endParaRPr lang="en-US" altLang="zh-CN"/>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479425" y="803275"/>
            <a:ext cx="8261350" cy="4124325"/>
          </a:xfrm>
          <a:prstGeom prst="rect">
            <a:avLst/>
          </a:prstGeom>
          <a:noFill/>
          <a:ln w="9525">
            <a:noFill/>
            <a:miter lim="800000"/>
            <a:headEnd/>
            <a:tailEnd/>
          </a:ln>
        </p:spPr>
        <p:txBody>
          <a:bodyPr>
            <a:spAutoFit/>
          </a:bodyPr>
          <a:lstStyle/>
          <a:p>
            <a:r>
              <a:rPr lang="zh-CN" altLang="en-US" sz="3200" b="1" u="sng" dirty="0">
                <a:effectLst>
                  <a:outerShdw blurRad="38100" dist="38100" dir="2700000" algn="tl">
                    <a:srgbClr val="C0C0C0"/>
                  </a:outerShdw>
                </a:effectLst>
                <a:ea typeface="仿宋_GB2312" pitchFamily="49" charset="-122"/>
              </a:rPr>
              <a:t>邻接表部分成员函数的实现</a:t>
            </a:r>
          </a:p>
          <a:p>
            <a:pPr>
              <a:spcBef>
                <a:spcPct val="30000"/>
              </a:spcBef>
            </a:pPr>
            <a:r>
              <a:rPr lang="en-US" altLang="zh-CN" sz="2800" b="1" dirty="0">
                <a:solidFill>
                  <a:srgbClr val="FF0000"/>
                </a:solidFill>
                <a:ea typeface="楷体_GB2312" pitchFamily="49" charset="-122"/>
              </a:rPr>
              <a:t>template &lt;class Type&gt; </a:t>
            </a:r>
            <a:r>
              <a:rPr lang="en-US" altLang="zh-CN" sz="2800" b="1" dirty="0" err="1">
                <a:solidFill>
                  <a:srgbClr val="FF0000"/>
                </a:solidFill>
                <a:ea typeface="楷体_GB2312" pitchFamily="49" charset="-122"/>
              </a:rPr>
              <a:t>int</a:t>
            </a:r>
            <a:r>
              <a:rPr lang="en-US" altLang="zh-CN" sz="2800" dirty="0">
                <a:solidFill>
                  <a:srgbClr val="FF0000"/>
                </a:solidFill>
                <a:ea typeface="楷体_GB2312" pitchFamily="49" charset="-122"/>
              </a:rPr>
              <a:t> Graph </a:t>
            </a:r>
            <a:r>
              <a:rPr lang="en-US" altLang="zh-CN" sz="2800" b="1" dirty="0">
                <a:solidFill>
                  <a:srgbClr val="FF0000"/>
                </a:solidFill>
                <a:ea typeface="楷体_GB2312" pitchFamily="49" charset="-122"/>
              </a:rPr>
              <a:t>&lt;Type&gt; ::</a:t>
            </a:r>
          </a:p>
          <a:p>
            <a:r>
              <a:rPr lang="en-US" altLang="zh-CN" sz="2800" dirty="0" err="1" smtClean="0">
                <a:solidFill>
                  <a:srgbClr val="FF0000"/>
                </a:solidFill>
                <a:ea typeface="楷体_GB2312" pitchFamily="49" charset="-122"/>
              </a:rPr>
              <a:t>GetVertexPos</a:t>
            </a:r>
            <a:r>
              <a:rPr lang="en-US" altLang="zh-CN" sz="2800" b="1" dirty="0" smtClean="0">
                <a:solidFill>
                  <a:srgbClr val="FF0000"/>
                </a:solidFill>
                <a:ea typeface="楷体_GB2312" pitchFamily="49" charset="-122"/>
              </a:rPr>
              <a:t>(const </a:t>
            </a:r>
            <a:r>
              <a:rPr lang="en-US" altLang="zh-CN" sz="2800" b="1" dirty="0">
                <a:solidFill>
                  <a:srgbClr val="FF0000"/>
                </a:solidFill>
                <a:ea typeface="楷体_GB2312" pitchFamily="49" charset="-122"/>
              </a:rPr>
              <a:t>Type</a:t>
            </a:r>
            <a:r>
              <a:rPr lang="en-US" altLang="zh-CN" sz="2800" dirty="0">
                <a:solidFill>
                  <a:srgbClr val="FF0000"/>
                </a:solidFill>
                <a:ea typeface="楷体_GB2312" pitchFamily="49" charset="-122"/>
              </a:rPr>
              <a:t> </a:t>
            </a:r>
            <a:r>
              <a:rPr lang="en-US" altLang="zh-CN" sz="2800" dirty="0" smtClean="0">
                <a:solidFill>
                  <a:srgbClr val="FF0000"/>
                </a:solidFill>
                <a:ea typeface="楷体_GB2312" pitchFamily="49" charset="-122"/>
              </a:rPr>
              <a:t>vertex</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 </a:t>
            </a:r>
            <a:r>
              <a:rPr lang="en-US" altLang="zh-CN" sz="2800" b="1" dirty="0">
                <a:solidFill>
                  <a:srgbClr val="FF0000"/>
                </a:solidFill>
                <a:ea typeface="楷体_GB2312" pitchFamily="49" charset="-122"/>
              </a:rPr>
              <a:t>{</a:t>
            </a:r>
            <a:endParaRPr lang="en-US" altLang="zh-CN" sz="2800" dirty="0">
              <a:solidFill>
                <a:srgbClr val="FF0000"/>
              </a:solidFill>
              <a:ea typeface="楷体_GB2312" pitchFamily="49" charset="-122"/>
            </a:endParaRPr>
          </a:p>
          <a:p>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根据顶点</a:t>
            </a:r>
            <a:r>
              <a:rPr lang="zh-CN" altLang="en-US" sz="2800" dirty="0" smtClean="0">
                <a:solidFill>
                  <a:schemeClr val="accent2"/>
                </a:solidFill>
                <a:ea typeface="隶书" pitchFamily="49" charset="-122"/>
              </a:rPr>
              <a:t>名</a:t>
            </a:r>
            <a:r>
              <a:rPr lang="en-US" altLang="zh-CN" sz="2800" b="1" dirty="0" smtClean="0">
                <a:solidFill>
                  <a:srgbClr val="C00000"/>
                </a:solidFill>
                <a:ea typeface="隶书" pitchFamily="49" charset="-122"/>
              </a:rPr>
              <a:t>vertex</a:t>
            </a:r>
            <a:r>
              <a:rPr lang="zh-CN" altLang="en-US" sz="2800" dirty="0" smtClean="0">
                <a:solidFill>
                  <a:schemeClr val="accent2"/>
                </a:solidFill>
                <a:ea typeface="隶书" pitchFamily="49" charset="-122"/>
              </a:rPr>
              <a:t>查找</a:t>
            </a:r>
            <a:r>
              <a:rPr lang="zh-CN" altLang="en-US" sz="2800" dirty="0">
                <a:solidFill>
                  <a:schemeClr val="accent2"/>
                </a:solidFill>
                <a:ea typeface="隶书" pitchFamily="49" charset="-122"/>
              </a:rPr>
              <a:t>它在邻接表中位置</a:t>
            </a:r>
            <a:endParaRPr lang="zh-CN" altLang="en-US" sz="2800" dirty="0">
              <a:solidFill>
                <a:schemeClr val="tx2"/>
              </a:solidFill>
              <a:ea typeface="楷体_GB2312" pitchFamily="49" charset="-122"/>
            </a:endParaRPr>
          </a:p>
          <a:p>
            <a:r>
              <a:rPr lang="zh-CN" altLang="en-US" sz="2800" dirty="0">
                <a:solidFill>
                  <a:schemeClr val="tx2"/>
                </a:solidFill>
                <a:ea typeface="楷体_GB2312" pitchFamily="49" charset="-122"/>
              </a:rPr>
              <a:t>    </a:t>
            </a:r>
            <a:r>
              <a:rPr lang="en-US" altLang="zh-CN" sz="2800" b="1" dirty="0">
                <a:solidFill>
                  <a:srgbClr val="FF0000"/>
                </a:solidFill>
                <a:ea typeface="楷体_GB2312" pitchFamily="49" charset="-122"/>
              </a:rPr>
              <a:t>for</a:t>
            </a:r>
            <a:r>
              <a:rPr lang="en-US" altLang="zh-CN" sz="2800" dirty="0">
                <a:solidFill>
                  <a:srgbClr val="FF0000"/>
                </a:solidFill>
                <a:ea typeface="楷体_GB2312" pitchFamily="49" charset="-122"/>
              </a:rPr>
              <a:t> </a:t>
            </a:r>
            <a:r>
              <a:rPr lang="en-US" altLang="zh-CN" sz="2800" b="1" dirty="0" smtClean="0">
                <a:solidFill>
                  <a:srgbClr val="FF0000"/>
                </a:solidFill>
                <a:ea typeface="楷体_GB2312" pitchFamily="49" charset="-122"/>
              </a:rPr>
              <a:t>(</a:t>
            </a:r>
            <a:r>
              <a:rPr lang="en-US" altLang="zh-CN" sz="2800" b="1" dirty="0" err="1" smtClean="0">
                <a:solidFill>
                  <a:srgbClr val="FF0000"/>
                </a:solidFill>
                <a:ea typeface="楷体_GB2312" pitchFamily="49" charset="-122"/>
              </a:rPr>
              <a:t>int</a:t>
            </a:r>
            <a:r>
              <a:rPr lang="en-US" altLang="zh-CN" sz="2800" dirty="0" smtClean="0">
                <a:solidFill>
                  <a:srgbClr val="FF0000"/>
                </a:solidFill>
                <a:ea typeface="楷体_GB2312" pitchFamily="49" charset="-122"/>
              </a:rPr>
              <a:t> </a:t>
            </a:r>
            <a:r>
              <a:rPr lang="en-US" altLang="zh-CN" sz="2800" dirty="0" err="1" smtClean="0">
                <a:solidFill>
                  <a:srgbClr val="FF0000"/>
                </a:solidFill>
                <a:ea typeface="楷体_GB2312" pitchFamily="49" charset="-122"/>
              </a:rPr>
              <a:t>i</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0</a:t>
            </a:r>
            <a:r>
              <a:rPr lang="en-US" altLang="zh-CN" sz="2800" b="1" dirty="0">
                <a:solidFill>
                  <a:srgbClr val="FF0000"/>
                </a:solidFill>
                <a:ea typeface="楷体_GB2312" pitchFamily="49" charset="-122"/>
              </a:rPr>
              <a:t>;</a:t>
            </a:r>
            <a:r>
              <a:rPr lang="en-US" altLang="zh-CN" sz="2800" dirty="0">
                <a:solidFill>
                  <a:srgbClr val="FF0000"/>
                </a:solidFill>
                <a:ea typeface="楷体_GB2312" pitchFamily="49" charset="-122"/>
              </a:rPr>
              <a:t> </a:t>
            </a:r>
            <a:r>
              <a:rPr lang="en-US" altLang="zh-CN" sz="2800" dirty="0" err="1" smtClean="0">
                <a:solidFill>
                  <a:srgbClr val="FF0000"/>
                </a:solidFill>
                <a:ea typeface="楷体_GB2312" pitchFamily="49" charset="-122"/>
              </a:rPr>
              <a:t>i</a:t>
            </a:r>
            <a:r>
              <a:rPr lang="en-US" altLang="zh-CN" sz="2800" b="1" dirty="0" smtClean="0">
                <a:solidFill>
                  <a:srgbClr val="FF0000"/>
                </a:solidFill>
                <a:ea typeface="楷体_GB2312" pitchFamily="49" charset="-122"/>
              </a:rPr>
              <a:t>&lt;</a:t>
            </a:r>
            <a:r>
              <a:rPr lang="en-US" altLang="zh-CN" sz="2800" dirty="0" err="1" smtClean="0">
                <a:solidFill>
                  <a:srgbClr val="FF0000"/>
                </a:solidFill>
                <a:ea typeface="楷体_GB2312" pitchFamily="49" charset="-122"/>
              </a:rPr>
              <a:t>numberVertices</a:t>
            </a:r>
            <a:r>
              <a:rPr lang="en-US" altLang="zh-CN" sz="2800" b="1" dirty="0">
                <a:solidFill>
                  <a:srgbClr val="FF0000"/>
                </a:solidFill>
                <a:ea typeface="楷体_GB2312" pitchFamily="49" charset="-122"/>
              </a:rPr>
              <a:t>;</a:t>
            </a:r>
            <a:r>
              <a:rPr lang="en-US" altLang="zh-CN" sz="2800" dirty="0">
                <a:solidFill>
                  <a:srgbClr val="FF0000"/>
                </a:solidFill>
                <a:ea typeface="楷体_GB2312" pitchFamily="49" charset="-122"/>
              </a:rPr>
              <a:t> </a:t>
            </a:r>
            <a:r>
              <a:rPr lang="en-US" altLang="zh-CN" sz="2800" dirty="0" err="1">
                <a:solidFill>
                  <a:srgbClr val="FF0000"/>
                </a:solidFill>
                <a:ea typeface="楷体_GB2312" pitchFamily="49" charset="-122"/>
              </a:rPr>
              <a:t>i</a:t>
            </a:r>
            <a:r>
              <a:rPr lang="en-US" altLang="zh-CN" sz="2800" b="1" dirty="0" smtClean="0">
                <a:solidFill>
                  <a:srgbClr val="FF0000"/>
                </a:solidFill>
                <a:ea typeface="楷体_GB2312" pitchFamily="49" charset="-122"/>
              </a:rPr>
              <a:t>++)</a:t>
            </a:r>
            <a:endParaRPr lang="en-US" altLang="zh-CN" sz="2800" b="1" dirty="0">
              <a:solidFill>
                <a:srgbClr val="FF0000"/>
              </a:solidFill>
              <a:ea typeface="隶书" pitchFamily="49" charset="-122"/>
            </a:endParaRPr>
          </a:p>
          <a:p>
            <a:r>
              <a:rPr lang="en-US" altLang="zh-CN" sz="2800" dirty="0">
                <a:solidFill>
                  <a:srgbClr val="FF0000"/>
                </a:solidFill>
                <a:ea typeface="楷体_GB2312" pitchFamily="49" charset="-122"/>
              </a:rPr>
              <a:t>       </a:t>
            </a:r>
            <a:r>
              <a:rPr lang="en-US" altLang="zh-CN" sz="2800" b="1" dirty="0">
                <a:solidFill>
                  <a:srgbClr val="FF0000"/>
                </a:solidFill>
                <a:ea typeface="楷体_GB2312" pitchFamily="49" charset="-122"/>
              </a:rPr>
              <a:t>if</a:t>
            </a:r>
            <a:r>
              <a:rPr lang="en-US" altLang="zh-CN" sz="2800" dirty="0">
                <a:solidFill>
                  <a:srgbClr val="FF0000"/>
                </a:solidFill>
                <a:ea typeface="楷体_GB2312" pitchFamily="49" charset="-122"/>
              </a:rPr>
              <a:t> </a:t>
            </a:r>
            <a:r>
              <a:rPr lang="en-US" altLang="zh-CN" sz="2800" b="1" dirty="0" smtClean="0">
                <a:solidFill>
                  <a:srgbClr val="FF0000"/>
                </a:solidFill>
                <a:ea typeface="楷体_GB2312" pitchFamily="49" charset="-122"/>
              </a:rPr>
              <a:t>(</a:t>
            </a:r>
            <a:r>
              <a:rPr lang="en-US" altLang="zh-CN" sz="2800" dirty="0" err="1" smtClean="0">
                <a:solidFill>
                  <a:srgbClr val="FF0000"/>
                </a:solidFill>
                <a:ea typeface="楷体_GB2312" pitchFamily="49" charset="-122"/>
              </a:rPr>
              <a:t>NodeTable</a:t>
            </a:r>
            <a:r>
              <a:rPr lang="en-US" altLang="zh-CN" sz="2800" b="1" dirty="0" smtClean="0">
                <a:solidFill>
                  <a:srgbClr val="FF0000"/>
                </a:solidFill>
                <a:ea typeface="楷体_GB2312" pitchFamily="49" charset="-122"/>
              </a:rPr>
              <a:t>[</a:t>
            </a:r>
            <a:r>
              <a:rPr lang="en-US" altLang="zh-CN" sz="2800" dirty="0" err="1" smtClean="0">
                <a:solidFill>
                  <a:srgbClr val="FF0000"/>
                </a:solidFill>
                <a:ea typeface="楷体_GB2312" pitchFamily="49" charset="-122"/>
              </a:rPr>
              <a:t>i</a:t>
            </a:r>
            <a:r>
              <a:rPr lang="en-US" altLang="zh-CN" sz="2800" b="1" dirty="0">
                <a:solidFill>
                  <a:srgbClr val="FF0000"/>
                </a:solidFill>
                <a:ea typeface="楷体_GB2312" pitchFamily="49" charset="-122"/>
              </a:rPr>
              <a:t>].</a:t>
            </a:r>
            <a:r>
              <a:rPr lang="en-US" altLang="zh-CN" sz="2800" dirty="0" smtClean="0">
                <a:solidFill>
                  <a:srgbClr val="FF0000"/>
                </a:solidFill>
                <a:ea typeface="楷体_GB2312" pitchFamily="49" charset="-122"/>
              </a:rPr>
              <a:t>data</a:t>
            </a:r>
            <a:r>
              <a:rPr lang="en-US" altLang="zh-CN" sz="2800" b="1" i="1" dirty="0" smtClean="0">
                <a:solidFill>
                  <a:srgbClr val="FF0000"/>
                </a:solidFill>
                <a:ea typeface="楷体_GB2312" pitchFamily="49" charset="-122"/>
              </a:rPr>
              <a:t>==</a:t>
            </a:r>
            <a:r>
              <a:rPr lang="en-US" altLang="zh-CN" sz="2800" dirty="0" smtClean="0">
                <a:solidFill>
                  <a:srgbClr val="FF0000"/>
                </a:solidFill>
                <a:ea typeface="楷体_GB2312" pitchFamily="49" charset="-122"/>
              </a:rPr>
              <a:t>vertex</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 </a:t>
            </a:r>
            <a:endParaRPr lang="en-US" altLang="zh-CN" sz="2800" dirty="0">
              <a:solidFill>
                <a:srgbClr val="FF0000"/>
              </a:solidFill>
              <a:ea typeface="楷体_GB2312" pitchFamily="49" charset="-122"/>
            </a:endParaRPr>
          </a:p>
          <a:p>
            <a:r>
              <a:rPr lang="en-US" altLang="zh-CN" sz="2800" dirty="0">
                <a:solidFill>
                  <a:srgbClr val="FF0000"/>
                </a:solidFill>
                <a:ea typeface="楷体_GB2312" pitchFamily="49" charset="-122"/>
              </a:rPr>
              <a:t>           </a:t>
            </a:r>
            <a:r>
              <a:rPr lang="en-US" altLang="zh-CN" sz="2800" b="1" dirty="0">
                <a:solidFill>
                  <a:srgbClr val="FF0000"/>
                </a:solidFill>
                <a:ea typeface="楷体_GB2312" pitchFamily="49" charset="-122"/>
              </a:rPr>
              <a:t>return</a:t>
            </a:r>
            <a:r>
              <a:rPr lang="en-US" altLang="zh-CN" sz="2800" dirty="0">
                <a:solidFill>
                  <a:srgbClr val="FF0000"/>
                </a:solidFill>
                <a:ea typeface="楷体_GB2312" pitchFamily="49" charset="-122"/>
              </a:rPr>
              <a:t> </a:t>
            </a:r>
            <a:r>
              <a:rPr lang="en-US" altLang="zh-CN" sz="2800" dirty="0" err="1">
                <a:solidFill>
                  <a:srgbClr val="FF0000"/>
                </a:solidFill>
                <a:ea typeface="楷体_GB2312" pitchFamily="49" charset="-122"/>
              </a:rPr>
              <a:t>i</a:t>
            </a:r>
            <a:r>
              <a:rPr lang="en-US" altLang="zh-CN" sz="2800" b="1" dirty="0">
                <a:solidFill>
                  <a:srgbClr val="FF0000"/>
                </a:solidFill>
                <a:ea typeface="楷体_GB2312" pitchFamily="49" charset="-122"/>
              </a:rPr>
              <a:t>;</a:t>
            </a:r>
          </a:p>
          <a:p>
            <a:r>
              <a:rPr lang="en-US" altLang="zh-CN" sz="2800" b="1" dirty="0">
                <a:solidFill>
                  <a:srgbClr val="FF0000"/>
                </a:solidFill>
                <a:ea typeface="楷体_GB2312" pitchFamily="49" charset="-122"/>
              </a:rPr>
              <a:t>    return</a:t>
            </a:r>
            <a:r>
              <a:rPr lang="en-US" altLang="zh-CN" sz="2800" dirty="0">
                <a:solidFill>
                  <a:srgbClr val="FF0000"/>
                </a:solidFill>
                <a:ea typeface="楷体_GB2312" pitchFamily="49" charset="-122"/>
              </a:rPr>
              <a:t> -1</a:t>
            </a:r>
            <a:r>
              <a:rPr lang="en-US" altLang="zh-CN" sz="2800" b="1" dirty="0">
                <a:solidFill>
                  <a:srgbClr val="FF0000"/>
                </a:solidFill>
                <a:ea typeface="楷体_GB2312" pitchFamily="49" charset="-122"/>
              </a:rPr>
              <a:t>;</a:t>
            </a:r>
            <a:endParaRPr lang="en-US" altLang="zh-CN" sz="2800" dirty="0">
              <a:solidFill>
                <a:srgbClr val="FF0000"/>
              </a:solidFill>
              <a:ea typeface="楷体_GB2312" pitchFamily="49" charset="-122"/>
            </a:endParaRPr>
          </a:p>
          <a:p>
            <a:r>
              <a:rPr lang="en-US" altLang="zh-CN" sz="2800" b="1" dirty="0">
                <a:solidFill>
                  <a:srgbClr val="FF0000"/>
                </a:solidFill>
                <a:ea typeface="楷体_GB2312" pitchFamily="49" charset="-122"/>
              </a:rPr>
              <a:t>}</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4386">
                                            <p:txEl>
                                              <p:pRg st="1" end="1"/>
                                            </p:txEl>
                                          </p:spTgt>
                                        </p:tgtEl>
                                        <p:attrNameLst>
                                          <p:attrName>style.visibility</p:attrName>
                                        </p:attrNameLst>
                                      </p:cBhvr>
                                      <p:to>
                                        <p:strVal val="visible"/>
                                      </p:to>
                                    </p:set>
                                    <p:animEffect transition="in" filter="checkerboard(across)">
                                      <p:cBhvr>
                                        <p:cTn id="7" dur="500"/>
                                        <p:tgtEl>
                                          <p:spTgt spid="14438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4386">
                                            <p:txEl>
                                              <p:pRg st="2" end="2"/>
                                            </p:txEl>
                                          </p:spTgt>
                                        </p:tgtEl>
                                        <p:attrNameLst>
                                          <p:attrName>style.visibility</p:attrName>
                                        </p:attrNameLst>
                                      </p:cBhvr>
                                      <p:to>
                                        <p:strVal val="visible"/>
                                      </p:to>
                                    </p:set>
                                    <p:animEffect transition="in" filter="checkerboard(across)">
                                      <p:cBhvr>
                                        <p:cTn id="10" dur="500"/>
                                        <p:tgtEl>
                                          <p:spTgt spid="144386">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4386">
                                            <p:txEl>
                                              <p:pRg st="3" end="3"/>
                                            </p:txEl>
                                          </p:spTgt>
                                        </p:tgtEl>
                                        <p:attrNameLst>
                                          <p:attrName>style.visibility</p:attrName>
                                        </p:attrNameLst>
                                      </p:cBhvr>
                                      <p:to>
                                        <p:strVal val="visible"/>
                                      </p:to>
                                    </p:set>
                                    <p:animEffect transition="in" filter="checkerboard(across)">
                                      <p:cBhvr>
                                        <p:cTn id="13" dur="500"/>
                                        <p:tgtEl>
                                          <p:spTgt spid="144386">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4386">
                                            <p:txEl>
                                              <p:pRg st="4" end="4"/>
                                            </p:txEl>
                                          </p:spTgt>
                                        </p:tgtEl>
                                        <p:attrNameLst>
                                          <p:attrName>style.visibility</p:attrName>
                                        </p:attrNameLst>
                                      </p:cBhvr>
                                      <p:to>
                                        <p:strVal val="visible"/>
                                      </p:to>
                                    </p:set>
                                    <p:animEffect transition="in" filter="checkerboard(across)">
                                      <p:cBhvr>
                                        <p:cTn id="16" dur="500"/>
                                        <p:tgtEl>
                                          <p:spTgt spid="144386">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4386">
                                            <p:txEl>
                                              <p:pRg st="5" end="5"/>
                                            </p:txEl>
                                          </p:spTgt>
                                        </p:tgtEl>
                                        <p:attrNameLst>
                                          <p:attrName>style.visibility</p:attrName>
                                        </p:attrNameLst>
                                      </p:cBhvr>
                                      <p:to>
                                        <p:strVal val="visible"/>
                                      </p:to>
                                    </p:set>
                                    <p:animEffect transition="in" filter="checkerboard(across)">
                                      <p:cBhvr>
                                        <p:cTn id="19" dur="500"/>
                                        <p:tgtEl>
                                          <p:spTgt spid="14438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4386">
                                            <p:txEl>
                                              <p:pRg st="6" end="6"/>
                                            </p:txEl>
                                          </p:spTgt>
                                        </p:tgtEl>
                                        <p:attrNameLst>
                                          <p:attrName>style.visibility</p:attrName>
                                        </p:attrNameLst>
                                      </p:cBhvr>
                                      <p:to>
                                        <p:strVal val="visible"/>
                                      </p:to>
                                    </p:set>
                                    <p:animEffect transition="in" filter="checkerboard(across)">
                                      <p:cBhvr>
                                        <p:cTn id="22" dur="500"/>
                                        <p:tgtEl>
                                          <p:spTgt spid="144386">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4386">
                                            <p:txEl>
                                              <p:pRg st="7" end="7"/>
                                            </p:txEl>
                                          </p:spTgt>
                                        </p:tgtEl>
                                        <p:attrNameLst>
                                          <p:attrName>style.visibility</p:attrName>
                                        </p:attrNameLst>
                                      </p:cBhvr>
                                      <p:to>
                                        <p:strVal val="visible"/>
                                      </p:to>
                                    </p:set>
                                    <p:animEffect transition="in" filter="checkerboard(across)">
                                      <p:cBhvr>
                                        <p:cTn id="25" dur="500"/>
                                        <p:tgtEl>
                                          <p:spTgt spid="144386">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4386">
                                            <p:txEl>
                                              <p:pRg st="8" end="8"/>
                                            </p:txEl>
                                          </p:spTgt>
                                        </p:tgtEl>
                                        <p:attrNameLst>
                                          <p:attrName>style.visibility</p:attrName>
                                        </p:attrNameLst>
                                      </p:cBhvr>
                                      <p:to>
                                        <p:strVal val="visible"/>
                                      </p:to>
                                    </p:set>
                                    <p:animEffect transition="in" filter="checkerboard(across)">
                                      <p:cBhvr>
                                        <p:cTn id="28" dur="500"/>
                                        <p:tgtEl>
                                          <p:spTgt spid="1443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533400" y="890588"/>
            <a:ext cx="8261350" cy="4362450"/>
          </a:xfrm>
          <a:prstGeom prst="rect">
            <a:avLst/>
          </a:prstGeom>
          <a:noFill/>
          <a:ln w="9525">
            <a:noFill/>
            <a:miter lim="800000"/>
            <a:headEnd/>
            <a:tailEnd/>
          </a:ln>
        </p:spPr>
        <p:txBody>
          <a:bodyPr>
            <a:spAutoFit/>
          </a:bodyPr>
          <a:lstStyle/>
          <a:p>
            <a:r>
              <a:rPr lang="en-US" altLang="zh-CN" sz="2800" b="1" dirty="0">
                <a:solidFill>
                  <a:srgbClr val="FF0000"/>
                </a:solidFill>
                <a:ea typeface="楷体_GB2312" pitchFamily="49" charset="-122"/>
              </a:rPr>
              <a:t>template &lt;class Type&gt; </a:t>
            </a:r>
            <a:r>
              <a:rPr lang="en-US" altLang="zh-CN" sz="2800" b="1" dirty="0" err="1">
                <a:solidFill>
                  <a:srgbClr val="FF0000"/>
                </a:solidFill>
                <a:ea typeface="楷体_GB2312" pitchFamily="49" charset="-122"/>
              </a:rPr>
              <a:t>int</a:t>
            </a:r>
            <a:r>
              <a:rPr lang="en-US" altLang="zh-CN" sz="2800" dirty="0">
                <a:solidFill>
                  <a:srgbClr val="FF0000"/>
                </a:solidFill>
                <a:ea typeface="楷体_GB2312" pitchFamily="49" charset="-122"/>
              </a:rPr>
              <a:t> Graph </a:t>
            </a:r>
            <a:r>
              <a:rPr lang="en-US" altLang="zh-CN" sz="2800" b="1" dirty="0">
                <a:solidFill>
                  <a:srgbClr val="FF0000"/>
                </a:solidFill>
                <a:ea typeface="楷体_GB2312" pitchFamily="49" charset="-122"/>
              </a:rPr>
              <a:t>&lt;Type&gt; ::</a:t>
            </a:r>
          </a:p>
          <a:p>
            <a:r>
              <a:rPr lang="en-US" altLang="zh-CN" sz="2800" dirty="0" err="1" smtClean="0">
                <a:solidFill>
                  <a:srgbClr val="FF0000"/>
                </a:solidFill>
                <a:ea typeface="楷体_GB2312" pitchFamily="49" charset="-122"/>
              </a:rPr>
              <a:t>GetFirstNeighbor</a:t>
            </a:r>
            <a:r>
              <a:rPr lang="en-US" altLang="zh-CN" sz="2800" b="1" dirty="0" smtClean="0">
                <a:solidFill>
                  <a:srgbClr val="FF0000"/>
                </a:solidFill>
                <a:ea typeface="楷体_GB2312" pitchFamily="49" charset="-122"/>
              </a:rPr>
              <a:t>(</a:t>
            </a:r>
            <a:r>
              <a:rPr lang="en-US" altLang="zh-CN" sz="2800" b="1" dirty="0" err="1" smtClean="0">
                <a:solidFill>
                  <a:srgbClr val="FF0000"/>
                </a:solidFill>
                <a:ea typeface="楷体_GB2312" pitchFamily="49" charset="-122"/>
              </a:rPr>
              <a:t>int</a:t>
            </a:r>
            <a:r>
              <a:rPr lang="en-US" altLang="zh-CN" sz="2800" b="1" dirty="0" smtClean="0">
                <a:solidFill>
                  <a:srgbClr val="FF0000"/>
                </a:solidFill>
                <a:ea typeface="楷体_GB2312" pitchFamily="49" charset="-122"/>
              </a:rPr>
              <a:t> </a:t>
            </a:r>
            <a:r>
              <a:rPr lang="en-US" altLang="zh-CN" sz="2800" dirty="0" smtClean="0">
                <a:solidFill>
                  <a:srgbClr val="FF0000"/>
                </a:solidFill>
                <a:ea typeface="楷体_GB2312" pitchFamily="49" charset="-122"/>
              </a:rPr>
              <a:t>v</a:t>
            </a:r>
            <a:r>
              <a:rPr lang="en-US" altLang="zh-CN" sz="2800" b="1" dirty="0" smtClean="0">
                <a:solidFill>
                  <a:srgbClr val="FF0000"/>
                </a:solidFill>
                <a:ea typeface="楷体_GB2312" pitchFamily="49" charset="-122"/>
              </a:rPr>
              <a:t>) </a:t>
            </a:r>
            <a:r>
              <a:rPr lang="en-US" altLang="zh-CN" sz="2800" b="1" dirty="0">
                <a:solidFill>
                  <a:srgbClr val="FF0000"/>
                </a:solidFill>
                <a:ea typeface="楷体_GB2312" pitchFamily="49" charset="-122"/>
              </a:rPr>
              <a:t>{</a:t>
            </a:r>
          </a:p>
          <a:p>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查找</a:t>
            </a:r>
            <a:r>
              <a:rPr lang="zh-CN" altLang="en-US" sz="2800" dirty="0" smtClean="0">
                <a:solidFill>
                  <a:schemeClr val="accent2"/>
                </a:solidFill>
                <a:ea typeface="隶书" pitchFamily="49" charset="-122"/>
              </a:rPr>
              <a:t>顶点</a:t>
            </a:r>
            <a:r>
              <a:rPr lang="en-US" altLang="zh-CN" sz="2800" b="1" dirty="0" smtClean="0">
                <a:solidFill>
                  <a:srgbClr val="C00000"/>
                </a:solidFill>
                <a:ea typeface="隶书" pitchFamily="49" charset="-122"/>
              </a:rPr>
              <a:t>v</a:t>
            </a:r>
            <a:r>
              <a:rPr lang="zh-CN" altLang="en-US" sz="2800" dirty="0" smtClean="0">
                <a:solidFill>
                  <a:schemeClr val="accent2"/>
                </a:solidFill>
                <a:ea typeface="隶书" pitchFamily="49" charset="-122"/>
              </a:rPr>
              <a:t>第一</a:t>
            </a:r>
            <a:r>
              <a:rPr lang="zh-CN" altLang="en-US" sz="2800" dirty="0">
                <a:solidFill>
                  <a:schemeClr val="accent2"/>
                </a:solidFill>
                <a:ea typeface="隶书" pitchFamily="49" charset="-122"/>
              </a:rPr>
              <a:t>个邻接顶点在邻接表中位置</a:t>
            </a:r>
          </a:p>
          <a:p>
            <a:r>
              <a:rPr lang="zh-CN" altLang="en-US" sz="2800" b="1" dirty="0">
                <a:solidFill>
                  <a:srgbClr val="FF0000"/>
                </a:solidFill>
                <a:ea typeface="楷体_GB2312" pitchFamily="49" charset="-122"/>
              </a:rPr>
              <a:t>    </a:t>
            </a:r>
            <a:r>
              <a:rPr lang="en-US" altLang="zh-CN" sz="2800" b="1" dirty="0">
                <a:solidFill>
                  <a:srgbClr val="FF0000"/>
                </a:solidFill>
                <a:ea typeface="楷体_GB2312" pitchFamily="49" charset="-122"/>
              </a:rPr>
              <a:t>if</a:t>
            </a:r>
            <a:r>
              <a:rPr lang="en-US" altLang="zh-CN" sz="2800" dirty="0">
                <a:solidFill>
                  <a:srgbClr val="FF0000"/>
                </a:solidFill>
                <a:ea typeface="楷体_GB2312" pitchFamily="49" charset="-122"/>
              </a:rPr>
              <a:t> </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v</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-1</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 </a:t>
            </a:r>
            <a:r>
              <a:rPr lang="en-US" altLang="zh-CN" sz="2800" b="1" dirty="0">
                <a:solidFill>
                  <a:srgbClr val="FF0000"/>
                </a:solidFill>
                <a:ea typeface="楷体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若顶点存在</a:t>
            </a:r>
            <a:endParaRPr lang="zh-CN" altLang="en-US" sz="2800" b="1" dirty="0">
              <a:solidFill>
                <a:srgbClr val="CC3300"/>
              </a:solidFill>
              <a:ea typeface="楷体_GB2312" pitchFamily="49" charset="-122"/>
            </a:endParaRPr>
          </a:p>
          <a:p>
            <a:r>
              <a:rPr lang="zh-CN" altLang="en-US" sz="2800" dirty="0">
                <a:solidFill>
                  <a:srgbClr val="CC3300"/>
                </a:solidFill>
                <a:ea typeface="楷体_GB2312" pitchFamily="49" charset="-122"/>
              </a:rPr>
              <a:t>        </a:t>
            </a:r>
            <a:r>
              <a:rPr lang="en-US" altLang="zh-CN" sz="2800" dirty="0">
                <a:solidFill>
                  <a:srgbClr val="FF0000"/>
                </a:solidFill>
                <a:ea typeface="楷体_GB2312" pitchFamily="49" charset="-122"/>
              </a:rPr>
              <a:t>Edge </a:t>
            </a:r>
            <a:r>
              <a:rPr lang="en-US" altLang="zh-CN" sz="2800" b="1" dirty="0">
                <a:solidFill>
                  <a:srgbClr val="FF0000"/>
                </a:solidFill>
                <a:ea typeface="楷体_GB2312" pitchFamily="49" charset="-122"/>
              </a:rPr>
              <a:t>*</a:t>
            </a:r>
            <a:r>
              <a:rPr lang="en-US" altLang="zh-CN" sz="2800" dirty="0" smtClean="0">
                <a:solidFill>
                  <a:srgbClr val="FF0000"/>
                </a:solidFill>
                <a:ea typeface="楷体_GB2312" pitchFamily="49" charset="-122"/>
              </a:rPr>
              <a:t>p</a:t>
            </a:r>
            <a:r>
              <a:rPr lang="en-US" altLang="zh-CN" sz="2800" b="1" dirty="0" smtClean="0">
                <a:solidFill>
                  <a:srgbClr val="FF0000"/>
                </a:solidFill>
                <a:ea typeface="楷体_GB2312" pitchFamily="49" charset="-122"/>
              </a:rPr>
              <a:t>=</a:t>
            </a:r>
            <a:r>
              <a:rPr lang="en-US" altLang="zh-CN" sz="2800" dirty="0" err="1" smtClean="0">
                <a:solidFill>
                  <a:srgbClr val="FF0000"/>
                </a:solidFill>
                <a:ea typeface="楷体_GB2312" pitchFamily="49" charset="-122"/>
              </a:rPr>
              <a:t>NodeTable</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v</a:t>
            </a:r>
            <a:r>
              <a:rPr lang="en-US" altLang="zh-CN" sz="2800" b="1" dirty="0">
                <a:solidFill>
                  <a:srgbClr val="FF0000"/>
                </a:solidFill>
                <a:ea typeface="楷体_GB2312" pitchFamily="49" charset="-122"/>
              </a:rPr>
              <a:t>].</a:t>
            </a:r>
            <a:r>
              <a:rPr lang="en-US" altLang="zh-CN" sz="2800" dirty="0" err="1">
                <a:solidFill>
                  <a:srgbClr val="FF0000"/>
                </a:solidFill>
                <a:ea typeface="楷体_GB2312" pitchFamily="49" charset="-122"/>
              </a:rPr>
              <a:t>adj</a:t>
            </a:r>
            <a:r>
              <a:rPr lang="en-US" altLang="zh-CN" sz="2800" b="1" dirty="0">
                <a:solidFill>
                  <a:srgbClr val="FF0000"/>
                </a:solidFill>
                <a:ea typeface="楷体_GB2312" pitchFamily="49" charset="-122"/>
              </a:rPr>
              <a:t>;</a:t>
            </a:r>
          </a:p>
          <a:p>
            <a:r>
              <a:rPr lang="en-US" altLang="zh-CN" sz="2800" b="1" dirty="0">
                <a:solidFill>
                  <a:srgbClr val="FF0000"/>
                </a:solidFill>
                <a:ea typeface="楷体_GB2312" pitchFamily="49" charset="-122"/>
              </a:rPr>
              <a:t>        if </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p</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NULL</a:t>
            </a:r>
            <a:r>
              <a:rPr lang="en-US" altLang="zh-CN" sz="2800" b="1" dirty="0" smtClean="0">
                <a:solidFill>
                  <a:srgbClr val="FF0000"/>
                </a:solidFill>
                <a:ea typeface="楷体_GB2312" pitchFamily="49" charset="-122"/>
              </a:rPr>
              <a:t>)</a:t>
            </a:r>
            <a:r>
              <a:rPr lang="en-US" altLang="zh-CN" sz="2800" dirty="0" smtClean="0">
                <a:solidFill>
                  <a:srgbClr val="FF0000"/>
                </a:solidFill>
                <a:ea typeface="楷体_GB2312" pitchFamily="49" charset="-122"/>
              </a:rPr>
              <a:t>  </a:t>
            </a:r>
            <a:r>
              <a:rPr lang="en-US" altLang="zh-CN" sz="2800" b="1" dirty="0" smtClean="0">
                <a:solidFill>
                  <a:srgbClr val="FF0000"/>
                </a:solidFill>
                <a:ea typeface="楷体_GB2312" pitchFamily="49" charset="-122"/>
              </a:rPr>
              <a:t>return</a:t>
            </a:r>
            <a:r>
              <a:rPr lang="en-US" altLang="zh-CN" sz="2800" dirty="0" smtClean="0">
                <a:solidFill>
                  <a:srgbClr val="FF0000"/>
                </a:solidFill>
                <a:ea typeface="楷体_GB2312" pitchFamily="49" charset="-122"/>
              </a:rPr>
              <a:t> </a:t>
            </a:r>
            <a:r>
              <a:rPr lang="en-US" altLang="zh-CN" sz="2800" dirty="0">
                <a:solidFill>
                  <a:srgbClr val="FF0000"/>
                </a:solidFill>
                <a:ea typeface="楷体_GB2312" pitchFamily="49" charset="-122"/>
              </a:rPr>
              <a:t>p</a:t>
            </a:r>
            <a:r>
              <a:rPr lang="en-US" altLang="zh-CN" sz="2800" b="1" dirty="0">
                <a:solidFill>
                  <a:srgbClr val="FF0000"/>
                </a:solidFill>
                <a:ea typeface="楷体_GB2312" pitchFamily="49" charset="-122"/>
              </a:rPr>
              <a:t>-&gt;</a:t>
            </a:r>
            <a:r>
              <a:rPr lang="en-US" altLang="zh-CN" sz="2800" dirty="0" err="1">
                <a:solidFill>
                  <a:srgbClr val="FF0000"/>
                </a:solidFill>
                <a:ea typeface="楷体_GB2312" pitchFamily="49" charset="-122"/>
              </a:rPr>
              <a:t>dest</a:t>
            </a:r>
            <a:r>
              <a:rPr lang="en-US" altLang="zh-CN" sz="2800" b="1" dirty="0">
                <a:solidFill>
                  <a:srgbClr val="FF0000"/>
                </a:solidFill>
                <a:ea typeface="楷体_GB2312" pitchFamily="49" charset="-122"/>
              </a:rPr>
              <a:t>;  </a:t>
            </a:r>
          </a:p>
          <a:p>
            <a:r>
              <a:rPr lang="en-US" altLang="zh-CN" sz="2800" b="1" dirty="0">
                <a:solidFill>
                  <a:srgbClr val="FF0000"/>
                </a:solidFill>
                <a:ea typeface="楷体_GB2312" pitchFamily="49" charset="-122"/>
              </a:rPr>
              <a:t>    }</a:t>
            </a:r>
            <a:r>
              <a:rPr lang="en-US" altLang="zh-CN" sz="2800" dirty="0">
                <a:solidFill>
                  <a:srgbClr val="FF0000"/>
                </a:solidFill>
                <a:ea typeface="楷体_GB2312" pitchFamily="49" charset="-122"/>
              </a:rPr>
              <a:t> </a:t>
            </a:r>
          </a:p>
          <a:p>
            <a:r>
              <a:rPr lang="en-US" altLang="zh-CN" sz="2800" b="1" dirty="0">
                <a:solidFill>
                  <a:srgbClr val="FF0000"/>
                </a:solidFill>
                <a:ea typeface="楷体_GB2312" pitchFamily="49" charset="-122"/>
              </a:rPr>
              <a:t>    return</a:t>
            </a:r>
            <a:r>
              <a:rPr lang="en-US" altLang="zh-CN" sz="2800" dirty="0">
                <a:solidFill>
                  <a:srgbClr val="FF0000"/>
                </a:solidFill>
                <a:ea typeface="楷体_GB2312" pitchFamily="49" charset="-122"/>
              </a:rPr>
              <a:t> -1</a:t>
            </a:r>
            <a:r>
              <a:rPr lang="en-US" altLang="zh-CN" sz="2800" b="1" dirty="0">
                <a:solidFill>
                  <a:srgbClr val="FF0000"/>
                </a:solidFill>
                <a:ea typeface="楷体_GB2312"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若顶点不存在</a:t>
            </a:r>
            <a:endParaRPr lang="zh-CN" altLang="en-US" sz="2800" b="1" dirty="0">
              <a:solidFill>
                <a:srgbClr val="CC3300"/>
              </a:solidFill>
              <a:ea typeface="楷体_GB2312" pitchFamily="49" charset="-122"/>
            </a:endParaRPr>
          </a:p>
          <a:p>
            <a:r>
              <a:rPr lang="en-US" altLang="zh-CN" sz="2800" b="1" dirty="0">
                <a:solidFill>
                  <a:srgbClr val="FF0000"/>
                </a:solidFill>
                <a:ea typeface="楷体_GB2312" pitchFamily="49" charset="-122"/>
              </a:rPr>
              <a:t>}</a:t>
            </a:r>
          </a:p>
          <a:p>
            <a:endParaRPr lang="en-US" altLang="zh-CN" sz="2800" b="1"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56</a:t>
            </a:fld>
            <a:endParaRPr lang="en-US" altLang="zh-CN"/>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25450" y="614363"/>
            <a:ext cx="8489950" cy="5643562"/>
          </a:xfrm>
          <a:prstGeom prst="rect">
            <a:avLst/>
          </a:prstGeom>
          <a:noFill/>
          <a:ln w="9525">
            <a:noFill/>
            <a:miter lim="800000"/>
            <a:headEnd/>
            <a:tailEnd/>
          </a:ln>
        </p:spPr>
        <p:txBody>
          <a:bodyPr>
            <a:spAutoFit/>
          </a:bodyPr>
          <a:lstStyle/>
          <a:p>
            <a:r>
              <a:rPr lang="en-US" altLang="zh-CN" sz="2800" b="1" dirty="0">
                <a:solidFill>
                  <a:srgbClr val="FF0000"/>
                </a:solidFill>
              </a:rPr>
              <a:t>template &lt;class Type&gt; </a:t>
            </a:r>
            <a:r>
              <a:rPr lang="en-US" altLang="zh-CN" sz="2800" b="1" dirty="0" err="1">
                <a:solidFill>
                  <a:srgbClr val="FF0000"/>
                </a:solidFill>
              </a:rPr>
              <a:t>int</a:t>
            </a:r>
            <a:r>
              <a:rPr lang="en-US" altLang="zh-CN" sz="2800" dirty="0">
                <a:solidFill>
                  <a:srgbClr val="FF0000"/>
                </a:solidFill>
              </a:rPr>
              <a:t> Graph </a:t>
            </a:r>
            <a:r>
              <a:rPr lang="en-US" altLang="zh-CN" sz="2800" b="1" dirty="0">
                <a:solidFill>
                  <a:srgbClr val="FF0000"/>
                </a:solidFill>
              </a:rPr>
              <a:t>&lt;Type&gt; :: </a:t>
            </a:r>
          </a:p>
          <a:p>
            <a:r>
              <a:rPr lang="en-US" altLang="zh-CN" sz="2800" dirty="0" err="1" smtClean="0">
                <a:solidFill>
                  <a:srgbClr val="FF0000"/>
                </a:solidFill>
              </a:rPr>
              <a:t>GetNextNeighbor</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v</a:t>
            </a:r>
            <a:r>
              <a:rPr lang="en-US" altLang="zh-CN" sz="2800" b="1" dirty="0">
                <a:solidFill>
                  <a:srgbClr val="FF0000"/>
                </a:solidFill>
              </a:rPr>
              <a:t>,</a:t>
            </a:r>
            <a:r>
              <a:rPr lang="en-US" altLang="zh-CN" sz="2800"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smtClean="0">
                <a:solidFill>
                  <a:srgbClr val="FF0000"/>
                </a:solidFill>
              </a:rPr>
              <a:t>w</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endParaRPr lang="en-US" altLang="zh-CN" sz="2800" dirty="0">
              <a:solidFill>
                <a:srgbClr val="FF0000"/>
              </a:solidFill>
            </a:endParaRPr>
          </a:p>
          <a:p>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查找</a:t>
            </a:r>
            <a:r>
              <a:rPr lang="zh-CN" altLang="en-US" sz="2800" dirty="0" smtClean="0">
                <a:solidFill>
                  <a:schemeClr val="accent2"/>
                </a:solidFill>
                <a:ea typeface="隶书" pitchFamily="49" charset="-122"/>
              </a:rPr>
              <a:t>顶点</a:t>
            </a:r>
            <a:r>
              <a:rPr lang="en-US" altLang="zh-CN" sz="2800" b="1" dirty="0" smtClean="0">
                <a:solidFill>
                  <a:srgbClr val="C00000"/>
                </a:solidFill>
                <a:ea typeface="隶书" pitchFamily="49" charset="-122"/>
              </a:rPr>
              <a:t>v</a:t>
            </a:r>
            <a:r>
              <a:rPr lang="zh-CN" altLang="en-US" sz="2800" dirty="0" smtClean="0">
                <a:solidFill>
                  <a:schemeClr val="accent2"/>
                </a:solidFill>
                <a:ea typeface="隶书" pitchFamily="49" charset="-122"/>
              </a:rPr>
              <a:t>在</a:t>
            </a:r>
            <a:r>
              <a:rPr lang="zh-CN" altLang="en-US" sz="2800" dirty="0">
                <a:solidFill>
                  <a:schemeClr val="accent2"/>
                </a:solidFill>
                <a:ea typeface="隶书" pitchFamily="49" charset="-122"/>
              </a:rPr>
              <a:t>邻接</a:t>
            </a:r>
            <a:r>
              <a:rPr lang="zh-CN" altLang="en-US" sz="2800" dirty="0" smtClean="0">
                <a:solidFill>
                  <a:schemeClr val="accent2"/>
                </a:solidFill>
                <a:ea typeface="隶书" pitchFamily="49" charset="-122"/>
              </a:rPr>
              <a:t>顶点</a:t>
            </a:r>
            <a:r>
              <a:rPr lang="en-US" altLang="zh-CN" sz="2800" b="1" dirty="0" smtClean="0">
                <a:solidFill>
                  <a:srgbClr val="C00000"/>
                </a:solidFill>
                <a:ea typeface="隶书" pitchFamily="49" charset="-122"/>
              </a:rPr>
              <a:t>w</a:t>
            </a:r>
            <a:r>
              <a:rPr lang="zh-CN" altLang="en-US" sz="2800" dirty="0" smtClean="0">
                <a:solidFill>
                  <a:schemeClr val="accent2"/>
                </a:solidFill>
                <a:ea typeface="隶书" pitchFamily="49" charset="-122"/>
              </a:rPr>
              <a:t>后</a:t>
            </a:r>
            <a:r>
              <a:rPr lang="zh-CN" altLang="en-US" sz="2800" dirty="0">
                <a:solidFill>
                  <a:schemeClr val="accent2"/>
                </a:solidFill>
                <a:ea typeface="隶书" pitchFamily="49" charset="-122"/>
              </a:rPr>
              <a:t>下一个邻接顶点</a:t>
            </a:r>
            <a:endParaRPr lang="zh-CN" altLang="en-US" sz="2800" b="1" dirty="0">
              <a:solidFill>
                <a:srgbClr val="CC3300"/>
              </a:solidFill>
            </a:endParaRPr>
          </a:p>
          <a:p>
            <a:r>
              <a:rPr lang="zh-CN" altLang="en-US" sz="2800" b="1" dirty="0">
                <a:solidFill>
                  <a:srgbClr val="CC3300"/>
                </a:solidFill>
              </a:rPr>
              <a:t>    </a:t>
            </a:r>
            <a:r>
              <a:rPr lang="en-US" altLang="zh-CN" sz="2800" b="1" dirty="0">
                <a:solidFill>
                  <a:srgbClr val="FF0000"/>
                </a:solidFill>
              </a:rPr>
              <a:t>if </a:t>
            </a:r>
            <a:r>
              <a:rPr lang="en-US" altLang="zh-CN" sz="2800" b="1" dirty="0" smtClean="0">
                <a:solidFill>
                  <a:srgbClr val="FF0000"/>
                </a:solidFill>
              </a:rPr>
              <a:t>(</a:t>
            </a:r>
            <a:r>
              <a:rPr lang="en-US" altLang="zh-CN" sz="2800" dirty="0" smtClean="0">
                <a:solidFill>
                  <a:srgbClr val="FF0000"/>
                </a:solidFill>
              </a:rPr>
              <a:t>v</a:t>
            </a:r>
            <a:r>
              <a:rPr lang="en-US" altLang="zh-CN" sz="2800" b="1" dirty="0" smtClean="0">
                <a:solidFill>
                  <a:srgbClr val="FF0000"/>
                </a:solidFill>
              </a:rPr>
              <a:t>!=</a:t>
            </a:r>
            <a:r>
              <a:rPr lang="en-US" altLang="zh-CN" sz="2800" dirty="0" smtClean="0">
                <a:solidFill>
                  <a:srgbClr val="FF0000"/>
                </a:solidFill>
              </a:rPr>
              <a:t>-1</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p>
          <a:p>
            <a:r>
              <a:rPr lang="en-US" altLang="zh-CN" sz="2800" dirty="0">
                <a:solidFill>
                  <a:srgbClr val="FF0000"/>
                </a:solidFill>
              </a:rPr>
              <a:t>       </a:t>
            </a:r>
            <a:r>
              <a:rPr lang="en-US" altLang="zh-CN" sz="2800" dirty="0">
                <a:solidFill>
                  <a:srgbClr val="FF0000"/>
                </a:solidFill>
                <a:ea typeface="隶书" pitchFamily="49" charset="-122"/>
              </a:rPr>
              <a:t>Edge</a:t>
            </a:r>
            <a:r>
              <a:rPr lang="en-US" altLang="zh-CN" sz="2800" b="1" dirty="0">
                <a:solidFill>
                  <a:srgbClr val="FF0000"/>
                </a:solidFill>
                <a:ea typeface="隶书" pitchFamily="49" charset="-122"/>
              </a:rPr>
              <a:t> *</a:t>
            </a:r>
            <a:r>
              <a:rPr lang="en-US" altLang="zh-CN" sz="2800" dirty="0" smtClean="0">
                <a:solidFill>
                  <a:srgbClr val="FF0000"/>
                </a:solidFill>
                <a:ea typeface="隶书" pitchFamily="49" charset="-122"/>
              </a:rPr>
              <a:t>p</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NodeTable</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v</a:t>
            </a:r>
            <a:r>
              <a:rPr lang="en-US" altLang="zh-CN" sz="2800" b="1" dirty="0">
                <a:solidFill>
                  <a:srgbClr val="FF0000"/>
                </a:solidFill>
                <a:ea typeface="隶书" pitchFamily="49" charset="-122"/>
              </a:rPr>
              <a:t>].</a:t>
            </a:r>
            <a:r>
              <a:rPr lang="en-US" altLang="zh-CN" sz="2800" dirty="0" err="1">
                <a:solidFill>
                  <a:srgbClr val="FF0000"/>
                </a:solidFill>
                <a:ea typeface="隶书" pitchFamily="49" charset="-122"/>
              </a:rPr>
              <a:t>adj</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p>
          <a:p>
            <a:r>
              <a:rPr lang="en-US" altLang="zh-CN" sz="2800" b="1" dirty="0">
                <a:solidFill>
                  <a:srgbClr val="FF0000"/>
                </a:solidFill>
                <a:ea typeface="隶书" pitchFamily="49" charset="-122"/>
              </a:rPr>
              <a:t>       while</a:t>
            </a:r>
            <a:r>
              <a:rPr lang="en-US" altLang="zh-CN" sz="2800" dirty="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NULL</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b="1" dirty="0">
                <a:solidFill>
                  <a:srgbClr val="FF0000"/>
                </a:solidFill>
                <a:ea typeface="隶书" pitchFamily="49" charset="-122"/>
              </a:rPr>
              <a:t>{</a:t>
            </a:r>
            <a:endParaRPr lang="en-US" altLang="zh-CN" sz="2800" dirty="0">
              <a:solidFill>
                <a:srgbClr val="FF0000"/>
              </a:solidFill>
              <a:ea typeface="隶书" pitchFamily="49" charset="-122"/>
            </a:endParaRPr>
          </a:p>
          <a:p>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if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p</a:t>
            </a:r>
            <a:r>
              <a:rPr lang="en-US" altLang="zh-CN" sz="2800" b="1" dirty="0" smtClean="0">
                <a:solidFill>
                  <a:srgbClr val="FF0000"/>
                </a:solidFill>
                <a:ea typeface="隶书" pitchFamily="49" charset="-122"/>
              </a:rPr>
              <a:t>-</a:t>
            </a:r>
            <a:r>
              <a:rPr lang="en-US" altLang="zh-CN" sz="2800" b="1" dirty="0">
                <a:solidFill>
                  <a:srgbClr val="FF0000"/>
                </a:solidFill>
                <a:ea typeface="隶书" pitchFamily="49" charset="-122"/>
              </a:rPr>
              <a:t>&gt;</a:t>
            </a:r>
            <a:r>
              <a:rPr lang="en-US" altLang="zh-CN" sz="2800" dirty="0" err="1" smtClean="0">
                <a:solidFill>
                  <a:srgbClr val="FF0000"/>
                </a:solidFill>
                <a:ea typeface="隶书" pitchFamily="49" charset="-122"/>
              </a:rPr>
              <a:t>dest</a:t>
            </a:r>
            <a:r>
              <a:rPr lang="en-US" altLang="zh-CN" sz="2800" b="1" i="1" dirty="0" smtClean="0">
                <a:solidFill>
                  <a:srgbClr val="FF0000"/>
                </a:solidFill>
                <a:ea typeface="隶书" pitchFamily="49" charset="-122"/>
              </a:rPr>
              <a:t>==</a:t>
            </a:r>
            <a:r>
              <a:rPr lang="en-US" altLang="zh-CN" sz="2800" dirty="0" smtClean="0">
                <a:solidFill>
                  <a:srgbClr val="FF0000"/>
                </a:solidFill>
                <a:ea typeface="隶书" pitchFamily="49" charset="-122"/>
              </a:rPr>
              <a:t>w </a:t>
            </a:r>
            <a:r>
              <a:rPr lang="en-US" altLang="zh-CN" sz="2800" b="1" dirty="0">
                <a:solidFill>
                  <a:srgbClr val="FF0000"/>
                </a:solidFill>
                <a:ea typeface="隶书" pitchFamily="49" charset="-122"/>
              </a:rPr>
              <a:t>&amp;&amp;</a:t>
            </a:r>
            <a:r>
              <a:rPr lang="en-US" altLang="zh-CN" sz="2800" dirty="0">
                <a:solidFill>
                  <a:srgbClr val="FF0000"/>
                </a:solidFill>
                <a:ea typeface="隶书" pitchFamily="49" charset="-122"/>
              </a:rPr>
              <a:t> p</a:t>
            </a:r>
            <a:r>
              <a:rPr lang="en-US" altLang="zh-CN" sz="2800" b="1" dirty="0">
                <a:solidFill>
                  <a:srgbClr val="FF0000"/>
                </a:solidFill>
                <a:ea typeface="隶书" pitchFamily="49" charset="-122"/>
              </a:rPr>
              <a:t>-&gt;</a:t>
            </a:r>
            <a:r>
              <a:rPr lang="en-US" altLang="zh-CN" sz="2800" dirty="0" smtClean="0">
                <a:solidFill>
                  <a:srgbClr val="FF0000"/>
                </a:solidFill>
                <a:ea typeface="隶书" pitchFamily="49" charset="-122"/>
              </a:rPr>
              <a:t>link</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NULL</a:t>
            </a:r>
            <a:r>
              <a:rPr lang="en-US" altLang="zh-CN" sz="2800" b="1" dirty="0" smtClean="0">
                <a:solidFill>
                  <a:srgbClr val="FF0000"/>
                </a:solidFill>
                <a:ea typeface="隶书" pitchFamily="49" charset="-122"/>
              </a:rPr>
              <a:t>)</a:t>
            </a:r>
            <a:endParaRPr lang="en-US" altLang="zh-CN" sz="2800" b="1" dirty="0">
              <a:solidFill>
                <a:srgbClr val="FF0000"/>
              </a:solidFill>
              <a:ea typeface="隶书" pitchFamily="49" charset="-122"/>
            </a:endParaRPr>
          </a:p>
          <a:p>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return</a:t>
            </a:r>
            <a:r>
              <a:rPr lang="en-US" altLang="zh-CN" sz="2800" dirty="0">
                <a:solidFill>
                  <a:srgbClr val="FF0000"/>
                </a:solidFill>
                <a:ea typeface="隶书" pitchFamily="49" charset="-122"/>
              </a:rPr>
              <a:t> p</a:t>
            </a:r>
            <a:r>
              <a:rPr lang="en-US" altLang="zh-CN" sz="2800" b="1" dirty="0">
                <a:solidFill>
                  <a:srgbClr val="FF0000"/>
                </a:solidFill>
                <a:ea typeface="隶书" pitchFamily="49" charset="-122"/>
              </a:rPr>
              <a:t>-&gt;</a:t>
            </a:r>
            <a:r>
              <a:rPr lang="en-US" altLang="zh-CN" sz="2800" dirty="0">
                <a:solidFill>
                  <a:srgbClr val="FF0000"/>
                </a:solidFill>
                <a:ea typeface="隶书" pitchFamily="49" charset="-122"/>
              </a:rPr>
              <a:t>link</a:t>
            </a:r>
            <a:r>
              <a:rPr lang="en-US" altLang="zh-CN" sz="2800" b="1" dirty="0">
                <a:solidFill>
                  <a:srgbClr val="FF0000"/>
                </a:solidFill>
                <a:ea typeface="隶书" pitchFamily="49" charset="-122"/>
              </a:rPr>
              <a:t>-&gt;</a:t>
            </a:r>
            <a:r>
              <a:rPr lang="en-US" altLang="zh-CN" sz="2800" dirty="0" err="1">
                <a:solidFill>
                  <a:srgbClr val="FF0000"/>
                </a:solidFill>
                <a:ea typeface="隶书" pitchFamily="49" charset="-122"/>
              </a:rPr>
              <a:t>dest</a:t>
            </a:r>
            <a:r>
              <a:rPr lang="en-US" altLang="zh-CN" sz="2800" b="1" dirty="0">
                <a:solidFill>
                  <a:srgbClr val="FF0000"/>
                </a:solidFill>
                <a:ea typeface="隶书" pitchFamily="49" charset="-122"/>
              </a:rPr>
              <a:t>;    </a:t>
            </a:r>
          </a:p>
          <a:p>
            <a:r>
              <a:rPr lang="en-US" altLang="zh-CN" sz="2800" b="1" dirty="0">
                <a:solidFill>
                  <a:schemeClr val="tx2"/>
                </a:solidFill>
                <a:ea typeface="隶书"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返回下一个邻接顶点在邻接表中位置</a:t>
            </a:r>
            <a:endParaRPr lang="zh-CN" altLang="en-US" sz="2800" dirty="0">
              <a:solidFill>
                <a:schemeClr val="tx2"/>
              </a:solidFill>
              <a:ea typeface="隶书" pitchFamily="49" charset="-122"/>
            </a:endParaRPr>
          </a:p>
          <a:p>
            <a:r>
              <a:rPr lang="zh-CN" altLang="en-US" sz="2800" dirty="0">
                <a:solidFill>
                  <a:schemeClr val="tx2"/>
                </a:solidFill>
                <a:ea typeface="隶书" pitchFamily="49" charset="-122"/>
              </a:rPr>
              <a:t>	</a:t>
            </a:r>
            <a:r>
              <a:rPr lang="en-US" altLang="zh-CN" sz="2800" b="1" dirty="0">
                <a:solidFill>
                  <a:srgbClr val="FF0000"/>
                </a:solidFill>
                <a:ea typeface="隶书" pitchFamily="49" charset="-122"/>
              </a:rPr>
              <a:t>else</a:t>
            </a:r>
            <a:r>
              <a:rPr lang="en-US" altLang="zh-CN" sz="2800" dirty="0">
                <a:solidFill>
                  <a:srgbClr val="FF0000"/>
                </a:solidFill>
                <a:ea typeface="隶书" pitchFamily="49" charset="-122"/>
              </a:rPr>
              <a:t> </a:t>
            </a:r>
            <a:r>
              <a:rPr lang="en-US" altLang="zh-CN" sz="2800" dirty="0" smtClean="0">
                <a:solidFill>
                  <a:srgbClr val="FF0000"/>
                </a:solidFill>
                <a:ea typeface="隶书" pitchFamily="49" charset="-122"/>
              </a:rPr>
              <a:t>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p</a:t>
            </a:r>
            <a:r>
              <a:rPr lang="en-US" altLang="zh-CN" sz="2800" b="1" dirty="0" smtClean="0">
                <a:solidFill>
                  <a:srgbClr val="FF0000"/>
                </a:solidFill>
                <a:ea typeface="隶书" pitchFamily="49" charset="-122"/>
              </a:rPr>
              <a:t>-</a:t>
            </a:r>
            <a:r>
              <a:rPr lang="en-US" altLang="zh-CN" sz="2800" b="1" dirty="0">
                <a:solidFill>
                  <a:srgbClr val="FF0000"/>
                </a:solidFill>
                <a:ea typeface="隶书" pitchFamily="49" charset="-122"/>
              </a:rPr>
              <a:t>&gt;</a:t>
            </a:r>
            <a:r>
              <a:rPr lang="en-US" altLang="zh-CN" sz="2800" dirty="0">
                <a:solidFill>
                  <a:srgbClr val="FF0000"/>
                </a:solidFill>
                <a:ea typeface="隶书" pitchFamily="49" charset="-122"/>
              </a:rPr>
              <a:t>link</a:t>
            </a:r>
            <a:r>
              <a:rPr lang="en-US" altLang="zh-CN" sz="2800" b="1" dirty="0">
                <a:solidFill>
                  <a:srgbClr val="FF0000"/>
                </a:solidFill>
                <a:ea typeface="隶书" pitchFamily="49" charset="-122"/>
              </a:rPr>
              <a:t>;   </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p>
          <a:p>
            <a:r>
              <a:rPr lang="en-US" altLang="zh-CN" sz="2800" b="1" dirty="0">
                <a:solidFill>
                  <a:srgbClr val="FF0000"/>
                </a:solidFill>
                <a:ea typeface="隶书" pitchFamily="49" charset="-122"/>
              </a:rPr>
              <a:t>    }</a:t>
            </a:r>
            <a:r>
              <a:rPr lang="en-US" altLang="zh-CN" sz="2800" dirty="0">
                <a:solidFill>
                  <a:srgbClr val="FF0000"/>
                </a:solidFill>
                <a:ea typeface="隶书" pitchFamily="49" charset="-122"/>
              </a:rPr>
              <a:t> </a:t>
            </a:r>
          </a:p>
          <a:p>
            <a:r>
              <a:rPr lang="en-US" altLang="zh-CN" sz="2800" b="1" dirty="0">
                <a:solidFill>
                  <a:srgbClr val="FF0000"/>
                </a:solidFill>
                <a:ea typeface="隶书" pitchFamily="49" charset="-122"/>
              </a:rPr>
              <a:t>   return</a:t>
            </a:r>
            <a:r>
              <a:rPr lang="en-US" altLang="zh-CN" sz="2800" dirty="0">
                <a:solidFill>
                  <a:srgbClr val="FF0000"/>
                </a:solidFill>
                <a:ea typeface="隶书" pitchFamily="49" charset="-122"/>
              </a:rPr>
              <a:t> -1</a:t>
            </a:r>
            <a:r>
              <a:rPr lang="en-US" altLang="zh-CN" sz="2800" b="1" dirty="0">
                <a:solidFill>
                  <a:srgbClr val="FF0000"/>
                </a:solidFill>
                <a:ea typeface="隶书"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没有查到下一个邻接顶点</a:t>
            </a:r>
            <a:endParaRPr lang="zh-CN" altLang="en-US" sz="2800" b="1" dirty="0">
              <a:ea typeface="隶书" pitchFamily="49" charset="-122"/>
            </a:endParaRPr>
          </a:p>
          <a:p>
            <a:r>
              <a:rPr lang="en-US" altLang="zh-CN" sz="2800" b="1" dirty="0">
                <a:solidFill>
                  <a:srgbClr val="FF0000"/>
                </a:solidFill>
                <a:ea typeface="隶书" pitchFamily="49" charset="-122"/>
              </a:rPr>
              <a:t>}</a:t>
            </a:r>
            <a:r>
              <a:rPr lang="en-US" altLang="zh-CN" sz="2800" dirty="0">
                <a:solidFill>
                  <a:srgbClr val="FF0000"/>
                </a:solidFill>
              </a:rPr>
              <a:t> </a:t>
            </a:r>
            <a:r>
              <a:rPr lang="en-US" altLang="zh-CN" sz="2800" dirty="0">
                <a:solidFill>
                  <a:schemeClr val="tx2"/>
                </a:solidFill>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57</a:t>
            </a:fld>
            <a:endParaRPr lang="en-US" altLang="zh-CN"/>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20650" y="112713"/>
            <a:ext cx="9023350" cy="579437"/>
          </a:xfrm>
          <a:prstGeom prst="rect">
            <a:avLst/>
          </a:prstGeom>
          <a:noFill/>
          <a:ln w="9525">
            <a:noFill/>
            <a:miter lim="800000"/>
            <a:headEnd/>
            <a:tailEnd/>
          </a:ln>
        </p:spPr>
        <p:txBody>
          <a:bodyPr>
            <a:spAutoFit/>
          </a:bodyPr>
          <a:lstStyle/>
          <a:p>
            <a:endParaRPr lang="zh-CN" altLang="zh-CN" sz="3200" b="1">
              <a:solidFill>
                <a:schemeClr val="tx2"/>
              </a:solidFill>
            </a:endParaRPr>
          </a:p>
        </p:txBody>
      </p:sp>
      <p:sp>
        <p:nvSpPr>
          <p:cNvPr id="146435" name="Rectangle 3"/>
          <p:cNvSpPr>
            <a:spLocks noChangeArrowheads="1"/>
          </p:cNvSpPr>
          <p:nvPr/>
        </p:nvSpPr>
        <p:spPr bwMode="auto">
          <a:xfrm>
            <a:off x="531813" y="849313"/>
            <a:ext cx="7753350" cy="4362450"/>
          </a:xfrm>
          <a:prstGeom prst="rect">
            <a:avLst/>
          </a:prstGeom>
          <a:noFill/>
          <a:ln w="9525">
            <a:noFill/>
            <a:miter lim="800000"/>
            <a:headEnd/>
            <a:tailEnd/>
          </a:ln>
        </p:spPr>
        <p:txBody>
          <a:bodyPr>
            <a:spAutoFit/>
          </a:bodyPr>
          <a:lstStyle/>
          <a:p>
            <a:pPr algn="just"/>
            <a:r>
              <a:rPr lang="en-US" altLang="zh-CN" sz="2800" b="1" dirty="0">
                <a:solidFill>
                  <a:srgbClr val="FF0000"/>
                </a:solidFill>
              </a:rPr>
              <a:t>template &lt;class Type&gt; float </a:t>
            </a:r>
            <a:r>
              <a:rPr lang="en-US" altLang="zh-CN" sz="2800" dirty="0">
                <a:solidFill>
                  <a:srgbClr val="FF0000"/>
                </a:solidFill>
              </a:rPr>
              <a:t>Graph </a:t>
            </a:r>
            <a:r>
              <a:rPr lang="en-US" altLang="zh-CN" sz="2800" b="1" dirty="0">
                <a:solidFill>
                  <a:srgbClr val="FF0000"/>
                </a:solidFill>
              </a:rPr>
              <a:t>&lt;Type&gt; :: </a:t>
            </a:r>
          </a:p>
          <a:p>
            <a:pPr algn="just"/>
            <a:r>
              <a:rPr lang="en-US" altLang="zh-CN" sz="2800" dirty="0" err="1" smtClean="0">
                <a:solidFill>
                  <a:srgbClr val="FF0000"/>
                </a:solidFill>
              </a:rPr>
              <a:t>GetWeight</a:t>
            </a:r>
            <a:r>
              <a:rPr lang="en-US" altLang="zh-CN" sz="2800" b="1" dirty="0" smtClean="0">
                <a:solidFill>
                  <a:srgbClr val="FF0000"/>
                </a:solidFill>
              </a:rPr>
              <a:t>(</a:t>
            </a:r>
            <a:r>
              <a:rPr lang="en-US" altLang="zh-CN" sz="2800" b="1" dirty="0" err="1" smtClean="0">
                <a:solidFill>
                  <a:srgbClr val="FF0000"/>
                </a:solidFill>
              </a:rPr>
              <a:t>int</a:t>
            </a:r>
            <a:r>
              <a:rPr lang="en-US" altLang="zh-CN" sz="2800" b="1" dirty="0" smtClean="0">
                <a:solidFill>
                  <a:srgbClr val="FF0000"/>
                </a:solidFill>
              </a:rPr>
              <a:t> </a:t>
            </a:r>
            <a:r>
              <a:rPr lang="en-US" altLang="zh-CN" sz="2800" dirty="0">
                <a:solidFill>
                  <a:srgbClr val="FF0000"/>
                </a:solidFill>
              </a:rPr>
              <a:t>u</a:t>
            </a:r>
            <a:r>
              <a:rPr lang="en-US" altLang="zh-CN" sz="2800" b="1"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a:solidFill>
                  <a:srgbClr val="FF0000"/>
                </a:solidFill>
              </a:rPr>
              <a:t>v</a:t>
            </a:r>
            <a:r>
              <a:rPr lang="en-US" altLang="zh-CN" sz="2800" b="1" dirty="0">
                <a:solidFill>
                  <a:srgbClr val="FF0000"/>
                </a:solidFill>
              </a:rPr>
              <a:t>) {</a:t>
            </a:r>
          </a:p>
          <a:p>
            <a:pPr algn="just"/>
            <a:r>
              <a:rPr lang="en-US" altLang="zh-CN" sz="2800" b="1" dirty="0">
                <a:solidFill>
                  <a:srgbClr val="FF0000"/>
                </a:solidFill>
              </a:rPr>
              <a:t>    if </a:t>
            </a:r>
            <a:r>
              <a:rPr lang="en-US" altLang="zh-CN" sz="2800" b="1" dirty="0" smtClean="0">
                <a:solidFill>
                  <a:srgbClr val="FF0000"/>
                </a:solidFill>
              </a:rPr>
              <a:t>(</a:t>
            </a:r>
            <a:r>
              <a:rPr lang="en-US" altLang="zh-CN" sz="2800" dirty="0" smtClean="0">
                <a:solidFill>
                  <a:srgbClr val="FF0000"/>
                </a:solidFill>
              </a:rPr>
              <a:t>u</a:t>
            </a:r>
            <a:r>
              <a:rPr lang="en-US" altLang="zh-CN" sz="2800" b="1" dirty="0" smtClean="0">
                <a:solidFill>
                  <a:srgbClr val="FF0000"/>
                </a:solidFill>
              </a:rPr>
              <a:t>!=</a:t>
            </a:r>
            <a:r>
              <a:rPr lang="en-US" altLang="zh-CN" sz="2800" dirty="0" smtClean="0">
                <a:solidFill>
                  <a:srgbClr val="FF0000"/>
                </a:solidFill>
                <a:ea typeface="黑体" pitchFamily="2" charset="-122"/>
              </a:rPr>
              <a:t>-</a:t>
            </a:r>
            <a:r>
              <a:rPr lang="en-US" altLang="zh-CN" sz="2800" dirty="0">
                <a:solidFill>
                  <a:srgbClr val="FF0000"/>
                </a:solidFill>
              </a:rPr>
              <a:t>1</a:t>
            </a:r>
            <a:r>
              <a:rPr lang="en-US" altLang="zh-CN" sz="2800" b="1" dirty="0">
                <a:solidFill>
                  <a:srgbClr val="FF0000"/>
                </a:solidFill>
              </a:rPr>
              <a:t> &amp;&amp; </a:t>
            </a:r>
            <a:r>
              <a:rPr lang="en-US" altLang="zh-CN" sz="2800" dirty="0" smtClean="0">
                <a:solidFill>
                  <a:srgbClr val="FF0000"/>
                </a:solidFill>
              </a:rPr>
              <a:t>v</a:t>
            </a:r>
            <a:r>
              <a:rPr lang="en-US" altLang="zh-CN" sz="2800" b="1" dirty="0" smtClean="0">
                <a:solidFill>
                  <a:srgbClr val="FF0000"/>
                </a:solidFill>
              </a:rPr>
              <a:t>!=</a:t>
            </a:r>
            <a:r>
              <a:rPr lang="en-US" altLang="zh-CN" sz="2800" dirty="0" smtClean="0">
                <a:solidFill>
                  <a:srgbClr val="FF0000"/>
                </a:solidFill>
                <a:ea typeface="黑体" pitchFamily="2" charset="-122"/>
              </a:rPr>
              <a:t>-</a:t>
            </a:r>
            <a:r>
              <a:rPr lang="en-US" altLang="zh-CN" sz="2800" dirty="0" smtClean="0">
                <a:solidFill>
                  <a:srgbClr val="FF0000"/>
                </a:solidFill>
              </a:rPr>
              <a:t>1</a:t>
            </a:r>
            <a:r>
              <a:rPr lang="en-US" altLang="zh-CN" sz="2800" b="1" dirty="0" smtClean="0">
                <a:solidFill>
                  <a:srgbClr val="FF0000"/>
                </a:solidFill>
              </a:rPr>
              <a:t>) </a:t>
            </a:r>
            <a:r>
              <a:rPr lang="en-US" altLang="zh-CN" sz="2800" b="1" dirty="0">
                <a:solidFill>
                  <a:srgbClr val="FF0000"/>
                </a:solidFill>
              </a:rPr>
              <a:t>{</a:t>
            </a:r>
          </a:p>
          <a:p>
            <a:pPr algn="just"/>
            <a:r>
              <a:rPr lang="en-US" altLang="zh-CN" sz="2800" b="1" dirty="0">
                <a:solidFill>
                  <a:srgbClr val="FF0000"/>
                </a:solidFill>
              </a:rPr>
              <a:t>        </a:t>
            </a:r>
            <a:r>
              <a:rPr lang="en-US" altLang="zh-CN" sz="2800" dirty="0">
                <a:solidFill>
                  <a:srgbClr val="FF0000"/>
                </a:solidFill>
              </a:rPr>
              <a:t>Edge </a:t>
            </a:r>
            <a:r>
              <a:rPr lang="en-US" altLang="zh-CN" sz="2800" b="1" dirty="0">
                <a:solidFill>
                  <a:srgbClr val="FF0000"/>
                </a:solidFill>
              </a:rPr>
              <a:t>&lt;Type&gt; *</a:t>
            </a:r>
            <a:r>
              <a:rPr lang="en-US" altLang="zh-CN" sz="2800" dirty="0" smtClean="0">
                <a:solidFill>
                  <a:srgbClr val="FF0000"/>
                </a:solidFill>
              </a:rPr>
              <a:t>p</a:t>
            </a:r>
            <a:r>
              <a:rPr lang="en-US" altLang="zh-CN" sz="2800" b="1" dirty="0" smtClean="0">
                <a:solidFill>
                  <a:srgbClr val="FF0000"/>
                </a:solidFill>
              </a:rPr>
              <a:t>=</a:t>
            </a:r>
            <a:r>
              <a:rPr lang="en-US" altLang="zh-CN" sz="2800" dirty="0" err="1" smtClean="0">
                <a:solidFill>
                  <a:srgbClr val="FF0000"/>
                </a:solidFill>
              </a:rPr>
              <a:t>NodeTable</a:t>
            </a:r>
            <a:r>
              <a:rPr lang="en-US" altLang="zh-CN" sz="2800" b="1" dirty="0" smtClean="0">
                <a:solidFill>
                  <a:srgbClr val="FF0000"/>
                </a:solidFill>
              </a:rPr>
              <a:t>[</a:t>
            </a:r>
            <a:r>
              <a:rPr lang="en-US" altLang="zh-CN" sz="2800" dirty="0" smtClean="0">
                <a:solidFill>
                  <a:srgbClr val="FF0000"/>
                </a:solidFill>
              </a:rPr>
              <a:t>u</a:t>
            </a:r>
            <a:r>
              <a:rPr lang="en-US" altLang="zh-CN" sz="2800" b="1" dirty="0">
                <a:solidFill>
                  <a:srgbClr val="FF0000"/>
                </a:solidFill>
              </a:rPr>
              <a:t>].</a:t>
            </a:r>
            <a:r>
              <a:rPr lang="en-US" altLang="zh-CN" sz="2800" dirty="0" err="1">
                <a:solidFill>
                  <a:srgbClr val="FF0000"/>
                </a:solidFill>
              </a:rPr>
              <a:t>adj</a:t>
            </a:r>
            <a:r>
              <a:rPr lang="en-US" altLang="zh-CN" sz="2800" b="1" dirty="0">
                <a:solidFill>
                  <a:srgbClr val="FF0000"/>
                </a:solidFill>
              </a:rPr>
              <a:t>;</a:t>
            </a:r>
          </a:p>
          <a:p>
            <a:pPr algn="just"/>
            <a:r>
              <a:rPr lang="en-US" altLang="zh-CN" sz="2800" b="1" dirty="0">
                <a:solidFill>
                  <a:srgbClr val="FF0000"/>
                </a:solidFill>
              </a:rPr>
              <a:t>        while </a:t>
            </a:r>
            <a:r>
              <a:rPr lang="en-US" altLang="zh-CN" sz="2800" b="1" dirty="0" smtClean="0">
                <a:solidFill>
                  <a:srgbClr val="FF0000"/>
                </a:solidFill>
              </a:rPr>
              <a:t>(</a:t>
            </a:r>
            <a:r>
              <a:rPr lang="en-US" altLang="zh-CN" sz="2800" dirty="0" smtClean="0">
                <a:solidFill>
                  <a:srgbClr val="FF0000"/>
                </a:solidFill>
              </a:rPr>
              <a:t>p</a:t>
            </a:r>
            <a:r>
              <a:rPr lang="en-US" altLang="zh-CN" sz="2800" b="1" dirty="0" smtClean="0">
                <a:solidFill>
                  <a:srgbClr val="FF0000"/>
                </a:solidFill>
              </a:rPr>
              <a:t>!=</a:t>
            </a:r>
            <a:r>
              <a:rPr lang="en-US" altLang="zh-CN" sz="2800" dirty="0" smtClean="0">
                <a:solidFill>
                  <a:srgbClr val="FF0000"/>
                </a:solidFill>
              </a:rPr>
              <a:t>NULL</a:t>
            </a:r>
            <a:r>
              <a:rPr lang="en-US" altLang="zh-CN" sz="2800" b="1" dirty="0" smtClean="0">
                <a:solidFill>
                  <a:srgbClr val="FF0000"/>
                </a:solidFill>
              </a:rPr>
              <a:t>) </a:t>
            </a:r>
            <a:endParaRPr lang="en-US" altLang="zh-CN" sz="2800" b="1" dirty="0">
              <a:solidFill>
                <a:srgbClr val="FF0000"/>
              </a:solidFill>
            </a:endParaRPr>
          </a:p>
          <a:p>
            <a:pPr algn="just"/>
            <a:r>
              <a:rPr lang="en-US" altLang="zh-CN" sz="2800" b="1" dirty="0">
                <a:solidFill>
                  <a:srgbClr val="FF0000"/>
                </a:solidFill>
              </a:rPr>
              <a:t>	 if </a:t>
            </a:r>
            <a:r>
              <a:rPr lang="en-US" altLang="zh-CN" sz="2800" b="1" dirty="0" smtClean="0">
                <a:solidFill>
                  <a:srgbClr val="FF0000"/>
                </a:solidFill>
              </a:rPr>
              <a:t>(</a:t>
            </a:r>
            <a:r>
              <a:rPr lang="en-US" altLang="zh-CN" sz="2800" dirty="0" smtClean="0">
                <a:solidFill>
                  <a:srgbClr val="FF0000"/>
                </a:solidFill>
              </a:rPr>
              <a:t>p</a:t>
            </a:r>
            <a:r>
              <a:rPr lang="en-US" altLang="zh-CN" sz="2800" b="1" dirty="0" smtClean="0">
                <a:solidFill>
                  <a:srgbClr val="FF0000"/>
                </a:solidFill>
                <a:ea typeface="楷体_GB2312" pitchFamily="49" charset="-122"/>
              </a:rPr>
              <a:t>-</a:t>
            </a:r>
            <a:r>
              <a:rPr lang="en-US" altLang="zh-CN" sz="2800" b="1" dirty="0">
                <a:solidFill>
                  <a:srgbClr val="FF0000"/>
                </a:solidFill>
                <a:ea typeface="楷体_GB2312" pitchFamily="49" charset="-122"/>
              </a:rPr>
              <a:t>&gt;</a:t>
            </a:r>
            <a:r>
              <a:rPr lang="en-US" altLang="zh-CN" sz="2800" dirty="0" err="1" smtClean="0">
                <a:solidFill>
                  <a:srgbClr val="FF0000"/>
                </a:solidFill>
              </a:rPr>
              <a:t>dest</a:t>
            </a:r>
            <a:r>
              <a:rPr lang="en-US" altLang="zh-CN" sz="2800" b="1" dirty="0" smtClean="0">
                <a:solidFill>
                  <a:srgbClr val="FF0000"/>
                </a:solidFill>
              </a:rPr>
              <a:t>==</a:t>
            </a:r>
            <a:r>
              <a:rPr lang="en-US" altLang="zh-CN" sz="2800" dirty="0" smtClean="0">
                <a:solidFill>
                  <a:srgbClr val="FF0000"/>
                </a:solidFill>
              </a:rPr>
              <a:t>v</a:t>
            </a:r>
            <a:r>
              <a:rPr lang="en-US" altLang="zh-CN" sz="2800" b="1" dirty="0" smtClean="0">
                <a:solidFill>
                  <a:srgbClr val="FF0000"/>
                </a:solidFill>
              </a:rPr>
              <a:t>) </a:t>
            </a:r>
            <a:r>
              <a:rPr lang="zh-CN" altLang="en-US" sz="2800" b="1" dirty="0" smtClean="0">
                <a:solidFill>
                  <a:srgbClr val="FF0000"/>
                </a:solidFill>
              </a:rPr>
              <a:t> </a:t>
            </a:r>
            <a:r>
              <a:rPr lang="en-US" altLang="zh-CN" sz="2800" b="1" dirty="0" smtClean="0">
                <a:solidFill>
                  <a:srgbClr val="FF0000"/>
                </a:solidFill>
              </a:rPr>
              <a:t>return </a:t>
            </a:r>
            <a:r>
              <a:rPr lang="en-US" altLang="zh-CN" sz="2800" dirty="0">
                <a:solidFill>
                  <a:srgbClr val="FF0000"/>
                </a:solidFill>
              </a:rPr>
              <a:t>p</a:t>
            </a:r>
            <a:r>
              <a:rPr lang="en-US" altLang="zh-CN" sz="2800" b="1" dirty="0">
                <a:solidFill>
                  <a:srgbClr val="FF0000"/>
                </a:solidFill>
                <a:ea typeface="楷体_GB2312" pitchFamily="49" charset="-122"/>
              </a:rPr>
              <a:t>-&gt;</a:t>
            </a:r>
            <a:r>
              <a:rPr lang="en-US" altLang="zh-CN" sz="2800" dirty="0">
                <a:solidFill>
                  <a:srgbClr val="FF0000"/>
                </a:solidFill>
              </a:rPr>
              <a:t>cost</a:t>
            </a:r>
            <a:r>
              <a:rPr lang="en-US" altLang="zh-CN" sz="2800" b="1" dirty="0">
                <a:solidFill>
                  <a:srgbClr val="FF0000"/>
                </a:solidFill>
              </a:rPr>
              <a:t>;		               </a:t>
            </a:r>
          </a:p>
          <a:p>
            <a:pPr algn="just"/>
            <a:r>
              <a:rPr lang="en-US" altLang="zh-CN" sz="2800" b="1" dirty="0">
                <a:solidFill>
                  <a:srgbClr val="FF0000"/>
                </a:solidFill>
              </a:rPr>
              <a:t>           else </a:t>
            </a:r>
            <a:r>
              <a:rPr lang="en-US" altLang="zh-CN" sz="2800" dirty="0" smtClean="0">
                <a:solidFill>
                  <a:srgbClr val="FF0000"/>
                </a:solidFill>
              </a:rPr>
              <a:t>p</a:t>
            </a:r>
            <a:r>
              <a:rPr lang="en-US" altLang="zh-CN" sz="2800" b="1" dirty="0" smtClean="0">
                <a:solidFill>
                  <a:srgbClr val="FF0000"/>
                </a:solidFill>
              </a:rPr>
              <a:t>=</a:t>
            </a:r>
            <a:r>
              <a:rPr lang="en-US" altLang="zh-CN" sz="2800" dirty="0" smtClean="0">
                <a:solidFill>
                  <a:srgbClr val="FF0000"/>
                </a:solidFill>
              </a:rPr>
              <a:t>p</a:t>
            </a:r>
            <a:r>
              <a:rPr lang="en-US" altLang="zh-CN" sz="2800" b="1" dirty="0" smtClean="0">
                <a:solidFill>
                  <a:srgbClr val="FF0000"/>
                </a:solidFill>
                <a:ea typeface="楷体_GB2312" pitchFamily="49" charset="-122"/>
              </a:rPr>
              <a:t>-</a:t>
            </a:r>
            <a:r>
              <a:rPr lang="en-US" altLang="zh-CN" sz="2800" b="1" dirty="0">
                <a:solidFill>
                  <a:srgbClr val="FF0000"/>
                </a:solidFill>
                <a:ea typeface="楷体_GB2312" pitchFamily="49" charset="-122"/>
              </a:rPr>
              <a:t>&gt;</a:t>
            </a:r>
            <a:r>
              <a:rPr lang="en-US" altLang="zh-CN" sz="2800" dirty="0">
                <a:solidFill>
                  <a:srgbClr val="FF0000"/>
                </a:solidFill>
              </a:rPr>
              <a:t>link</a:t>
            </a:r>
            <a:r>
              <a:rPr lang="en-US" altLang="zh-CN" sz="2800" b="1" dirty="0">
                <a:solidFill>
                  <a:srgbClr val="FF0000"/>
                </a:solidFill>
              </a:rPr>
              <a:t>;</a:t>
            </a:r>
          </a:p>
          <a:p>
            <a:pPr algn="just"/>
            <a:r>
              <a:rPr lang="en-US" altLang="zh-CN" sz="2800" b="1" dirty="0">
                <a:solidFill>
                  <a:srgbClr val="FF0000"/>
                </a:solidFill>
              </a:rPr>
              <a:t>    }</a:t>
            </a:r>
          </a:p>
          <a:p>
            <a:pPr algn="just"/>
            <a:r>
              <a:rPr lang="en-US" altLang="zh-CN" sz="2800" b="1" dirty="0">
                <a:solidFill>
                  <a:srgbClr val="FF0000"/>
                </a:solidFill>
              </a:rPr>
              <a:t>    return </a:t>
            </a:r>
            <a:r>
              <a:rPr lang="en-US" altLang="zh-CN" sz="2800" dirty="0">
                <a:solidFill>
                  <a:srgbClr val="FF0000"/>
                </a:solidFill>
              </a:rPr>
              <a:t>0</a:t>
            </a:r>
            <a:r>
              <a:rPr lang="en-US" altLang="zh-CN" sz="2800" b="1" dirty="0">
                <a:solidFill>
                  <a:srgbClr val="FF0000"/>
                </a:solidFill>
              </a:rPr>
              <a:t>;</a:t>
            </a:r>
          </a:p>
          <a:p>
            <a:pPr algn="just"/>
            <a:r>
              <a:rPr lang="en-US" altLang="zh-CN" sz="2800" b="1" dirty="0">
                <a:solidFill>
                  <a:srgbClr val="FF0000"/>
                </a:solidFill>
              </a:rPr>
              <a:t>}</a:t>
            </a:r>
            <a:endParaRPr lang="en-US" altLang="zh-CN" sz="2800" b="1" dirty="0">
              <a:solidFill>
                <a:srgbClr val="FF0000"/>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86F69F03-7E5B-48C0-A38A-F337664282DB}" type="slidenum">
              <a:rPr lang="en-US" altLang="zh-CN" smtClean="0"/>
              <a:pPr/>
              <a:t>58</a:t>
            </a:fld>
            <a:endParaRPr lang="en-US" altLang="zh-CN"/>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93800" y="406400"/>
            <a:ext cx="6792913" cy="609600"/>
          </a:xfrm>
        </p:spPr>
        <p:txBody>
          <a:bodyPr/>
          <a:lstStyle/>
          <a:p>
            <a:pPr algn="l"/>
            <a:r>
              <a:rPr lang="zh-CN" altLang="en-US" sz="3600" b="1" u="sng">
                <a:effectLst>
                  <a:outerShdw blurRad="38100" dist="38100" dir="2700000" algn="tl">
                    <a:srgbClr val="C0C0C0"/>
                  </a:outerShdw>
                </a:effectLst>
                <a:ea typeface="仿宋_GB2312" pitchFamily="49" charset="-122"/>
              </a:rPr>
              <a:t>邻接多重表</a:t>
            </a:r>
            <a:r>
              <a:rPr lang="zh-CN" altLang="en-US" sz="3600" b="1">
                <a:effectLst>
                  <a:outerShdw blurRad="38100" dist="38100" dir="2700000" algn="tl">
                    <a:srgbClr val="C0C0C0"/>
                  </a:outerShdw>
                </a:effectLst>
                <a:ea typeface="仿宋_GB2312" pitchFamily="49" charset="-122"/>
              </a:rPr>
              <a:t> </a:t>
            </a:r>
            <a:r>
              <a:rPr lang="en-US" altLang="zh-CN" sz="3600" b="1">
                <a:effectLst>
                  <a:outerShdw blurRad="38100" dist="38100" dir="2700000" algn="tl">
                    <a:srgbClr val="C0C0C0"/>
                  </a:outerShdw>
                </a:effectLst>
                <a:ea typeface="仿宋_GB2312" pitchFamily="49" charset="-122"/>
              </a:rPr>
              <a:t>(Adjacency Multilist)</a:t>
            </a:r>
            <a:endParaRPr lang="en-US" altLang="zh-CN" sz="4100">
              <a:ea typeface="仿宋_GB2312" pitchFamily="49" charset="-122"/>
            </a:endParaRPr>
          </a:p>
        </p:txBody>
      </p:sp>
      <p:sp>
        <p:nvSpPr>
          <p:cNvPr id="148483" name="Rectangle 3"/>
          <p:cNvSpPr>
            <a:spLocks noGrp="1" noChangeArrowheads="1"/>
          </p:cNvSpPr>
          <p:nvPr>
            <p:ph type="body" idx="1"/>
          </p:nvPr>
        </p:nvSpPr>
        <p:spPr>
          <a:xfrm>
            <a:off x="411163" y="1077913"/>
            <a:ext cx="8732837" cy="2133600"/>
          </a:xfrm>
        </p:spPr>
        <p:txBody>
          <a:bodyPr/>
          <a:lstStyle/>
          <a:p>
            <a:pPr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在邻接多重表中，每一条边只有一个边结点，为有关边的处理提供方便。</a:t>
            </a:r>
          </a:p>
          <a:p>
            <a:pPr algn="just">
              <a:buClr>
                <a:srgbClr val="FF7C80"/>
              </a:buClr>
              <a:buSzPct val="50000"/>
              <a:buFont typeface="Wingdings" pitchFamily="2" charset="2"/>
              <a:buChar char="n"/>
            </a:pPr>
            <a:r>
              <a:rPr lang="zh-CN" altLang="en-US" b="1" u="sng" dirty="0">
                <a:solidFill>
                  <a:srgbClr val="CC3300"/>
                </a:solidFill>
                <a:effectLst>
                  <a:outerShdw blurRad="38100" dist="38100" dir="2700000" algn="tl">
                    <a:srgbClr val="C0C0C0"/>
                  </a:outerShdw>
                </a:effectLst>
                <a:ea typeface="仿宋_GB2312" pitchFamily="49" charset="-122"/>
              </a:rPr>
              <a:t>无向图的情形</a:t>
            </a:r>
          </a:p>
          <a:p>
            <a:pPr lvl="1" algn="just">
              <a:buClr>
                <a:srgbClr val="009900"/>
              </a:buClr>
              <a:buSzPct val="50000"/>
              <a:buFont typeface="Wingdings" pitchFamily="2" charset="2"/>
              <a:buChar char="u"/>
            </a:pPr>
            <a:r>
              <a:rPr lang="zh-CN" altLang="en-US" b="1" u="sng" dirty="0">
                <a:solidFill>
                  <a:schemeClr val="tx2"/>
                </a:solidFill>
                <a:effectLst>
                  <a:outerShdw blurRad="38100" dist="38100" dir="2700000" algn="tl">
                    <a:srgbClr val="C0C0C0"/>
                  </a:outerShdw>
                </a:effectLst>
                <a:ea typeface="仿宋_GB2312" pitchFamily="49" charset="-122"/>
              </a:rPr>
              <a:t>边结点的结构</a:t>
            </a:r>
            <a:endParaRPr lang="zh-CN" altLang="en-US" b="1" u="sng" dirty="0">
              <a:effectLst>
                <a:outerShdw blurRad="38100" dist="38100" dir="2700000" algn="tl">
                  <a:srgbClr val="C0C0C0"/>
                </a:outerShdw>
              </a:effectLst>
              <a:ea typeface="仿宋_GB2312" pitchFamily="49" charset="-122"/>
            </a:endParaRPr>
          </a:p>
        </p:txBody>
      </p:sp>
      <p:sp>
        <p:nvSpPr>
          <p:cNvPr id="148484" name="Rectangle 4" descr="白色大理石"/>
          <p:cNvSpPr>
            <a:spLocks noChangeArrowheads="1"/>
          </p:cNvSpPr>
          <p:nvPr/>
        </p:nvSpPr>
        <p:spPr bwMode="auto">
          <a:xfrm>
            <a:off x="1125538" y="3459163"/>
            <a:ext cx="7162800" cy="5334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r>
              <a:rPr lang="en-US" altLang="zh-CN"/>
              <a:t> </a:t>
            </a:r>
            <a:r>
              <a:rPr lang="en-US" altLang="zh-CN" sz="3200" b="1">
                <a:solidFill>
                  <a:schemeClr val="tx2"/>
                </a:solidFill>
                <a:ea typeface="楷体_GB2312" pitchFamily="49" charset="-122"/>
              </a:rPr>
              <a:t>mark   vertex1  vertex2   path1    path2</a:t>
            </a:r>
            <a:endParaRPr lang="en-US" altLang="zh-CN"/>
          </a:p>
        </p:txBody>
      </p:sp>
      <p:sp>
        <p:nvSpPr>
          <p:cNvPr id="148485" name="Line 5"/>
          <p:cNvSpPr>
            <a:spLocks noChangeShapeType="1"/>
          </p:cNvSpPr>
          <p:nvPr/>
        </p:nvSpPr>
        <p:spPr bwMode="auto">
          <a:xfrm>
            <a:off x="2420938" y="3459163"/>
            <a:ext cx="0" cy="533400"/>
          </a:xfrm>
          <a:prstGeom prst="line">
            <a:avLst/>
          </a:prstGeom>
          <a:noFill/>
          <a:ln w="9525">
            <a:solidFill>
              <a:schemeClr val="tx1"/>
            </a:solidFill>
            <a:round/>
            <a:headEnd/>
            <a:tailEnd/>
          </a:ln>
        </p:spPr>
        <p:txBody>
          <a:bodyPr wrap="none" anchor="ctr"/>
          <a:lstStyle/>
          <a:p>
            <a:endParaRPr lang="zh-CN" altLang="en-US"/>
          </a:p>
        </p:txBody>
      </p:sp>
      <p:sp>
        <p:nvSpPr>
          <p:cNvPr id="148486" name="Line 6"/>
          <p:cNvSpPr>
            <a:spLocks noChangeShapeType="1"/>
          </p:cNvSpPr>
          <p:nvPr/>
        </p:nvSpPr>
        <p:spPr bwMode="auto">
          <a:xfrm>
            <a:off x="3944938" y="3459163"/>
            <a:ext cx="0" cy="533400"/>
          </a:xfrm>
          <a:prstGeom prst="line">
            <a:avLst/>
          </a:prstGeom>
          <a:noFill/>
          <a:ln w="9525">
            <a:solidFill>
              <a:schemeClr val="tx1"/>
            </a:solidFill>
            <a:round/>
            <a:headEnd/>
            <a:tailEnd/>
          </a:ln>
        </p:spPr>
        <p:txBody>
          <a:bodyPr wrap="none" anchor="ctr"/>
          <a:lstStyle/>
          <a:p>
            <a:endParaRPr lang="zh-CN" altLang="en-US"/>
          </a:p>
        </p:txBody>
      </p:sp>
      <p:sp>
        <p:nvSpPr>
          <p:cNvPr id="148487" name="Line 7"/>
          <p:cNvSpPr>
            <a:spLocks noChangeShapeType="1"/>
          </p:cNvSpPr>
          <p:nvPr/>
        </p:nvSpPr>
        <p:spPr bwMode="auto">
          <a:xfrm>
            <a:off x="5468938" y="3459163"/>
            <a:ext cx="0" cy="533400"/>
          </a:xfrm>
          <a:prstGeom prst="line">
            <a:avLst/>
          </a:prstGeom>
          <a:noFill/>
          <a:ln w="9525">
            <a:solidFill>
              <a:schemeClr val="tx1"/>
            </a:solidFill>
            <a:round/>
            <a:headEnd/>
            <a:tailEnd/>
          </a:ln>
        </p:spPr>
        <p:txBody>
          <a:bodyPr wrap="none" anchor="ctr"/>
          <a:lstStyle/>
          <a:p>
            <a:endParaRPr lang="zh-CN" altLang="en-US"/>
          </a:p>
        </p:txBody>
      </p:sp>
      <p:sp>
        <p:nvSpPr>
          <p:cNvPr id="148488" name="Line 8"/>
          <p:cNvSpPr>
            <a:spLocks noChangeShapeType="1"/>
          </p:cNvSpPr>
          <p:nvPr/>
        </p:nvSpPr>
        <p:spPr bwMode="auto">
          <a:xfrm>
            <a:off x="6840538" y="3459163"/>
            <a:ext cx="0" cy="533400"/>
          </a:xfrm>
          <a:prstGeom prst="line">
            <a:avLst/>
          </a:prstGeom>
          <a:noFill/>
          <a:ln w="9525">
            <a:solidFill>
              <a:schemeClr val="tx1"/>
            </a:solidFill>
            <a:round/>
            <a:headEnd/>
            <a:tailEnd/>
          </a:ln>
        </p:spPr>
        <p:txBody>
          <a:bodyPr wrap="none" anchor="ctr"/>
          <a:lstStyle/>
          <a:p>
            <a:endParaRPr lang="zh-CN" altLang="en-US"/>
          </a:p>
        </p:txBody>
      </p:sp>
      <p:sp>
        <p:nvSpPr>
          <p:cNvPr id="148489" name="Rectangle 9"/>
          <p:cNvSpPr>
            <a:spLocks noChangeArrowheads="1"/>
          </p:cNvSpPr>
          <p:nvPr/>
        </p:nvSpPr>
        <p:spPr bwMode="auto">
          <a:xfrm flipH="1">
            <a:off x="614363" y="4159250"/>
            <a:ext cx="8097837" cy="2227263"/>
          </a:xfrm>
          <a:prstGeom prst="rect">
            <a:avLst/>
          </a:prstGeom>
          <a:noFill/>
          <a:ln w="9525">
            <a:noFill/>
            <a:miter lim="800000"/>
            <a:headEnd/>
            <a:tailEnd/>
          </a:ln>
        </p:spPr>
        <p:txBody>
          <a:bodyPr>
            <a:spAutoFit/>
          </a:bodyPr>
          <a:lstStyle/>
          <a:p>
            <a:pPr algn="just"/>
            <a:r>
              <a:rPr lang="zh-CN" altLang="en-US" sz="2800" b="1" dirty="0">
                <a:solidFill>
                  <a:schemeClr val="accent2"/>
                </a:solidFill>
                <a:effectLst>
                  <a:outerShdw blurRad="38100" dist="38100" dir="2700000" algn="tl">
                    <a:srgbClr val="C0C0C0"/>
                  </a:outerShdw>
                </a:effectLst>
                <a:ea typeface="仿宋_GB2312" pitchFamily="49" charset="-122"/>
              </a:rPr>
              <a:t>其中，</a:t>
            </a:r>
            <a:r>
              <a:rPr lang="en-US" altLang="zh-CN" sz="2800" b="1" dirty="0" smtClean="0">
                <a:solidFill>
                  <a:schemeClr val="tx2"/>
                </a:solidFill>
                <a:effectLst>
                  <a:outerShdw blurRad="38100" dist="38100" dir="2700000" algn="tl">
                    <a:srgbClr val="C0C0C0"/>
                  </a:outerShdw>
                </a:effectLst>
                <a:ea typeface="仿宋_GB2312" pitchFamily="49" charset="-122"/>
              </a:rPr>
              <a:t>mark</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记录是否处理过的标记；</a:t>
            </a:r>
            <a:r>
              <a:rPr lang="en-US" altLang="zh-CN" sz="2800" b="1" dirty="0" smtClean="0">
                <a:solidFill>
                  <a:schemeClr val="tx2"/>
                </a:solidFill>
                <a:effectLst>
                  <a:outerShdw blurRad="38100" dist="38100" dir="2700000" algn="tl">
                    <a:srgbClr val="C0C0C0"/>
                  </a:outerShdw>
                </a:effectLst>
                <a:ea typeface="仿宋_GB2312" pitchFamily="49" charset="-122"/>
              </a:rPr>
              <a:t>vertex1</a:t>
            </a:r>
            <a:r>
              <a:rPr lang="zh-CN" altLang="en-US" sz="2800" b="1" dirty="0" smtClean="0">
                <a:solidFill>
                  <a:schemeClr val="accent2"/>
                </a:solidFill>
                <a:effectLst>
                  <a:outerShdw blurRad="38100" dist="38100" dir="2700000" algn="tl">
                    <a:srgbClr val="C0C0C0"/>
                  </a:outerShdw>
                </a:effectLst>
                <a:ea typeface="仿宋_GB2312" pitchFamily="49" charset="-122"/>
              </a:rPr>
              <a:t>和</a:t>
            </a:r>
            <a:r>
              <a:rPr lang="en-US" altLang="zh-CN" sz="2800" b="1" dirty="0" smtClean="0">
                <a:solidFill>
                  <a:schemeClr val="tx2"/>
                </a:solidFill>
                <a:effectLst>
                  <a:outerShdw blurRad="38100" dist="38100" dir="2700000" algn="tl">
                    <a:srgbClr val="C0C0C0"/>
                  </a:outerShdw>
                </a:effectLst>
                <a:ea typeface="仿宋_GB2312" pitchFamily="49" charset="-122"/>
              </a:rPr>
              <a:t>vertex2</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该边两顶点位置；</a:t>
            </a:r>
            <a:r>
              <a:rPr lang="en-US" altLang="zh-CN" sz="2800" b="1" dirty="0" smtClean="0">
                <a:solidFill>
                  <a:schemeClr val="tx2"/>
                </a:solidFill>
                <a:effectLst>
                  <a:outerShdw blurRad="38100" dist="38100" dir="2700000" algn="tl">
                    <a:srgbClr val="C0C0C0"/>
                  </a:outerShdw>
                </a:effectLst>
                <a:ea typeface="仿宋_GB2312" pitchFamily="49" charset="-122"/>
              </a:rPr>
              <a:t>path1</a:t>
            </a:r>
            <a:r>
              <a:rPr lang="zh-CN" altLang="en-US" sz="2800" b="1" dirty="0" smtClean="0">
                <a:solidFill>
                  <a:schemeClr val="accent2"/>
                </a:solidFill>
                <a:effectLst>
                  <a:outerShdw blurRad="38100" dist="38100" dir="2700000" algn="tl">
                    <a:srgbClr val="C0C0C0"/>
                  </a:outerShdw>
                </a:effectLst>
                <a:ea typeface="仿宋_GB2312" pitchFamily="49" charset="-122"/>
              </a:rPr>
              <a:t>域</a:t>
            </a:r>
            <a:r>
              <a:rPr lang="zh-CN" altLang="en-US" sz="2800" b="1" dirty="0">
                <a:solidFill>
                  <a:schemeClr val="accent2"/>
                </a:solidFill>
                <a:effectLst>
                  <a:outerShdw blurRad="38100" dist="38100" dir="2700000" algn="tl">
                    <a:srgbClr val="C0C0C0"/>
                  </a:outerShdw>
                </a:effectLst>
                <a:ea typeface="仿宋_GB2312" pitchFamily="49" charset="-122"/>
              </a:rPr>
              <a:t>是链接指针，指向下一条依附</a:t>
            </a:r>
            <a:r>
              <a:rPr lang="zh-CN" altLang="en-US" sz="2800" b="1" dirty="0" smtClean="0">
                <a:solidFill>
                  <a:schemeClr val="accent2"/>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vertex1</a:t>
            </a:r>
            <a:r>
              <a:rPr lang="zh-CN" altLang="en-US" sz="2800" b="1" dirty="0" smtClean="0">
                <a:solidFill>
                  <a:schemeClr val="accent2"/>
                </a:solidFill>
                <a:effectLst>
                  <a:outerShdw blurRad="38100" dist="38100" dir="2700000" algn="tl">
                    <a:srgbClr val="C0C0C0"/>
                  </a:outerShdw>
                </a:effectLst>
                <a:ea typeface="仿宋_GB2312" pitchFamily="49" charset="-122"/>
              </a:rPr>
              <a:t>的</a:t>
            </a:r>
            <a:r>
              <a:rPr lang="zh-CN" altLang="en-US" sz="2800" b="1" dirty="0">
                <a:solidFill>
                  <a:schemeClr val="accent2"/>
                </a:solidFill>
                <a:effectLst>
                  <a:outerShdw blurRad="38100" dist="38100" dir="2700000" algn="tl">
                    <a:srgbClr val="C0C0C0"/>
                  </a:outerShdw>
                </a:effectLst>
                <a:ea typeface="仿宋_GB2312" pitchFamily="49" charset="-122"/>
              </a:rPr>
              <a:t>边；</a:t>
            </a:r>
            <a:r>
              <a:rPr lang="en-US" altLang="zh-CN" sz="2800" b="1" dirty="0" smtClean="0">
                <a:solidFill>
                  <a:schemeClr val="tx2"/>
                </a:solidFill>
                <a:effectLst>
                  <a:outerShdw blurRad="38100" dist="38100" dir="2700000" algn="tl">
                    <a:srgbClr val="C0C0C0"/>
                  </a:outerShdw>
                </a:effectLst>
                <a:ea typeface="仿宋_GB2312" pitchFamily="49" charset="-122"/>
              </a:rPr>
              <a:t>path2</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指向下一条依附</a:t>
            </a:r>
            <a:r>
              <a:rPr lang="zh-CN" altLang="en-US" sz="2800" b="1" dirty="0" smtClean="0">
                <a:solidFill>
                  <a:schemeClr val="accent2"/>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vertex2</a:t>
            </a:r>
            <a:r>
              <a:rPr lang="zh-CN" altLang="en-US" sz="2800" b="1" dirty="0" smtClean="0">
                <a:solidFill>
                  <a:schemeClr val="accent2"/>
                </a:solidFill>
                <a:effectLst>
                  <a:outerShdw blurRad="38100" dist="38100" dir="2700000" algn="tl">
                    <a:srgbClr val="C0C0C0"/>
                  </a:outerShdw>
                </a:effectLst>
                <a:ea typeface="仿宋_GB2312" pitchFamily="49" charset="-122"/>
              </a:rPr>
              <a:t>的</a:t>
            </a:r>
            <a:r>
              <a:rPr lang="zh-CN" altLang="en-US" sz="2800" b="1" dirty="0">
                <a:solidFill>
                  <a:schemeClr val="accent2"/>
                </a:solidFill>
                <a:effectLst>
                  <a:outerShdw blurRad="38100" dist="38100" dir="2700000" algn="tl">
                    <a:srgbClr val="C0C0C0"/>
                  </a:outerShdw>
                </a:effectLst>
                <a:ea typeface="仿宋_GB2312" pitchFamily="49" charset="-122"/>
              </a:rPr>
              <a:t>边链接指针；需要时还可设置一个存放与该边相关的权值的域</a:t>
            </a:r>
            <a:r>
              <a:rPr lang="zh-CN" altLang="en-US" sz="2800" b="1" dirty="0">
                <a:solidFill>
                  <a:srgbClr val="008080"/>
                </a:solidFill>
                <a:effectLst>
                  <a:outerShdw blurRad="38100" dist="38100" dir="2700000" algn="tl">
                    <a:srgbClr val="C0C0C0"/>
                  </a:outerShdw>
                </a:effectLst>
                <a:ea typeface="仿宋_GB2312" pitchFamily="49" charset="-122"/>
              </a:rPr>
              <a:t> </a:t>
            </a:r>
            <a:r>
              <a:rPr lang="en-US" altLang="zh-CN" sz="2800" b="1" dirty="0" smtClean="0">
                <a:solidFill>
                  <a:srgbClr val="FF3300"/>
                </a:solidFill>
                <a:effectLst>
                  <a:outerShdw blurRad="38100" dist="38100" dir="2700000" algn="tl">
                    <a:srgbClr val="C0C0C0"/>
                  </a:outerShdw>
                </a:effectLst>
                <a:ea typeface="仿宋_GB2312" pitchFamily="49" charset="-122"/>
              </a:rPr>
              <a:t>cost</a:t>
            </a:r>
            <a:r>
              <a:rPr lang="zh-CN" altLang="en-US" sz="2800" b="1" dirty="0" smtClean="0">
                <a:solidFill>
                  <a:schemeClr val="accent2"/>
                </a:solidFill>
                <a:effectLst>
                  <a:outerShdw blurRad="38100" dist="38100" dir="2700000" algn="tl">
                    <a:srgbClr val="C0C0C0"/>
                  </a:outerShdw>
                </a:effectLst>
                <a:ea typeface="仿宋_GB2312" pitchFamily="49" charset="-122"/>
              </a:rPr>
              <a:t>。</a:t>
            </a:r>
            <a:endParaRPr lang="zh-CN" altLang="en-US" sz="2800" b="1" dirty="0">
              <a:solidFill>
                <a:schemeClr val="accent2"/>
              </a:solidFill>
              <a:effectLst>
                <a:outerShdw blurRad="38100" dist="38100" dir="2700000" algn="tl">
                  <a:srgbClr val="C0C0C0"/>
                </a:outerShdw>
              </a:effectLst>
              <a:ea typeface="仿宋_GB2312" pitchFamily="49" charset="-122"/>
            </a:endParaRPr>
          </a:p>
        </p:txBody>
      </p:sp>
      <p:sp>
        <p:nvSpPr>
          <p:cNvPr id="10" name="灯片编号占位符 9"/>
          <p:cNvSpPr>
            <a:spLocks noGrp="1"/>
          </p:cNvSpPr>
          <p:nvPr>
            <p:ph type="sldNum" sz="quarter" idx="12"/>
          </p:nvPr>
        </p:nvSpPr>
        <p:spPr/>
        <p:txBody>
          <a:bodyPr/>
          <a:lstStyle/>
          <a:p>
            <a:fld id="{EB19EAB4-AE1B-4E29-9BB5-042721FF4900}" type="slidenum">
              <a:rPr lang="en-US" altLang="zh-CN" smtClean="0"/>
              <a:pPr/>
              <a:t>59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ox(in)">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checkerboard(across)">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checkerboard(across)">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8484"/>
                                        </p:tgtEl>
                                        <p:attrNameLst>
                                          <p:attrName>style.visibility</p:attrName>
                                        </p:attrNameLst>
                                      </p:cBhvr>
                                      <p:to>
                                        <p:strVal val="visible"/>
                                      </p:to>
                                    </p:set>
                                    <p:anim calcmode="lin" valueType="num">
                                      <p:cBhvr additive="base">
                                        <p:cTn id="22" dur="500" fill="hold"/>
                                        <p:tgtEl>
                                          <p:spTgt spid="148484"/>
                                        </p:tgtEl>
                                        <p:attrNameLst>
                                          <p:attrName>ppt_x</p:attrName>
                                        </p:attrNameLst>
                                      </p:cBhvr>
                                      <p:tavLst>
                                        <p:tav tm="0">
                                          <p:val>
                                            <p:strVal val="0-#ppt_w/2"/>
                                          </p:val>
                                        </p:tav>
                                        <p:tav tm="100000">
                                          <p:val>
                                            <p:strVal val="#ppt_x"/>
                                          </p:val>
                                        </p:tav>
                                      </p:tavLst>
                                    </p:anim>
                                    <p:anim calcmode="lin" valueType="num">
                                      <p:cBhvr additive="base">
                                        <p:cTn id="23" dur="500" fill="hold"/>
                                        <p:tgtEl>
                                          <p:spTgt spid="14848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48485"/>
                                        </p:tgtEl>
                                        <p:attrNameLst>
                                          <p:attrName>style.visibility</p:attrName>
                                        </p:attrNameLst>
                                      </p:cBhvr>
                                      <p:to>
                                        <p:strVal val="visible"/>
                                      </p:to>
                                    </p:set>
                                    <p:anim calcmode="lin" valueType="num">
                                      <p:cBhvr additive="base">
                                        <p:cTn id="26" dur="500" fill="hold"/>
                                        <p:tgtEl>
                                          <p:spTgt spid="148485"/>
                                        </p:tgtEl>
                                        <p:attrNameLst>
                                          <p:attrName>ppt_x</p:attrName>
                                        </p:attrNameLst>
                                      </p:cBhvr>
                                      <p:tavLst>
                                        <p:tav tm="0">
                                          <p:val>
                                            <p:strVal val="0-#ppt_w/2"/>
                                          </p:val>
                                        </p:tav>
                                        <p:tav tm="100000">
                                          <p:val>
                                            <p:strVal val="#ppt_x"/>
                                          </p:val>
                                        </p:tav>
                                      </p:tavLst>
                                    </p:anim>
                                    <p:anim calcmode="lin" valueType="num">
                                      <p:cBhvr additive="base">
                                        <p:cTn id="27" dur="500" fill="hold"/>
                                        <p:tgtEl>
                                          <p:spTgt spid="14848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48486"/>
                                        </p:tgtEl>
                                        <p:attrNameLst>
                                          <p:attrName>style.visibility</p:attrName>
                                        </p:attrNameLst>
                                      </p:cBhvr>
                                      <p:to>
                                        <p:strVal val="visible"/>
                                      </p:to>
                                    </p:set>
                                    <p:anim calcmode="lin" valueType="num">
                                      <p:cBhvr additive="base">
                                        <p:cTn id="30" dur="500" fill="hold"/>
                                        <p:tgtEl>
                                          <p:spTgt spid="148486"/>
                                        </p:tgtEl>
                                        <p:attrNameLst>
                                          <p:attrName>ppt_x</p:attrName>
                                        </p:attrNameLst>
                                      </p:cBhvr>
                                      <p:tavLst>
                                        <p:tav tm="0">
                                          <p:val>
                                            <p:strVal val="0-#ppt_w/2"/>
                                          </p:val>
                                        </p:tav>
                                        <p:tav tm="100000">
                                          <p:val>
                                            <p:strVal val="#ppt_x"/>
                                          </p:val>
                                        </p:tav>
                                      </p:tavLst>
                                    </p:anim>
                                    <p:anim calcmode="lin" valueType="num">
                                      <p:cBhvr additive="base">
                                        <p:cTn id="31" dur="500" fill="hold"/>
                                        <p:tgtEl>
                                          <p:spTgt spid="14848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48487"/>
                                        </p:tgtEl>
                                        <p:attrNameLst>
                                          <p:attrName>style.visibility</p:attrName>
                                        </p:attrNameLst>
                                      </p:cBhvr>
                                      <p:to>
                                        <p:strVal val="visible"/>
                                      </p:to>
                                    </p:set>
                                    <p:anim calcmode="lin" valueType="num">
                                      <p:cBhvr additive="base">
                                        <p:cTn id="34" dur="500" fill="hold"/>
                                        <p:tgtEl>
                                          <p:spTgt spid="148487"/>
                                        </p:tgtEl>
                                        <p:attrNameLst>
                                          <p:attrName>ppt_x</p:attrName>
                                        </p:attrNameLst>
                                      </p:cBhvr>
                                      <p:tavLst>
                                        <p:tav tm="0">
                                          <p:val>
                                            <p:strVal val="0-#ppt_w/2"/>
                                          </p:val>
                                        </p:tav>
                                        <p:tav tm="100000">
                                          <p:val>
                                            <p:strVal val="#ppt_x"/>
                                          </p:val>
                                        </p:tav>
                                      </p:tavLst>
                                    </p:anim>
                                    <p:anim calcmode="lin" valueType="num">
                                      <p:cBhvr additive="base">
                                        <p:cTn id="35" dur="500" fill="hold"/>
                                        <p:tgtEl>
                                          <p:spTgt spid="148487"/>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48488"/>
                                        </p:tgtEl>
                                        <p:attrNameLst>
                                          <p:attrName>style.visibility</p:attrName>
                                        </p:attrNameLst>
                                      </p:cBhvr>
                                      <p:to>
                                        <p:strVal val="visible"/>
                                      </p:to>
                                    </p:set>
                                    <p:anim calcmode="lin" valueType="num">
                                      <p:cBhvr additive="base">
                                        <p:cTn id="38" dur="500" fill="hold"/>
                                        <p:tgtEl>
                                          <p:spTgt spid="148488"/>
                                        </p:tgtEl>
                                        <p:attrNameLst>
                                          <p:attrName>ppt_x</p:attrName>
                                        </p:attrNameLst>
                                      </p:cBhvr>
                                      <p:tavLst>
                                        <p:tav tm="0">
                                          <p:val>
                                            <p:strVal val="0-#ppt_w/2"/>
                                          </p:val>
                                        </p:tav>
                                        <p:tav tm="100000">
                                          <p:val>
                                            <p:strVal val="#ppt_x"/>
                                          </p:val>
                                        </p:tav>
                                      </p:tavLst>
                                    </p:anim>
                                    <p:anim calcmode="lin" valueType="num">
                                      <p:cBhvr additive="base">
                                        <p:cTn id="39" dur="500" fill="hold"/>
                                        <p:tgtEl>
                                          <p:spTgt spid="14848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8489"/>
                                        </p:tgtEl>
                                        <p:attrNameLst>
                                          <p:attrName>style.visibility</p:attrName>
                                        </p:attrNameLst>
                                      </p:cBhvr>
                                      <p:to>
                                        <p:strVal val="visible"/>
                                      </p:to>
                                    </p:set>
                                    <p:animEffect transition="in" filter="checkerboard(across)">
                                      <p:cBhvr>
                                        <p:cTn id="44" dur="500"/>
                                        <p:tgtEl>
                                          <p:spTgt spid="14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P spid="148485" grpId="0" animBg="1"/>
      <p:bldP spid="148486" grpId="0" animBg="1"/>
      <p:bldP spid="148487" grpId="0" animBg="1"/>
      <p:bldP spid="148488" grpId="0" animBg="1"/>
      <p:bldP spid="1484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6</a:t>
            </a:fld>
            <a:endParaRPr lang="en-US" altLang="zh-CN"/>
          </a:p>
        </p:txBody>
      </p:sp>
      <p:sp>
        <p:nvSpPr>
          <p:cNvPr id="402434" name="Rectangle 2"/>
          <p:cNvSpPr>
            <a:spLocks noChangeArrowheads="1"/>
          </p:cNvSpPr>
          <p:nvPr/>
        </p:nvSpPr>
        <p:spPr bwMode="auto">
          <a:xfrm>
            <a:off x="12700" y="279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2433" name="Object 1"/>
          <p:cNvGraphicFramePr>
            <a:graphicFrameLocks noChangeAspect="1"/>
          </p:cNvGraphicFramePr>
          <p:nvPr/>
        </p:nvGraphicFramePr>
        <p:xfrm>
          <a:off x="2654300" y="736600"/>
          <a:ext cx="6108290" cy="1524000"/>
        </p:xfrm>
        <a:graphic>
          <a:graphicData uri="http://schemas.openxmlformats.org/presentationml/2006/ole">
            <p:oleObj spid="_x0000_s402433" name="Visio" r:id="rId3" imgW="2247595" imgH="518160" progId="Visio.Drawing.11">
              <p:embed/>
            </p:oleObj>
          </a:graphicData>
        </a:graphic>
      </p:graphicFrame>
      <p:graphicFrame>
        <p:nvGraphicFramePr>
          <p:cNvPr id="402435" name="Object 3"/>
          <p:cNvGraphicFramePr>
            <a:graphicFrameLocks noChangeAspect="1"/>
          </p:cNvGraphicFramePr>
          <p:nvPr/>
        </p:nvGraphicFramePr>
        <p:xfrm>
          <a:off x="203201" y="568326"/>
          <a:ext cx="2578100" cy="1885318"/>
        </p:xfrm>
        <a:graphic>
          <a:graphicData uri="http://schemas.openxmlformats.org/presentationml/2006/ole">
            <p:oleObj spid="_x0000_s402435" name="Visio" r:id="rId4" imgW="911352" imgH="670560" progId="Visio.Drawing.11">
              <p:embed/>
            </p:oleObj>
          </a:graphicData>
        </a:graphic>
      </p:graphicFrame>
      <p:sp>
        <p:nvSpPr>
          <p:cNvPr id="6" name="Text Box 25"/>
          <p:cNvSpPr txBox="1">
            <a:spLocks noChangeArrowheads="1"/>
          </p:cNvSpPr>
          <p:nvPr/>
        </p:nvSpPr>
        <p:spPr bwMode="auto">
          <a:xfrm>
            <a:off x="3873500" y="2538413"/>
            <a:ext cx="44196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8-3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的某些子图</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7" name="Text Box 25"/>
          <p:cNvSpPr txBox="1">
            <a:spLocks noChangeArrowheads="1"/>
          </p:cNvSpPr>
          <p:nvPr/>
        </p:nvSpPr>
        <p:spPr bwMode="auto">
          <a:xfrm>
            <a:off x="279400" y="24876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8-1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无向图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1</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graphicFrame>
        <p:nvGraphicFramePr>
          <p:cNvPr id="8" name="Object 3"/>
          <p:cNvGraphicFramePr>
            <a:graphicFrameLocks noChangeAspect="1"/>
          </p:cNvGraphicFramePr>
          <p:nvPr/>
        </p:nvGraphicFramePr>
        <p:xfrm>
          <a:off x="209709" y="3390900"/>
          <a:ext cx="2903711" cy="2273300"/>
        </p:xfrm>
        <a:graphic>
          <a:graphicData uri="http://schemas.openxmlformats.org/presentationml/2006/ole">
            <p:oleObj spid="_x0000_s402436" name="Visio" r:id="rId5" imgW="911352" imgH="716280" progId="Visio.Drawing.11">
              <p:embed/>
            </p:oleObj>
          </a:graphicData>
        </a:graphic>
      </p:graphicFrame>
      <p:sp>
        <p:nvSpPr>
          <p:cNvPr id="9" name="Text Box 25"/>
          <p:cNvSpPr txBox="1">
            <a:spLocks noChangeArrowheads="1"/>
          </p:cNvSpPr>
          <p:nvPr/>
        </p:nvSpPr>
        <p:spPr bwMode="auto">
          <a:xfrm>
            <a:off x="228600" y="5688013"/>
            <a:ext cx="29083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8-2 </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有</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向图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402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2437" name="Object 5"/>
          <p:cNvGraphicFramePr>
            <a:graphicFrameLocks noChangeAspect="1"/>
          </p:cNvGraphicFramePr>
          <p:nvPr/>
        </p:nvGraphicFramePr>
        <p:xfrm>
          <a:off x="2870200" y="3835400"/>
          <a:ext cx="5766420" cy="1422400"/>
        </p:xfrm>
        <a:graphic>
          <a:graphicData uri="http://schemas.openxmlformats.org/presentationml/2006/ole">
            <p:oleObj spid="_x0000_s402437" name="Visio" r:id="rId6" imgW="2247595" imgH="518160" progId="Visio.Drawing.11">
              <p:embed/>
            </p:oleObj>
          </a:graphicData>
        </a:graphic>
      </p:graphicFrame>
      <p:sp>
        <p:nvSpPr>
          <p:cNvPr id="12" name="Text Box 25"/>
          <p:cNvSpPr txBox="1">
            <a:spLocks noChangeArrowheads="1"/>
          </p:cNvSpPr>
          <p:nvPr/>
        </p:nvSpPr>
        <p:spPr bwMode="auto">
          <a:xfrm>
            <a:off x="3886200" y="5688013"/>
            <a:ext cx="4419600" cy="523220"/>
          </a:xfrm>
          <a:prstGeom prst="rect">
            <a:avLst/>
          </a:prstGeom>
          <a:noFill/>
          <a:ln w="9525">
            <a:noFill/>
            <a:miter lim="800000"/>
            <a:headEnd/>
            <a:tailEnd/>
          </a:ln>
          <a:effectLst/>
        </p:spPr>
        <p:txBody>
          <a:bodyPr wrap="square">
            <a:spAutoFit/>
          </a:bodyPr>
          <a:lstStyle/>
          <a:p>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8-4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00000"/>
                </a:solidFill>
                <a:effectLst>
                  <a:outerShdw blurRad="38100" dist="38100" dir="2700000" algn="tl">
                    <a:srgbClr val="000000">
                      <a:alpha val="43137"/>
                    </a:srgbClr>
                  </a:outerShdw>
                </a:effectLst>
                <a:latin typeface="+mn-lt"/>
                <a:ea typeface="隶书" pitchFamily="49" charset="-122"/>
              </a:rPr>
              <a:t>2</a:t>
            </a:r>
            <a:r>
              <a:rPr lang="zh-CN" altLang="en-US" sz="2800" b="1" dirty="0" smtClean="0">
                <a:solidFill>
                  <a:srgbClr val="C00000"/>
                </a:solidFill>
                <a:effectLst>
                  <a:outerShdw blurRad="38100" dist="38100" dir="2700000" algn="tl">
                    <a:srgbClr val="000000">
                      <a:alpha val="43137"/>
                    </a:srgbClr>
                  </a:outerShdw>
                </a:effectLst>
                <a:latin typeface="+mn-lt"/>
                <a:ea typeface="隶书" pitchFamily="49" charset="-122"/>
              </a:rPr>
              <a:t>的某些子图</a:t>
            </a:r>
            <a:endParaRPr lang="zh-CN" altLang="en-US"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2437"/>
                                        </p:tgtEl>
                                        <p:attrNameLst>
                                          <p:attrName>style.visibility</p:attrName>
                                        </p:attrNameLst>
                                      </p:cBhvr>
                                      <p:to>
                                        <p:strVal val="visible"/>
                                      </p:to>
                                    </p:set>
                                    <p:anim calcmode="lin" valueType="num">
                                      <p:cBhvr additive="base">
                                        <p:cTn id="15" dur="500" fill="hold"/>
                                        <p:tgtEl>
                                          <p:spTgt spid="402437"/>
                                        </p:tgtEl>
                                        <p:attrNameLst>
                                          <p:attrName>ppt_x</p:attrName>
                                        </p:attrNameLst>
                                      </p:cBhvr>
                                      <p:tavLst>
                                        <p:tav tm="0">
                                          <p:val>
                                            <p:strVal val="#ppt_x"/>
                                          </p:val>
                                        </p:tav>
                                        <p:tav tm="100000">
                                          <p:val>
                                            <p:strVal val="#ppt_x"/>
                                          </p:val>
                                        </p:tav>
                                      </p:tavLst>
                                    </p:anim>
                                    <p:anim calcmode="lin" valueType="num">
                                      <p:cBhvr additive="base">
                                        <p:cTn id="16" dur="500" fill="hold"/>
                                        <p:tgtEl>
                                          <p:spTgt spid="4024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238125" y="1069975"/>
            <a:ext cx="8458200" cy="3851275"/>
          </a:xfrm>
        </p:spPr>
        <p:txBody>
          <a:bodyPr/>
          <a:lstStyle/>
          <a:p>
            <a:pPr lvl="1" algn="just">
              <a:buClr>
                <a:srgbClr val="009900"/>
              </a:buClr>
              <a:buSzPct val="50000"/>
              <a:buFont typeface="Wingdings" pitchFamily="2" charset="2"/>
              <a:buChar char="u"/>
            </a:pPr>
            <a:r>
              <a:rPr lang="zh-CN" altLang="en-US" sz="3200" b="1" u="sng" dirty="0">
                <a:solidFill>
                  <a:schemeClr val="tx2"/>
                </a:solidFill>
                <a:effectLst>
                  <a:outerShdw blurRad="38100" dist="38100" dir="2700000" algn="tl">
                    <a:srgbClr val="C0C0C0"/>
                  </a:outerShdw>
                </a:effectLst>
                <a:ea typeface="仿宋_GB2312" pitchFamily="49" charset="-122"/>
              </a:rPr>
              <a:t>顶点结点的结构</a:t>
            </a:r>
            <a:endParaRPr lang="zh-CN" altLang="en-US" sz="3200" b="1" u="sng" dirty="0">
              <a:effectLst>
                <a:outerShdw blurRad="38100" dist="38100" dir="2700000" algn="tl">
                  <a:srgbClr val="C0C0C0"/>
                </a:outerShdw>
              </a:effectLst>
              <a:ea typeface="仿宋_GB2312" pitchFamily="49" charset="-122"/>
            </a:endParaRPr>
          </a:p>
          <a:p>
            <a:pPr algn="just"/>
            <a:endParaRPr lang="zh-CN" altLang="en-US" sz="4400" dirty="0">
              <a:ea typeface="仿宋_GB2312" pitchFamily="49" charset="-122"/>
            </a:endParaRPr>
          </a:p>
          <a:p>
            <a:pPr lvl="1" algn="just">
              <a:buFontTx/>
              <a:buNone/>
            </a:pPr>
            <a:r>
              <a:rPr lang="zh-CN" altLang="en-US" sz="3200" b="1" dirty="0">
                <a:solidFill>
                  <a:srgbClr val="008080"/>
                </a:solidFill>
                <a:effectLst>
                  <a:outerShdw blurRad="38100" dist="38100" dir="2700000" algn="tl">
                    <a:srgbClr val="C0C0C0"/>
                  </a:outerShdw>
                </a:effectLst>
                <a:ea typeface="仿宋_GB2312" pitchFamily="49" charset="-122"/>
              </a:rPr>
              <a:t>   </a:t>
            </a:r>
            <a:r>
              <a:rPr lang="zh-CN" altLang="en-US" b="1" dirty="0">
                <a:solidFill>
                  <a:schemeClr val="accent2"/>
                </a:solidFill>
                <a:effectLst>
                  <a:outerShdw blurRad="38100" dist="38100" dir="2700000" algn="tl">
                    <a:srgbClr val="C0C0C0"/>
                  </a:outerShdw>
                </a:effectLst>
                <a:ea typeface="仿宋_GB2312" pitchFamily="49" charset="-122"/>
              </a:rPr>
              <a:t>存储顶点信息的结点表</a:t>
            </a:r>
            <a:r>
              <a:rPr lang="zh-CN" altLang="en-US" b="1" dirty="0">
                <a:solidFill>
                  <a:srgbClr val="FF3300"/>
                </a:solidFill>
                <a:effectLst>
                  <a:outerShdw blurRad="38100" dist="38100" dir="2700000" algn="tl">
                    <a:srgbClr val="C0C0C0"/>
                  </a:outerShdw>
                </a:effectLst>
                <a:ea typeface="仿宋_GB2312" pitchFamily="49" charset="-122"/>
              </a:rPr>
              <a:t>以顺序表方式组织</a:t>
            </a:r>
            <a:r>
              <a:rPr lang="zh-CN" altLang="en-US" b="1" dirty="0">
                <a:solidFill>
                  <a:schemeClr val="accent2"/>
                </a:solidFill>
                <a:effectLst>
                  <a:outerShdw blurRad="38100" dist="38100" dir="2700000" algn="tl">
                    <a:srgbClr val="C0C0C0"/>
                  </a:outerShdw>
                </a:effectLst>
                <a:ea typeface="仿宋_GB2312" pitchFamily="49" charset="-122"/>
              </a:rPr>
              <a:t>，每一个顶点结点有两个数据</a:t>
            </a:r>
            <a:r>
              <a:rPr lang="zh-CN" altLang="en-US" b="1" dirty="0" smtClean="0">
                <a:solidFill>
                  <a:schemeClr val="accent2"/>
                </a:solidFill>
                <a:effectLst>
                  <a:outerShdw blurRad="38100" dist="38100" dir="2700000" algn="tl">
                    <a:srgbClr val="C0C0C0"/>
                  </a:outerShdw>
                </a:effectLst>
                <a:ea typeface="仿宋_GB2312" pitchFamily="49" charset="-122"/>
              </a:rPr>
              <a:t>成员。其中</a:t>
            </a:r>
            <a:r>
              <a:rPr lang="zh-CN" altLang="en-US" b="1" dirty="0">
                <a:solidFill>
                  <a:schemeClr val="accent2"/>
                </a:solidFill>
                <a:effectLst>
                  <a:outerShdw blurRad="38100" dist="38100" dir="2700000" algn="tl">
                    <a:srgbClr val="C0C0C0"/>
                  </a:outerShdw>
                </a:effectLst>
                <a:ea typeface="仿宋_GB2312" pitchFamily="49" charset="-122"/>
              </a:rPr>
              <a:t>，</a:t>
            </a:r>
            <a:r>
              <a:rPr lang="en-US" altLang="zh-CN" b="1" dirty="0" smtClean="0">
                <a:solidFill>
                  <a:srgbClr val="FF3300"/>
                </a:solidFill>
                <a:effectLst>
                  <a:outerShdw blurRad="38100" dist="38100" dir="2700000" algn="tl">
                    <a:srgbClr val="C0C0C0"/>
                  </a:outerShdw>
                </a:effectLst>
                <a:ea typeface="仿宋_GB2312" pitchFamily="49" charset="-122"/>
              </a:rPr>
              <a:t>data</a:t>
            </a:r>
            <a:r>
              <a:rPr lang="zh-CN" altLang="en-US" b="1" dirty="0" smtClean="0">
                <a:solidFill>
                  <a:schemeClr val="accent2"/>
                </a:solidFill>
                <a:effectLst>
                  <a:outerShdw blurRad="38100" dist="38100" dir="2700000" algn="tl">
                    <a:srgbClr val="C0C0C0"/>
                  </a:outerShdw>
                </a:effectLst>
                <a:ea typeface="仿宋_GB2312" pitchFamily="49" charset="-122"/>
              </a:rPr>
              <a:t>存放</a:t>
            </a:r>
            <a:r>
              <a:rPr lang="zh-CN" altLang="en-US" b="1" dirty="0">
                <a:solidFill>
                  <a:schemeClr val="accent2"/>
                </a:solidFill>
                <a:effectLst>
                  <a:outerShdw blurRad="38100" dist="38100" dir="2700000" algn="tl">
                    <a:srgbClr val="C0C0C0"/>
                  </a:outerShdw>
                </a:effectLst>
                <a:ea typeface="仿宋_GB2312" pitchFamily="49" charset="-122"/>
              </a:rPr>
              <a:t>与该顶点相关的信息，</a:t>
            </a:r>
            <a:r>
              <a:rPr lang="en-US" altLang="zh-CN" b="1" dirty="0" err="1" smtClean="0">
                <a:solidFill>
                  <a:srgbClr val="FF3300"/>
                </a:solidFill>
                <a:effectLst>
                  <a:outerShdw blurRad="38100" dist="38100" dir="2700000" algn="tl">
                    <a:srgbClr val="C0C0C0"/>
                  </a:outerShdw>
                </a:effectLst>
                <a:ea typeface="仿宋_GB2312" pitchFamily="49" charset="-122"/>
              </a:rPr>
              <a:t>Firstout</a:t>
            </a:r>
            <a:r>
              <a:rPr lang="zh-CN" altLang="en-US" b="1" dirty="0" smtClean="0">
                <a:solidFill>
                  <a:schemeClr val="accent2"/>
                </a:solidFill>
                <a:effectLst>
                  <a:outerShdw blurRad="38100" dist="38100" dir="2700000" algn="tl">
                    <a:srgbClr val="C0C0C0"/>
                  </a:outerShdw>
                </a:effectLst>
                <a:ea typeface="仿宋_GB2312" pitchFamily="49" charset="-122"/>
              </a:rPr>
              <a:t>是</a:t>
            </a:r>
            <a:r>
              <a:rPr lang="zh-CN" altLang="en-US" b="1" dirty="0">
                <a:solidFill>
                  <a:schemeClr val="accent2"/>
                </a:solidFill>
                <a:effectLst>
                  <a:outerShdw blurRad="38100" dist="38100" dir="2700000" algn="tl">
                    <a:srgbClr val="C0C0C0"/>
                  </a:outerShdw>
                </a:effectLst>
                <a:ea typeface="仿宋_GB2312" pitchFamily="49" charset="-122"/>
              </a:rPr>
              <a:t>指示第一条依附该顶点的边的指针。在邻接多重表中，所有依附同一个顶点的边都链接在同一个单链表中。</a:t>
            </a:r>
            <a:r>
              <a:rPr lang="zh-CN" altLang="en-US" sz="3200" b="1" dirty="0">
                <a:solidFill>
                  <a:srgbClr val="008080"/>
                </a:solidFill>
                <a:effectLst>
                  <a:outerShdw blurRad="38100" dist="38100" dir="2700000" algn="tl">
                    <a:srgbClr val="C0C0C0"/>
                  </a:outerShdw>
                </a:effectLst>
                <a:ea typeface="仿宋_GB2312" pitchFamily="49" charset="-122"/>
              </a:rPr>
              <a:t>   </a:t>
            </a:r>
            <a:endParaRPr lang="zh-CN" altLang="en-US" sz="3200" dirty="0">
              <a:ea typeface="仿宋_GB2312" pitchFamily="49" charset="-122"/>
            </a:endParaRPr>
          </a:p>
        </p:txBody>
      </p:sp>
      <p:sp>
        <p:nvSpPr>
          <p:cNvPr id="149507" name="Rectangle 3" descr="白色大理石"/>
          <p:cNvSpPr>
            <a:spLocks noChangeArrowheads="1"/>
          </p:cNvSpPr>
          <p:nvPr/>
        </p:nvSpPr>
        <p:spPr bwMode="auto">
          <a:xfrm>
            <a:off x="2676525" y="1831975"/>
            <a:ext cx="3733800" cy="5334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r>
              <a:rPr lang="en-US" altLang="en-US" sz="3200" b="1" i="1"/>
              <a:t>    </a:t>
            </a:r>
            <a:r>
              <a:rPr lang="en-US" altLang="zh-CN" sz="3200" b="1">
                <a:solidFill>
                  <a:schemeClr val="tx2"/>
                </a:solidFill>
                <a:effectLst>
                  <a:outerShdw blurRad="38100" dist="38100" dir="2700000" algn="tl">
                    <a:srgbClr val="C0C0C0"/>
                  </a:outerShdw>
                </a:effectLst>
              </a:rPr>
              <a:t>data        Firstout</a:t>
            </a:r>
            <a:endParaRPr lang="en-US" altLang="zh-CN" sz="3200" b="1" i="1"/>
          </a:p>
        </p:txBody>
      </p:sp>
      <p:sp>
        <p:nvSpPr>
          <p:cNvPr id="149508" name="Line 4"/>
          <p:cNvSpPr>
            <a:spLocks noChangeShapeType="1"/>
          </p:cNvSpPr>
          <p:nvPr/>
        </p:nvSpPr>
        <p:spPr bwMode="auto">
          <a:xfrm>
            <a:off x="4505325" y="1831975"/>
            <a:ext cx="0" cy="533400"/>
          </a:xfrm>
          <a:prstGeom prst="line">
            <a:avLst/>
          </a:prstGeom>
          <a:noFill/>
          <a:ln w="12700">
            <a:solidFill>
              <a:schemeClr val="tx1"/>
            </a:solidFill>
            <a:round/>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fld id="{EB19EAB4-AE1B-4E29-9BB5-042721FF4900}" type="slidenum">
              <a:rPr lang="en-US" altLang="zh-CN" smtClean="0"/>
              <a:pPr/>
              <a:t>60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 calcmode="lin" valueType="num">
                                      <p:cBhvr additive="base">
                                        <p:cTn id="7" dur="500" fill="hold"/>
                                        <p:tgtEl>
                                          <p:spTgt spid="149507"/>
                                        </p:tgtEl>
                                        <p:attrNameLst>
                                          <p:attrName>ppt_x</p:attrName>
                                        </p:attrNameLst>
                                      </p:cBhvr>
                                      <p:tavLst>
                                        <p:tav tm="0">
                                          <p:val>
                                            <p:strVal val="0-#ppt_w/2"/>
                                          </p:val>
                                        </p:tav>
                                        <p:tav tm="100000">
                                          <p:val>
                                            <p:strVal val="#ppt_x"/>
                                          </p:val>
                                        </p:tav>
                                      </p:tavLst>
                                    </p:anim>
                                    <p:anim calcmode="lin" valueType="num">
                                      <p:cBhvr additive="base">
                                        <p:cTn id="8" dur="500" fill="hold"/>
                                        <p:tgtEl>
                                          <p:spTgt spid="14950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9508"/>
                                        </p:tgtEl>
                                        <p:attrNameLst>
                                          <p:attrName>style.visibility</p:attrName>
                                        </p:attrNameLst>
                                      </p:cBhvr>
                                      <p:to>
                                        <p:strVal val="visible"/>
                                      </p:to>
                                    </p:set>
                                    <p:anim calcmode="lin" valueType="num">
                                      <p:cBhvr additive="base">
                                        <p:cTn id="11" dur="500" fill="hold"/>
                                        <p:tgtEl>
                                          <p:spTgt spid="149508"/>
                                        </p:tgtEl>
                                        <p:attrNameLst>
                                          <p:attrName>ppt_x</p:attrName>
                                        </p:attrNameLst>
                                      </p:cBhvr>
                                      <p:tavLst>
                                        <p:tav tm="0">
                                          <p:val>
                                            <p:strVal val="0-#ppt_w/2"/>
                                          </p:val>
                                        </p:tav>
                                        <p:tav tm="100000">
                                          <p:val>
                                            <p:strVal val="#ppt_x"/>
                                          </p:val>
                                        </p:tav>
                                      </p:tavLst>
                                    </p:anim>
                                    <p:anim calcmode="lin" valueType="num">
                                      <p:cBhvr additive="base">
                                        <p:cTn id="12"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9506">
                                            <p:txEl>
                                              <p:pRg st="2" end="2"/>
                                            </p:txEl>
                                          </p:spTgt>
                                        </p:tgtEl>
                                        <p:attrNameLst>
                                          <p:attrName>style.visibility</p:attrName>
                                        </p:attrNameLst>
                                      </p:cBhvr>
                                      <p:to>
                                        <p:strVal val="visible"/>
                                      </p:to>
                                    </p:set>
                                    <p:animEffect transition="in" filter="checkerboard(across)">
                                      <p:cBhvr>
                                        <p:cTn id="17" dur="500"/>
                                        <p:tgtEl>
                                          <p:spTgt spid="1495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p:bldP spid="14950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3" name="Line 3"/>
          <p:cNvSpPr>
            <a:spLocks noChangeShapeType="1"/>
          </p:cNvSpPr>
          <p:nvPr/>
        </p:nvSpPr>
        <p:spPr bwMode="auto">
          <a:xfrm flipV="1">
            <a:off x="914400" y="3246438"/>
            <a:ext cx="550863" cy="661987"/>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291964" name="Line 124"/>
          <p:cNvSpPr>
            <a:spLocks noChangeShapeType="1"/>
          </p:cNvSpPr>
          <p:nvPr/>
        </p:nvSpPr>
        <p:spPr bwMode="auto">
          <a:xfrm>
            <a:off x="1614488" y="3222625"/>
            <a:ext cx="0" cy="16002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291844" name="Rectangle 4" descr="再生纸"/>
          <p:cNvSpPr>
            <a:spLocks noChangeArrowheads="1"/>
          </p:cNvSpPr>
          <p:nvPr/>
        </p:nvSpPr>
        <p:spPr bwMode="auto">
          <a:xfrm>
            <a:off x="5715000" y="5157788"/>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852" name="Line 12"/>
          <p:cNvSpPr>
            <a:spLocks noChangeShapeType="1"/>
          </p:cNvSpPr>
          <p:nvPr/>
        </p:nvSpPr>
        <p:spPr bwMode="auto">
          <a:xfrm>
            <a:off x="6324600" y="51577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53" name="Line 13"/>
          <p:cNvSpPr>
            <a:spLocks noChangeShapeType="1"/>
          </p:cNvSpPr>
          <p:nvPr/>
        </p:nvSpPr>
        <p:spPr bwMode="auto">
          <a:xfrm>
            <a:off x="6858000" y="5173663"/>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55" name="Line 15"/>
          <p:cNvSpPr>
            <a:spLocks noChangeShapeType="1"/>
          </p:cNvSpPr>
          <p:nvPr/>
        </p:nvSpPr>
        <p:spPr bwMode="auto">
          <a:xfrm>
            <a:off x="7391400" y="5173663"/>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56" name="Rectangle 16" descr="再生纸"/>
          <p:cNvSpPr>
            <a:spLocks noChangeArrowheads="1"/>
          </p:cNvSpPr>
          <p:nvPr/>
        </p:nvSpPr>
        <p:spPr bwMode="auto">
          <a:xfrm>
            <a:off x="5715000" y="4213225"/>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857" name="Line 17"/>
          <p:cNvSpPr>
            <a:spLocks noChangeShapeType="1"/>
          </p:cNvSpPr>
          <p:nvPr/>
        </p:nvSpPr>
        <p:spPr bwMode="auto">
          <a:xfrm>
            <a:off x="6324600" y="42132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58" name="Line 18"/>
          <p:cNvSpPr>
            <a:spLocks noChangeShapeType="1"/>
          </p:cNvSpPr>
          <p:nvPr/>
        </p:nvSpPr>
        <p:spPr bwMode="auto">
          <a:xfrm>
            <a:off x="6858000" y="42132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59" name="Line 19"/>
          <p:cNvSpPr>
            <a:spLocks noChangeShapeType="1"/>
          </p:cNvSpPr>
          <p:nvPr/>
        </p:nvSpPr>
        <p:spPr bwMode="auto">
          <a:xfrm>
            <a:off x="7924800" y="42132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60" name="Line 20"/>
          <p:cNvSpPr>
            <a:spLocks noChangeShapeType="1"/>
          </p:cNvSpPr>
          <p:nvPr/>
        </p:nvSpPr>
        <p:spPr bwMode="auto">
          <a:xfrm>
            <a:off x="7391400" y="42132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61" name="Rectangle 21" descr="再生纸"/>
          <p:cNvSpPr>
            <a:spLocks noChangeArrowheads="1"/>
          </p:cNvSpPr>
          <p:nvPr/>
        </p:nvSpPr>
        <p:spPr bwMode="auto">
          <a:xfrm>
            <a:off x="5715000" y="3298825"/>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862" name="Line 22"/>
          <p:cNvSpPr>
            <a:spLocks noChangeShapeType="1"/>
          </p:cNvSpPr>
          <p:nvPr/>
        </p:nvSpPr>
        <p:spPr bwMode="auto">
          <a:xfrm>
            <a:off x="6324600" y="329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63" name="Line 23"/>
          <p:cNvSpPr>
            <a:spLocks noChangeShapeType="1"/>
          </p:cNvSpPr>
          <p:nvPr/>
        </p:nvSpPr>
        <p:spPr bwMode="auto">
          <a:xfrm>
            <a:off x="6858000" y="329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64" name="Line 24"/>
          <p:cNvSpPr>
            <a:spLocks noChangeShapeType="1"/>
          </p:cNvSpPr>
          <p:nvPr/>
        </p:nvSpPr>
        <p:spPr bwMode="auto">
          <a:xfrm>
            <a:off x="7924800" y="329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65" name="Line 25"/>
          <p:cNvSpPr>
            <a:spLocks noChangeShapeType="1"/>
          </p:cNvSpPr>
          <p:nvPr/>
        </p:nvSpPr>
        <p:spPr bwMode="auto">
          <a:xfrm>
            <a:off x="7391400" y="329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876" name="Text Box 36"/>
          <p:cNvSpPr txBox="1">
            <a:spLocks noChangeArrowheads="1"/>
          </p:cNvSpPr>
          <p:nvPr/>
        </p:nvSpPr>
        <p:spPr bwMode="auto">
          <a:xfrm>
            <a:off x="5526088" y="2779713"/>
            <a:ext cx="3160712" cy="457200"/>
          </a:xfrm>
          <a:prstGeom prst="rect">
            <a:avLst/>
          </a:prstGeom>
          <a:noFill/>
          <a:ln w="9525">
            <a:noFill/>
            <a:miter lim="800000"/>
            <a:headEnd/>
            <a:tailEnd/>
          </a:ln>
          <a:effectLst/>
        </p:spPr>
        <p:txBody>
          <a:bodyPr wrap="none">
            <a:spAutoFit/>
          </a:bodyPr>
          <a:lstStyle/>
          <a:p>
            <a:r>
              <a:rPr lang="en-US" altLang="zh-CN" b="1">
                <a:latin typeface="Arial Narrow" pitchFamily="34" charset="0"/>
              </a:rPr>
              <a:t>mark vtx</a:t>
            </a:r>
            <a:r>
              <a:rPr lang="en-US" altLang="zh-CN" b="1" baseline="-25000">
                <a:latin typeface="Arial Narrow" pitchFamily="34" charset="0"/>
              </a:rPr>
              <a:t>1 </a:t>
            </a:r>
            <a:r>
              <a:rPr lang="en-US" altLang="zh-CN" b="1">
                <a:latin typeface="Arial Narrow" pitchFamily="34" charset="0"/>
              </a:rPr>
              <a:t>vtx</a:t>
            </a:r>
            <a:r>
              <a:rPr lang="en-US" altLang="zh-CN" b="1" baseline="-25000">
                <a:latin typeface="Arial Narrow" pitchFamily="34" charset="0"/>
              </a:rPr>
              <a:t>2</a:t>
            </a:r>
            <a:r>
              <a:rPr lang="en-US" altLang="zh-CN" b="1">
                <a:latin typeface="Arial Narrow" pitchFamily="34" charset="0"/>
              </a:rPr>
              <a:t> path</a:t>
            </a:r>
            <a:r>
              <a:rPr lang="en-US" altLang="zh-CN" b="1" baseline="-25000">
                <a:latin typeface="Arial Narrow" pitchFamily="34" charset="0"/>
              </a:rPr>
              <a:t>1 </a:t>
            </a:r>
            <a:r>
              <a:rPr lang="en-US" altLang="zh-CN" b="1">
                <a:latin typeface="Arial Narrow" pitchFamily="34" charset="0"/>
              </a:rPr>
              <a:t>path</a:t>
            </a:r>
            <a:r>
              <a:rPr lang="en-US" altLang="zh-CN" b="1" baseline="-25000">
                <a:latin typeface="Arial Narrow" pitchFamily="34" charset="0"/>
              </a:rPr>
              <a:t>2</a:t>
            </a:r>
            <a:endParaRPr lang="en-US" altLang="zh-CN"/>
          </a:p>
        </p:txBody>
      </p:sp>
      <p:sp>
        <p:nvSpPr>
          <p:cNvPr id="291877" name="Line 37"/>
          <p:cNvSpPr>
            <a:spLocks noChangeShapeType="1"/>
          </p:cNvSpPr>
          <p:nvPr/>
        </p:nvSpPr>
        <p:spPr bwMode="auto">
          <a:xfrm>
            <a:off x="7675563" y="3586163"/>
            <a:ext cx="0" cy="614362"/>
          </a:xfrm>
          <a:prstGeom prst="line">
            <a:avLst/>
          </a:prstGeom>
          <a:noFill/>
          <a:ln w="28575">
            <a:solidFill>
              <a:srgbClr val="006600"/>
            </a:solidFill>
            <a:round/>
            <a:headEnd/>
            <a:tailEnd type="triangle" w="sm" len="med"/>
          </a:ln>
          <a:effectLst/>
        </p:spPr>
        <p:txBody>
          <a:bodyPr wrap="none" anchor="ctr"/>
          <a:lstStyle/>
          <a:p>
            <a:endParaRPr lang="zh-CN" altLang="en-US"/>
          </a:p>
        </p:txBody>
      </p:sp>
      <p:sp>
        <p:nvSpPr>
          <p:cNvPr id="291878" name="Line 38"/>
          <p:cNvSpPr>
            <a:spLocks noChangeShapeType="1"/>
          </p:cNvSpPr>
          <p:nvPr/>
        </p:nvSpPr>
        <p:spPr bwMode="auto">
          <a:xfrm>
            <a:off x="7693025" y="4933950"/>
            <a:ext cx="0" cy="22860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291879" name="Line 39"/>
          <p:cNvSpPr>
            <a:spLocks noChangeShapeType="1"/>
          </p:cNvSpPr>
          <p:nvPr/>
        </p:nvSpPr>
        <p:spPr bwMode="auto">
          <a:xfrm>
            <a:off x="7704138" y="4935538"/>
            <a:ext cx="963612" cy="0"/>
          </a:xfrm>
          <a:prstGeom prst="line">
            <a:avLst/>
          </a:prstGeom>
          <a:noFill/>
          <a:ln w="28575">
            <a:solidFill>
              <a:schemeClr val="accent2"/>
            </a:solidFill>
            <a:round/>
            <a:headEnd/>
            <a:tailEnd/>
          </a:ln>
          <a:effectLst/>
        </p:spPr>
        <p:txBody>
          <a:bodyPr wrap="none" anchor="ctr"/>
          <a:lstStyle/>
          <a:p>
            <a:endParaRPr lang="zh-CN" altLang="en-US"/>
          </a:p>
        </p:txBody>
      </p:sp>
      <p:sp>
        <p:nvSpPr>
          <p:cNvPr id="291880" name="Line 40"/>
          <p:cNvSpPr>
            <a:spLocks noChangeShapeType="1"/>
          </p:cNvSpPr>
          <p:nvPr/>
        </p:nvSpPr>
        <p:spPr bwMode="auto">
          <a:xfrm>
            <a:off x="8666163" y="4095750"/>
            <a:ext cx="0" cy="858838"/>
          </a:xfrm>
          <a:prstGeom prst="line">
            <a:avLst/>
          </a:prstGeom>
          <a:noFill/>
          <a:ln w="28575">
            <a:solidFill>
              <a:schemeClr val="accent2"/>
            </a:solidFill>
            <a:round/>
            <a:headEnd/>
            <a:tailEnd/>
          </a:ln>
          <a:effectLst/>
        </p:spPr>
        <p:txBody>
          <a:bodyPr wrap="none" anchor="ctr"/>
          <a:lstStyle/>
          <a:p>
            <a:endParaRPr lang="zh-CN" altLang="en-US"/>
          </a:p>
        </p:txBody>
      </p:sp>
      <p:sp>
        <p:nvSpPr>
          <p:cNvPr id="291881" name="Line 41"/>
          <p:cNvSpPr>
            <a:spLocks noChangeShapeType="1"/>
          </p:cNvSpPr>
          <p:nvPr/>
        </p:nvSpPr>
        <p:spPr bwMode="auto">
          <a:xfrm flipH="1">
            <a:off x="8208963" y="4095750"/>
            <a:ext cx="457200" cy="0"/>
          </a:xfrm>
          <a:prstGeom prst="line">
            <a:avLst/>
          </a:prstGeom>
          <a:noFill/>
          <a:ln w="28575">
            <a:solidFill>
              <a:schemeClr val="accent2"/>
            </a:solidFill>
            <a:round/>
            <a:headEnd/>
            <a:tailEnd/>
          </a:ln>
          <a:effectLst/>
        </p:spPr>
        <p:txBody>
          <a:bodyPr wrap="none" anchor="ctr"/>
          <a:lstStyle/>
          <a:p>
            <a:endParaRPr lang="zh-CN" altLang="en-US"/>
          </a:p>
        </p:txBody>
      </p:sp>
      <p:sp>
        <p:nvSpPr>
          <p:cNvPr id="291882" name="Line 42"/>
          <p:cNvSpPr>
            <a:spLocks noChangeShapeType="1"/>
          </p:cNvSpPr>
          <p:nvPr/>
        </p:nvSpPr>
        <p:spPr bwMode="auto">
          <a:xfrm flipV="1">
            <a:off x="8208963" y="3562350"/>
            <a:ext cx="0" cy="533400"/>
          </a:xfrm>
          <a:prstGeom prst="line">
            <a:avLst/>
          </a:prstGeom>
          <a:noFill/>
          <a:ln w="28575">
            <a:solidFill>
              <a:schemeClr val="accent2"/>
            </a:solidFill>
            <a:round/>
            <a:headEnd/>
            <a:tailEnd/>
          </a:ln>
          <a:effectLst/>
        </p:spPr>
        <p:txBody>
          <a:bodyPr wrap="none" anchor="ctr"/>
          <a:lstStyle/>
          <a:p>
            <a:endParaRPr lang="zh-CN" altLang="en-US"/>
          </a:p>
        </p:txBody>
      </p:sp>
      <p:sp>
        <p:nvSpPr>
          <p:cNvPr id="291886" name="Text Box 46"/>
          <p:cNvSpPr txBox="1">
            <a:spLocks noChangeArrowheads="1"/>
          </p:cNvSpPr>
          <p:nvPr/>
        </p:nvSpPr>
        <p:spPr bwMode="auto">
          <a:xfrm>
            <a:off x="7454900" y="4105275"/>
            <a:ext cx="965200" cy="641350"/>
          </a:xfrm>
          <a:prstGeom prst="rect">
            <a:avLst/>
          </a:prstGeom>
          <a:noFill/>
          <a:ln w="9525">
            <a:noFill/>
            <a:miter lim="800000"/>
            <a:headEnd/>
            <a:tailEnd/>
          </a:ln>
          <a:effectLst/>
        </p:spPr>
        <p:txBody>
          <a:bodyPr wrap="none">
            <a:spAutoFit/>
          </a:bodyPr>
          <a:lstStyle/>
          <a:p>
            <a:r>
              <a:rPr lang="en-US" altLang="zh-CN" sz="3600" b="1">
                <a:solidFill>
                  <a:srgbClr val="006600"/>
                </a:solidFill>
                <a:sym typeface="Symbol" pitchFamily="18" charset="2"/>
              </a:rPr>
              <a:t></a:t>
            </a:r>
            <a:r>
              <a:rPr lang="en-US" altLang="zh-CN" sz="3600" b="1">
                <a:solidFill>
                  <a:schemeClr val="tx2"/>
                </a:solidFill>
                <a:sym typeface="Symbol" pitchFamily="18" charset="2"/>
              </a:rPr>
              <a:t>  </a:t>
            </a:r>
          </a:p>
        </p:txBody>
      </p:sp>
      <p:sp>
        <p:nvSpPr>
          <p:cNvPr id="291887" name="Text Box 47"/>
          <p:cNvSpPr txBox="1">
            <a:spLocks noChangeArrowheads="1"/>
          </p:cNvSpPr>
          <p:nvPr/>
        </p:nvSpPr>
        <p:spPr bwMode="auto">
          <a:xfrm>
            <a:off x="7454900" y="5068888"/>
            <a:ext cx="965200" cy="641350"/>
          </a:xfrm>
          <a:prstGeom prst="rect">
            <a:avLst/>
          </a:prstGeom>
          <a:noFill/>
          <a:ln w="9525">
            <a:noFill/>
            <a:miter lim="800000"/>
            <a:headEnd/>
            <a:tailEnd/>
          </a:ln>
          <a:effectLst/>
        </p:spPr>
        <p:txBody>
          <a:bodyPr wrap="none">
            <a:spAutoFit/>
          </a:bodyPr>
          <a:lstStyle/>
          <a:p>
            <a:r>
              <a:rPr lang="en-US" altLang="zh-CN" sz="3600" b="1">
                <a:solidFill>
                  <a:srgbClr val="3333CC"/>
                </a:solidFill>
                <a:sym typeface="Symbol" pitchFamily="18" charset="2"/>
              </a:rPr>
              <a:t></a:t>
            </a:r>
            <a:r>
              <a:rPr lang="en-US" altLang="zh-CN" sz="3600" b="1">
                <a:solidFill>
                  <a:schemeClr val="tx2"/>
                </a:solidFill>
                <a:sym typeface="Symbol" pitchFamily="18" charset="2"/>
              </a:rPr>
              <a:t>  </a:t>
            </a:r>
          </a:p>
        </p:txBody>
      </p:sp>
      <p:sp>
        <p:nvSpPr>
          <p:cNvPr id="291891" name="Text Box 51"/>
          <p:cNvSpPr txBox="1">
            <a:spLocks noChangeArrowheads="1"/>
          </p:cNvSpPr>
          <p:nvPr/>
        </p:nvSpPr>
        <p:spPr bwMode="auto">
          <a:xfrm>
            <a:off x="6400800" y="3252788"/>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0   1</a:t>
            </a:r>
            <a:endParaRPr lang="en-US" altLang="zh-CN"/>
          </a:p>
        </p:txBody>
      </p:sp>
      <p:sp>
        <p:nvSpPr>
          <p:cNvPr id="291892" name="Text Box 52"/>
          <p:cNvSpPr txBox="1">
            <a:spLocks noChangeArrowheads="1"/>
          </p:cNvSpPr>
          <p:nvPr/>
        </p:nvSpPr>
        <p:spPr bwMode="auto">
          <a:xfrm>
            <a:off x="6394450" y="4167188"/>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0   2</a:t>
            </a:r>
            <a:endParaRPr lang="en-US" altLang="zh-CN"/>
          </a:p>
        </p:txBody>
      </p:sp>
      <p:sp>
        <p:nvSpPr>
          <p:cNvPr id="291893" name="Text Box 53"/>
          <p:cNvSpPr txBox="1">
            <a:spLocks noChangeArrowheads="1"/>
          </p:cNvSpPr>
          <p:nvPr/>
        </p:nvSpPr>
        <p:spPr bwMode="auto">
          <a:xfrm>
            <a:off x="6394450" y="5157788"/>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3   1</a:t>
            </a:r>
            <a:endParaRPr lang="en-US" altLang="zh-CN"/>
          </a:p>
        </p:txBody>
      </p:sp>
      <p:sp>
        <p:nvSpPr>
          <p:cNvPr id="291895" name="Text Box 55"/>
          <p:cNvSpPr txBox="1">
            <a:spLocks noChangeArrowheads="1"/>
          </p:cNvSpPr>
          <p:nvPr/>
        </p:nvSpPr>
        <p:spPr bwMode="auto">
          <a:xfrm>
            <a:off x="5200650" y="293846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1</a:t>
            </a:r>
            <a:endParaRPr lang="en-US" altLang="zh-CN"/>
          </a:p>
        </p:txBody>
      </p:sp>
      <p:sp>
        <p:nvSpPr>
          <p:cNvPr id="291896" name="Text Box 56"/>
          <p:cNvSpPr txBox="1">
            <a:spLocks noChangeArrowheads="1"/>
          </p:cNvSpPr>
          <p:nvPr/>
        </p:nvSpPr>
        <p:spPr bwMode="auto">
          <a:xfrm>
            <a:off x="5216525" y="3938588"/>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2</a:t>
            </a:r>
            <a:endParaRPr lang="en-US" altLang="zh-CN"/>
          </a:p>
        </p:txBody>
      </p:sp>
      <p:sp>
        <p:nvSpPr>
          <p:cNvPr id="291897" name="Text Box 57"/>
          <p:cNvSpPr txBox="1">
            <a:spLocks noChangeArrowheads="1"/>
          </p:cNvSpPr>
          <p:nvPr/>
        </p:nvSpPr>
        <p:spPr bwMode="auto">
          <a:xfrm>
            <a:off x="5216525" y="4776788"/>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3</a:t>
            </a:r>
            <a:endParaRPr lang="en-US" altLang="zh-CN"/>
          </a:p>
        </p:txBody>
      </p:sp>
      <p:sp>
        <p:nvSpPr>
          <p:cNvPr id="291901" name="Text Box 61"/>
          <p:cNvSpPr txBox="1">
            <a:spLocks noChangeArrowheads="1"/>
          </p:cNvSpPr>
          <p:nvPr/>
        </p:nvSpPr>
        <p:spPr bwMode="auto">
          <a:xfrm>
            <a:off x="3181350" y="2324100"/>
            <a:ext cx="1493838" cy="519113"/>
          </a:xfrm>
          <a:prstGeom prst="rect">
            <a:avLst/>
          </a:prstGeom>
          <a:noFill/>
          <a:ln w="9525">
            <a:noFill/>
            <a:miter lim="800000"/>
            <a:headEnd/>
            <a:tailEnd/>
          </a:ln>
          <a:effectLst/>
        </p:spPr>
        <p:txBody>
          <a:bodyPr wrap="none">
            <a:spAutoFit/>
          </a:bodyPr>
          <a:lstStyle/>
          <a:p>
            <a:r>
              <a:rPr lang="en-US" altLang="zh-CN" sz="2800" b="1">
                <a:latin typeface="Arial Narrow" pitchFamily="34" charset="0"/>
              </a:rPr>
              <a:t>data Fout</a:t>
            </a:r>
            <a:endParaRPr lang="en-US" altLang="zh-CN"/>
          </a:p>
        </p:txBody>
      </p:sp>
      <p:sp>
        <p:nvSpPr>
          <p:cNvPr id="291902" name="Rectangle 62" descr="白色大理石"/>
          <p:cNvSpPr>
            <a:spLocks noChangeArrowheads="1"/>
          </p:cNvSpPr>
          <p:nvPr/>
        </p:nvSpPr>
        <p:spPr bwMode="auto">
          <a:xfrm>
            <a:off x="3316288" y="2841625"/>
            <a:ext cx="11430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904" name="Line 64" descr="白色大理石"/>
          <p:cNvSpPr>
            <a:spLocks noChangeShapeType="1"/>
          </p:cNvSpPr>
          <p:nvPr/>
        </p:nvSpPr>
        <p:spPr bwMode="auto">
          <a:xfrm>
            <a:off x="3925888" y="28416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908" name="Rectangle 68" descr="白色大理石"/>
          <p:cNvSpPr>
            <a:spLocks noChangeArrowheads="1"/>
          </p:cNvSpPr>
          <p:nvPr/>
        </p:nvSpPr>
        <p:spPr bwMode="auto">
          <a:xfrm>
            <a:off x="3316288" y="3679825"/>
            <a:ext cx="11430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910" name="Line 70" descr="白色大理石"/>
          <p:cNvSpPr>
            <a:spLocks noChangeShapeType="1"/>
          </p:cNvSpPr>
          <p:nvPr/>
        </p:nvSpPr>
        <p:spPr bwMode="auto">
          <a:xfrm>
            <a:off x="3925888" y="3679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911" name="Line 71"/>
          <p:cNvSpPr>
            <a:spLocks noChangeShapeType="1"/>
          </p:cNvSpPr>
          <p:nvPr/>
        </p:nvSpPr>
        <p:spPr bwMode="auto">
          <a:xfrm flipV="1">
            <a:off x="5092700" y="4579938"/>
            <a:ext cx="620713" cy="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291912" name="Line 72"/>
          <p:cNvSpPr>
            <a:spLocks noChangeShapeType="1"/>
          </p:cNvSpPr>
          <p:nvPr/>
        </p:nvSpPr>
        <p:spPr bwMode="auto">
          <a:xfrm>
            <a:off x="5081588" y="3589338"/>
            <a:ext cx="625475" cy="0"/>
          </a:xfrm>
          <a:prstGeom prst="line">
            <a:avLst/>
          </a:prstGeom>
          <a:noFill/>
          <a:ln w="28575">
            <a:solidFill>
              <a:srgbClr val="006600"/>
            </a:solidFill>
            <a:round/>
            <a:headEnd/>
            <a:tailEnd type="triangle" w="sm" len="med"/>
          </a:ln>
          <a:effectLst/>
        </p:spPr>
        <p:txBody>
          <a:bodyPr wrap="none" anchor="ctr"/>
          <a:lstStyle/>
          <a:p>
            <a:endParaRPr lang="zh-CN" altLang="en-US"/>
          </a:p>
        </p:txBody>
      </p:sp>
      <p:sp>
        <p:nvSpPr>
          <p:cNvPr id="291913" name="Line 73"/>
          <p:cNvSpPr>
            <a:spLocks noChangeShapeType="1"/>
          </p:cNvSpPr>
          <p:nvPr/>
        </p:nvSpPr>
        <p:spPr bwMode="auto">
          <a:xfrm flipV="1">
            <a:off x="5105400" y="3700463"/>
            <a:ext cx="606425" cy="1587"/>
          </a:xfrm>
          <a:prstGeom prst="line">
            <a:avLst/>
          </a:prstGeom>
          <a:noFill/>
          <a:ln w="28575">
            <a:solidFill>
              <a:srgbClr val="3333CC"/>
            </a:solidFill>
            <a:round/>
            <a:headEnd/>
            <a:tailEnd type="triangle" w="sm" len="med"/>
          </a:ln>
          <a:effectLst/>
        </p:spPr>
        <p:txBody>
          <a:bodyPr wrap="none" anchor="ctr"/>
          <a:lstStyle/>
          <a:p>
            <a:endParaRPr lang="zh-CN" altLang="en-US"/>
          </a:p>
        </p:txBody>
      </p:sp>
      <p:sp>
        <p:nvSpPr>
          <p:cNvPr id="291915" name="Line 75"/>
          <p:cNvSpPr>
            <a:spLocks noChangeShapeType="1"/>
          </p:cNvSpPr>
          <p:nvPr/>
        </p:nvSpPr>
        <p:spPr bwMode="auto">
          <a:xfrm flipV="1">
            <a:off x="5097463" y="5437188"/>
            <a:ext cx="615950" cy="11112"/>
          </a:xfrm>
          <a:prstGeom prst="line">
            <a:avLst/>
          </a:prstGeom>
          <a:noFill/>
          <a:ln w="28575">
            <a:solidFill>
              <a:srgbClr val="990099"/>
            </a:solidFill>
            <a:round/>
            <a:headEnd/>
            <a:tailEnd type="triangle" w="sm" len="med"/>
          </a:ln>
          <a:effectLst/>
        </p:spPr>
        <p:txBody>
          <a:bodyPr wrap="none" anchor="ctr"/>
          <a:lstStyle/>
          <a:p>
            <a:endParaRPr lang="zh-CN" altLang="en-US"/>
          </a:p>
        </p:txBody>
      </p:sp>
      <p:sp>
        <p:nvSpPr>
          <p:cNvPr id="291919" name="Line 79"/>
          <p:cNvSpPr>
            <a:spLocks noChangeShapeType="1"/>
          </p:cNvSpPr>
          <p:nvPr/>
        </p:nvSpPr>
        <p:spPr bwMode="auto">
          <a:xfrm flipV="1">
            <a:off x="5078413" y="3094038"/>
            <a:ext cx="1587" cy="495300"/>
          </a:xfrm>
          <a:prstGeom prst="line">
            <a:avLst/>
          </a:prstGeom>
          <a:noFill/>
          <a:ln w="28575">
            <a:solidFill>
              <a:srgbClr val="006600"/>
            </a:solidFill>
            <a:round/>
            <a:headEnd/>
            <a:tailEnd/>
          </a:ln>
          <a:effectLst/>
        </p:spPr>
        <p:txBody>
          <a:bodyPr wrap="none" anchor="ctr"/>
          <a:lstStyle/>
          <a:p>
            <a:endParaRPr lang="zh-CN" altLang="en-US"/>
          </a:p>
        </p:txBody>
      </p:sp>
      <p:sp>
        <p:nvSpPr>
          <p:cNvPr id="291920" name="Line 80"/>
          <p:cNvSpPr>
            <a:spLocks noChangeShapeType="1"/>
          </p:cNvSpPr>
          <p:nvPr/>
        </p:nvSpPr>
        <p:spPr bwMode="auto">
          <a:xfrm>
            <a:off x="4202113" y="3089275"/>
            <a:ext cx="890587" cy="11113"/>
          </a:xfrm>
          <a:prstGeom prst="line">
            <a:avLst/>
          </a:prstGeom>
          <a:noFill/>
          <a:ln w="28575">
            <a:solidFill>
              <a:srgbClr val="006600"/>
            </a:solidFill>
            <a:round/>
            <a:headEnd/>
            <a:tailEnd/>
          </a:ln>
          <a:effectLst/>
        </p:spPr>
        <p:txBody>
          <a:bodyPr wrap="none" anchor="ctr"/>
          <a:lstStyle/>
          <a:p>
            <a:endParaRPr lang="zh-CN" altLang="en-US"/>
          </a:p>
        </p:txBody>
      </p:sp>
      <p:sp>
        <p:nvSpPr>
          <p:cNvPr id="291925" name="Rectangle 85" descr="白色大理石"/>
          <p:cNvSpPr>
            <a:spLocks noChangeArrowheads="1"/>
          </p:cNvSpPr>
          <p:nvPr/>
        </p:nvSpPr>
        <p:spPr bwMode="auto">
          <a:xfrm>
            <a:off x="3316288" y="4518025"/>
            <a:ext cx="11430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927" name="Line 87" descr="白色大理石"/>
          <p:cNvSpPr>
            <a:spLocks noChangeShapeType="1"/>
          </p:cNvSpPr>
          <p:nvPr/>
        </p:nvSpPr>
        <p:spPr bwMode="auto">
          <a:xfrm>
            <a:off x="3925888" y="45180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929" name="Line 89"/>
          <p:cNvSpPr>
            <a:spLocks noChangeShapeType="1"/>
          </p:cNvSpPr>
          <p:nvPr/>
        </p:nvSpPr>
        <p:spPr bwMode="auto">
          <a:xfrm>
            <a:off x="4219575" y="3949700"/>
            <a:ext cx="882650" cy="0"/>
          </a:xfrm>
          <a:prstGeom prst="line">
            <a:avLst/>
          </a:prstGeom>
          <a:noFill/>
          <a:ln w="28575">
            <a:solidFill>
              <a:srgbClr val="3333CC"/>
            </a:solidFill>
            <a:round/>
            <a:headEnd/>
            <a:tailEnd/>
          </a:ln>
          <a:effectLst/>
        </p:spPr>
        <p:txBody>
          <a:bodyPr wrap="none" anchor="ctr"/>
          <a:lstStyle/>
          <a:p>
            <a:endParaRPr lang="zh-CN" altLang="en-US"/>
          </a:p>
        </p:txBody>
      </p:sp>
      <p:sp>
        <p:nvSpPr>
          <p:cNvPr id="291930" name="Line 90"/>
          <p:cNvSpPr>
            <a:spLocks noChangeShapeType="1"/>
          </p:cNvSpPr>
          <p:nvPr/>
        </p:nvSpPr>
        <p:spPr bwMode="auto">
          <a:xfrm>
            <a:off x="5089525" y="3686175"/>
            <a:ext cx="0" cy="261938"/>
          </a:xfrm>
          <a:prstGeom prst="line">
            <a:avLst/>
          </a:prstGeom>
          <a:noFill/>
          <a:ln w="28575">
            <a:solidFill>
              <a:srgbClr val="3333CC"/>
            </a:solidFill>
            <a:round/>
            <a:headEnd/>
            <a:tailEnd/>
          </a:ln>
          <a:effectLst/>
        </p:spPr>
        <p:txBody>
          <a:bodyPr wrap="none" anchor="ctr"/>
          <a:lstStyle/>
          <a:p>
            <a:endParaRPr lang="zh-CN" altLang="en-US"/>
          </a:p>
        </p:txBody>
      </p:sp>
      <p:sp>
        <p:nvSpPr>
          <p:cNvPr id="291931" name="Rectangle 91" descr="白色大理石"/>
          <p:cNvSpPr>
            <a:spLocks noChangeArrowheads="1"/>
          </p:cNvSpPr>
          <p:nvPr/>
        </p:nvSpPr>
        <p:spPr bwMode="auto">
          <a:xfrm>
            <a:off x="3316288" y="5356225"/>
            <a:ext cx="11430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91933" name="Line 93" descr="白色大理石"/>
          <p:cNvSpPr>
            <a:spLocks noChangeShapeType="1"/>
          </p:cNvSpPr>
          <p:nvPr/>
        </p:nvSpPr>
        <p:spPr bwMode="auto">
          <a:xfrm>
            <a:off x="3925888" y="53562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935" name="Line 95"/>
          <p:cNvSpPr>
            <a:spLocks noChangeShapeType="1"/>
          </p:cNvSpPr>
          <p:nvPr/>
        </p:nvSpPr>
        <p:spPr bwMode="auto">
          <a:xfrm>
            <a:off x="4219575" y="4767263"/>
            <a:ext cx="871538" cy="1587"/>
          </a:xfrm>
          <a:prstGeom prst="line">
            <a:avLst/>
          </a:prstGeom>
          <a:noFill/>
          <a:ln w="28575">
            <a:solidFill>
              <a:schemeClr val="tx2"/>
            </a:solidFill>
            <a:round/>
            <a:headEnd/>
            <a:tailEnd/>
          </a:ln>
          <a:effectLst/>
        </p:spPr>
        <p:txBody>
          <a:bodyPr wrap="none" anchor="ctr"/>
          <a:lstStyle/>
          <a:p>
            <a:endParaRPr lang="zh-CN" altLang="en-US"/>
          </a:p>
        </p:txBody>
      </p:sp>
      <p:sp>
        <p:nvSpPr>
          <p:cNvPr id="291936" name="Line 96"/>
          <p:cNvSpPr>
            <a:spLocks noChangeShapeType="1"/>
          </p:cNvSpPr>
          <p:nvPr/>
        </p:nvSpPr>
        <p:spPr bwMode="auto">
          <a:xfrm flipH="1" flipV="1">
            <a:off x="5094288" y="4587875"/>
            <a:ext cx="1587" cy="201613"/>
          </a:xfrm>
          <a:prstGeom prst="line">
            <a:avLst/>
          </a:prstGeom>
          <a:noFill/>
          <a:ln w="28575">
            <a:solidFill>
              <a:schemeClr val="tx2"/>
            </a:solidFill>
            <a:round/>
            <a:headEnd/>
            <a:tailEnd/>
          </a:ln>
          <a:effectLst/>
        </p:spPr>
        <p:txBody>
          <a:bodyPr wrap="none" anchor="ctr"/>
          <a:lstStyle/>
          <a:p>
            <a:endParaRPr lang="zh-CN" altLang="en-US"/>
          </a:p>
        </p:txBody>
      </p:sp>
      <p:sp>
        <p:nvSpPr>
          <p:cNvPr id="291939" name="Line 99"/>
          <p:cNvSpPr>
            <a:spLocks noChangeShapeType="1"/>
          </p:cNvSpPr>
          <p:nvPr/>
        </p:nvSpPr>
        <p:spPr bwMode="auto">
          <a:xfrm flipV="1">
            <a:off x="5091113" y="5432425"/>
            <a:ext cx="3175" cy="215900"/>
          </a:xfrm>
          <a:prstGeom prst="line">
            <a:avLst/>
          </a:prstGeom>
          <a:noFill/>
          <a:ln w="28575">
            <a:solidFill>
              <a:srgbClr val="990099"/>
            </a:solidFill>
            <a:round/>
            <a:headEnd/>
            <a:tailEnd/>
          </a:ln>
          <a:effectLst/>
        </p:spPr>
        <p:txBody>
          <a:bodyPr wrap="none" anchor="ctr"/>
          <a:lstStyle/>
          <a:p>
            <a:endParaRPr lang="zh-CN" altLang="en-US"/>
          </a:p>
        </p:txBody>
      </p:sp>
      <p:sp>
        <p:nvSpPr>
          <p:cNvPr id="291940" name="Line 100"/>
          <p:cNvSpPr>
            <a:spLocks noChangeShapeType="1"/>
          </p:cNvSpPr>
          <p:nvPr/>
        </p:nvSpPr>
        <p:spPr bwMode="auto">
          <a:xfrm flipV="1">
            <a:off x="4203700" y="5622925"/>
            <a:ext cx="874713" cy="12700"/>
          </a:xfrm>
          <a:prstGeom prst="line">
            <a:avLst/>
          </a:prstGeom>
          <a:noFill/>
          <a:ln w="28575">
            <a:solidFill>
              <a:srgbClr val="990099"/>
            </a:solidFill>
            <a:round/>
            <a:headEnd/>
            <a:tailEnd/>
          </a:ln>
          <a:effectLst/>
        </p:spPr>
        <p:txBody>
          <a:bodyPr wrap="none" anchor="ctr"/>
          <a:lstStyle/>
          <a:p>
            <a:endParaRPr lang="zh-CN" altLang="en-US"/>
          </a:p>
        </p:txBody>
      </p:sp>
      <p:sp>
        <p:nvSpPr>
          <p:cNvPr id="291949" name="Text Box 109"/>
          <p:cNvSpPr txBox="1">
            <a:spLocks noChangeArrowheads="1"/>
          </p:cNvSpPr>
          <p:nvPr/>
        </p:nvSpPr>
        <p:spPr bwMode="auto">
          <a:xfrm>
            <a:off x="3392488" y="2841625"/>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A</a:t>
            </a:r>
            <a:endParaRPr lang="en-US" altLang="zh-CN"/>
          </a:p>
        </p:txBody>
      </p:sp>
      <p:sp>
        <p:nvSpPr>
          <p:cNvPr id="291950" name="Text Box 110"/>
          <p:cNvSpPr txBox="1">
            <a:spLocks noChangeArrowheads="1"/>
          </p:cNvSpPr>
          <p:nvPr/>
        </p:nvSpPr>
        <p:spPr bwMode="auto">
          <a:xfrm>
            <a:off x="3392488" y="3679825"/>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B</a:t>
            </a:r>
            <a:endParaRPr lang="en-US" altLang="zh-CN"/>
          </a:p>
        </p:txBody>
      </p:sp>
      <p:sp>
        <p:nvSpPr>
          <p:cNvPr id="291951" name="Text Box 111"/>
          <p:cNvSpPr txBox="1">
            <a:spLocks noChangeArrowheads="1"/>
          </p:cNvSpPr>
          <p:nvPr/>
        </p:nvSpPr>
        <p:spPr bwMode="auto">
          <a:xfrm>
            <a:off x="3392488" y="4518025"/>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C</a:t>
            </a:r>
            <a:endParaRPr lang="en-US" altLang="zh-CN"/>
          </a:p>
        </p:txBody>
      </p:sp>
      <p:sp>
        <p:nvSpPr>
          <p:cNvPr id="291952" name="Text Box 112"/>
          <p:cNvSpPr txBox="1">
            <a:spLocks noChangeArrowheads="1"/>
          </p:cNvSpPr>
          <p:nvPr/>
        </p:nvSpPr>
        <p:spPr bwMode="auto">
          <a:xfrm>
            <a:off x="3392488" y="5356225"/>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D</a:t>
            </a:r>
            <a:endParaRPr lang="en-US" altLang="zh-CN"/>
          </a:p>
        </p:txBody>
      </p:sp>
      <p:sp>
        <p:nvSpPr>
          <p:cNvPr id="291954" name="Text Box 114"/>
          <p:cNvSpPr txBox="1">
            <a:spLocks noChangeArrowheads="1"/>
          </p:cNvSpPr>
          <p:nvPr/>
        </p:nvSpPr>
        <p:spPr bwMode="auto">
          <a:xfrm>
            <a:off x="2852738" y="284162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0</a:t>
            </a:r>
            <a:endParaRPr lang="en-US" altLang="zh-CN"/>
          </a:p>
        </p:txBody>
      </p:sp>
      <p:sp>
        <p:nvSpPr>
          <p:cNvPr id="291955" name="Text Box 115"/>
          <p:cNvSpPr txBox="1">
            <a:spLocks noChangeArrowheads="1"/>
          </p:cNvSpPr>
          <p:nvPr/>
        </p:nvSpPr>
        <p:spPr bwMode="auto">
          <a:xfrm>
            <a:off x="2852738" y="367982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a:p>
        </p:txBody>
      </p:sp>
      <p:sp>
        <p:nvSpPr>
          <p:cNvPr id="291956" name="Text Box 116"/>
          <p:cNvSpPr txBox="1">
            <a:spLocks noChangeArrowheads="1"/>
          </p:cNvSpPr>
          <p:nvPr/>
        </p:nvSpPr>
        <p:spPr bwMode="auto">
          <a:xfrm>
            <a:off x="2852738" y="4471988"/>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a:p>
        </p:txBody>
      </p:sp>
      <p:sp>
        <p:nvSpPr>
          <p:cNvPr id="291957" name="Text Box 117"/>
          <p:cNvSpPr txBox="1">
            <a:spLocks noChangeArrowheads="1"/>
          </p:cNvSpPr>
          <p:nvPr/>
        </p:nvSpPr>
        <p:spPr bwMode="auto">
          <a:xfrm>
            <a:off x="2852738" y="5310188"/>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a:p>
        </p:txBody>
      </p:sp>
      <p:sp>
        <p:nvSpPr>
          <p:cNvPr id="291959" name="Oval 119" descr="粉色砂纸"/>
          <p:cNvSpPr>
            <a:spLocks noChangeArrowheads="1"/>
          </p:cNvSpPr>
          <p:nvPr/>
        </p:nvSpPr>
        <p:spPr bwMode="auto">
          <a:xfrm>
            <a:off x="1374775" y="2868613"/>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91961" name="Oval 121" descr="粉色砂纸"/>
          <p:cNvSpPr>
            <a:spLocks noChangeArrowheads="1"/>
          </p:cNvSpPr>
          <p:nvPr/>
        </p:nvSpPr>
        <p:spPr bwMode="auto">
          <a:xfrm>
            <a:off x="2106613" y="3783013"/>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91962" name="Oval 122" descr="粉色砂纸"/>
          <p:cNvSpPr>
            <a:spLocks noChangeArrowheads="1"/>
          </p:cNvSpPr>
          <p:nvPr/>
        </p:nvSpPr>
        <p:spPr bwMode="auto">
          <a:xfrm>
            <a:off x="609600" y="3756025"/>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91963" name="Oval 123" descr="粉色砂纸"/>
          <p:cNvSpPr>
            <a:spLocks noChangeArrowheads="1"/>
          </p:cNvSpPr>
          <p:nvPr/>
        </p:nvSpPr>
        <p:spPr bwMode="auto">
          <a:xfrm>
            <a:off x="1374775" y="4684713"/>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91965" name="Line 125"/>
          <p:cNvSpPr>
            <a:spLocks noChangeShapeType="1"/>
          </p:cNvSpPr>
          <p:nvPr/>
        </p:nvSpPr>
        <p:spPr bwMode="auto">
          <a:xfrm>
            <a:off x="1066800" y="3984625"/>
            <a:ext cx="1044575"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291968" name="Text Box 128"/>
          <p:cNvSpPr txBox="1">
            <a:spLocks noChangeArrowheads="1"/>
          </p:cNvSpPr>
          <p:nvPr/>
        </p:nvSpPr>
        <p:spPr bwMode="auto">
          <a:xfrm>
            <a:off x="685800" y="3024188"/>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1</a:t>
            </a:r>
            <a:endParaRPr lang="en-US" altLang="zh-CN"/>
          </a:p>
        </p:txBody>
      </p:sp>
      <p:sp>
        <p:nvSpPr>
          <p:cNvPr id="291969" name="Text Box 129"/>
          <p:cNvSpPr txBox="1">
            <a:spLocks noChangeArrowheads="1"/>
          </p:cNvSpPr>
          <p:nvPr/>
        </p:nvSpPr>
        <p:spPr bwMode="auto">
          <a:xfrm>
            <a:off x="1562100" y="4090988"/>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2</a:t>
            </a:r>
            <a:endParaRPr lang="en-US" altLang="zh-CN"/>
          </a:p>
        </p:txBody>
      </p:sp>
      <p:sp>
        <p:nvSpPr>
          <p:cNvPr id="291970" name="Text Box 130"/>
          <p:cNvSpPr txBox="1">
            <a:spLocks noChangeArrowheads="1"/>
          </p:cNvSpPr>
          <p:nvPr/>
        </p:nvSpPr>
        <p:spPr bwMode="auto">
          <a:xfrm>
            <a:off x="1617663" y="3375025"/>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3</a:t>
            </a:r>
            <a:endParaRPr lang="en-US" altLang="zh-CN"/>
          </a:p>
        </p:txBody>
      </p:sp>
      <p:sp>
        <p:nvSpPr>
          <p:cNvPr id="291974" name="Text Box 134"/>
          <p:cNvSpPr txBox="1">
            <a:spLocks noChangeArrowheads="1"/>
          </p:cNvSpPr>
          <p:nvPr/>
        </p:nvSpPr>
        <p:spPr bwMode="auto">
          <a:xfrm>
            <a:off x="1390650" y="2841625"/>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291975" name="Text Box 135"/>
          <p:cNvSpPr txBox="1">
            <a:spLocks noChangeArrowheads="1"/>
          </p:cNvSpPr>
          <p:nvPr/>
        </p:nvSpPr>
        <p:spPr bwMode="auto">
          <a:xfrm>
            <a:off x="625475" y="3756025"/>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291976" name="Text Box 136"/>
          <p:cNvSpPr txBox="1">
            <a:spLocks noChangeArrowheads="1"/>
          </p:cNvSpPr>
          <p:nvPr/>
        </p:nvSpPr>
        <p:spPr bwMode="auto">
          <a:xfrm>
            <a:off x="1390650" y="4684713"/>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291977" name="Text Box 137"/>
          <p:cNvSpPr txBox="1">
            <a:spLocks noChangeArrowheads="1"/>
          </p:cNvSpPr>
          <p:nvPr/>
        </p:nvSpPr>
        <p:spPr bwMode="auto">
          <a:xfrm>
            <a:off x="2122488" y="3756025"/>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291979" name="Line 139"/>
          <p:cNvSpPr>
            <a:spLocks noChangeShapeType="1"/>
          </p:cNvSpPr>
          <p:nvPr/>
        </p:nvSpPr>
        <p:spPr bwMode="auto">
          <a:xfrm>
            <a:off x="7924800" y="51689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291980" name="Rectangle 140"/>
          <p:cNvSpPr>
            <a:spLocks noChangeArrowheads="1"/>
          </p:cNvSpPr>
          <p:nvPr/>
        </p:nvSpPr>
        <p:spPr bwMode="auto">
          <a:xfrm>
            <a:off x="473075" y="1103313"/>
            <a:ext cx="8297863" cy="1143000"/>
          </a:xfrm>
          <a:prstGeom prst="rect">
            <a:avLst/>
          </a:prstGeom>
          <a:noFill/>
          <a:ln w="9525">
            <a:noFill/>
            <a:miter lim="800000"/>
            <a:headEnd/>
            <a:tailEnd/>
          </a:ln>
          <a:effectLst/>
        </p:spPr>
        <p:txBody>
          <a:bodyPr/>
          <a:lstStyle/>
          <a:p>
            <a:pPr marL="342900" indent="-342900" algn="just">
              <a:spcBef>
                <a:spcPct val="20000"/>
              </a:spcBef>
              <a:buClr>
                <a:srgbClr val="FF7C80"/>
              </a:buClr>
              <a:buSzPct val="50000"/>
              <a:buFont typeface="Wingdings" pitchFamily="2" charset="2"/>
              <a:buChar char="n"/>
            </a:pPr>
            <a:r>
              <a:rPr lang="zh-CN" altLang="en-US" sz="3200" b="1" dirty="0">
                <a:solidFill>
                  <a:schemeClr val="accent2"/>
                </a:solidFill>
                <a:effectLst>
                  <a:outerShdw blurRad="38100" dist="38100" dir="2700000" algn="tl">
                    <a:srgbClr val="C0C0C0"/>
                  </a:outerShdw>
                </a:effectLst>
                <a:ea typeface="仿宋_GB2312" pitchFamily="49" charset="-122"/>
              </a:rPr>
              <a:t>从</a:t>
            </a:r>
            <a:r>
              <a:rPr lang="zh-CN" altLang="en-US" sz="3200" b="1" dirty="0" smtClean="0">
                <a:solidFill>
                  <a:srgbClr val="FF3300"/>
                </a:solidFill>
                <a:effectLst>
                  <a:outerShdw blurRad="38100" dist="38100" dir="2700000" algn="tl">
                    <a:srgbClr val="C0C0C0"/>
                  </a:outerShdw>
                </a:effectLst>
                <a:ea typeface="仿宋_GB2312" pitchFamily="49" charset="-122"/>
              </a:rPr>
              <a:t>顶点</a:t>
            </a:r>
            <a:r>
              <a:rPr lang="en-US" altLang="zh-CN" sz="3200" b="1" dirty="0" err="1" smtClean="0">
                <a:solidFill>
                  <a:srgbClr val="FF3300"/>
                </a:solidFill>
                <a:effectLst>
                  <a:outerShdw blurRad="38100" dist="38100" dir="2700000" algn="tl">
                    <a:srgbClr val="C0C0C0"/>
                  </a:outerShdw>
                </a:effectLst>
                <a:ea typeface="仿宋_GB2312" pitchFamily="49" charset="-122"/>
              </a:rPr>
              <a:t>i</a:t>
            </a:r>
            <a:r>
              <a:rPr lang="zh-CN" altLang="en-US" sz="3200" b="1" dirty="0" smtClean="0">
                <a:solidFill>
                  <a:schemeClr val="accent2"/>
                </a:solidFill>
                <a:effectLst>
                  <a:outerShdw blurRad="38100" dist="38100" dir="2700000" algn="tl">
                    <a:srgbClr val="C0C0C0"/>
                  </a:outerShdw>
                </a:effectLst>
                <a:ea typeface="仿宋_GB2312" pitchFamily="49" charset="-122"/>
              </a:rPr>
              <a:t>出发</a:t>
            </a:r>
            <a:r>
              <a:rPr lang="en-US" altLang="zh-CN" sz="3200" b="1" dirty="0">
                <a:solidFill>
                  <a:schemeClr val="accent2"/>
                </a:solidFill>
                <a:effectLst>
                  <a:outerShdw blurRad="38100" dist="38100" dir="2700000" algn="tl">
                    <a:srgbClr val="C0C0C0"/>
                  </a:outerShdw>
                </a:effectLst>
                <a:ea typeface="仿宋_GB2312" pitchFamily="49" charset="-122"/>
              </a:rPr>
              <a:t>, </a:t>
            </a:r>
            <a:r>
              <a:rPr lang="zh-CN" altLang="en-US" sz="3200" b="1" dirty="0">
                <a:solidFill>
                  <a:schemeClr val="accent2"/>
                </a:solidFill>
                <a:effectLst>
                  <a:outerShdw blurRad="38100" dist="38100" dir="2700000" algn="tl">
                    <a:srgbClr val="C0C0C0"/>
                  </a:outerShdw>
                </a:effectLst>
                <a:ea typeface="仿宋_GB2312" pitchFamily="49" charset="-122"/>
              </a:rPr>
              <a:t>可以循链找到所有依附于该顶点的边，也可以找到它的所有邻接顶点。</a:t>
            </a:r>
            <a:endParaRPr lang="zh-CN" altLang="en-US" sz="3200" b="1" dirty="0">
              <a:effectLst>
                <a:outerShdw blurRad="38100" dist="38100" dir="2700000" algn="tl">
                  <a:srgbClr val="C0C0C0"/>
                </a:outerShdw>
              </a:effectLst>
              <a:ea typeface="仿宋_GB2312" pitchFamily="49" charset="-122"/>
            </a:endParaRPr>
          </a:p>
        </p:txBody>
      </p:sp>
      <p:sp>
        <p:nvSpPr>
          <p:cNvPr id="76" name="灯片编号占位符 75"/>
          <p:cNvSpPr>
            <a:spLocks noGrp="1"/>
          </p:cNvSpPr>
          <p:nvPr>
            <p:ph type="sldNum" sz="quarter" idx="12"/>
          </p:nvPr>
        </p:nvSpPr>
        <p:spPr/>
        <p:txBody>
          <a:bodyPr/>
          <a:lstStyle/>
          <a:p>
            <a:fld id="{86F69F03-7E5B-48C0-A38A-F337664282DB}" type="slidenum">
              <a:rPr lang="en-US" altLang="zh-CN" smtClean="0"/>
              <a:pPr/>
              <a:t>61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gtEl>
                                        <p:attrNameLst>
                                          <p:attrName>style.visibility</p:attrName>
                                        </p:attrNameLst>
                                      </p:cBhvr>
                                      <p:to>
                                        <p:strVal val="visible"/>
                                      </p:to>
                                    </p:set>
                                    <p:anim calcmode="lin" valueType="num">
                                      <p:cBhvr additive="base">
                                        <p:cTn id="7" dur="500" fill="hold"/>
                                        <p:tgtEl>
                                          <p:spTgt spid="291843"/>
                                        </p:tgtEl>
                                        <p:attrNameLst>
                                          <p:attrName>ppt_x</p:attrName>
                                        </p:attrNameLst>
                                      </p:cBhvr>
                                      <p:tavLst>
                                        <p:tav tm="0">
                                          <p:val>
                                            <p:strVal val="0-#ppt_w/2"/>
                                          </p:val>
                                        </p:tav>
                                        <p:tav tm="100000">
                                          <p:val>
                                            <p:strVal val="#ppt_x"/>
                                          </p:val>
                                        </p:tav>
                                      </p:tavLst>
                                    </p:anim>
                                    <p:anim calcmode="lin" valueType="num">
                                      <p:cBhvr additive="base">
                                        <p:cTn id="8" dur="500" fill="hold"/>
                                        <p:tgtEl>
                                          <p:spTgt spid="2918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1964"/>
                                        </p:tgtEl>
                                        <p:attrNameLst>
                                          <p:attrName>style.visibility</p:attrName>
                                        </p:attrNameLst>
                                      </p:cBhvr>
                                      <p:to>
                                        <p:strVal val="visible"/>
                                      </p:to>
                                    </p:set>
                                    <p:anim calcmode="lin" valueType="num">
                                      <p:cBhvr additive="base">
                                        <p:cTn id="11" dur="500" fill="hold"/>
                                        <p:tgtEl>
                                          <p:spTgt spid="291964"/>
                                        </p:tgtEl>
                                        <p:attrNameLst>
                                          <p:attrName>ppt_x</p:attrName>
                                        </p:attrNameLst>
                                      </p:cBhvr>
                                      <p:tavLst>
                                        <p:tav tm="0">
                                          <p:val>
                                            <p:strVal val="0-#ppt_w/2"/>
                                          </p:val>
                                        </p:tav>
                                        <p:tav tm="100000">
                                          <p:val>
                                            <p:strVal val="#ppt_x"/>
                                          </p:val>
                                        </p:tav>
                                      </p:tavLst>
                                    </p:anim>
                                    <p:anim calcmode="lin" valueType="num">
                                      <p:cBhvr additive="base">
                                        <p:cTn id="12" dur="500" fill="hold"/>
                                        <p:tgtEl>
                                          <p:spTgt spid="29196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1959"/>
                                        </p:tgtEl>
                                        <p:attrNameLst>
                                          <p:attrName>style.visibility</p:attrName>
                                        </p:attrNameLst>
                                      </p:cBhvr>
                                      <p:to>
                                        <p:strVal val="visible"/>
                                      </p:to>
                                    </p:set>
                                    <p:anim calcmode="lin" valueType="num">
                                      <p:cBhvr additive="base">
                                        <p:cTn id="15" dur="500" fill="hold"/>
                                        <p:tgtEl>
                                          <p:spTgt spid="291959"/>
                                        </p:tgtEl>
                                        <p:attrNameLst>
                                          <p:attrName>ppt_x</p:attrName>
                                        </p:attrNameLst>
                                      </p:cBhvr>
                                      <p:tavLst>
                                        <p:tav tm="0">
                                          <p:val>
                                            <p:strVal val="0-#ppt_w/2"/>
                                          </p:val>
                                        </p:tav>
                                        <p:tav tm="100000">
                                          <p:val>
                                            <p:strVal val="#ppt_x"/>
                                          </p:val>
                                        </p:tav>
                                      </p:tavLst>
                                    </p:anim>
                                    <p:anim calcmode="lin" valueType="num">
                                      <p:cBhvr additive="base">
                                        <p:cTn id="16" dur="500" fill="hold"/>
                                        <p:tgtEl>
                                          <p:spTgt spid="29195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1961"/>
                                        </p:tgtEl>
                                        <p:attrNameLst>
                                          <p:attrName>style.visibility</p:attrName>
                                        </p:attrNameLst>
                                      </p:cBhvr>
                                      <p:to>
                                        <p:strVal val="visible"/>
                                      </p:to>
                                    </p:set>
                                    <p:anim calcmode="lin" valueType="num">
                                      <p:cBhvr additive="base">
                                        <p:cTn id="19" dur="500" fill="hold"/>
                                        <p:tgtEl>
                                          <p:spTgt spid="291961"/>
                                        </p:tgtEl>
                                        <p:attrNameLst>
                                          <p:attrName>ppt_x</p:attrName>
                                        </p:attrNameLst>
                                      </p:cBhvr>
                                      <p:tavLst>
                                        <p:tav tm="0">
                                          <p:val>
                                            <p:strVal val="0-#ppt_w/2"/>
                                          </p:val>
                                        </p:tav>
                                        <p:tav tm="100000">
                                          <p:val>
                                            <p:strVal val="#ppt_x"/>
                                          </p:val>
                                        </p:tav>
                                      </p:tavLst>
                                    </p:anim>
                                    <p:anim calcmode="lin" valueType="num">
                                      <p:cBhvr additive="base">
                                        <p:cTn id="20" dur="500" fill="hold"/>
                                        <p:tgtEl>
                                          <p:spTgt spid="29196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91962"/>
                                        </p:tgtEl>
                                        <p:attrNameLst>
                                          <p:attrName>style.visibility</p:attrName>
                                        </p:attrNameLst>
                                      </p:cBhvr>
                                      <p:to>
                                        <p:strVal val="visible"/>
                                      </p:to>
                                    </p:set>
                                    <p:anim calcmode="lin" valueType="num">
                                      <p:cBhvr additive="base">
                                        <p:cTn id="23" dur="500" fill="hold"/>
                                        <p:tgtEl>
                                          <p:spTgt spid="291962"/>
                                        </p:tgtEl>
                                        <p:attrNameLst>
                                          <p:attrName>ppt_x</p:attrName>
                                        </p:attrNameLst>
                                      </p:cBhvr>
                                      <p:tavLst>
                                        <p:tav tm="0">
                                          <p:val>
                                            <p:strVal val="0-#ppt_w/2"/>
                                          </p:val>
                                        </p:tav>
                                        <p:tav tm="100000">
                                          <p:val>
                                            <p:strVal val="#ppt_x"/>
                                          </p:val>
                                        </p:tav>
                                      </p:tavLst>
                                    </p:anim>
                                    <p:anim calcmode="lin" valueType="num">
                                      <p:cBhvr additive="base">
                                        <p:cTn id="24" dur="500" fill="hold"/>
                                        <p:tgtEl>
                                          <p:spTgt spid="29196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91963"/>
                                        </p:tgtEl>
                                        <p:attrNameLst>
                                          <p:attrName>style.visibility</p:attrName>
                                        </p:attrNameLst>
                                      </p:cBhvr>
                                      <p:to>
                                        <p:strVal val="visible"/>
                                      </p:to>
                                    </p:set>
                                    <p:anim calcmode="lin" valueType="num">
                                      <p:cBhvr additive="base">
                                        <p:cTn id="27" dur="500" fill="hold"/>
                                        <p:tgtEl>
                                          <p:spTgt spid="291963"/>
                                        </p:tgtEl>
                                        <p:attrNameLst>
                                          <p:attrName>ppt_x</p:attrName>
                                        </p:attrNameLst>
                                      </p:cBhvr>
                                      <p:tavLst>
                                        <p:tav tm="0">
                                          <p:val>
                                            <p:strVal val="0-#ppt_w/2"/>
                                          </p:val>
                                        </p:tav>
                                        <p:tav tm="100000">
                                          <p:val>
                                            <p:strVal val="#ppt_x"/>
                                          </p:val>
                                        </p:tav>
                                      </p:tavLst>
                                    </p:anim>
                                    <p:anim calcmode="lin" valueType="num">
                                      <p:cBhvr additive="base">
                                        <p:cTn id="28" dur="500" fill="hold"/>
                                        <p:tgtEl>
                                          <p:spTgt spid="29196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1965"/>
                                        </p:tgtEl>
                                        <p:attrNameLst>
                                          <p:attrName>style.visibility</p:attrName>
                                        </p:attrNameLst>
                                      </p:cBhvr>
                                      <p:to>
                                        <p:strVal val="visible"/>
                                      </p:to>
                                    </p:set>
                                    <p:anim calcmode="lin" valueType="num">
                                      <p:cBhvr additive="base">
                                        <p:cTn id="31" dur="500" fill="hold"/>
                                        <p:tgtEl>
                                          <p:spTgt spid="291965"/>
                                        </p:tgtEl>
                                        <p:attrNameLst>
                                          <p:attrName>ppt_x</p:attrName>
                                        </p:attrNameLst>
                                      </p:cBhvr>
                                      <p:tavLst>
                                        <p:tav tm="0">
                                          <p:val>
                                            <p:strVal val="0-#ppt_w/2"/>
                                          </p:val>
                                        </p:tav>
                                        <p:tav tm="100000">
                                          <p:val>
                                            <p:strVal val="#ppt_x"/>
                                          </p:val>
                                        </p:tav>
                                      </p:tavLst>
                                    </p:anim>
                                    <p:anim calcmode="lin" valueType="num">
                                      <p:cBhvr additive="base">
                                        <p:cTn id="32" dur="500" fill="hold"/>
                                        <p:tgtEl>
                                          <p:spTgt spid="29196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1968"/>
                                        </p:tgtEl>
                                        <p:attrNameLst>
                                          <p:attrName>style.visibility</p:attrName>
                                        </p:attrNameLst>
                                      </p:cBhvr>
                                      <p:to>
                                        <p:strVal val="visible"/>
                                      </p:to>
                                    </p:set>
                                    <p:anim calcmode="lin" valueType="num">
                                      <p:cBhvr additive="base">
                                        <p:cTn id="35" dur="500" fill="hold"/>
                                        <p:tgtEl>
                                          <p:spTgt spid="291968"/>
                                        </p:tgtEl>
                                        <p:attrNameLst>
                                          <p:attrName>ppt_x</p:attrName>
                                        </p:attrNameLst>
                                      </p:cBhvr>
                                      <p:tavLst>
                                        <p:tav tm="0">
                                          <p:val>
                                            <p:strVal val="0-#ppt_w/2"/>
                                          </p:val>
                                        </p:tav>
                                        <p:tav tm="100000">
                                          <p:val>
                                            <p:strVal val="#ppt_x"/>
                                          </p:val>
                                        </p:tav>
                                      </p:tavLst>
                                    </p:anim>
                                    <p:anim calcmode="lin" valueType="num">
                                      <p:cBhvr additive="base">
                                        <p:cTn id="36" dur="500" fill="hold"/>
                                        <p:tgtEl>
                                          <p:spTgt spid="29196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1969"/>
                                        </p:tgtEl>
                                        <p:attrNameLst>
                                          <p:attrName>style.visibility</p:attrName>
                                        </p:attrNameLst>
                                      </p:cBhvr>
                                      <p:to>
                                        <p:strVal val="visible"/>
                                      </p:to>
                                    </p:set>
                                    <p:anim calcmode="lin" valueType="num">
                                      <p:cBhvr additive="base">
                                        <p:cTn id="39" dur="500" fill="hold"/>
                                        <p:tgtEl>
                                          <p:spTgt spid="291969"/>
                                        </p:tgtEl>
                                        <p:attrNameLst>
                                          <p:attrName>ppt_x</p:attrName>
                                        </p:attrNameLst>
                                      </p:cBhvr>
                                      <p:tavLst>
                                        <p:tav tm="0">
                                          <p:val>
                                            <p:strVal val="0-#ppt_w/2"/>
                                          </p:val>
                                        </p:tav>
                                        <p:tav tm="100000">
                                          <p:val>
                                            <p:strVal val="#ppt_x"/>
                                          </p:val>
                                        </p:tav>
                                      </p:tavLst>
                                    </p:anim>
                                    <p:anim calcmode="lin" valueType="num">
                                      <p:cBhvr additive="base">
                                        <p:cTn id="40" dur="500" fill="hold"/>
                                        <p:tgtEl>
                                          <p:spTgt spid="29196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1970"/>
                                        </p:tgtEl>
                                        <p:attrNameLst>
                                          <p:attrName>style.visibility</p:attrName>
                                        </p:attrNameLst>
                                      </p:cBhvr>
                                      <p:to>
                                        <p:strVal val="visible"/>
                                      </p:to>
                                    </p:set>
                                    <p:anim calcmode="lin" valueType="num">
                                      <p:cBhvr additive="base">
                                        <p:cTn id="43" dur="500" fill="hold"/>
                                        <p:tgtEl>
                                          <p:spTgt spid="291970"/>
                                        </p:tgtEl>
                                        <p:attrNameLst>
                                          <p:attrName>ppt_x</p:attrName>
                                        </p:attrNameLst>
                                      </p:cBhvr>
                                      <p:tavLst>
                                        <p:tav tm="0">
                                          <p:val>
                                            <p:strVal val="0-#ppt_w/2"/>
                                          </p:val>
                                        </p:tav>
                                        <p:tav tm="100000">
                                          <p:val>
                                            <p:strVal val="#ppt_x"/>
                                          </p:val>
                                        </p:tav>
                                      </p:tavLst>
                                    </p:anim>
                                    <p:anim calcmode="lin" valueType="num">
                                      <p:cBhvr additive="base">
                                        <p:cTn id="44" dur="500" fill="hold"/>
                                        <p:tgtEl>
                                          <p:spTgt spid="29197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1974"/>
                                        </p:tgtEl>
                                        <p:attrNameLst>
                                          <p:attrName>style.visibility</p:attrName>
                                        </p:attrNameLst>
                                      </p:cBhvr>
                                      <p:to>
                                        <p:strVal val="visible"/>
                                      </p:to>
                                    </p:set>
                                    <p:anim calcmode="lin" valueType="num">
                                      <p:cBhvr additive="base">
                                        <p:cTn id="47" dur="500" fill="hold"/>
                                        <p:tgtEl>
                                          <p:spTgt spid="291974"/>
                                        </p:tgtEl>
                                        <p:attrNameLst>
                                          <p:attrName>ppt_x</p:attrName>
                                        </p:attrNameLst>
                                      </p:cBhvr>
                                      <p:tavLst>
                                        <p:tav tm="0">
                                          <p:val>
                                            <p:strVal val="0-#ppt_w/2"/>
                                          </p:val>
                                        </p:tav>
                                        <p:tav tm="100000">
                                          <p:val>
                                            <p:strVal val="#ppt_x"/>
                                          </p:val>
                                        </p:tav>
                                      </p:tavLst>
                                    </p:anim>
                                    <p:anim calcmode="lin" valueType="num">
                                      <p:cBhvr additive="base">
                                        <p:cTn id="48" dur="500" fill="hold"/>
                                        <p:tgtEl>
                                          <p:spTgt spid="29197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1975"/>
                                        </p:tgtEl>
                                        <p:attrNameLst>
                                          <p:attrName>style.visibility</p:attrName>
                                        </p:attrNameLst>
                                      </p:cBhvr>
                                      <p:to>
                                        <p:strVal val="visible"/>
                                      </p:to>
                                    </p:set>
                                    <p:anim calcmode="lin" valueType="num">
                                      <p:cBhvr additive="base">
                                        <p:cTn id="51" dur="500" fill="hold"/>
                                        <p:tgtEl>
                                          <p:spTgt spid="291975"/>
                                        </p:tgtEl>
                                        <p:attrNameLst>
                                          <p:attrName>ppt_x</p:attrName>
                                        </p:attrNameLst>
                                      </p:cBhvr>
                                      <p:tavLst>
                                        <p:tav tm="0">
                                          <p:val>
                                            <p:strVal val="0-#ppt_w/2"/>
                                          </p:val>
                                        </p:tav>
                                        <p:tav tm="100000">
                                          <p:val>
                                            <p:strVal val="#ppt_x"/>
                                          </p:val>
                                        </p:tav>
                                      </p:tavLst>
                                    </p:anim>
                                    <p:anim calcmode="lin" valueType="num">
                                      <p:cBhvr additive="base">
                                        <p:cTn id="52" dur="500" fill="hold"/>
                                        <p:tgtEl>
                                          <p:spTgt spid="29197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1976"/>
                                        </p:tgtEl>
                                        <p:attrNameLst>
                                          <p:attrName>style.visibility</p:attrName>
                                        </p:attrNameLst>
                                      </p:cBhvr>
                                      <p:to>
                                        <p:strVal val="visible"/>
                                      </p:to>
                                    </p:set>
                                    <p:anim calcmode="lin" valueType="num">
                                      <p:cBhvr additive="base">
                                        <p:cTn id="55" dur="500" fill="hold"/>
                                        <p:tgtEl>
                                          <p:spTgt spid="291976"/>
                                        </p:tgtEl>
                                        <p:attrNameLst>
                                          <p:attrName>ppt_x</p:attrName>
                                        </p:attrNameLst>
                                      </p:cBhvr>
                                      <p:tavLst>
                                        <p:tav tm="0">
                                          <p:val>
                                            <p:strVal val="0-#ppt_w/2"/>
                                          </p:val>
                                        </p:tav>
                                        <p:tav tm="100000">
                                          <p:val>
                                            <p:strVal val="#ppt_x"/>
                                          </p:val>
                                        </p:tav>
                                      </p:tavLst>
                                    </p:anim>
                                    <p:anim calcmode="lin" valueType="num">
                                      <p:cBhvr additive="base">
                                        <p:cTn id="56" dur="500" fill="hold"/>
                                        <p:tgtEl>
                                          <p:spTgt spid="29197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91977"/>
                                        </p:tgtEl>
                                        <p:attrNameLst>
                                          <p:attrName>style.visibility</p:attrName>
                                        </p:attrNameLst>
                                      </p:cBhvr>
                                      <p:to>
                                        <p:strVal val="visible"/>
                                      </p:to>
                                    </p:set>
                                    <p:anim calcmode="lin" valueType="num">
                                      <p:cBhvr additive="base">
                                        <p:cTn id="59" dur="500" fill="hold"/>
                                        <p:tgtEl>
                                          <p:spTgt spid="291977"/>
                                        </p:tgtEl>
                                        <p:attrNameLst>
                                          <p:attrName>ppt_x</p:attrName>
                                        </p:attrNameLst>
                                      </p:cBhvr>
                                      <p:tavLst>
                                        <p:tav tm="0">
                                          <p:val>
                                            <p:strVal val="0-#ppt_w/2"/>
                                          </p:val>
                                        </p:tav>
                                        <p:tav tm="100000">
                                          <p:val>
                                            <p:strVal val="#ppt_x"/>
                                          </p:val>
                                        </p:tav>
                                      </p:tavLst>
                                    </p:anim>
                                    <p:anim calcmode="lin" valueType="num">
                                      <p:cBhvr additive="base">
                                        <p:cTn id="60" dur="500" fill="hold"/>
                                        <p:tgtEl>
                                          <p:spTgt spid="29197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91844"/>
                                        </p:tgtEl>
                                        <p:attrNameLst>
                                          <p:attrName>style.visibility</p:attrName>
                                        </p:attrNameLst>
                                      </p:cBhvr>
                                      <p:to>
                                        <p:strVal val="visible"/>
                                      </p:to>
                                    </p:set>
                                    <p:anim calcmode="lin" valueType="num">
                                      <p:cBhvr additive="base">
                                        <p:cTn id="65" dur="500" fill="hold"/>
                                        <p:tgtEl>
                                          <p:spTgt spid="291844"/>
                                        </p:tgtEl>
                                        <p:attrNameLst>
                                          <p:attrName>ppt_x</p:attrName>
                                        </p:attrNameLst>
                                      </p:cBhvr>
                                      <p:tavLst>
                                        <p:tav tm="0">
                                          <p:val>
                                            <p:strVal val="#ppt_x"/>
                                          </p:val>
                                        </p:tav>
                                        <p:tav tm="100000">
                                          <p:val>
                                            <p:strVal val="#ppt_x"/>
                                          </p:val>
                                        </p:tav>
                                      </p:tavLst>
                                    </p:anim>
                                    <p:anim calcmode="lin" valueType="num">
                                      <p:cBhvr additive="base">
                                        <p:cTn id="66" dur="500" fill="hold"/>
                                        <p:tgtEl>
                                          <p:spTgt spid="29184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91852"/>
                                        </p:tgtEl>
                                        <p:attrNameLst>
                                          <p:attrName>style.visibility</p:attrName>
                                        </p:attrNameLst>
                                      </p:cBhvr>
                                      <p:to>
                                        <p:strVal val="visible"/>
                                      </p:to>
                                    </p:set>
                                    <p:anim calcmode="lin" valueType="num">
                                      <p:cBhvr additive="base">
                                        <p:cTn id="69" dur="500" fill="hold"/>
                                        <p:tgtEl>
                                          <p:spTgt spid="291852"/>
                                        </p:tgtEl>
                                        <p:attrNameLst>
                                          <p:attrName>ppt_x</p:attrName>
                                        </p:attrNameLst>
                                      </p:cBhvr>
                                      <p:tavLst>
                                        <p:tav tm="0">
                                          <p:val>
                                            <p:strVal val="#ppt_x"/>
                                          </p:val>
                                        </p:tav>
                                        <p:tav tm="100000">
                                          <p:val>
                                            <p:strVal val="#ppt_x"/>
                                          </p:val>
                                        </p:tav>
                                      </p:tavLst>
                                    </p:anim>
                                    <p:anim calcmode="lin" valueType="num">
                                      <p:cBhvr additive="base">
                                        <p:cTn id="70" dur="500" fill="hold"/>
                                        <p:tgtEl>
                                          <p:spTgt spid="29185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91853"/>
                                        </p:tgtEl>
                                        <p:attrNameLst>
                                          <p:attrName>style.visibility</p:attrName>
                                        </p:attrNameLst>
                                      </p:cBhvr>
                                      <p:to>
                                        <p:strVal val="visible"/>
                                      </p:to>
                                    </p:set>
                                    <p:anim calcmode="lin" valueType="num">
                                      <p:cBhvr additive="base">
                                        <p:cTn id="73" dur="500" fill="hold"/>
                                        <p:tgtEl>
                                          <p:spTgt spid="291853"/>
                                        </p:tgtEl>
                                        <p:attrNameLst>
                                          <p:attrName>ppt_x</p:attrName>
                                        </p:attrNameLst>
                                      </p:cBhvr>
                                      <p:tavLst>
                                        <p:tav tm="0">
                                          <p:val>
                                            <p:strVal val="#ppt_x"/>
                                          </p:val>
                                        </p:tav>
                                        <p:tav tm="100000">
                                          <p:val>
                                            <p:strVal val="#ppt_x"/>
                                          </p:val>
                                        </p:tav>
                                      </p:tavLst>
                                    </p:anim>
                                    <p:anim calcmode="lin" valueType="num">
                                      <p:cBhvr additive="base">
                                        <p:cTn id="74" dur="500" fill="hold"/>
                                        <p:tgtEl>
                                          <p:spTgt spid="2918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1855"/>
                                        </p:tgtEl>
                                        <p:attrNameLst>
                                          <p:attrName>style.visibility</p:attrName>
                                        </p:attrNameLst>
                                      </p:cBhvr>
                                      <p:to>
                                        <p:strVal val="visible"/>
                                      </p:to>
                                    </p:set>
                                    <p:anim calcmode="lin" valueType="num">
                                      <p:cBhvr additive="base">
                                        <p:cTn id="77" dur="500" fill="hold"/>
                                        <p:tgtEl>
                                          <p:spTgt spid="291855"/>
                                        </p:tgtEl>
                                        <p:attrNameLst>
                                          <p:attrName>ppt_x</p:attrName>
                                        </p:attrNameLst>
                                      </p:cBhvr>
                                      <p:tavLst>
                                        <p:tav tm="0">
                                          <p:val>
                                            <p:strVal val="#ppt_x"/>
                                          </p:val>
                                        </p:tav>
                                        <p:tav tm="100000">
                                          <p:val>
                                            <p:strVal val="#ppt_x"/>
                                          </p:val>
                                        </p:tav>
                                      </p:tavLst>
                                    </p:anim>
                                    <p:anim calcmode="lin" valueType="num">
                                      <p:cBhvr additive="base">
                                        <p:cTn id="78" dur="500" fill="hold"/>
                                        <p:tgtEl>
                                          <p:spTgt spid="29185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91856"/>
                                        </p:tgtEl>
                                        <p:attrNameLst>
                                          <p:attrName>style.visibility</p:attrName>
                                        </p:attrNameLst>
                                      </p:cBhvr>
                                      <p:to>
                                        <p:strVal val="visible"/>
                                      </p:to>
                                    </p:set>
                                    <p:anim calcmode="lin" valueType="num">
                                      <p:cBhvr additive="base">
                                        <p:cTn id="81" dur="500" fill="hold"/>
                                        <p:tgtEl>
                                          <p:spTgt spid="291856"/>
                                        </p:tgtEl>
                                        <p:attrNameLst>
                                          <p:attrName>ppt_x</p:attrName>
                                        </p:attrNameLst>
                                      </p:cBhvr>
                                      <p:tavLst>
                                        <p:tav tm="0">
                                          <p:val>
                                            <p:strVal val="#ppt_x"/>
                                          </p:val>
                                        </p:tav>
                                        <p:tav tm="100000">
                                          <p:val>
                                            <p:strVal val="#ppt_x"/>
                                          </p:val>
                                        </p:tav>
                                      </p:tavLst>
                                    </p:anim>
                                    <p:anim calcmode="lin" valueType="num">
                                      <p:cBhvr additive="base">
                                        <p:cTn id="82" dur="500" fill="hold"/>
                                        <p:tgtEl>
                                          <p:spTgt spid="29185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91857"/>
                                        </p:tgtEl>
                                        <p:attrNameLst>
                                          <p:attrName>style.visibility</p:attrName>
                                        </p:attrNameLst>
                                      </p:cBhvr>
                                      <p:to>
                                        <p:strVal val="visible"/>
                                      </p:to>
                                    </p:set>
                                    <p:anim calcmode="lin" valueType="num">
                                      <p:cBhvr additive="base">
                                        <p:cTn id="85" dur="500" fill="hold"/>
                                        <p:tgtEl>
                                          <p:spTgt spid="291857"/>
                                        </p:tgtEl>
                                        <p:attrNameLst>
                                          <p:attrName>ppt_x</p:attrName>
                                        </p:attrNameLst>
                                      </p:cBhvr>
                                      <p:tavLst>
                                        <p:tav tm="0">
                                          <p:val>
                                            <p:strVal val="#ppt_x"/>
                                          </p:val>
                                        </p:tav>
                                        <p:tav tm="100000">
                                          <p:val>
                                            <p:strVal val="#ppt_x"/>
                                          </p:val>
                                        </p:tav>
                                      </p:tavLst>
                                    </p:anim>
                                    <p:anim calcmode="lin" valueType="num">
                                      <p:cBhvr additive="base">
                                        <p:cTn id="86" dur="500" fill="hold"/>
                                        <p:tgtEl>
                                          <p:spTgt spid="29185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91858"/>
                                        </p:tgtEl>
                                        <p:attrNameLst>
                                          <p:attrName>style.visibility</p:attrName>
                                        </p:attrNameLst>
                                      </p:cBhvr>
                                      <p:to>
                                        <p:strVal val="visible"/>
                                      </p:to>
                                    </p:set>
                                    <p:anim calcmode="lin" valueType="num">
                                      <p:cBhvr additive="base">
                                        <p:cTn id="89" dur="500" fill="hold"/>
                                        <p:tgtEl>
                                          <p:spTgt spid="291858"/>
                                        </p:tgtEl>
                                        <p:attrNameLst>
                                          <p:attrName>ppt_x</p:attrName>
                                        </p:attrNameLst>
                                      </p:cBhvr>
                                      <p:tavLst>
                                        <p:tav tm="0">
                                          <p:val>
                                            <p:strVal val="#ppt_x"/>
                                          </p:val>
                                        </p:tav>
                                        <p:tav tm="100000">
                                          <p:val>
                                            <p:strVal val="#ppt_x"/>
                                          </p:val>
                                        </p:tav>
                                      </p:tavLst>
                                    </p:anim>
                                    <p:anim calcmode="lin" valueType="num">
                                      <p:cBhvr additive="base">
                                        <p:cTn id="90" dur="500" fill="hold"/>
                                        <p:tgtEl>
                                          <p:spTgt spid="29185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1859"/>
                                        </p:tgtEl>
                                        <p:attrNameLst>
                                          <p:attrName>style.visibility</p:attrName>
                                        </p:attrNameLst>
                                      </p:cBhvr>
                                      <p:to>
                                        <p:strVal val="visible"/>
                                      </p:to>
                                    </p:set>
                                    <p:anim calcmode="lin" valueType="num">
                                      <p:cBhvr additive="base">
                                        <p:cTn id="93" dur="500" fill="hold"/>
                                        <p:tgtEl>
                                          <p:spTgt spid="291859"/>
                                        </p:tgtEl>
                                        <p:attrNameLst>
                                          <p:attrName>ppt_x</p:attrName>
                                        </p:attrNameLst>
                                      </p:cBhvr>
                                      <p:tavLst>
                                        <p:tav tm="0">
                                          <p:val>
                                            <p:strVal val="#ppt_x"/>
                                          </p:val>
                                        </p:tav>
                                        <p:tav tm="100000">
                                          <p:val>
                                            <p:strVal val="#ppt_x"/>
                                          </p:val>
                                        </p:tav>
                                      </p:tavLst>
                                    </p:anim>
                                    <p:anim calcmode="lin" valueType="num">
                                      <p:cBhvr additive="base">
                                        <p:cTn id="94" dur="500" fill="hold"/>
                                        <p:tgtEl>
                                          <p:spTgt spid="29185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1860"/>
                                        </p:tgtEl>
                                        <p:attrNameLst>
                                          <p:attrName>style.visibility</p:attrName>
                                        </p:attrNameLst>
                                      </p:cBhvr>
                                      <p:to>
                                        <p:strVal val="visible"/>
                                      </p:to>
                                    </p:set>
                                    <p:anim calcmode="lin" valueType="num">
                                      <p:cBhvr additive="base">
                                        <p:cTn id="97" dur="500" fill="hold"/>
                                        <p:tgtEl>
                                          <p:spTgt spid="291860"/>
                                        </p:tgtEl>
                                        <p:attrNameLst>
                                          <p:attrName>ppt_x</p:attrName>
                                        </p:attrNameLst>
                                      </p:cBhvr>
                                      <p:tavLst>
                                        <p:tav tm="0">
                                          <p:val>
                                            <p:strVal val="#ppt_x"/>
                                          </p:val>
                                        </p:tav>
                                        <p:tav tm="100000">
                                          <p:val>
                                            <p:strVal val="#ppt_x"/>
                                          </p:val>
                                        </p:tav>
                                      </p:tavLst>
                                    </p:anim>
                                    <p:anim calcmode="lin" valueType="num">
                                      <p:cBhvr additive="base">
                                        <p:cTn id="98" dur="500" fill="hold"/>
                                        <p:tgtEl>
                                          <p:spTgt spid="29186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91861"/>
                                        </p:tgtEl>
                                        <p:attrNameLst>
                                          <p:attrName>style.visibility</p:attrName>
                                        </p:attrNameLst>
                                      </p:cBhvr>
                                      <p:to>
                                        <p:strVal val="visible"/>
                                      </p:to>
                                    </p:set>
                                    <p:anim calcmode="lin" valueType="num">
                                      <p:cBhvr additive="base">
                                        <p:cTn id="101" dur="500" fill="hold"/>
                                        <p:tgtEl>
                                          <p:spTgt spid="291861"/>
                                        </p:tgtEl>
                                        <p:attrNameLst>
                                          <p:attrName>ppt_x</p:attrName>
                                        </p:attrNameLst>
                                      </p:cBhvr>
                                      <p:tavLst>
                                        <p:tav tm="0">
                                          <p:val>
                                            <p:strVal val="#ppt_x"/>
                                          </p:val>
                                        </p:tav>
                                        <p:tav tm="100000">
                                          <p:val>
                                            <p:strVal val="#ppt_x"/>
                                          </p:val>
                                        </p:tav>
                                      </p:tavLst>
                                    </p:anim>
                                    <p:anim calcmode="lin" valueType="num">
                                      <p:cBhvr additive="base">
                                        <p:cTn id="102" dur="500" fill="hold"/>
                                        <p:tgtEl>
                                          <p:spTgt spid="29186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1862"/>
                                        </p:tgtEl>
                                        <p:attrNameLst>
                                          <p:attrName>style.visibility</p:attrName>
                                        </p:attrNameLst>
                                      </p:cBhvr>
                                      <p:to>
                                        <p:strVal val="visible"/>
                                      </p:to>
                                    </p:set>
                                    <p:anim calcmode="lin" valueType="num">
                                      <p:cBhvr additive="base">
                                        <p:cTn id="105" dur="500" fill="hold"/>
                                        <p:tgtEl>
                                          <p:spTgt spid="291862"/>
                                        </p:tgtEl>
                                        <p:attrNameLst>
                                          <p:attrName>ppt_x</p:attrName>
                                        </p:attrNameLst>
                                      </p:cBhvr>
                                      <p:tavLst>
                                        <p:tav tm="0">
                                          <p:val>
                                            <p:strVal val="#ppt_x"/>
                                          </p:val>
                                        </p:tav>
                                        <p:tav tm="100000">
                                          <p:val>
                                            <p:strVal val="#ppt_x"/>
                                          </p:val>
                                        </p:tav>
                                      </p:tavLst>
                                    </p:anim>
                                    <p:anim calcmode="lin" valueType="num">
                                      <p:cBhvr additive="base">
                                        <p:cTn id="106" dur="500" fill="hold"/>
                                        <p:tgtEl>
                                          <p:spTgt spid="29186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91863"/>
                                        </p:tgtEl>
                                        <p:attrNameLst>
                                          <p:attrName>style.visibility</p:attrName>
                                        </p:attrNameLst>
                                      </p:cBhvr>
                                      <p:to>
                                        <p:strVal val="visible"/>
                                      </p:to>
                                    </p:set>
                                    <p:anim calcmode="lin" valueType="num">
                                      <p:cBhvr additive="base">
                                        <p:cTn id="109" dur="500" fill="hold"/>
                                        <p:tgtEl>
                                          <p:spTgt spid="291863"/>
                                        </p:tgtEl>
                                        <p:attrNameLst>
                                          <p:attrName>ppt_x</p:attrName>
                                        </p:attrNameLst>
                                      </p:cBhvr>
                                      <p:tavLst>
                                        <p:tav tm="0">
                                          <p:val>
                                            <p:strVal val="#ppt_x"/>
                                          </p:val>
                                        </p:tav>
                                        <p:tav tm="100000">
                                          <p:val>
                                            <p:strVal val="#ppt_x"/>
                                          </p:val>
                                        </p:tav>
                                      </p:tavLst>
                                    </p:anim>
                                    <p:anim calcmode="lin" valueType="num">
                                      <p:cBhvr additive="base">
                                        <p:cTn id="110" dur="500" fill="hold"/>
                                        <p:tgtEl>
                                          <p:spTgt spid="29186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91864"/>
                                        </p:tgtEl>
                                        <p:attrNameLst>
                                          <p:attrName>style.visibility</p:attrName>
                                        </p:attrNameLst>
                                      </p:cBhvr>
                                      <p:to>
                                        <p:strVal val="visible"/>
                                      </p:to>
                                    </p:set>
                                    <p:anim calcmode="lin" valueType="num">
                                      <p:cBhvr additive="base">
                                        <p:cTn id="113" dur="500" fill="hold"/>
                                        <p:tgtEl>
                                          <p:spTgt spid="291864"/>
                                        </p:tgtEl>
                                        <p:attrNameLst>
                                          <p:attrName>ppt_x</p:attrName>
                                        </p:attrNameLst>
                                      </p:cBhvr>
                                      <p:tavLst>
                                        <p:tav tm="0">
                                          <p:val>
                                            <p:strVal val="#ppt_x"/>
                                          </p:val>
                                        </p:tav>
                                        <p:tav tm="100000">
                                          <p:val>
                                            <p:strVal val="#ppt_x"/>
                                          </p:val>
                                        </p:tav>
                                      </p:tavLst>
                                    </p:anim>
                                    <p:anim calcmode="lin" valueType="num">
                                      <p:cBhvr additive="base">
                                        <p:cTn id="114" dur="500" fill="hold"/>
                                        <p:tgtEl>
                                          <p:spTgt spid="29186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91865"/>
                                        </p:tgtEl>
                                        <p:attrNameLst>
                                          <p:attrName>style.visibility</p:attrName>
                                        </p:attrNameLst>
                                      </p:cBhvr>
                                      <p:to>
                                        <p:strVal val="visible"/>
                                      </p:to>
                                    </p:set>
                                    <p:anim calcmode="lin" valueType="num">
                                      <p:cBhvr additive="base">
                                        <p:cTn id="117" dur="500" fill="hold"/>
                                        <p:tgtEl>
                                          <p:spTgt spid="291865"/>
                                        </p:tgtEl>
                                        <p:attrNameLst>
                                          <p:attrName>ppt_x</p:attrName>
                                        </p:attrNameLst>
                                      </p:cBhvr>
                                      <p:tavLst>
                                        <p:tav tm="0">
                                          <p:val>
                                            <p:strVal val="#ppt_x"/>
                                          </p:val>
                                        </p:tav>
                                        <p:tav tm="100000">
                                          <p:val>
                                            <p:strVal val="#ppt_x"/>
                                          </p:val>
                                        </p:tav>
                                      </p:tavLst>
                                    </p:anim>
                                    <p:anim calcmode="lin" valueType="num">
                                      <p:cBhvr additive="base">
                                        <p:cTn id="118" dur="500" fill="hold"/>
                                        <p:tgtEl>
                                          <p:spTgt spid="29186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91876"/>
                                        </p:tgtEl>
                                        <p:attrNameLst>
                                          <p:attrName>style.visibility</p:attrName>
                                        </p:attrNameLst>
                                      </p:cBhvr>
                                      <p:to>
                                        <p:strVal val="visible"/>
                                      </p:to>
                                    </p:set>
                                    <p:anim calcmode="lin" valueType="num">
                                      <p:cBhvr additive="base">
                                        <p:cTn id="121" dur="500" fill="hold"/>
                                        <p:tgtEl>
                                          <p:spTgt spid="291876"/>
                                        </p:tgtEl>
                                        <p:attrNameLst>
                                          <p:attrName>ppt_x</p:attrName>
                                        </p:attrNameLst>
                                      </p:cBhvr>
                                      <p:tavLst>
                                        <p:tav tm="0">
                                          <p:val>
                                            <p:strVal val="#ppt_x"/>
                                          </p:val>
                                        </p:tav>
                                        <p:tav tm="100000">
                                          <p:val>
                                            <p:strVal val="#ppt_x"/>
                                          </p:val>
                                        </p:tav>
                                      </p:tavLst>
                                    </p:anim>
                                    <p:anim calcmode="lin" valueType="num">
                                      <p:cBhvr additive="base">
                                        <p:cTn id="122" dur="500" fill="hold"/>
                                        <p:tgtEl>
                                          <p:spTgt spid="29187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91877"/>
                                        </p:tgtEl>
                                        <p:attrNameLst>
                                          <p:attrName>style.visibility</p:attrName>
                                        </p:attrNameLst>
                                      </p:cBhvr>
                                      <p:to>
                                        <p:strVal val="visible"/>
                                      </p:to>
                                    </p:set>
                                    <p:anim calcmode="lin" valueType="num">
                                      <p:cBhvr additive="base">
                                        <p:cTn id="125" dur="500" fill="hold"/>
                                        <p:tgtEl>
                                          <p:spTgt spid="291877"/>
                                        </p:tgtEl>
                                        <p:attrNameLst>
                                          <p:attrName>ppt_x</p:attrName>
                                        </p:attrNameLst>
                                      </p:cBhvr>
                                      <p:tavLst>
                                        <p:tav tm="0">
                                          <p:val>
                                            <p:strVal val="#ppt_x"/>
                                          </p:val>
                                        </p:tav>
                                        <p:tav tm="100000">
                                          <p:val>
                                            <p:strVal val="#ppt_x"/>
                                          </p:val>
                                        </p:tav>
                                      </p:tavLst>
                                    </p:anim>
                                    <p:anim calcmode="lin" valueType="num">
                                      <p:cBhvr additive="base">
                                        <p:cTn id="126" dur="500" fill="hold"/>
                                        <p:tgtEl>
                                          <p:spTgt spid="29187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91878"/>
                                        </p:tgtEl>
                                        <p:attrNameLst>
                                          <p:attrName>style.visibility</p:attrName>
                                        </p:attrNameLst>
                                      </p:cBhvr>
                                      <p:to>
                                        <p:strVal val="visible"/>
                                      </p:to>
                                    </p:set>
                                    <p:anim calcmode="lin" valueType="num">
                                      <p:cBhvr additive="base">
                                        <p:cTn id="129" dur="500" fill="hold"/>
                                        <p:tgtEl>
                                          <p:spTgt spid="291878"/>
                                        </p:tgtEl>
                                        <p:attrNameLst>
                                          <p:attrName>ppt_x</p:attrName>
                                        </p:attrNameLst>
                                      </p:cBhvr>
                                      <p:tavLst>
                                        <p:tav tm="0">
                                          <p:val>
                                            <p:strVal val="#ppt_x"/>
                                          </p:val>
                                        </p:tav>
                                        <p:tav tm="100000">
                                          <p:val>
                                            <p:strVal val="#ppt_x"/>
                                          </p:val>
                                        </p:tav>
                                      </p:tavLst>
                                    </p:anim>
                                    <p:anim calcmode="lin" valueType="num">
                                      <p:cBhvr additive="base">
                                        <p:cTn id="130" dur="500" fill="hold"/>
                                        <p:tgtEl>
                                          <p:spTgt spid="29187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91879"/>
                                        </p:tgtEl>
                                        <p:attrNameLst>
                                          <p:attrName>style.visibility</p:attrName>
                                        </p:attrNameLst>
                                      </p:cBhvr>
                                      <p:to>
                                        <p:strVal val="visible"/>
                                      </p:to>
                                    </p:set>
                                    <p:anim calcmode="lin" valueType="num">
                                      <p:cBhvr additive="base">
                                        <p:cTn id="133" dur="500" fill="hold"/>
                                        <p:tgtEl>
                                          <p:spTgt spid="291879"/>
                                        </p:tgtEl>
                                        <p:attrNameLst>
                                          <p:attrName>ppt_x</p:attrName>
                                        </p:attrNameLst>
                                      </p:cBhvr>
                                      <p:tavLst>
                                        <p:tav tm="0">
                                          <p:val>
                                            <p:strVal val="#ppt_x"/>
                                          </p:val>
                                        </p:tav>
                                        <p:tav tm="100000">
                                          <p:val>
                                            <p:strVal val="#ppt_x"/>
                                          </p:val>
                                        </p:tav>
                                      </p:tavLst>
                                    </p:anim>
                                    <p:anim calcmode="lin" valueType="num">
                                      <p:cBhvr additive="base">
                                        <p:cTn id="134" dur="500" fill="hold"/>
                                        <p:tgtEl>
                                          <p:spTgt spid="29187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91880"/>
                                        </p:tgtEl>
                                        <p:attrNameLst>
                                          <p:attrName>style.visibility</p:attrName>
                                        </p:attrNameLst>
                                      </p:cBhvr>
                                      <p:to>
                                        <p:strVal val="visible"/>
                                      </p:to>
                                    </p:set>
                                    <p:anim calcmode="lin" valueType="num">
                                      <p:cBhvr additive="base">
                                        <p:cTn id="137" dur="500" fill="hold"/>
                                        <p:tgtEl>
                                          <p:spTgt spid="291880"/>
                                        </p:tgtEl>
                                        <p:attrNameLst>
                                          <p:attrName>ppt_x</p:attrName>
                                        </p:attrNameLst>
                                      </p:cBhvr>
                                      <p:tavLst>
                                        <p:tav tm="0">
                                          <p:val>
                                            <p:strVal val="#ppt_x"/>
                                          </p:val>
                                        </p:tav>
                                        <p:tav tm="100000">
                                          <p:val>
                                            <p:strVal val="#ppt_x"/>
                                          </p:val>
                                        </p:tav>
                                      </p:tavLst>
                                    </p:anim>
                                    <p:anim calcmode="lin" valueType="num">
                                      <p:cBhvr additive="base">
                                        <p:cTn id="138" dur="500" fill="hold"/>
                                        <p:tgtEl>
                                          <p:spTgt spid="29188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91881"/>
                                        </p:tgtEl>
                                        <p:attrNameLst>
                                          <p:attrName>style.visibility</p:attrName>
                                        </p:attrNameLst>
                                      </p:cBhvr>
                                      <p:to>
                                        <p:strVal val="visible"/>
                                      </p:to>
                                    </p:set>
                                    <p:anim calcmode="lin" valueType="num">
                                      <p:cBhvr additive="base">
                                        <p:cTn id="141" dur="500" fill="hold"/>
                                        <p:tgtEl>
                                          <p:spTgt spid="291881"/>
                                        </p:tgtEl>
                                        <p:attrNameLst>
                                          <p:attrName>ppt_x</p:attrName>
                                        </p:attrNameLst>
                                      </p:cBhvr>
                                      <p:tavLst>
                                        <p:tav tm="0">
                                          <p:val>
                                            <p:strVal val="#ppt_x"/>
                                          </p:val>
                                        </p:tav>
                                        <p:tav tm="100000">
                                          <p:val>
                                            <p:strVal val="#ppt_x"/>
                                          </p:val>
                                        </p:tav>
                                      </p:tavLst>
                                    </p:anim>
                                    <p:anim calcmode="lin" valueType="num">
                                      <p:cBhvr additive="base">
                                        <p:cTn id="142" dur="500" fill="hold"/>
                                        <p:tgtEl>
                                          <p:spTgt spid="29188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91882"/>
                                        </p:tgtEl>
                                        <p:attrNameLst>
                                          <p:attrName>style.visibility</p:attrName>
                                        </p:attrNameLst>
                                      </p:cBhvr>
                                      <p:to>
                                        <p:strVal val="visible"/>
                                      </p:to>
                                    </p:set>
                                    <p:anim calcmode="lin" valueType="num">
                                      <p:cBhvr additive="base">
                                        <p:cTn id="145" dur="500" fill="hold"/>
                                        <p:tgtEl>
                                          <p:spTgt spid="291882"/>
                                        </p:tgtEl>
                                        <p:attrNameLst>
                                          <p:attrName>ppt_x</p:attrName>
                                        </p:attrNameLst>
                                      </p:cBhvr>
                                      <p:tavLst>
                                        <p:tav tm="0">
                                          <p:val>
                                            <p:strVal val="#ppt_x"/>
                                          </p:val>
                                        </p:tav>
                                        <p:tav tm="100000">
                                          <p:val>
                                            <p:strVal val="#ppt_x"/>
                                          </p:val>
                                        </p:tav>
                                      </p:tavLst>
                                    </p:anim>
                                    <p:anim calcmode="lin" valueType="num">
                                      <p:cBhvr additive="base">
                                        <p:cTn id="146" dur="500" fill="hold"/>
                                        <p:tgtEl>
                                          <p:spTgt spid="29188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91886"/>
                                        </p:tgtEl>
                                        <p:attrNameLst>
                                          <p:attrName>style.visibility</p:attrName>
                                        </p:attrNameLst>
                                      </p:cBhvr>
                                      <p:to>
                                        <p:strVal val="visible"/>
                                      </p:to>
                                    </p:set>
                                    <p:anim calcmode="lin" valueType="num">
                                      <p:cBhvr additive="base">
                                        <p:cTn id="149" dur="500" fill="hold"/>
                                        <p:tgtEl>
                                          <p:spTgt spid="291886"/>
                                        </p:tgtEl>
                                        <p:attrNameLst>
                                          <p:attrName>ppt_x</p:attrName>
                                        </p:attrNameLst>
                                      </p:cBhvr>
                                      <p:tavLst>
                                        <p:tav tm="0">
                                          <p:val>
                                            <p:strVal val="#ppt_x"/>
                                          </p:val>
                                        </p:tav>
                                        <p:tav tm="100000">
                                          <p:val>
                                            <p:strVal val="#ppt_x"/>
                                          </p:val>
                                        </p:tav>
                                      </p:tavLst>
                                    </p:anim>
                                    <p:anim calcmode="lin" valueType="num">
                                      <p:cBhvr additive="base">
                                        <p:cTn id="150" dur="500" fill="hold"/>
                                        <p:tgtEl>
                                          <p:spTgt spid="291886"/>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91887"/>
                                        </p:tgtEl>
                                        <p:attrNameLst>
                                          <p:attrName>style.visibility</p:attrName>
                                        </p:attrNameLst>
                                      </p:cBhvr>
                                      <p:to>
                                        <p:strVal val="visible"/>
                                      </p:to>
                                    </p:set>
                                    <p:anim calcmode="lin" valueType="num">
                                      <p:cBhvr additive="base">
                                        <p:cTn id="153" dur="500" fill="hold"/>
                                        <p:tgtEl>
                                          <p:spTgt spid="291887"/>
                                        </p:tgtEl>
                                        <p:attrNameLst>
                                          <p:attrName>ppt_x</p:attrName>
                                        </p:attrNameLst>
                                      </p:cBhvr>
                                      <p:tavLst>
                                        <p:tav tm="0">
                                          <p:val>
                                            <p:strVal val="#ppt_x"/>
                                          </p:val>
                                        </p:tav>
                                        <p:tav tm="100000">
                                          <p:val>
                                            <p:strVal val="#ppt_x"/>
                                          </p:val>
                                        </p:tav>
                                      </p:tavLst>
                                    </p:anim>
                                    <p:anim calcmode="lin" valueType="num">
                                      <p:cBhvr additive="base">
                                        <p:cTn id="154" dur="500" fill="hold"/>
                                        <p:tgtEl>
                                          <p:spTgt spid="291887"/>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91891"/>
                                        </p:tgtEl>
                                        <p:attrNameLst>
                                          <p:attrName>style.visibility</p:attrName>
                                        </p:attrNameLst>
                                      </p:cBhvr>
                                      <p:to>
                                        <p:strVal val="visible"/>
                                      </p:to>
                                    </p:set>
                                    <p:anim calcmode="lin" valueType="num">
                                      <p:cBhvr additive="base">
                                        <p:cTn id="157" dur="500" fill="hold"/>
                                        <p:tgtEl>
                                          <p:spTgt spid="291891"/>
                                        </p:tgtEl>
                                        <p:attrNameLst>
                                          <p:attrName>ppt_x</p:attrName>
                                        </p:attrNameLst>
                                      </p:cBhvr>
                                      <p:tavLst>
                                        <p:tav tm="0">
                                          <p:val>
                                            <p:strVal val="#ppt_x"/>
                                          </p:val>
                                        </p:tav>
                                        <p:tav tm="100000">
                                          <p:val>
                                            <p:strVal val="#ppt_x"/>
                                          </p:val>
                                        </p:tav>
                                      </p:tavLst>
                                    </p:anim>
                                    <p:anim calcmode="lin" valueType="num">
                                      <p:cBhvr additive="base">
                                        <p:cTn id="158" dur="500" fill="hold"/>
                                        <p:tgtEl>
                                          <p:spTgt spid="29189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91892"/>
                                        </p:tgtEl>
                                        <p:attrNameLst>
                                          <p:attrName>style.visibility</p:attrName>
                                        </p:attrNameLst>
                                      </p:cBhvr>
                                      <p:to>
                                        <p:strVal val="visible"/>
                                      </p:to>
                                    </p:set>
                                    <p:anim calcmode="lin" valueType="num">
                                      <p:cBhvr additive="base">
                                        <p:cTn id="161" dur="500" fill="hold"/>
                                        <p:tgtEl>
                                          <p:spTgt spid="291892"/>
                                        </p:tgtEl>
                                        <p:attrNameLst>
                                          <p:attrName>ppt_x</p:attrName>
                                        </p:attrNameLst>
                                      </p:cBhvr>
                                      <p:tavLst>
                                        <p:tav tm="0">
                                          <p:val>
                                            <p:strVal val="#ppt_x"/>
                                          </p:val>
                                        </p:tav>
                                        <p:tav tm="100000">
                                          <p:val>
                                            <p:strVal val="#ppt_x"/>
                                          </p:val>
                                        </p:tav>
                                      </p:tavLst>
                                    </p:anim>
                                    <p:anim calcmode="lin" valueType="num">
                                      <p:cBhvr additive="base">
                                        <p:cTn id="162" dur="500" fill="hold"/>
                                        <p:tgtEl>
                                          <p:spTgt spid="291892"/>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91893"/>
                                        </p:tgtEl>
                                        <p:attrNameLst>
                                          <p:attrName>style.visibility</p:attrName>
                                        </p:attrNameLst>
                                      </p:cBhvr>
                                      <p:to>
                                        <p:strVal val="visible"/>
                                      </p:to>
                                    </p:set>
                                    <p:anim calcmode="lin" valueType="num">
                                      <p:cBhvr additive="base">
                                        <p:cTn id="165" dur="500" fill="hold"/>
                                        <p:tgtEl>
                                          <p:spTgt spid="291893"/>
                                        </p:tgtEl>
                                        <p:attrNameLst>
                                          <p:attrName>ppt_x</p:attrName>
                                        </p:attrNameLst>
                                      </p:cBhvr>
                                      <p:tavLst>
                                        <p:tav tm="0">
                                          <p:val>
                                            <p:strVal val="#ppt_x"/>
                                          </p:val>
                                        </p:tav>
                                        <p:tav tm="100000">
                                          <p:val>
                                            <p:strVal val="#ppt_x"/>
                                          </p:val>
                                        </p:tav>
                                      </p:tavLst>
                                    </p:anim>
                                    <p:anim calcmode="lin" valueType="num">
                                      <p:cBhvr additive="base">
                                        <p:cTn id="166" dur="500" fill="hold"/>
                                        <p:tgtEl>
                                          <p:spTgt spid="291893"/>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91895"/>
                                        </p:tgtEl>
                                        <p:attrNameLst>
                                          <p:attrName>style.visibility</p:attrName>
                                        </p:attrNameLst>
                                      </p:cBhvr>
                                      <p:to>
                                        <p:strVal val="visible"/>
                                      </p:to>
                                    </p:set>
                                    <p:anim calcmode="lin" valueType="num">
                                      <p:cBhvr additive="base">
                                        <p:cTn id="169" dur="500" fill="hold"/>
                                        <p:tgtEl>
                                          <p:spTgt spid="291895"/>
                                        </p:tgtEl>
                                        <p:attrNameLst>
                                          <p:attrName>ppt_x</p:attrName>
                                        </p:attrNameLst>
                                      </p:cBhvr>
                                      <p:tavLst>
                                        <p:tav tm="0">
                                          <p:val>
                                            <p:strVal val="#ppt_x"/>
                                          </p:val>
                                        </p:tav>
                                        <p:tav tm="100000">
                                          <p:val>
                                            <p:strVal val="#ppt_x"/>
                                          </p:val>
                                        </p:tav>
                                      </p:tavLst>
                                    </p:anim>
                                    <p:anim calcmode="lin" valueType="num">
                                      <p:cBhvr additive="base">
                                        <p:cTn id="170" dur="500" fill="hold"/>
                                        <p:tgtEl>
                                          <p:spTgt spid="29189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91896"/>
                                        </p:tgtEl>
                                        <p:attrNameLst>
                                          <p:attrName>style.visibility</p:attrName>
                                        </p:attrNameLst>
                                      </p:cBhvr>
                                      <p:to>
                                        <p:strVal val="visible"/>
                                      </p:to>
                                    </p:set>
                                    <p:anim calcmode="lin" valueType="num">
                                      <p:cBhvr additive="base">
                                        <p:cTn id="173" dur="500" fill="hold"/>
                                        <p:tgtEl>
                                          <p:spTgt spid="291896"/>
                                        </p:tgtEl>
                                        <p:attrNameLst>
                                          <p:attrName>ppt_x</p:attrName>
                                        </p:attrNameLst>
                                      </p:cBhvr>
                                      <p:tavLst>
                                        <p:tav tm="0">
                                          <p:val>
                                            <p:strVal val="#ppt_x"/>
                                          </p:val>
                                        </p:tav>
                                        <p:tav tm="100000">
                                          <p:val>
                                            <p:strVal val="#ppt_x"/>
                                          </p:val>
                                        </p:tav>
                                      </p:tavLst>
                                    </p:anim>
                                    <p:anim calcmode="lin" valueType="num">
                                      <p:cBhvr additive="base">
                                        <p:cTn id="174" dur="500" fill="hold"/>
                                        <p:tgtEl>
                                          <p:spTgt spid="291896"/>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91897"/>
                                        </p:tgtEl>
                                        <p:attrNameLst>
                                          <p:attrName>style.visibility</p:attrName>
                                        </p:attrNameLst>
                                      </p:cBhvr>
                                      <p:to>
                                        <p:strVal val="visible"/>
                                      </p:to>
                                    </p:set>
                                    <p:anim calcmode="lin" valueType="num">
                                      <p:cBhvr additive="base">
                                        <p:cTn id="177" dur="500" fill="hold"/>
                                        <p:tgtEl>
                                          <p:spTgt spid="291897"/>
                                        </p:tgtEl>
                                        <p:attrNameLst>
                                          <p:attrName>ppt_x</p:attrName>
                                        </p:attrNameLst>
                                      </p:cBhvr>
                                      <p:tavLst>
                                        <p:tav tm="0">
                                          <p:val>
                                            <p:strVal val="#ppt_x"/>
                                          </p:val>
                                        </p:tav>
                                        <p:tav tm="100000">
                                          <p:val>
                                            <p:strVal val="#ppt_x"/>
                                          </p:val>
                                        </p:tav>
                                      </p:tavLst>
                                    </p:anim>
                                    <p:anim calcmode="lin" valueType="num">
                                      <p:cBhvr additive="base">
                                        <p:cTn id="178" dur="500" fill="hold"/>
                                        <p:tgtEl>
                                          <p:spTgt spid="29189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91901"/>
                                        </p:tgtEl>
                                        <p:attrNameLst>
                                          <p:attrName>style.visibility</p:attrName>
                                        </p:attrNameLst>
                                      </p:cBhvr>
                                      <p:to>
                                        <p:strVal val="visible"/>
                                      </p:to>
                                    </p:set>
                                    <p:anim calcmode="lin" valueType="num">
                                      <p:cBhvr additive="base">
                                        <p:cTn id="181" dur="500" fill="hold"/>
                                        <p:tgtEl>
                                          <p:spTgt spid="291901"/>
                                        </p:tgtEl>
                                        <p:attrNameLst>
                                          <p:attrName>ppt_x</p:attrName>
                                        </p:attrNameLst>
                                      </p:cBhvr>
                                      <p:tavLst>
                                        <p:tav tm="0">
                                          <p:val>
                                            <p:strVal val="#ppt_x"/>
                                          </p:val>
                                        </p:tav>
                                        <p:tav tm="100000">
                                          <p:val>
                                            <p:strVal val="#ppt_x"/>
                                          </p:val>
                                        </p:tav>
                                      </p:tavLst>
                                    </p:anim>
                                    <p:anim calcmode="lin" valueType="num">
                                      <p:cBhvr additive="base">
                                        <p:cTn id="182" dur="500" fill="hold"/>
                                        <p:tgtEl>
                                          <p:spTgt spid="29190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91902"/>
                                        </p:tgtEl>
                                        <p:attrNameLst>
                                          <p:attrName>style.visibility</p:attrName>
                                        </p:attrNameLst>
                                      </p:cBhvr>
                                      <p:to>
                                        <p:strVal val="visible"/>
                                      </p:to>
                                    </p:set>
                                    <p:anim calcmode="lin" valueType="num">
                                      <p:cBhvr additive="base">
                                        <p:cTn id="185" dur="500" fill="hold"/>
                                        <p:tgtEl>
                                          <p:spTgt spid="291902"/>
                                        </p:tgtEl>
                                        <p:attrNameLst>
                                          <p:attrName>ppt_x</p:attrName>
                                        </p:attrNameLst>
                                      </p:cBhvr>
                                      <p:tavLst>
                                        <p:tav tm="0">
                                          <p:val>
                                            <p:strVal val="#ppt_x"/>
                                          </p:val>
                                        </p:tav>
                                        <p:tav tm="100000">
                                          <p:val>
                                            <p:strVal val="#ppt_x"/>
                                          </p:val>
                                        </p:tav>
                                      </p:tavLst>
                                    </p:anim>
                                    <p:anim calcmode="lin" valueType="num">
                                      <p:cBhvr additive="base">
                                        <p:cTn id="186" dur="500" fill="hold"/>
                                        <p:tgtEl>
                                          <p:spTgt spid="291902"/>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91904"/>
                                        </p:tgtEl>
                                        <p:attrNameLst>
                                          <p:attrName>style.visibility</p:attrName>
                                        </p:attrNameLst>
                                      </p:cBhvr>
                                      <p:to>
                                        <p:strVal val="visible"/>
                                      </p:to>
                                    </p:set>
                                    <p:anim calcmode="lin" valueType="num">
                                      <p:cBhvr additive="base">
                                        <p:cTn id="189" dur="500" fill="hold"/>
                                        <p:tgtEl>
                                          <p:spTgt spid="291904"/>
                                        </p:tgtEl>
                                        <p:attrNameLst>
                                          <p:attrName>ppt_x</p:attrName>
                                        </p:attrNameLst>
                                      </p:cBhvr>
                                      <p:tavLst>
                                        <p:tav tm="0">
                                          <p:val>
                                            <p:strVal val="#ppt_x"/>
                                          </p:val>
                                        </p:tav>
                                        <p:tav tm="100000">
                                          <p:val>
                                            <p:strVal val="#ppt_x"/>
                                          </p:val>
                                        </p:tav>
                                      </p:tavLst>
                                    </p:anim>
                                    <p:anim calcmode="lin" valueType="num">
                                      <p:cBhvr additive="base">
                                        <p:cTn id="190" dur="500" fill="hold"/>
                                        <p:tgtEl>
                                          <p:spTgt spid="291904"/>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91908"/>
                                        </p:tgtEl>
                                        <p:attrNameLst>
                                          <p:attrName>style.visibility</p:attrName>
                                        </p:attrNameLst>
                                      </p:cBhvr>
                                      <p:to>
                                        <p:strVal val="visible"/>
                                      </p:to>
                                    </p:set>
                                    <p:anim calcmode="lin" valueType="num">
                                      <p:cBhvr additive="base">
                                        <p:cTn id="193" dur="500" fill="hold"/>
                                        <p:tgtEl>
                                          <p:spTgt spid="291908"/>
                                        </p:tgtEl>
                                        <p:attrNameLst>
                                          <p:attrName>ppt_x</p:attrName>
                                        </p:attrNameLst>
                                      </p:cBhvr>
                                      <p:tavLst>
                                        <p:tav tm="0">
                                          <p:val>
                                            <p:strVal val="#ppt_x"/>
                                          </p:val>
                                        </p:tav>
                                        <p:tav tm="100000">
                                          <p:val>
                                            <p:strVal val="#ppt_x"/>
                                          </p:val>
                                        </p:tav>
                                      </p:tavLst>
                                    </p:anim>
                                    <p:anim calcmode="lin" valueType="num">
                                      <p:cBhvr additive="base">
                                        <p:cTn id="194" dur="500" fill="hold"/>
                                        <p:tgtEl>
                                          <p:spTgt spid="29190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291910"/>
                                        </p:tgtEl>
                                        <p:attrNameLst>
                                          <p:attrName>style.visibility</p:attrName>
                                        </p:attrNameLst>
                                      </p:cBhvr>
                                      <p:to>
                                        <p:strVal val="visible"/>
                                      </p:to>
                                    </p:set>
                                    <p:anim calcmode="lin" valueType="num">
                                      <p:cBhvr additive="base">
                                        <p:cTn id="197" dur="500" fill="hold"/>
                                        <p:tgtEl>
                                          <p:spTgt spid="291910"/>
                                        </p:tgtEl>
                                        <p:attrNameLst>
                                          <p:attrName>ppt_x</p:attrName>
                                        </p:attrNameLst>
                                      </p:cBhvr>
                                      <p:tavLst>
                                        <p:tav tm="0">
                                          <p:val>
                                            <p:strVal val="#ppt_x"/>
                                          </p:val>
                                        </p:tav>
                                        <p:tav tm="100000">
                                          <p:val>
                                            <p:strVal val="#ppt_x"/>
                                          </p:val>
                                        </p:tav>
                                      </p:tavLst>
                                    </p:anim>
                                    <p:anim calcmode="lin" valueType="num">
                                      <p:cBhvr additive="base">
                                        <p:cTn id="198" dur="500" fill="hold"/>
                                        <p:tgtEl>
                                          <p:spTgt spid="291910"/>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91911"/>
                                        </p:tgtEl>
                                        <p:attrNameLst>
                                          <p:attrName>style.visibility</p:attrName>
                                        </p:attrNameLst>
                                      </p:cBhvr>
                                      <p:to>
                                        <p:strVal val="visible"/>
                                      </p:to>
                                    </p:set>
                                    <p:anim calcmode="lin" valueType="num">
                                      <p:cBhvr additive="base">
                                        <p:cTn id="201" dur="500" fill="hold"/>
                                        <p:tgtEl>
                                          <p:spTgt spid="291911"/>
                                        </p:tgtEl>
                                        <p:attrNameLst>
                                          <p:attrName>ppt_x</p:attrName>
                                        </p:attrNameLst>
                                      </p:cBhvr>
                                      <p:tavLst>
                                        <p:tav tm="0">
                                          <p:val>
                                            <p:strVal val="#ppt_x"/>
                                          </p:val>
                                        </p:tav>
                                        <p:tav tm="100000">
                                          <p:val>
                                            <p:strVal val="#ppt_x"/>
                                          </p:val>
                                        </p:tav>
                                      </p:tavLst>
                                    </p:anim>
                                    <p:anim calcmode="lin" valueType="num">
                                      <p:cBhvr additive="base">
                                        <p:cTn id="202" dur="500" fill="hold"/>
                                        <p:tgtEl>
                                          <p:spTgt spid="291911"/>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291912"/>
                                        </p:tgtEl>
                                        <p:attrNameLst>
                                          <p:attrName>style.visibility</p:attrName>
                                        </p:attrNameLst>
                                      </p:cBhvr>
                                      <p:to>
                                        <p:strVal val="visible"/>
                                      </p:to>
                                    </p:set>
                                    <p:anim calcmode="lin" valueType="num">
                                      <p:cBhvr additive="base">
                                        <p:cTn id="205" dur="500" fill="hold"/>
                                        <p:tgtEl>
                                          <p:spTgt spid="291912"/>
                                        </p:tgtEl>
                                        <p:attrNameLst>
                                          <p:attrName>ppt_x</p:attrName>
                                        </p:attrNameLst>
                                      </p:cBhvr>
                                      <p:tavLst>
                                        <p:tav tm="0">
                                          <p:val>
                                            <p:strVal val="#ppt_x"/>
                                          </p:val>
                                        </p:tav>
                                        <p:tav tm="100000">
                                          <p:val>
                                            <p:strVal val="#ppt_x"/>
                                          </p:val>
                                        </p:tav>
                                      </p:tavLst>
                                    </p:anim>
                                    <p:anim calcmode="lin" valueType="num">
                                      <p:cBhvr additive="base">
                                        <p:cTn id="206" dur="500" fill="hold"/>
                                        <p:tgtEl>
                                          <p:spTgt spid="291912"/>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291913"/>
                                        </p:tgtEl>
                                        <p:attrNameLst>
                                          <p:attrName>style.visibility</p:attrName>
                                        </p:attrNameLst>
                                      </p:cBhvr>
                                      <p:to>
                                        <p:strVal val="visible"/>
                                      </p:to>
                                    </p:set>
                                    <p:anim calcmode="lin" valueType="num">
                                      <p:cBhvr additive="base">
                                        <p:cTn id="209" dur="500" fill="hold"/>
                                        <p:tgtEl>
                                          <p:spTgt spid="291913"/>
                                        </p:tgtEl>
                                        <p:attrNameLst>
                                          <p:attrName>ppt_x</p:attrName>
                                        </p:attrNameLst>
                                      </p:cBhvr>
                                      <p:tavLst>
                                        <p:tav tm="0">
                                          <p:val>
                                            <p:strVal val="#ppt_x"/>
                                          </p:val>
                                        </p:tav>
                                        <p:tav tm="100000">
                                          <p:val>
                                            <p:strVal val="#ppt_x"/>
                                          </p:val>
                                        </p:tav>
                                      </p:tavLst>
                                    </p:anim>
                                    <p:anim calcmode="lin" valueType="num">
                                      <p:cBhvr additive="base">
                                        <p:cTn id="210" dur="500" fill="hold"/>
                                        <p:tgtEl>
                                          <p:spTgt spid="291913"/>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291915"/>
                                        </p:tgtEl>
                                        <p:attrNameLst>
                                          <p:attrName>style.visibility</p:attrName>
                                        </p:attrNameLst>
                                      </p:cBhvr>
                                      <p:to>
                                        <p:strVal val="visible"/>
                                      </p:to>
                                    </p:set>
                                    <p:anim calcmode="lin" valueType="num">
                                      <p:cBhvr additive="base">
                                        <p:cTn id="213" dur="500" fill="hold"/>
                                        <p:tgtEl>
                                          <p:spTgt spid="291915"/>
                                        </p:tgtEl>
                                        <p:attrNameLst>
                                          <p:attrName>ppt_x</p:attrName>
                                        </p:attrNameLst>
                                      </p:cBhvr>
                                      <p:tavLst>
                                        <p:tav tm="0">
                                          <p:val>
                                            <p:strVal val="#ppt_x"/>
                                          </p:val>
                                        </p:tav>
                                        <p:tav tm="100000">
                                          <p:val>
                                            <p:strVal val="#ppt_x"/>
                                          </p:val>
                                        </p:tav>
                                      </p:tavLst>
                                    </p:anim>
                                    <p:anim calcmode="lin" valueType="num">
                                      <p:cBhvr additive="base">
                                        <p:cTn id="214" dur="500" fill="hold"/>
                                        <p:tgtEl>
                                          <p:spTgt spid="291915"/>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291919"/>
                                        </p:tgtEl>
                                        <p:attrNameLst>
                                          <p:attrName>style.visibility</p:attrName>
                                        </p:attrNameLst>
                                      </p:cBhvr>
                                      <p:to>
                                        <p:strVal val="visible"/>
                                      </p:to>
                                    </p:set>
                                    <p:anim calcmode="lin" valueType="num">
                                      <p:cBhvr additive="base">
                                        <p:cTn id="217" dur="500" fill="hold"/>
                                        <p:tgtEl>
                                          <p:spTgt spid="291919"/>
                                        </p:tgtEl>
                                        <p:attrNameLst>
                                          <p:attrName>ppt_x</p:attrName>
                                        </p:attrNameLst>
                                      </p:cBhvr>
                                      <p:tavLst>
                                        <p:tav tm="0">
                                          <p:val>
                                            <p:strVal val="#ppt_x"/>
                                          </p:val>
                                        </p:tav>
                                        <p:tav tm="100000">
                                          <p:val>
                                            <p:strVal val="#ppt_x"/>
                                          </p:val>
                                        </p:tav>
                                      </p:tavLst>
                                    </p:anim>
                                    <p:anim calcmode="lin" valueType="num">
                                      <p:cBhvr additive="base">
                                        <p:cTn id="218" dur="500" fill="hold"/>
                                        <p:tgtEl>
                                          <p:spTgt spid="291919"/>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291920"/>
                                        </p:tgtEl>
                                        <p:attrNameLst>
                                          <p:attrName>style.visibility</p:attrName>
                                        </p:attrNameLst>
                                      </p:cBhvr>
                                      <p:to>
                                        <p:strVal val="visible"/>
                                      </p:to>
                                    </p:set>
                                    <p:anim calcmode="lin" valueType="num">
                                      <p:cBhvr additive="base">
                                        <p:cTn id="221" dur="500" fill="hold"/>
                                        <p:tgtEl>
                                          <p:spTgt spid="291920"/>
                                        </p:tgtEl>
                                        <p:attrNameLst>
                                          <p:attrName>ppt_x</p:attrName>
                                        </p:attrNameLst>
                                      </p:cBhvr>
                                      <p:tavLst>
                                        <p:tav tm="0">
                                          <p:val>
                                            <p:strVal val="#ppt_x"/>
                                          </p:val>
                                        </p:tav>
                                        <p:tav tm="100000">
                                          <p:val>
                                            <p:strVal val="#ppt_x"/>
                                          </p:val>
                                        </p:tav>
                                      </p:tavLst>
                                    </p:anim>
                                    <p:anim calcmode="lin" valueType="num">
                                      <p:cBhvr additive="base">
                                        <p:cTn id="222" dur="500" fill="hold"/>
                                        <p:tgtEl>
                                          <p:spTgt spid="291920"/>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291925"/>
                                        </p:tgtEl>
                                        <p:attrNameLst>
                                          <p:attrName>style.visibility</p:attrName>
                                        </p:attrNameLst>
                                      </p:cBhvr>
                                      <p:to>
                                        <p:strVal val="visible"/>
                                      </p:to>
                                    </p:set>
                                    <p:anim calcmode="lin" valueType="num">
                                      <p:cBhvr additive="base">
                                        <p:cTn id="225" dur="500" fill="hold"/>
                                        <p:tgtEl>
                                          <p:spTgt spid="291925"/>
                                        </p:tgtEl>
                                        <p:attrNameLst>
                                          <p:attrName>ppt_x</p:attrName>
                                        </p:attrNameLst>
                                      </p:cBhvr>
                                      <p:tavLst>
                                        <p:tav tm="0">
                                          <p:val>
                                            <p:strVal val="#ppt_x"/>
                                          </p:val>
                                        </p:tav>
                                        <p:tav tm="100000">
                                          <p:val>
                                            <p:strVal val="#ppt_x"/>
                                          </p:val>
                                        </p:tav>
                                      </p:tavLst>
                                    </p:anim>
                                    <p:anim calcmode="lin" valueType="num">
                                      <p:cBhvr additive="base">
                                        <p:cTn id="226" dur="500" fill="hold"/>
                                        <p:tgtEl>
                                          <p:spTgt spid="291925"/>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291927"/>
                                        </p:tgtEl>
                                        <p:attrNameLst>
                                          <p:attrName>style.visibility</p:attrName>
                                        </p:attrNameLst>
                                      </p:cBhvr>
                                      <p:to>
                                        <p:strVal val="visible"/>
                                      </p:to>
                                    </p:set>
                                    <p:anim calcmode="lin" valueType="num">
                                      <p:cBhvr additive="base">
                                        <p:cTn id="229" dur="500" fill="hold"/>
                                        <p:tgtEl>
                                          <p:spTgt spid="291927"/>
                                        </p:tgtEl>
                                        <p:attrNameLst>
                                          <p:attrName>ppt_x</p:attrName>
                                        </p:attrNameLst>
                                      </p:cBhvr>
                                      <p:tavLst>
                                        <p:tav tm="0">
                                          <p:val>
                                            <p:strVal val="#ppt_x"/>
                                          </p:val>
                                        </p:tav>
                                        <p:tav tm="100000">
                                          <p:val>
                                            <p:strVal val="#ppt_x"/>
                                          </p:val>
                                        </p:tav>
                                      </p:tavLst>
                                    </p:anim>
                                    <p:anim calcmode="lin" valueType="num">
                                      <p:cBhvr additive="base">
                                        <p:cTn id="230" dur="500" fill="hold"/>
                                        <p:tgtEl>
                                          <p:spTgt spid="291927"/>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291929"/>
                                        </p:tgtEl>
                                        <p:attrNameLst>
                                          <p:attrName>style.visibility</p:attrName>
                                        </p:attrNameLst>
                                      </p:cBhvr>
                                      <p:to>
                                        <p:strVal val="visible"/>
                                      </p:to>
                                    </p:set>
                                    <p:anim calcmode="lin" valueType="num">
                                      <p:cBhvr additive="base">
                                        <p:cTn id="233" dur="500" fill="hold"/>
                                        <p:tgtEl>
                                          <p:spTgt spid="291929"/>
                                        </p:tgtEl>
                                        <p:attrNameLst>
                                          <p:attrName>ppt_x</p:attrName>
                                        </p:attrNameLst>
                                      </p:cBhvr>
                                      <p:tavLst>
                                        <p:tav tm="0">
                                          <p:val>
                                            <p:strVal val="#ppt_x"/>
                                          </p:val>
                                        </p:tav>
                                        <p:tav tm="100000">
                                          <p:val>
                                            <p:strVal val="#ppt_x"/>
                                          </p:val>
                                        </p:tav>
                                      </p:tavLst>
                                    </p:anim>
                                    <p:anim calcmode="lin" valueType="num">
                                      <p:cBhvr additive="base">
                                        <p:cTn id="234" dur="500" fill="hold"/>
                                        <p:tgtEl>
                                          <p:spTgt spid="291929"/>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291930"/>
                                        </p:tgtEl>
                                        <p:attrNameLst>
                                          <p:attrName>style.visibility</p:attrName>
                                        </p:attrNameLst>
                                      </p:cBhvr>
                                      <p:to>
                                        <p:strVal val="visible"/>
                                      </p:to>
                                    </p:set>
                                    <p:anim calcmode="lin" valueType="num">
                                      <p:cBhvr additive="base">
                                        <p:cTn id="237" dur="500" fill="hold"/>
                                        <p:tgtEl>
                                          <p:spTgt spid="291930"/>
                                        </p:tgtEl>
                                        <p:attrNameLst>
                                          <p:attrName>ppt_x</p:attrName>
                                        </p:attrNameLst>
                                      </p:cBhvr>
                                      <p:tavLst>
                                        <p:tav tm="0">
                                          <p:val>
                                            <p:strVal val="#ppt_x"/>
                                          </p:val>
                                        </p:tav>
                                        <p:tav tm="100000">
                                          <p:val>
                                            <p:strVal val="#ppt_x"/>
                                          </p:val>
                                        </p:tav>
                                      </p:tavLst>
                                    </p:anim>
                                    <p:anim calcmode="lin" valueType="num">
                                      <p:cBhvr additive="base">
                                        <p:cTn id="238" dur="500" fill="hold"/>
                                        <p:tgtEl>
                                          <p:spTgt spid="291930"/>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91931"/>
                                        </p:tgtEl>
                                        <p:attrNameLst>
                                          <p:attrName>style.visibility</p:attrName>
                                        </p:attrNameLst>
                                      </p:cBhvr>
                                      <p:to>
                                        <p:strVal val="visible"/>
                                      </p:to>
                                    </p:set>
                                    <p:anim calcmode="lin" valueType="num">
                                      <p:cBhvr additive="base">
                                        <p:cTn id="241" dur="500" fill="hold"/>
                                        <p:tgtEl>
                                          <p:spTgt spid="291931"/>
                                        </p:tgtEl>
                                        <p:attrNameLst>
                                          <p:attrName>ppt_x</p:attrName>
                                        </p:attrNameLst>
                                      </p:cBhvr>
                                      <p:tavLst>
                                        <p:tav tm="0">
                                          <p:val>
                                            <p:strVal val="#ppt_x"/>
                                          </p:val>
                                        </p:tav>
                                        <p:tav tm="100000">
                                          <p:val>
                                            <p:strVal val="#ppt_x"/>
                                          </p:val>
                                        </p:tav>
                                      </p:tavLst>
                                    </p:anim>
                                    <p:anim calcmode="lin" valueType="num">
                                      <p:cBhvr additive="base">
                                        <p:cTn id="242" dur="500" fill="hold"/>
                                        <p:tgtEl>
                                          <p:spTgt spid="291931"/>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291933"/>
                                        </p:tgtEl>
                                        <p:attrNameLst>
                                          <p:attrName>style.visibility</p:attrName>
                                        </p:attrNameLst>
                                      </p:cBhvr>
                                      <p:to>
                                        <p:strVal val="visible"/>
                                      </p:to>
                                    </p:set>
                                    <p:anim calcmode="lin" valueType="num">
                                      <p:cBhvr additive="base">
                                        <p:cTn id="245" dur="500" fill="hold"/>
                                        <p:tgtEl>
                                          <p:spTgt spid="291933"/>
                                        </p:tgtEl>
                                        <p:attrNameLst>
                                          <p:attrName>ppt_x</p:attrName>
                                        </p:attrNameLst>
                                      </p:cBhvr>
                                      <p:tavLst>
                                        <p:tav tm="0">
                                          <p:val>
                                            <p:strVal val="#ppt_x"/>
                                          </p:val>
                                        </p:tav>
                                        <p:tav tm="100000">
                                          <p:val>
                                            <p:strVal val="#ppt_x"/>
                                          </p:val>
                                        </p:tav>
                                      </p:tavLst>
                                    </p:anim>
                                    <p:anim calcmode="lin" valueType="num">
                                      <p:cBhvr additive="base">
                                        <p:cTn id="246" dur="500" fill="hold"/>
                                        <p:tgtEl>
                                          <p:spTgt spid="29193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291935"/>
                                        </p:tgtEl>
                                        <p:attrNameLst>
                                          <p:attrName>style.visibility</p:attrName>
                                        </p:attrNameLst>
                                      </p:cBhvr>
                                      <p:to>
                                        <p:strVal val="visible"/>
                                      </p:to>
                                    </p:set>
                                    <p:anim calcmode="lin" valueType="num">
                                      <p:cBhvr additive="base">
                                        <p:cTn id="249" dur="500" fill="hold"/>
                                        <p:tgtEl>
                                          <p:spTgt spid="291935"/>
                                        </p:tgtEl>
                                        <p:attrNameLst>
                                          <p:attrName>ppt_x</p:attrName>
                                        </p:attrNameLst>
                                      </p:cBhvr>
                                      <p:tavLst>
                                        <p:tav tm="0">
                                          <p:val>
                                            <p:strVal val="#ppt_x"/>
                                          </p:val>
                                        </p:tav>
                                        <p:tav tm="100000">
                                          <p:val>
                                            <p:strVal val="#ppt_x"/>
                                          </p:val>
                                        </p:tav>
                                      </p:tavLst>
                                    </p:anim>
                                    <p:anim calcmode="lin" valueType="num">
                                      <p:cBhvr additive="base">
                                        <p:cTn id="250" dur="500" fill="hold"/>
                                        <p:tgtEl>
                                          <p:spTgt spid="29193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291936"/>
                                        </p:tgtEl>
                                        <p:attrNameLst>
                                          <p:attrName>style.visibility</p:attrName>
                                        </p:attrNameLst>
                                      </p:cBhvr>
                                      <p:to>
                                        <p:strVal val="visible"/>
                                      </p:to>
                                    </p:set>
                                    <p:anim calcmode="lin" valueType="num">
                                      <p:cBhvr additive="base">
                                        <p:cTn id="253" dur="500" fill="hold"/>
                                        <p:tgtEl>
                                          <p:spTgt spid="291936"/>
                                        </p:tgtEl>
                                        <p:attrNameLst>
                                          <p:attrName>ppt_x</p:attrName>
                                        </p:attrNameLst>
                                      </p:cBhvr>
                                      <p:tavLst>
                                        <p:tav tm="0">
                                          <p:val>
                                            <p:strVal val="#ppt_x"/>
                                          </p:val>
                                        </p:tav>
                                        <p:tav tm="100000">
                                          <p:val>
                                            <p:strVal val="#ppt_x"/>
                                          </p:val>
                                        </p:tav>
                                      </p:tavLst>
                                    </p:anim>
                                    <p:anim calcmode="lin" valueType="num">
                                      <p:cBhvr additive="base">
                                        <p:cTn id="254" dur="500" fill="hold"/>
                                        <p:tgtEl>
                                          <p:spTgt spid="29193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291939"/>
                                        </p:tgtEl>
                                        <p:attrNameLst>
                                          <p:attrName>style.visibility</p:attrName>
                                        </p:attrNameLst>
                                      </p:cBhvr>
                                      <p:to>
                                        <p:strVal val="visible"/>
                                      </p:to>
                                    </p:set>
                                    <p:anim calcmode="lin" valueType="num">
                                      <p:cBhvr additive="base">
                                        <p:cTn id="257" dur="500" fill="hold"/>
                                        <p:tgtEl>
                                          <p:spTgt spid="291939"/>
                                        </p:tgtEl>
                                        <p:attrNameLst>
                                          <p:attrName>ppt_x</p:attrName>
                                        </p:attrNameLst>
                                      </p:cBhvr>
                                      <p:tavLst>
                                        <p:tav tm="0">
                                          <p:val>
                                            <p:strVal val="#ppt_x"/>
                                          </p:val>
                                        </p:tav>
                                        <p:tav tm="100000">
                                          <p:val>
                                            <p:strVal val="#ppt_x"/>
                                          </p:val>
                                        </p:tav>
                                      </p:tavLst>
                                    </p:anim>
                                    <p:anim calcmode="lin" valueType="num">
                                      <p:cBhvr additive="base">
                                        <p:cTn id="258" dur="500" fill="hold"/>
                                        <p:tgtEl>
                                          <p:spTgt spid="291939"/>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291940"/>
                                        </p:tgtEl>
                                        <p:attrNameLst>
                                          <p:attrName>style.visibility</p:attrName>
                                        </p:attrNameLst>
                                      </p:cBhvr>
                                      <p:to>
                                        <p:strVal val="visible"/>
                                      </p:to>
                                    </p:set>
                                    <p:anim calcmode="lin" valueType="num">
                                      <p:cBhvr additive="base">
                                        <p:cTn id="261" dur="500" fill="hold"/>
                                        <p:tgtEl>
                                          <p:spTgt spid="291940"/>
                                        </p:tgtEl>
                                        <p:attrNameLst>
                                          <p:attrName>ppt_x</p:attrName>
                                        </p:attrNameLst>
                                      </p:cBhvr>
                                      <p:tavLst>
                                        <p:tav tm="0">
                                          <p:val>
                                            <p:strVal val="#ppt_x"/>
                                          </p:val>
                                        </p:tav>
                                        <p:tav tm="100000">
                                          <p:val>
                                            <p:strVal val="#ppt_x"/>
                                          </p:val>
                                        </p:tav>
                                      </p:tavLst>
                                    </p:anim>
                                    <p:anim calcmode="lin" valueType="num">
                                      <p:cBhvr additive="base">
                                        <p:cTn id="262" dur="500" fill="hold"/>
                                        <p:tgtEl>
                                          <p:spTgt spid="291940"/>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291949"/>
                                        </p:tgtEl>
                                        <p:attrNameLst>
                                          <p:attrName>style.visibility</p:attrName>
                                        </p:attrNameLst>
                                      </p:cBhvr>
                                      <p:to>
                                        <p:strVal val="visible"/>
                                      </p:to>
                                    </p:set>
                                    <p:anim calcmode="lin" valueType="num">
                                      <p:cBhvr additive="base">
                                        <p:cTn id="265" dur="500" fill="hold"/>
                                        <p:tgtEl>
                                          <p:spTgt spid="291949"/>
                                        </p:tgtEl>
                                        <p:attrNameLst>
                                          <p:attrName>ppt_x</p:attrName>
                                        </p:attrNameLst>
                                      </p:cBhvr>
                                      <p:tavLst>
                                        <p:tav tm="0">
                                          <p:val>
                                            <p:strVal val="#ppt_x"/>
                                          </p:val>
                                        </p:tav>
                                        <p:tav tm="100000">
                                          <p:val>
                                            <p:strVal val="#ppt_x"/>
                                          </p:val>
                                        </p:tav>
                                      </p:tavLst>
                                    </p:anim>
                                    <p:anim calcmode="lin" valueType="num">
                                      <p:cBhvr additive="base">
                                        <p:cTn id="266" dur="500" fill="hold"/>
                                        <p:tgtEl>
                                          <p:spTgt spid="291949"/>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291950"/>
                                        </p:tgtEl>
                                        <p:attrNameLst>
                                          <p:attrName>style.visibility</p:attrName>
                                        </p:attrNameLst>
                                      </p:cBhvr>
                                      <p:to>
                                        <p:strVal val="visible"/>
                                      </p:to>
                                    </p:set>
                                    <p:anim calcmode="lin" valueType="num">
                                      <p:cBhvr additive="base">
                                        <p:cTn id="269" dur="500" fill="hold"/>
                                        <p:tgtEl>
                                          <p:spTgt spid="291950"/>
                                        </p:tgtEl>
                                        <p:attrNameLst>
                                          <p:attrName>ppt_x</p:attrName>
                                        </p:attrNameLst>
                                      </p:cBhvr>
                                      <p:tavLst>
                                        <p:tav tm="0">
                                          <p:val>
                                            <p:strVal val="#ppt_x"/>
                                          </p:val>
                                        </p:tav>
                                        <p:tav tm="100000">
                                          <p:val>
                                            <p:strVal val="#ppt_x"/>
                                          </p:val>
                                        </p:tav>
                                      </p:tavLst>
                                    </p:anim>
                                    <p:anim calcmode="lin" valueType="num">
                                      <p:cBhvr additive="base">
                                        <p:cTn id="270" dur="500" fill="hold"/>
                                        <p:tgtEl>
                                          <p:spTgt spid="291950"/>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291951"/>
                                        </p:tgtEl>
                                        <p:attrNameLst>
                                          <p:attrName>style.visibility</p:attrName>
                                        </p:attrNameLst>
                                      </p:cBhvr>
                                      <p:to>
                                        <p:strVal val="visible"/>
                                      </p:to>
                                    </p:set>
                                    <p:anim calcmode="lin" valueType="num">
                                      <p:cBhvr additive="base">
                                        <p:cTn id="273" dur="500" fill="hold"/>
                                        <p:tgtEl>
                                          <p:spTgt spid="291951"/>
                                        </p:tgtEl>
                                        <p:attrNameLst>
                                          <p:attrName>ppt_x</p:attrName>
                                        </p:attrNameLst>
                                      </p:cBhvr>
                                      <p:tavLst>
                                        <p:tav tm="0">
                                          <p:val>
                                            <p:strVal val="#ppt_x"/>
                                          </p:val>
                                        </p:tav>
                                        <p:tav tm="100000">
                                          <p:val>
                                            <p:strVal val="#ppt_x"/>
                                          </p:val>
                                        </p:tav>
                                      </p:tavLst>
                                    </p:anim>
                                    <p:anim calcmode="lin" valueType="num">
                                      <p:cBhvr additive="base">
                                        <p:cTn id="274" dur="500" fill="hold"/>
                                        <p:tgtEl>
                                          <p:spTgt spid="291951"/>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291952"/>
                                        </p:tgtEl>
                                        <p:attrNameLst>
                                          <p:attrName>style.visibility</p:attrName>
                                        </p:attrNameLst>
                                      </p:cBhvr>
                                      <p:to>
                                        <p:strVal val="visible"/>
                                      </p:to>
                                    </p:set>
                                    <p:anim calcmode="lin" valueType="num">
                                      <p:cBhvr additive="base">
                                        <p:cTn id="277" dur="500" fill="hold"/>
                                        <p:tgtEl>
                                          <p:spTgt spid="291952"/>
                                        </p:tgtEl>
                                        <p:attrNameLst>
                                          <p:attrName>ppt_x</p:attrName>
                                        </p:attrNameLst>
                                      </p:cBhvr>
                                      <p:tavLst>
                                        <p:tav tm="0">
                                          <p:val>
                                            <p:strVal val="#ppt_x"/>
                                          </p:val>
                                        </p:tav>
                                        <p:tav tm="100000">
                                          <p:val>
                                            <p:strVal val="#ppt_x"/>
                                          </p:val>
                                        </p:tav>
                                      </p:tavLst>
                                    </p:anim>
                                    <p:anim calcmode="lin" valueType="num">
                                      <p:cBhvr additive="base">
                                        <p:cTn id="278" dur="500" fill="hold"/>
                                        <p:tgtEl>
                                          <p:spTgt spid="291952"/>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291954"/>
                                        </p:tgtEl>
                                        <p:attrNameLst>
                                          <p:attrName>style.visibility</p:attrName>
                                        </p:attrNameLst>
                                      </p:cBhvr>
                                      <p:to>
                                        <p:strVal val="visible"/>
                                      </p:to>
                                    </p:set>
                                    <p:anim calcmode="lin" valueType="num">
                                      <p:cBhvr additive="base">
                                        <p:cTn id="281" dur="500" fill="hold"/>
                                        <p:tgtEl>
                                          <p:spTgt spid="291954"/>
                                        </p:tgtEl>
                                        <p:attrNameLst>
                                          <p:attrName>ppt_x</p:attrName>
                                        </p:attrNameLst>
                                      </p:cBhvr>
                                      <p:tavLst>
                                        <p:tav tm="0">
                                          <p:val>
                                            <p:strVal val="#ppt_x"/>
                                          </p:val>
                                        </p:tav>
                                        <p:tav tm="100000">
                                          <p:val>
                                            <p:strVal val="#ppt_x"/>
                                          </p:val>
                                        </p:tav>
                                      </p:tavLst>
                                    </p:anim>
                                    <p:anim calcmode="lin" valueType="num">
                                      <p:cBhvr additive="base">
                                        <p:cTn id="282" dur="500" fill="hold"/>
                                        <p:tgtEl>
                                          <p:spTgt spid="291954"/>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291955"/>
                                        </p:tgtEl>
                                        <p:attrNameLst>
                                          <p:attrName>style.visibility</p:attrName>
                                        </p:attrNameLst>
                                      </p:cBhvr>
                                      <p:to>
                                        <p:strVal val="visible"/>
                                      </p:to>
                                    </p:set>
                                    <p:anim calcmode="lin" valueType="num">
                                      <p:cBhvr additive="base">
                                        <p:cTn id="285" dur="500" fill="hold"/>
                                        <p:tgtEl>
                                          <p:spTgt spid="291955"/>
                                        </p:tgtEl>
                                        <p:attrNameLst>
                                          <p:attrName>ppt_x</p:attrName>
                                        </p:attrNameLst>
                                      </p:cBhvr>
                                      <p:tavLst>
                                        <p:tav tm="0">
                                          <p:val>
                                            <p:strVal val="#ppt_x"/>
                                          </p:val>
                                        </p:tav>
                                        <p:tav tm="100000">
                                          <p:val>
                                            <p:strVal val="#ppt_x"/>
                                          </p:val>
                                        </p:tav>
                                      </p:tavLst>
                                    </p:anim>
                                    <p:anim calcmode="lin" valueType="num">
                                      <p:cBhvr additive="base">
                                        <p:cTn id="286" dur="500" fill="hold"/>
                                        <p:tgtEl>
                                          <p:spTgt spid="291955"/>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291956"/>
                                        </p:tgtEl>
                                        <p:attrNameLst>
                                          <p:attrName>style.visibility</p:attrName>
                                        </p:attrNameLst>
                                      </p:cBhvr>
                                      <p:to>
                                        <p:strVal val="visible"/>
                                      </p:to>
                                    </p:set>
                                    <p:anim calcmode="lin" valueType="num">
                                      <p:cBhvr additive="base">
                                        <p:cTn id="289" dur="500" fill="hold"/>
                                        <p:tgtEl>
                                          <p:spTgt spid="291956"/>
                                        </p:tgtEl>
                                        <p:attrNameLst>
                                          <p:attrName>ppt_x</p:attrName>
                                        </p:attrNameLst>
                                      </p:cBhvr>
                                      <p:tavLst>
                                        <p:tav tm="0">
                                          <p:val>
                                            <p:strVal val="#ppt_x"/>
                                          </p:val>
                                        </p:tav>
                                        <p:tav tm="100000">
                                          <p:val>
                                            <p:strVal val="#ppt_x"/>
                                          </p:val>
                                        </p:tav>
                                      </p:tavLst>
                                    </p:anim>
                                    <p:anim calcmode="lin" valueType="num">
                                      <p:cBhvr additive="base">
                                        <p:cTn id="290" dur="500" fill="hold"/>
                                        <p:tgtEl>
                                          <p:spTgt spid="291956"/>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291957"/>
                                        </p:tgtEl>
                                        <p:attrNameLst>
                                          <p:attrName>style.visibility</p:attrName>
                                        </p:attrNameLst>
                                      </p:cBhvr>
                                      <p:to>
                                        <p:strVal val="visible"/>
                                      </p:to>
                                    </p:set>
                                    <p:anim calcmode="lin" valueType="num">
                                      <p:cBhvr additive="base">
                                        <p:cTn id="293" dur="500" fill="hold"/>
                                        <p:tgtEl>
                                          <p:spTgt spid="291957"/>
                                        </p:tgtEl>
                                        <p:attrNameLst>
                                          <p:attrName>ppt_x</p:attrName>
                                        </p:attrNameLst>
                                      </p:cBhvr>
                                      <p:tavLst>
                                        <p:tav tm="0">
                                          <p:val>
                                            <p:strVal val="#ppt_x"/>
                                          </p:val>
                                        </p:tav>
                                        <p:tav tm="100000">
                                          <p:val>
                                            <p:strVal val="#ppt_x"/>
                                          </p:val>
                                        </p:tav>
                                      </p:tavLst>
                                    </p:anim>
                                    <p:anim calcmode="lin" valueType="num">
                                      <p:cBhvr additive="base">
                                        <p:cTn id="294" dur="500" fill="hold"/>
                                        <p:tgtEl>
                                          <p:spTgt spid="291957"/>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291979"/>
                                        </p:tgtEl>
                                        <p:attrNameLst>
                                          <p:attrName>style.visibility</p:attrName>
                                        </p:attrNameLst>
                                      </p:cBhvr>
                                      <p:to>
                                        <p:strVal val="visible"/>
                                      </p:to>
                                    </p:set>
                                    <p:anim calcmode="lin" valueType="num">
                                      <p:cBhvr additive="base">
                                        <p:cTn id="297" dur="500" fill="hold"/>
                                        <p:tgtEl>
                                          <p:spTgt spid="291979"/>
                                        </p:tgtEl>
                                        <p:attrNameLst>
                                          <p:attrName>ppt_x</p:attrName>
                                        </p:attrNameLst>
                                      </p:cBhvr>
                                      <p:tavLst>
                                        <p:tav tm="0">
                                          <p:val>
                                            <p:strVal val="#ppt_x"/>
                                          </p:val>
                                        </p:tav>
                                        <p:tav tm="100000">
                                          <p:val>
                                            <p:strVal val="#ppt_x"/>
                                          </p:val>
                                        </p:tav>
                                      </p:tavLst>
                                    </p:anim>
                                    <p:anim calcmode="lin" valueType="num">
                                      <p:cBhvr additive="base">
                                        <p:cTn id="298" dur="500" fill="hold"/>
                                        <p:tgtEl>
                                          <p:spTgt spid="291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nimBg="1"/>
      <p:bldP spid="291964" grpId="0" animBg="1"/>
      <p:bldP spid="291844" grpId="0" animBg="1"/>
      <p:bldP spid="291852" grpId="0" animBg="1"/>
      <p:bldP spid="291853" grpId="0" animBg="1"/>
      <p:bldP spid="291855" grpId="0" animBg="1"/>
      <p:bldP spid="291856" grpId="0" animBg="1"/>
      <p:bldP spid="291857" grpId="0" animBg="1"/>
      <p:bldP spid="291858" grpId="0" animBg="1"/>
      <p:bldP spid="291859" grpId="0" animBg="1"/>
      <p:bldP spid="291860" grpId="0" animBg="1"/>
      <p:bldP spid="291861" grpId="0" animBg="1"/>
      <p:bldP spid="291862" grpId="0" animBg="1"/>
      <p:bldP spid="291863" grpId="0" animBg="1"/>
      <p:bldP spid="291864" grpId="0" animBg="1"/>
      <p:bldP spid="291865" grpId="0" animBg="1"/>
      <p:bldP spid="291876" grpId="0"/>
      <p:bldP spid="291877" grpId="0" animBg="1"/>
      <p:bldP spid="291878" grpId="0" animBg="1"/>
      <p:bldP spid="291879" grpId="0" animBg="1"/>
      <p:bldP spid="291880" grpId="0" animBg="1"/>
      <p:bldP spid="291881" grpId="0" animBg="1"/>
      <p:bldP spid="291882" grpId="0" animBg="1"/>
      <p:bldP spid="291886" grpId="0"/>
      <p:bldP spid="291887" grpId="0"/>
      <p:bldP spid="291891" grpId="0"/>
      <p:bldP spid="291892" grpId="0"/>
      <p:bldP spid="291893" grpId="0"/>
      <p:bldP spid="291895" grpId="0"/>
      <p:bldP spid="291896" grpId="0"/>
      <p:bldP spid="291897" grpId="0"/>
      <p:bldP spid="291901" grpId="0"/>
      <p:bldP spid="291902" grpId="0" animBg="1"/>
      <p:bldP spid="291904" grpId="0" animBg="1"/>
      <p:bldP spid="291908" grpId="0" animBg="1"/>
      <p:bldP spid="291910" grpId="0" animBg="1"/>
      <p:bldP spid="291911" grpId="0" animBg="1"/>
      <p:bldP spid="291912" grpId="0" animBg="1"/>
      <p:bldP spid="291913" grpId="0" animBg="1"/>
      <p:bldP spid="291915" grpId="0" animBg="1"/>
      <p:bldP spid="291919" grpId="0" animBg="1"/>
      <p:bldP spid="291920" grpId="0" animBg="1"/>
      <p:bldP spid="291925" grpId="0" animBg="1"/>
      <p:bldP spid="291927" grpId="0" animBg="1"/>
      <p:bldP spid="291929" grpId="0" animBg="1"/>
      <p:bldP spid="291930" grpId="0" animBg="1"/>
      <p:bldP spid="291931" grpId="0" animBg="1"/>
      <p:bldP spid="291933" grpId="0" animBg="1"/>
      <p:bldP spid="291935" grpId="0" animBg="1"/>
      <p:bldP spid="291936" grpId="0" animBg="1"/>
      <p:bldP spid="291939" grpId="0" animBg="1"/>
      <p:bldP spid="291940" grpId="0" animBg="1"/>
      <p:bldP spid="291949" grpId="0"/>
      <p:bldP spid="291950" grpId="0"/>
      <p:bldP spid="291951" grpId="0"/>
      <p:bldP spid="291952" grpId="0"/>
      <p:bldP spid="291954" grpId="0"/>
      <p:bldP spid="291955" grpId="0"/>
      <p:bldP spid="291956" grpId="0"/>
      <p:bldP spid="291957" grpId="0"/>
      <p:bldP spid="291959" grpId="0" animBg="1"/>
      <p:bldP spid="291961" grpId="0" animBg="1"/>
      <p:bldP spid="291962" grpId="0" animBg="1"/>
      <p:bldP spid="291963" grpId="0" animBg="1"/>
      <p:bldP spid="291965" grpId="0" animBg="1"/>
      <p:bldP spid="291968" grpId="0"/>
      <p:bldP spid="291969" grpId="0"/>
      <p:bldP spid="291970" grpId="0"/>
      <p:bldP spid="291974" grpId="0"/>
      <p:bldP spid="291975" grpId="0"/>
      <p:bldP spid="291976" grpId="0"/>
      <p:bldP spid="291977" grpId="0"/>
      <p:bldP spid="291979"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457200" y="625475"/>
            <a:ext cx="8356600" cy="1998663"/>
          </a:xfrm>
        </p:spPr>
        <p:txBody>
          <a:bodyPr/>
          <a:lstStyle/>
          <a:p>
            <a:pPr algn="just">
              <a:buClr>
                <a:srgbClr val="FF7C80"/>
              </a:buClr>
              <a:buSzPct val="50000"/>
              <a:buFont typeface="Wingdings" pitchFamily="2" charset="2"/>
              <a:buChar char="n"/>
            </a:pPr>
            <a:r>
              <a:rPr lang="zh-CN" altLang="en-US" b="1" u="sng" dirty="0">
                <a:solidFill>
                  <a:srgbClr val="CC3300"/>
                </a:solidFill>
                <a:effectLst>
                  <a:outerShdw blurRad="38100" dist="38100" dir="2700000" algn="tl">
                    <a:srgbClr val="C0C0C0"/>
                  </a:outerShdw>
                </a:effectLst>
                <a:ea typeface="仿宋_GB2312" pitchFamily="49" charset="-122"/>
              </a:rPr>
              <a:t>有向图的情形</a:t>
            </a:r>
          </a:p>
          <a:p>
            <a:pPr lvl="1" algn="just">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在用邻接表表示有向图时，有时需要同时使用邻接表和逆邻接表，用有向图的邻接多重表（十字链表）可把两个表结合起来表示。</a:t>
            </a:r>
            <a:endParaRPr lang="zh-CN" altLang="en-US" b="1" dirty="0">
              <a:effectLst>
                <a:outerShdw blurRad="38100" dist="38100" dir="2700000" algn="tl">
                  <a:srgbClr val="C0C0C0"/>
                </a:outerShdw>
              </a:effectLst>
              <a:ea typeface="仿宋_GB2312" pitchFamily="49" charset="-122"/>
            </a:endParaRPr>
          </a:p>
          <a:p>
            <a:pPr lvl="1" algn="just">
              <a:buClr>
                <a:srgbClr val="009900"/>
              </a:buClr>
              <a:buSzPct val="50000"/>
              <a:buFont typeface="Wingdings" pitchFamily="2" charset="2"/>
              <a:buChar char="u"/>
            </a:pPr>
            <a:r>
              <a:rPr lang="zh-CN" altLang="en-US" b="1" u="sng" dirty="0">
                <a:solidFill>
                  <a:schemeClr val="tx2"/>
                </a:solidFill>
                <a:effectLst>
                  <a:outerShdw blurRad="38100" dist="38100" dir="2700000" algn="tl">
                    <a:srgbClr val="C0C0C0"/>
                  </a:outerShdw>
                </a:effectLst>
                <a:ea typeface="仿宋_GB2312" pitchFamily="49" charset="-122"/>
              </a:rPr>
              <a:t>边结点的结构</a:t>
            </a:r>
            <a:endParaRPr lang="zh-CN" altLang="en-US" b="1" u="sng" dirty="0">
              <a:effectLst>
                <a:outerShdw blurRad="38100" dist="38100" dir="2700000" algn="tl">
                  <a:srgbClr val="C0C0C0"/>
                </a:outerShdw>
              </a:effectLst>
              <a:ea typeface="仿宋_GB2312" pitchFamily="49" charset="-122"/>
            </a:endParaRPr>
          </a:p>
        </p:txBody>
      </p:sp>
      <p:sp>
        <p:nvSpPr>
          <p:cNvPr id="264196" name="Rectangle 4" descr="白色大理石"/>
          <p:cNvSpPr>
            <a:spLocks noChangeArrowheads="1"/>
          </p:cNvSpPr>
          <p:nvPr/>
        </p:nvSpPr>
        <p:spPr bwMode="auto">
          <a:xfrm>
            <a:off x="1309688" y="3257550"/>
            <a:ext cx="7162800" cy="5334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r>
              <a:rPr lang="en-US" altLang="zh-CN">
                <a:solidFill>
                  <a:schemeClr val="tx2"/>
                </a:solidFill>
              </a:rPr>
              <a:t>  </a:t>
            </a:r>
            <a:r>
              <a:rPr lang="en-US" altLang="zh-CN" sz="3200" b="1">
                <a:solidFill>
                  <a:schemeClr val="tx2"/>
                </a:solidFill>
                <a:ea typeface="楷体_GB2312" pitchFamily="49" charset="-122"/>
              </a:rPr>
              <a:t>mark   vertex1  vertex2   path1    path2</a:t>
            </a:r>
            <a:endParaRPr lang="en-US" altLang="zh-CN">
              <a:solidFill>
                <a:schemeClr val="tx2"/>
              </a:solidFill>
            </a:endParaRPr>
          </a:p>
        </p:txBody>
      </p:sp>
      <p:sp>
        <p:nvSpPr>
          <p:cNvPr id="264197" name="Line 5" descr="白色大理石"/>
          <p:cNvSpPr>
            <a:spLocks noChangeShapeType="1"/>
          </p:cNvSpPr>
          <p:nvPr/>
        </p:nvSpPr>
        <p:spPr bwMode="auto">
          <a:xfrm>
            <a:off x="2681288" y="3257550"/>
            <a:ext cx="0" cy="533400"/>
          </a:xfrm>
          <a:prstGeom prst="line">
            <a:avLst/>
          </a:prstGeom>
          <a:noFill/>
          <a:ln w="19050">
            <a:solidFill>
              <a:schemeClr val="tx1"/>
            </a:solidFill>
            <a:round/>
            <a:headEnd/>
            <a:tailEnd/>
          </a:ln>
          <a:effectLst/>
        </p:spPr>
        <p:txBody>
          <a:bodyPr wrap="none" anchor="ctr"/>
          <a:lstStyle/>
          <a:p>
            <a:endParaRPr lang="zh-CN" altLang="en-US"/>
          </a:p>
        </p:txBody>
      </p:sp>
      <p:sp>
        <p:nvSpPr>
          <p:cNvPr id="264198" name="Line 6" descr="白色大理石"/>
          <p:cNvSpPr>
            <a:spLocks noChangeShapeType="1"/>
          </p:cNvSpPr>
          <p:nvPr/>
        </p:nvSpPr>
        <p:spPr bwMode="auto">
          <a:xfrm>
            <a:off x="4205288" y="3257550"/>
            <a:ext cx="0" cy="533400"/>
          </a:xfrm>
          <a:prstGeom prst="line">
            <a:avLst/>
          </a:prstGeom>
          <a:noFill/>
          <a:ln w="19050">
            <a:solidFill>
              <a:schemeClr val="tx1"/>
            </a:solidFill>
            <a:round/>
            <a:headEnd/>
            <a:tailEnd/>
          </a:ln>
          <a:effectLst/>
        </p:spPr>
        <p:txBody>
          <a:bodyPr wrap="none" anchor="ctr"/>
          <a:lstStyle/>
          <a:p>
            <a:endParaRPr lang="zh-CN" altLang="en-US"/>
          </a:p>
        </p:txBody>
      </p:sp>
      <p:sp>
        <p:nvSpPr>
          <p:cNvPr id="264199" name="Line 7" descr="白色大理石"/>
          <p:cNvSpPr>
            <a:spLocks noChangeShapeType="1"/>
          </p:cNvSpPr>
          <p:nvPr/>
        </p:nvSpPr>
        <p:spPr bwMode="auto">
          <a:xfrm>
            <a:off x="5729288" y="3257550"/>
            <a:ext cx="0" cy="533400"/>
          </a:xfrm>
          <a:prstGeom prst="line">
            <a:avLst/>
          </a:prstGeom>
          <a:noFill/>
          <a:ln w="19050">
            <a:solidFill>
              <a:schemeClr val="tx1"/>
            </a:solidFill>
            <a:round/>
            <a:headEnd/>
            <a:tailEnd/>
          </a:ln>
          <a:effectLst/>
        </p:spPr>
        <p:txBody>
          <a:bodyPr wrap="none" anchor="ctr"/>
          <a:lstStyle/>
          <a:p>
            <a:endParaRPr lang="zh-CN" altLang="en-US"/>
          </a:p>
        </p:txBody>
      </p:sp>
      <p:sp>
        <p:nvSpPr>
          <p:cNvPr id="264200" name="Line 8" descr="白色大理石"/>
          <p:cNvSpPr>
            <a:spLocks noChangeShapeType="1"/>
          </p:cNvSpPr>
          <p:nvPr/>
        </p:nvSpPr>
        <p:spPr bwMode="auto">
          <a:xfrm>
            <a:off x="7100888" y="3257550"/>
            <a:ext cx="0" cy="533400"/>
          </a:xfrm>
          <a:prstGeom prst="line">
            <a:avLst/>
          </a:prstGeom>
          <a:noFill/>
          <a:ln w="19050">
            <a:solidFill>
              <a:schemeClr val="tx1"/>
            </a:solidFill>
            <a:round/>
            <a:headEnd/>
            <a:tailEnd/>
          </a:ln>
          <a:effectLst/>
        </p:spPr>
        <p:txBody>
          <a:bodyPr wrap="none" anchor="ctr"/>
          <a:lstStyle/>
          <a:p>
            <a:endParaRPr lang="zh-CN" altLang="en-US"/>
          </a:p>
        </p:txBody>
      </p:sp>
      <p:sp>
        <p:nvSpPr>
          <p:cNvPr id="264201" name="Rectangle 9"/>
          <p:cNvSpPr>
            <a:spLocks noChangeArrowheads="1"/>
          </p:cNvSpPr>
          <p:nvPr/>
        </p:nvSpPr>
        <p:spPr bwMode="auto">
          <a:xfrm>
            <a:off x="838200" y="3967163"/>
            <a:ext cx="8007350" cy="2227262"/>
          </a:xfrm>
          <a:prstGeom prst="rect">
            <a:avLst/>
          </a:prstGeom>
          <a:noFill/>
          <a:ln w="9525">
            <a:noFill/>
            <a:miter lim="800000"/>
            <a:headEnd/>
            <a:tailEnd/>
          </a:ln>
          <a:effectLst/>
        </p:spPr>
        <p:txBody>
          <a:bodyPr>
            <a:spAutoFit/>
          </a:bodyPr>
          <a:lstStyle/>
          <a:p>
            <a:pPr algn="just"/>
            <a:r>
              <a:rPr lang="zh-CN" altLang="en-US" sz="2800" b="1" dirty="0">
                <a:solidFill>
                  <a:schemeClr val="accent2"/>
                </a:solidFill>
                <a:effectLst>
                  <a:outerShdw blurRad="38100" dist="38100" dir="2700000" algn="tl">
                    <a:srgbClr val="C0C0C0"/>
                  </a:outerShdw>
                </a:effectLst>
                <a:ea typeface="仿宋_GB2312" pitchFamily="49" charset="-122"/>
              </a:rPr>
              <a:t>其中，</a:t>
            </a:r>
            <a:r>
              <a:rPr lang="en-US" altLang="zh-CN" sz="2800" b="1" dirty="0" smtClean="0">
                <a:solidFill>
                  <a:srgbClr val="FF3300"/>
                </a:solidFill>
                <a:effectLst>
                  <a:outerShdw blurRad="38100" dist="38100" dir="2700000" algn="tl">
                    <a:srgbClr val="C0C0C0"/>
                  </a:outerShdw>
                </a:effectLst>
                <a:ea typeface="仿宋_GB2312" pitchFamily="49" charset="-122"/>
              </a:rPr>
              <a:t>mark</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处理标记；</a:t>
            </a:r>
            <a:r>
              <a:rPr lang="en-US" altLang="zh-CN" sz="2800" b="1" dirty="0" smtClean="0">
                <a:solidFill>
                  <a:srgbClr val="FF3300"/>
                </a:solidFill>
                <a:effectLst>
                  <a:outerShdw blurRad="38100" dist="38100" dir="2700000" algn="tl">
                    <a:srgbClr val="C0C0C0"/>
                  </a:outerShdw>
                </a:effectLst>
                <a:ea typeface="仿宋_GB2312" pitchFamily="49" charset="-122"/>
              </a:rPr>
              <a:t>vertex1</a:t>
            </a:r>
            <a:r>
              <a:rPr lang="zh-CN" altLang="en-US" sz="2800" b="1" dirty="0" smtClean="0">
                <a:solidFill>
                  <a:schemeClr val="accent2"/>
                </a:solidFill>
                <a:effectLst>
                  <a:outerShdw blurRad="38100" dist="38100" dir="2700000" algn="tl">
                    <a:srgbClr val="C0C0C0"/>
                  </a:outerShdw>
                </a:effectLst>
                <a:ea typeface="仿宋_GB2312" pitchFamily="49" charset="-122"/>
              </a:rPr>
              <a:t>和</a:t>
            </a:r>
            <a:r>
              <a:rPr lang="en-US" altLang="zh-CN" sz="2800" b="1" dirty="0" smtClean="0">
                <a:solidFill>
                  <a:srgbClr val="FF3300"/>
                </a:solidFill>
                <a:effectLst>
                  <a:outerShdw blurRad="38100" dist="38100" dir="2700000" algn="tl">
                    <a:srgbClr val="C0C0C0"/>
                  </a:outerShdw>
                </a:effectLst>
                <a:ea typeface="仿宋_GB2312" pitchFamily="49" charset="-122"/>
              </a:rPr>
              <a:t>vertex2</a:t>
            </a:r>
            <a:r>
              <a:rPr lang="zh-CN" altLang="en-US" sz="2800" b="1" dirty="0" smtClean="0">
                <a:solidFill>
                  <a:schemeClr val="accent2"/>
                </a:solidFill>
                <a:effectLst>
                  <a:outerShdw blurRad="38100" dist="38100" dir="2700000" algn="tl">
                    <a:srgbClr val="C0C0C0"/>
                  </a:outerShdw>
                </a:effectLst>
                <a:ea typeface="仿宋_GB2312" pitchFamily="49" charset="-122"/>
              </a:rPr>
              <a:t>指明</a:t>
            </a:r>
            <a:r>
              <a:rPr lang="zh-CN" altLang="en-US" sz="2800" b="1" dirty="0">
                <a:solidFill>
                  <a:schemeClr val="accent2"/>
                </a:solidFill>
                <a:effectLst>
                  <a:outerShdw blurRad="38100" dist="38100" dir="2700000" algn="tl">
                    <a:srgbClr val="C0C0C0"/>
                  </a:outerShdw>
                </a:effectLst>
                <a:ea typeface="仿宋_GB2312" pitchFamily="49" charset="-122"/>
              </a:rPr>
              <a:t>该有向边始顶点和终顶点的位置；</a:t>
            </a:r>
            <a:r>
              <a:rPr lang="en-US" altLang="zh-CN" sz="2800" b="1" dirty="0" smtClean="0">
                <a:solidFill>
                  <a:srgbClr val="FF3300"/>
                </a:solidFill>
                <a:effectLst>
                  <a:outerShdw blurRad="38100" dist="38100" dir="2700000" algn="tl">
                    <a:srgbClr val="C0C0C0"/>
                  </a:outerShdw>
                </a:effectLst>
                <a:ea typeface="仿宋_GB2312" pitchFamily="49" charset="-122"/>
              </a:rPr>
              <a:t>path1</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指向始顶点与该边相同的下一条边的指针；</a:t>
            </a:r>
            <a:r>
              <a:rPr lang="en-US" altLang="zh-CN" sz="2800" b="1" dirty="0" smtClean="0">
                <a:solidFill>
                  <a:srgbClr val="FF3300"/>
                </a:solidFill>
                <a:effectLst>
                  <a:outerShdw blurRad="38100" dist="38100" dir="2700000" algn="tl">
                    <a:srgbClr val="C0C0C0"/>
                  </a:outerShdw>
                </a:effectLst>
                <a:ea typeface="仿宋_GB2312" pitchFamily="49" charset="-122"/>
              </a:rPr>
              <a:t>path2</a:t>
            </a:r>
            <a:r>
              <a:rPr lang="zh-CN" altLang="en-US" sz="2800" b="1" dirty="0" smtClean="0">
                <a:solidFill>
                  <a:schemeClr val="accent2"/>
                </a:solidFill>
                <a:effectLst>
                  <a:outerShdw blurRad="38100" dist="38100" dir="2700000" algn="tl">
                    <a:srgbClr val="C0C0C0"/>
                  </a:outerShdw>
                </a:effectLst>
                <a:ea typeface="仿宋_GB2312" pitchFamily="49" charset="-122"/>
              </a:rPr>
              <a:t>是</a:t>
            </a:r>
            <a:r>
              <a:rPr lang="zh-CN" altLang="en-US" sz="2800" b="1" dirty="0">
                <a:solidFill>
                  <a:schemeClr val="accent2"/>
                </a:solidFill>
                <a:effectLst>
                  <a:outerShdw blurRad="38100" dist="38100" dir="2700000" algn="tl">
                    <a:srgbClr val="C0C0C0"/>
                  </a:outerShdw>
                </a:effectLst>
                <a:ea typeface="仿宋_GB2312" pitchFamily="49" charset="-122"/>
              </a:rPr>
              <a:t>指向终顶点与该边相同的下一条边的指针；需要时还可有权值域 </a:t>
            </a:r>
            <a:r>
              <a:rPr lang="en-US" altLang="zh-CN" sz="2800" b="1" dirty="0" smtClean="0">
                <a:solidFill>
                  <a:srgbClr val="FF3300"/>
                </a:solidFill>
                <a:effectLst>
                  <a:outerShdw blurRad="38100" dist="38100" dir="2700000" algn="tl">
                    <a:srgbClr val="C0C0C0"/>
                  </a:outerShdw>
                </a:effectLst>
                <a:ea typeface="仿宋_GB2312" pitchFamily="49" charset="-122"/>
              </a:rPr>
              <a:t>cost</a:t>
            </a:r>
            <a:r>
              <a:rPr lang="zh-CN" altLang="en-US" sz="2800" b="1" dirty="0" smtClean="0">
                <a:solidFill>
                  <a:srgbClr val="008080"/>
                </a:solidFill>
                <a:effectLst>
                  <a:outerShdw blurRad="38100" dist="38100" dir="2700000" algn="tl">
                    <a:srgbClr val="C0C0C0"/>
                  </a:outerShdw>
                </a:effectLst>
                <a:ea typeface="仿宋_GB2312" pitchFamily="49" charset="-122"/>
              </a:rPr>
              <a:t>。</a:t>
            </a:r>
            <a:endParaRPr lang="zh-CN" altLang="en-US" sz="2800" b="1" dirty="0">
              <a:solidFill>
                <a:srgbClr val="008080"/>
              </a:solidFill>
              <a:effectLst>
                <a:outerShdw blurRad="38100" dist="38100" dir="2700000" algn="tl">
                  <a:srgbClr val="C0C0C0"/>
                </a:outerShdw>
              </a:effectLst>
              <a:ea typeface="仿宋_GB2312" pitchFamily="49" charset="-122"/>
            </a:endParaRPr>
          </a:p>
        </p:txBody>
      </p:sp>
      <p:sp>
        <p:nvSpPr>
          <p:cNvPr id="9" name="灯片编号占位符 8"/>
          <p:cNvSpPr>
            <a:spLocks noGrp="1"/>
          </p:cNvSpPr>
          <p:nvPr>
            <p:ph type="sldNum" sz="quarter" idx="12"/>
          </p:nvPr>
        </p:nvSpPr>
        <p:spPr/>
        <p:txBody>
          <a:bodyPr/>
          <a:lstStyle/>
          <a:p>
            <a:fld id="{EB19EAB4-AE1B-4E29-9BB5-042721FF4900}" type="slidenum">
              <a:rPr lang="en-US" altLang="zh-CN" smtClean="0"/>
              <a:pPr/>
              <a:t>62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4195">
                                            <p:txEl>
                                              <p:pRg st="1" end="1"/>
                                            </p:txEl>
                                          </p:spTgt>
                                        </p:tgtEl>
                                        <p:attrNameLst>
                                          <p:attrName>style.visibility</p:attrName>
                                        </p:attrNameLst>
                                      </p:cBhvr>
                                      <p:to>
                                        <p:strVal val="visible"/>
                                      </p:to>
                                    </p:set>
                                    <p:animEffect transition="in" filter="box(in)">
                                      <p:cBhvr>
                                        <p:cTn id="7" dur="500"/>
                                        <p:tgtEl>
                                          <p:spTgt spid="264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4195">
                                            <p:txEl>
                                              <p:pRg st="2" end="2"/>
                                            </p:txEl>
                                          </p:spTgt>
                                        </p:tgtEl>
                                        <p:attrNameLst>
                                          <p:attrName>style.visibility</p:attrName>
                                        </p:attrNameLst>
                                      </p:cBhvr>
                                      <p:to>
                                        <p:strVal val="visible"/>
                                      </p:to>
                                    </p:set>
                                    <p:animEffect transition="in" filter="checkerboard(across)">
                                      <p:cBhvr>
                                        <p:cTn id="12" dur="500"/>
                                        <p:tgtEl>
                                          <p:spTgt spid="264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4196"/>
                                        </p:tgtEl>
                                        <p:attrNameLst>
                                          <p:attrName>style.visibility</p:attrName>
                                        </p:attrNameLst>
                                      </p:cBhvr>
                                      <p:to>
                                        <p:strVal val="visible"/>
                                      </p:to>
                                    </p:set>
                                    <p:anim calcmode="lin" valueType="num">
                                      <p:cBhvr additive="base">
                                        <p:cTn id="17" dur="500" fill="hold"/>
                                        <p:tgtEl>
                                          <p:spTgt spid="264196"/>
                                        </p:tgtEl>
                                        <p:attrNameLst>
                                          <p:attrName>ppt_x</p:attrName>
                                        </p:attrNameLst>
                                      </p:cBhvr>
                                      <p:tavLst>
                                        <p:tav tm="0">
                                          <p:val>
                                            <p:strVal val="0-#ppt_w/2"/>
                                          </p:val>
                                        </p:tav>
                                        <p:tav tm="100000">
                                          <p:val>
                                            <p:strVal val="#ppt_x"/>
                                          </p:val>
                                        </p:tav>
                                      </p:tavLst>
                                    </p:anim>
                                    <p:anim calcmode="lin" valueType="num">
                                      <p:cBhvr additive="base">
                                        <p:cTn id="18" dur="500" fill="hold"/>
                                        <p:tgtEl>
                                          <p:spTgt spid="26419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64197"/>
                                        </p:tgtEl>
                                        <p:attrNameLst>
                                          <p:attrName>style.visibility</p:attrName>
                                        </p:attrNameLst>
                                      </p:cBhvr>
                                      <p:to>
                                        <p:strVal val="visible"/>
                                      </p:to>
                                    </p:set>
                                    <p:anim calcmode="lin" valueType="num">
                                      <p:cBhvr additive="base">
                                        <p:cTn id="21" dur="500" fill="hold"/>
                                        <p:tgtEl>
                                          <p:spTgt spid="264197"/>
                                        </p:tgtEl>
                                        <p:attrNameLst>
                                          <p:attrName>ppt_x</p:attrName>
                                        </p:attrNameLst>
                                      </p:cBhvr>
                                      <p:tavLst>
                                        <p:tav tm="0">
                                          <p:val>
                                            <p:strVal val="0-#ppt_w/2"/>
                                          </p:val>
                                        </p:tav>
                                        <p:tav tm="100000">
                                          <p:val>
                                            <p:strVal val="#ppt_x"/>
                                          </p:val>
                                        </p:tav>
                                      </p:tavLst>
                                    </p:anim>
                                    <p:anim calcmode="lin" valueType="num">
                                      <p:cBhvr additive="base">
                                        <p:cTn id="22" dur="500" fill="hold"/>
                                        <p:tgtEl>
                                          <p:spTgt spid="26419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64198"/>
                                        </p:tgtEl>
                                        <p:attrNameLst>
                                          <p:attrName>style.visibility</p:attrName>
                                        </p:attrNameLst>
                                      </p:cBhvr>
                                      <p:to>
                                        <p:strVal val="visible"/>
                                      </p:to>
                                    </p:set>
                                    <p:anim calcmode="lin" valueType="num">
                                      <p:cBhvr additive="base">
                                        <p:cTn id="25" dur="500" fill="hold"/>
                                        <p:tgtEl>
                                          <p:spTgt spid="264198"/>
                                        </p:tgtEl>
                                        <p:attrNameLst>
                                          <p:attrName>ppt_x</p:attrName>
                                        </p:attrNameLst>
                                      </p:cBhvr>
                                      <p:tavLst>
                                        <p:tav tm="0">
                                          <p:val>
                                            <p:strVal val="0-#ppt_w/2"/>
                                          </p:val>
                                        </p:tav>
                                        <p:tav tm="100000">
                                          <p:val>
                                            <p:strVal val="#ppt_x"/>
                                          </p:val>
                                        </p:tav>
                                      </p:tavLst>
                                    </p:anim>
                                    <p:anim calcmode="lin" valueType="num">
                                      <p:cBhvr additive="base">
                                        <p:cTn id="26" dur="500" fill="hold"/>
                                        <p:tgtEl>
                                          <p:spTgt spid="26419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4199"/>
                                        </p:tgtEl>
                                        <p:attrNameLst>
                                          <p:attrName>style.visibility</p:attrName>
                                        </p:attrNameLst>
                                      </p:cBhvr>
                                      <p:to>
                                        <p:strVal val="visible"/>
                                      </p:to>
                                    </p:set>
                                    <p:anim calcmode="lin" valueType="num">
                                      <p:cBhvr additive="base">
                                        <p:cTn id="29" dur="500" fill="hold"/>
                                        <p:tgtEl>
                                          <p:spTgt spid="264199"/>
                                        </p:tgtEl>
                                        <p:attrNameLst>
                                          <p:attrName>ppt_x</p:attrName>
                                        </p:attrNameLst>
                                      </p:cBhvr>
                                      <p:tavLst>
                                        <p:tav tm="0">
                                          <p:val>
                                            <p:strVal val="0-#ppt_w/2"/>
                                          </p:val>
                                        </p:tav>
                                        <p:tav tm="100000">
                                          <p:val>
                                            <p:strVal val="#ppt_x"/>
                                          </p:val>
                                        </p:tav>
                                      </p:tavLst>
                                    </p:anim>
                                    <p:anim calcmode="lin" valueType="num">
                                      <p:cBhvr additive="base">
                                        <p:cTn id="30" dur="500" fill="hold"/>
                                        <p:tgtEl>
                                          <p:spTgt spid="26419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64200"/>
                                        </p:tgtEl>
                                        <p:attrNameLst>
                                          <p:attrName>style.visibility</p:attrName>
                                        </p:attrNameLst>
                                      </p:cBhvr>
                                      <p:to>
                                        <p:strVal val="visible"/>
                                      </p:to>
                                    </p:set>
                                    <p:anim calcmode="lin" valueType="num">
                                      <p:cBhvr additive="base">
                                        <p:cTn id="33" dur="500" fill="hold"/>
                                        <p:tgtEl>
                                          <p:spTgt spid="264200"/>
                                        </p:tgtEl>
                                        <p:attrNameLst>
                                          <p:attrName>ppt_x</p:attrName>
                                        </p:attrNameLst>
                                      </p:cBhvr>
                                      <p:tavLst>
                                        <p:tav tm="0">
                                          <p:val>
                                            <p:strVal val="0-#ppt_w/2"/>
                                          </p:val>
                                        </p:tav>
                                        <p:tav tm="100000">
                                          <p:val>
                                            <p:strVal val="#ppt_x"/>
                                          </p:val>
                                        </p:tav>
                                      </p:tavLst>
                                    </p:anim>
                                    <p:anim calcmode="lin" valueType="num">
                                      <p:cBhvr additive="base">
                                        <p:cTn id="34" dur="500" fill="hold"/>
                                        <p:tgtEl>
                                          <p:spTgt spid="26420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64201"/>
                                        </p:tgtEl>
                                        <p:attrNameLst>
                                          <p:attrName>style.visibility</p:attrName>
                                        </p:attrNameLst>
                                      </p:cBhvr>
                                      <p:to>
                                        <p:strVal val="visible"/>
                                      </p:to>
                                    </p:set>
                                    <p:animEffect transition="in" filter="checkerboard(across)">
                                      <p:cBhvr>
                                        <p:cTn id="39" dur="500"/>
                                        <p:tgtEl>
                                          <p:spTgt spid="264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animBg="1"/>
      <p:bldP spid="264197" grpId="0" animBg="1"/>
      <p:bldP spid="264198" grpId="0" animBg="1"/>
      <p:bldP spid="264199" grpId="0" animBg="1"/>
      <p:bldP spid="264200" grpId="0" animBg="1"/>
      <p:bldP spid="26420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201613" y="968375"/>
            <a:ext cx="8275637" cy="4419600"/>
          </a:xfrm>
        </p:spPr>
        <p:txBody>
          <a:bodyPr/>
          <a:lstStyle/>
          <a:p>
            <a:pPr lvl="1" algn="just">
              <a:buClr>
                <a:srgbClr val="009900"/>
              </a:buClr>
              <a:buSzPct val="50000"/>
              <a:buFont typeface="Wingdings" pitchFamily="2" charset="2"/>
              <a:buChar char="u"/>
            </a:pPr>
            <a:r>
              <a:rPr lang="zh-CN" altLang="en-US" sz="3200" b="1" u="sng" dirty="0">
                <a:solidFill>
                  <a:schemeClr val="tx2"/>
                </a:solidFill>
                <a:effectLst>
                  <a:outerShdw blurRad="38100" dist="38100" dir="2700000" algn="tl">
                    <a:srgbClr val="C0C0C0"/>
                  </a:outerShdw>
                </a:effectLst>
                <a:ea typeface="仿宋_GB2312" pitchFamily="49" charset="-122"/>
              </a:rPr>
              <a:t>顶点结点的结构</a:t>
            </a:r>
            <a:endParaRPr lang="zh-CN" altLang="en-US" sz="3200" b="1" u="sng" dirty="0">
              <a:effectLst>
                <a:outerShdw blurRad="38100" dist="38100" dir="2700000" algn="tl">
                  <a:srgbClr val="C0C0C0"/>
                </a:outerShdw>
              </a:effectLst>
              <a:ea typeface="仿宋_GB2312" pitchFamily="49" charset="-122"/>
            </a:endParaRPr>
          </a:p>
          <a:p>
            <a:pPr lvl="1" algn="just"/>
            <a:endParaRPr lang="zh-CN" altLang="en-US" sz="3200" b="1" dirty="0">
              <a:effectLst>
                <a:outerShdw blurRad="38100" dist="38100" dir="2700000" algn="tl">
                  <a:srgbClr val="C0C0C0"/>
                </a:outerShdw>
              </a:effectLst>
              <a:ea typeface="仿宋_GB2312" pitchFamily="49" charset="-122"/>
            </a:endParaRPr>
          </a:p>
          <a:p>
            <a:pPr lvl="1" algn="just"/>
            <a:endParaRPr lang="zh-CN" altLang="en-US" sz="3200" b="1" dirty="0">
              <a:effectLst>
                <a:outerShdw blurRad="38100" dist="38100" dir="2700000" algn="tl">
                  <a:srgbClr val="C0C0C0"/>
                </a:outerShdw>
              </a:effectLst>
              <a:ea typeface="仿宋_GB2312" pitchFamily="49" charset="-122"/>
            </a:endParaRPr>
          </a:p>
          <a:p>
            <a:pPr lvl="1" algn="just">
              <a:buFontTx/>
              <a:buNone/>
            </a:pPr>
            <a:r>
              <a:rPr lang="zh-CN" altLang="en-US" sz="3300" b="1" dirty="0">
                <a:effectLst>
                  <a:outerShdw blurRad="38100" dist="38100" dir="2700000" algn="tl">
                    <a:srgbClr val="C0C0C0"/>
                  </a:outerShdw>
                </a:effectLst>
                <a:ea typeface="仿宋_GB2312" pitchFamily="49" charset="-122"/>
              </a:rPr>
              <a:t>   </a:t>
            </a:r>
            <a:r>
              <a:rPr lang="zh-CN" altLang="en-US" b="1" dirty="0">
                <a:solidFill>
                  <a:schemeClr val="accent2"/>
                </a:solidFill>
                <a:effectLst>
                  <a:outerShdw blurRad="38100" dist="38100" dir="2700000" algn="tl">
                    <a:srgbClr val="C0C0C0"/>
                  </a:outerShdw>
                </a:effectLst>
                <a:ea typeface="仿宋_GB2312" pitchFamily="49" charset="-122"/>
              </a:rPr>
              <a:t>每个顶点有一个结点，它相当于出边表和入边表的表头结点。其中，数据</a:t>
            </a:r>
            <a:r>
              <a:rPr lang="zh-CN" altLang="en-US" b="1" dirty="0" smtClean="0">
                <a:solidFill>
                  <a:schemeClr val="accent2"/>
                </a:solidFill>
                <a:effectLst>
                  <a:outerShdw blurRad="38100" dist="38100" dir="2700000" algn="tl">
                    <a:srgbClr val="C0C0C0"/>
                  </a:outerShdw>
                </a:effectLst>
                <a:ea typeface="仿宋_GB2312" pitchFamily="49" charset="-122"/>
              </a:rPr>
              <a:t>成员</a:t>
            </a:r>
            <a:r>
              <a:rPr lang="en-US" altLang="zh-CN" b="1" dirty="0" smtClean="0">
                <a:solidFill>
                  <a:srgbClr val="FF3300"/>
                </a:solidFill>
                <a:effectLst>
                  <a:outerShdw blurRad="38100" dist="38100" dir="2700000" algn="tl">
                    <a:srgbClr val="C0C0C0"/>
                  </a:outerShdw>
                </a:effectLst>
                <a:ea typeface="仿宋_GB2312" pitchFamily="49" charset="-122"/>
              </a:rPr>
              <a:t>data</a:t>
            </a:r>
            <a:r>
              <a:rPr lang="zh-CN" altLang="en-US" b="1" dirty="0" smtClean="0">
                <a:solidFill>
                  <a:schemeClr val="accent2"/>
                </a:solidFill>
                <a:effectLst>
                  <a:outerShdw blurRad="38100" dist="38100" dir="2700000" algn="tl">
                    <a:srgbClr val="C0C0C0"/>
                  </a:outerShdw>
                </a:effectLst>
                <a:ea typeface="仿宋_GB2312" pitchFamily="49" charset="-122"/>
              </a:rPr>
              <a:t>存放</a:t>
            </a:r>
            <a:r>
              <a:rPr lang="zh-CN" altLang="en-US" b="1" dirty="0">
                <a:solidFill>
                  <a:schemeClr val="accent2"/>
                </a:solidFill>
                <a:effectLst>
                  <a:outerShdw blurRad="38100" dist="38100" dir="2700000" algn="tl">
                    <a:srgbClr val="C0C0C0"/>
                  </a:outerShdw>
                </a:effectLst>
                <a:ea typeface="仿宋_GB2312" pitchFamily="49" charset="-122"/>
              </a:rPr>
              <a:t>与该顶点相关的信息；</a:t>
            </a:r>
            <a:r>
              <a:rPr lang="zh-CN" altLang="en-US" b="1" dirty="0" smtClean="0">
                <a:solidFill>
                  <a:schemeClr val="accent2"/>
                </a:solidFill>
                <a:effectLst>
                  <a:outerShdw blurRad="38100" dist="38100" dir="2700000" algn="tl">
                    <a:srgbClr val="C0C0C0"/>
                  </a:outerShdw>
                </a:effectLst>
                <a:ea typeface="仿宋_GB2312" pitchFamily="49" charset="-122"/>
              </a:rPr>
              <a:t>指针</a:t>
            </a:r>
            <a:r>
              <a:rPr lang="en-US" altLang="zh-CN" b="1" dirty="0" err="1" smtClean="0">
                <a:solidFill>
                  <a:srgbClr val="FF3300"/>
                </a:solidFill>
                <a:effectLst>
                  <a:outerShdw blurRad="38100" dist="38100" dir="2700000" algn="tl">
                    <a:srgbClr val="C0C0C0"/>
                  </a:outerShdw>
                </a:effectLst>
                <a:ea typeface="仿宋_GB2312" pitchFamily="49" charset="-122"/>
              </a:rPr>
              <a:t>Firstout</a:t>
            </a:r>
            <a:r>
              <a:rPr lang="zh-CN" altLang="en-US" b="1" dirty="0" smtClean="0">
                <a:solidFill>
                  <a:schemeClr val="accent2"/>
                </a:solidFill>
                <a:effectLst>
                  <a:outerShdw blurRad="38100" dist="38100" dir="2700000" algn="tl">
                    <a:srgbClr val="C0C0C0"/>
                  </a:outerShdw>
                </a:effectLst>
                <a:ea typeface="仿宋_GB2312" pitchFamily="49" charset="-122"/>
              </a:rPr>
              <a:t>指示</a:t>
            </a:r>
            <a:r>
              <a:rPr lang="zh-CN" altLang="en-US" b="1" dirty="0">
                <a:solidFill>
                  <a:schemeClr val="accent2"/>
                </a:solidFill>
                <a:effectLst>
                  <a:outerShdw blurRad="38100" dist="38100" dir="2700000" algn="tl">
                    <a:srgbClr val="C0C0C0"/>
                  </a:outerShdw>
                </a:effectLst>
                <a:ea typeface="仿宋_GB2312" pitchFamily="49" charset="-122"/>
              </a:rPr>
              <a:t>以该顶点为始顶点的出边表的第一条边，</a:t>
            </a:r>
            <a:r>
              <a:rPr lang="en-US" altLang="zh-CN" b="1" dirty="0" err="1" smtClean="0">
                <a:solidFill>
                  <a:srgbClr val="FF3300"/>
                </a:solidFill>
                <a:effectLst>
                  <a:outerShdw blurRad="38100" dist="38100" dir="2700000" algn="tl">
                    <a:srgbClr val="C0C0C0"/>
                  </a:outerShdw>
                </a:effectLst>
                <a:ea typeface="仿宋_GB2312" pitchFamily="49" charset="-122"/>
              </a:rPr>
              <a:t>Firstin</a:t>
            </a:r>
            <a:r>
              <a:rPr lang="zh-CN" altLang="en-US" b="1" dirty="0" smtClean="0">
                <a:solidFill>
                  <a:schemeClr val="accent2"/>
                </a:solidFill>
                <a:effectLst>
                  <a:outerShdw blurRad="38100" dist="38100" dir="2700000" algn="tl">
                    <a:srgbClr val="C0C0C0"/>
                  </a:outerShdw>
                </a:effectLst>
                <a:ea typeface="仿宋_GB2312" pitchFamily="49" charset="-122"/>
              </a:rPr>
              <a:t>指示</a:t>
            </a:r>
            <a:r>
              <a:rPr lang="zh-CN" altLang="en-US" b="1" dirty="0">
                <a:solidFill>
                  <a:schemeClr val="accent2"/>
                </a:solidFill>
                <a:effectLst>
                  <a:outerShdw blurRad="38100" dist="38100" dir="2700000" algn="tl">
                    <a:srgbClr val="C0C0C0"/>
                  </a:outerShdw>
                </a:effectLst>
                <a:ea typeface="仿宋_GB2312" pitchFamily="49" charset="-122"/>
              </a:rPr>
              <a:t>以该顶点为终顶点的入边表的第一条边。</a:t>
            </a:r>
            <a:endParaRPr lang="zh-CN" altLang="en-US" b="1" dirty="0">
              <a:effectLst>
                <a:outerShdw blurRad="38100" dist="38100" dir="2700000" algn="tl">
                  <a:srgbClr val="C0C0C0"/>
                </a:outerShdw>
              </a:effectLst>
              <a:ea typeface="仿宋_GB2312" pitchFamily="49" charset="-122"/>
            </a:endParaRPr>
          </a:p>
        </p:txBody>
      </p:sp>
      <p:sp>
        <p:nvSpPr>
          <p:cNvPr id="151555" name="Rectangle 3" descr="白色大理石"/>
          <p:cNvSpPr>
            <a:spLocks noChangeArrowheads="1"/>
          </p:cNvSpPr>
          <p:nvPr/>
        </p:nvSpPr>
        <p:spPr bwMode="auto">
          <a:xfrm>
            <a:off x="1987550" y="1887538"/>
            <a:ext cx="5181600" cy="5334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rgbClr val="808080"/>
            </a:outerShdw>
          </a:effectLst>
        </p:spPr>
        <p:txBody>
          <a:bodyPr wrap="none" anchor="ctr"/>
          <a:lstStyle/>
          <a:p>
            <a:r>
              <a:rPr lang="en-US" altLang="en-US"/>
              <a:t>   </a:t>
            </a:r>
            <a:r>
              <a:rPr lang="en-US" altLang="zh-CN" sz="3200" b="1">
                <a:solidFill>
                  <a:schemeClr val="tx2"/>
                </a:solidFill>
              </a:rPr>
              <a:t>data       Firstin      Firstout</a:t>
            </a:r>
            <a:endParaRPr lang="en-US" altLang="zh-CN"/>
          </a:p>
        </p:txBody>
      </p:sp>
      <p:sp>
        <p:nvSpPr>
          <p:cNvPr id="151556" name="Line 4" descr="白色大理石"/>
          <p:cNvSpPr>
            <a:spLocks noChangeShapeType="1"/>
          </p:cNvSpPr>
          <p:nvPr/>
        </p:nvSpPr>
        <p:spPr bwMode="auto">
          <a:xfrm>
            <a:off x="3435350" y="1887538"/>
            <a:ext cx="0" cy="533400"/>
          </a:xfrm>
          <a:prstGeom prst="line">
            <a:avLst/>
          </a:prstGeom>
          <a:noFill/>
          <a:ln w="19050">
            <a:solidFill>
              <a:schemeClr val="tx1"/>
            </a:solidFill>
            <a:round/>
            <a:headEnd/>
            <a:tailEnd/>
          </a:ln>
        </p:spPr>
        <p:txBody>
          <a:bodyPr wrap="none" anchor="ctr"/>
          <a:lstStyle/>
          <a:p>
            <a:endParaRPr lang="zh-CN" altLang="en-US"/>
          </a:p>
        </p:txBody>
      </p:sp>
      <p:sp>
        <p:nvSpPr>
          <p:cNvPr id="151557" name="Line 5" descr="白色大理石"/>
          <p:cNvSpPr>
            <a:spLocks noChangeShapeType="1"/>
          </p:cNvSpPr>
          <p:nvPr/>
        </p:nvSpPr>
        <p:spPr bwMode="auto">
          <a:xfrm>
            <a:off x="5264150" y="1887538"/>
            <a:ext cx="0" cy="533400"/>
          </a:xfrm>
          <a:prstGeom prst="line">
            <a:avLst/>
          </a:prstGeom>
          <a:noFill/>
          <a:ln w="19050">
            <a:solidFill>
              <a:schemeClr val="tx1"/>
            </a:solidFill>
            <a:round/>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fld id="{EB19EAB4-AE1B-4E29-9BB5-042721FF4900}" type="slidenum">
              <a:rPr lang="en-US" altLang="zh-CN" smtClean="0"/>
              <a:pPr/>
              <a:t>63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 calcmode="lin" valueType="num">
                                      <p:cBhvr additive="base">
                                        <p:cTn id="7" dur="500" fill="hold"/>
                                        <p:tgtEl>
                                          <p:spTgt spid="151555"/>
                                        </p:tgtEl>
                                        <p:attrNameLst>
                                          <p:attrName>ppt_x</p:attrName>
                                        </p:attrNameLst>
                                      </p:cBhvr>
                                      <p:tavLst>
                                        <p:tav tm="0">
                                          <p:val>
                                            <p:strVal val="0-#ppt_w/2"/>
                                          </p:val>
                                        </p:tav>
                                        <p:tav tm="100000">
                                          <p:val>
                                            <p:strVal val="#ppt_x"/>
                                          </p:val>
                                        </p:tav>
                                      </p:tavLst>
                                    </p:anim>
                                    <p:anim calcmode="lin" valueType="num">
                                      <p:cBhvr additive="base">
                                        <p:cTn id="8" dur="500" fill="hold"/>
                                        <p:tgtEl>
                                          <p:spTgt spid="1515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1556"/>
                                        </p:tgtEl>
                                        <p:attrNameLst>
                                          <p:attrName>style.visibility</p:attrName>
                                        </p:attrNameLst>
                                      </p:cBhvr>
                                      <p:to>
                                        <p:strVal val="visible"/>
                                      </p:to>
                                    </p:set>
                                    <p:anim calcmode="lin" valueType="num">
                                      <p:cBhvr additive="base">
                                        <p:cTn id="11" dur="500" fill="hold"/>
                                        <p:tgtEl>
                                          <p:spTgt spid="151556"/>
                                        </p:tgtEl>
                                        <p:attrNameLst>
                                          <p:attrName>ppt_x</p:attrName>
                                        </p:attrNameLst>
                                      </p:cBhvr>
                                      <p:tavLst>
                                        <p:tav tm="0">
                                          <p:val>
                                            <p:strVal val="0-#ppt_w/2"/>
                                          </p:val>
                                        </p:tav>
                                        <p:tav tm="100000">
                                          <p:val>
                                            <p:strVal val="#ppt_x"/>
                                          </p:val>
                                        </p:tav>
                                      </p:tavLst>
                                    </p:anim>
                                    <p:anim calcmode="lin" valueType="num">
                                      <p:cBhvr additive="base">
                                        <p:cTn id="12" dur="500" fill="hold"/>
                                        <p:tgtEl>
                                          <p:spTgt spid="15155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1557"/>
                                        </p:tgtEl>
                                        <p:attrNameLst>
                                          <p:attrName>style.visibility</p:attrName>
                                        </p:attrNameLst>
                                      </p:cBhvr>
                                      <p:to>
                                        <p:strVal val="visible"/>
                                      </p:to>
                                    </p:set>
                                    <p:anim calcmode="lin" valueType="num">
                                      <p:cBhvr additive="base">
                                        <p:cTn id="15" dur="500" fill="hold"/>
                                        <p:tgtEl>
                                          <p:spTgt spid="151557"/>
                                        </p:tgtEl>
                                        <p:attrNameLst>
                                          <p:attrName>ppt_x</p:attrName>
                                        </p:attrNameLst>
                                      </p:cBhvr>
                                      <p:tavLst>
                                        <p:tav tm="0">
                                          <p:val>
                                            <p:strVal val="0-#ppt_w/2"/>
                                          </p:val>
                                        </p:tav>
                                        <p:tav tm="100000">
                                          <p:val>
                                            <p:strVal val="#ppt_x"/>
                                          </p:val>
                                        </p:tav>
                                      </p:tavLst>
                                    </p:anim>
                                    <p:anim calcmode="lin" valueType="num">
                                      <p:cBhvr additive="base">
                                        <p:cTn id="16"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51554">
                                            <p:txEl>
                                              <p:pRg st="3" end="3"/>
                                            </p:txEl>
                                          </p:spTgt>
                                        </p:tgtEl>
                                        <p:attrNameLst>
                                          <p:attrName>style.visibility</p:attrName>
                                        </p:attrNameLst>
                                      </p:cBhvr>
                                      <p:to>
                                        <p:strVal val="visible"/>
                                      </p:to>
                                    </p:set>
                                    <p:animEffect transition="in" filter="checkerboard(across)">
                                      <p:cBhvr>
                                        <p:cTn id="21" dur="500"/>
                                        <p:tgtEl>
                                          <p:spTgt spid="151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151556" grpId="0" animBg="1"/>
      <p:bldP spid="151557"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703" name="Line 127"/>
          <p:cNvSpPr>
            <a:spLocks noChangeShapeType="1"/>
          </p:cNvSpPr>
          <p:nvPr/>
        </p:nvSpPr>
        <p:spPr bwMode="auto">
          <a:xfrm>
            <a:off x="990600" y="1981200"/>
            <a:ext cx="457200" cy="6858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705" name="Line 129"/>
          <p:cNvSpPr>
            <a:spLocks noChangeShapeType="1"/>
          </p:cNvSpPr>
          <p:nvPr/>
        </p:nvSpPr>
        <p:spPr bwMode="auto">
          <a:xfrm flipH="1" flipV="1">
            <a:off x="1600200" y="3048000"/>
            <a:ext cx="381000" cy="6096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591" name="Rectangle 15" descr="再生纸"/>
          <p:cNvSpPr>
            <a:spLocks noChangeArrowheads="1"/>
          </p:cNvSpPr>
          <p:nvPr/>
        </p:nvSpPr>
        <p:spPr bwMode="auto">
          <a:xfrm>
            <a:off x="5715000" y="48768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581" name="Rectangle 5" descr="再生纸"/>
          <p:cNvSpPr>
            <a:spLocks noChangeArrowheads="1"/>
          </p:cNvSpPr>
          <p:nvPr/>
        </p:nvSpPr>
        <p:spPr bwMode="auto">
          <a:xfrm>
            <a:off x="5715000" y="56388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582" name="Line 6"/>
          <p:cNvSpPr>
            <a:spLocks noChangeShapeType="1"/>
          </p:cNvSpPr>
          <p:nvPr/>
        </p:nvSpPr>
        <p:spPr bwMode="auto">
          <a:xfrm>
            <a:off x="6324600" y="5638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3" name="Line 7"/>
          <p:cNvSpPr>
            <a:spLocks noChangeShapeType="1"/>
          </p:cNvSpPr>
          <p:nvPr/>
        </p:nvSpPr>
        <p:spPr bwMode="auto">
          <a:xfrm>
            <a:off x="6858000" y="5638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4" name="Line 8"/>
          <p:cNvSpPr>
            <a:spLocks noChangeShapeType="1"/>
          </p:cNvSpPr>
          <p:nvPr/>
        </p:nvSpPr>
        <p:spPr bwMode="auto">
          <a:xfrm>
            <a:off x="7924800" y="5638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5" name="Line 9"/>
          <p:cNvSpPr>
            <a:spLocks noChangeShapeType="1"/>
          </p:cNvSpPr>
          <p:nvPr/>
        </p:nvSpPr>
        <p:spPr bwMode="auto">
          <a:xfrm>
            <a:off x="7391400" y="5638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7" name="Line 11"/>
          <p:cNvSpPr>
            <a:spLocks noChangeShapeType="1"/>
          </p:cNvSpPr>
          <p:nvPr/>
        </p:nvSpPr>
        <p:spPr bwMode="auto">
          <a:xfrm>
            <a:off x="6324600" y="4876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8" name="Line 12"/>
          <p:cNvSpPr>
            <a:spLocks noChangeShapeType="1"/>
          </p:cNvSpPr>
          <p:nvPr/>
        </p:nvSpPr>
        <p:spPr bwMode="auto">
          <a:xfrm>
            <a:off x="6858000" y="4876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89" name="Line 13"/>
          <p:cNvSpPr>
            <a:spLocks noChangeShapeType="1"/>
          </p:cNvSpPr>
          <p:nvPr/>
        </p:nvSpPr>
        <p:spPr bwMode="auto">
          <a:xfrm>
            <a:off x="7924800" y="4876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0" name="Line 14"/>
          <p:cNvSpPr>
            <a:spLocks noChangeShapeType="1"/>
          </p:cNvSpPr>
          <p:nvPr/>
        </p:nvSpPr>
        <p:spPr bwMode="auto">
          <a:xfrm>
            <a:off x="7391400" y="4876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2" name="Rectangle 16" descr="再生纸"/>
          <p:cNvSpPr>
            <a:spLocks noChangeArrowheads="1"/>
          </p:cNvSpPr>
          <p:nvPr/>
        </p:nvSpPr>
        <p:spPr bwMode="auto">
          <a:xfrm>
            <a:off x="5715000" y="40386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593" name="Line 17"/>
          <p:cNvSpPr>
            <a:spLocks noChangeShapeType="1"/>
          </p:cNvSpPr>
          <p:nvPr/>
        </p:nvSpPr>
        <p:spPr bwMode="auto">
          <a:xfrm>
            <a:off x="6324600" y="4038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4" name="Line 18"/>
          <p:cNvSpPr>
            <a:spLocks noChangeShapeType="1"/>
          </p:cNvSpPr>
          <p:nvPr/>
        </p:nvSpPr>
        <p:spPr bwMode="auto">
          <a:xfrm>
            <a:off x="6858000" y="4038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5" name="Line 19"/>
          <p:cNvSpPr>
            <a:spLocks noChangeShapeType="1"/>
          </p:cNvSpPr>
          <p:nvPr/>
        </p:nvSpPr>
        <p:spPr bwMode="auto">
          <a:xfrm>
            <a:off x="7924800" y="4038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6" name="Line 20"/>
          <p:cNvSpPr>
            <a:spLocks noChangeShapeType="1"/>
          </p:cNvSpPr>
          <p:nvPr/>
        </p:nvSpPr>
        <p:spPr bwMode="auto">
          <a:xfrm>
            <a:off x="7391400" y="4038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7" name="Rectangle 21" descr="再生纸"/>
          <p:cNvSpPr>
            <a:spLocks noChangeArrowheads="1"/>
          </p:cNvSpPr>
          <p:nvPr/>
        </p:nvSpPr>
        <p:spPr bwMode="auto">
          <a:xfrm>
            <a:off x="5715000" y="31242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598" name="Line 22"/>
          <p:cNvSpPr>
            <a:spLocks noChangeShapeType="1"/>
          </p:cNvSpPr>
          <p:nvPr/>
        </p:nvSpPr>
        <p:spPr bwMode="auto">
          <a:xfrm>
            <a:off x="6324600" y="312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599" name="Line 23"/>
          <p:cNvSpPr>
            <a:spLocks noChangeShapeType="1"/>
          </p:cNvSpPr>
          <p:nvPr/>
        </p:nvSpPr>
        <p:spPr bwMode="auto">
          <a:xfrm>
            <a:off x="6858000" y="312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0" name="Line 24"/>
          <p:cNvSpPr>
            <a:spLocks noChangeShapeType="1"/>
          </p:cNvSpPr>
          <p:nvPr/>
        </p:nvSpPr>
        <p:spPr bwMode="auto">
          <a:xfrm>
            <a:off x="7924800" y="312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1" name="Line 25"/>
          <p:cNvSpPr>
            <a:spLocks noChangeShapeType="1"/>
          </p:cNvSpPr>
          <p:nvPr/>
        </p:nvSpPr>
        <p:spPr bwMode="auto">
          <a:xfrm>
            <a:off x="7391400" y="3124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2" name="Rectangle 26" descr="再生纸"/>
          <p:cNvSpPr>
            <a:spLocks noChangeArrowheads="1"/>
          </p:cNvSpPr>
          <p:nvPr/>
        </p:nvSpPr>
        <p:spPr bwMode="auto">
          <a:xfrm>
            <a:off x="5715000" y="22098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03" name="Line 27"/>
          <p:cNvSpPr>
            <a:spLocks noChangeShapeType="1"/>
          </p:cNvSpPr>
          <p:nvPr/>
        </p:nvSpPr>
        <p:spPr bwMode="auto">
          <a:xfrm>
            <a:off x="63246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4" name="Line 28"/>
          <p:cNvSpPr>
            <a:spLocks noChangeShapeType="1"/>
          </p:cNvSpPr>
          <p:nvPr/>
        </p:nvSpPr>
        <p:spPr bwMode="auto">
          <a:xfrm>
            <a:off x="68580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5" name="Line 29"/>
          <p:cNvSpPr>
            <a:spLocks noChangeShapeType="1"/>
          </p:cNvSpPr>
          <p:nvPr/>
        </p:nvSpPr>
        <p:spPr bwMode="auto">
          <a:xfrm>
            <a:off x="79248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6" name="Line 30"/>
          <p:cNvSpPr>
            <a:spLocks noChangeShapeType="1"/>
          </p:cNvSpPr>
          <p:nvPr/>
        </p:nvSpPr>
        <p:spPr bwMode="auto">
          <a:xfrm>
            <a:off x="73914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7" name="Rectangle 31" descr="再生纸"/>
          <p:cNvSpPr>
            <a:spLocks noChangeArrowheads="1"/>
          </p:cNvSpPr>
          <p:nvPr/>
        </p:nvSpPr>
        <p:spPr bwMode="auto">
          <a:xfrm>
            <a:off x="5715000" y="1371600"/>
            <a:ext cx="27432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08" name="Line 32"/>
          <p:cNvSpPr>
            <a:spLocks noChangeShapeType="1"/>
          </p:cNvSpPr>
          <p:nvPr/>
        </p:nvSpPr>
        <p:spPr bwMode="auto">
          <a:xfrm>
            <a:off x="63246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09" name="Line 33"/>
          <p:cNvSpPr>
            <a:spLocks noChangeShapeType="1"/>
          </p:cNvSpPr>
          <p:nvPr/>
        </p:nvSpPr>
        <p:spPr bwMode="auto">
          <a:xfrm>
            <a:off x="68580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10" name="Line 34"/>
          <p:cNvSpPr>
            <a:spLocks noChangeShapeType="1"/>
          </p:cNvSpPr>
          <p:nvPr/>
        </p:nvSpPr>
        <p:spPr bwMode="auto">
          <a:xfrm>
            <a:off x="79248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11" name="Line 35"/>
          <p:cNvSpPr>
            <a:spLocks noChangeShapeType="1"/>
          </p:cNvSpPr>
          <p:nvPr/>
        </p:nvSpPr>
        <p:spPr bwMode="auto">
          <a:xfrm>
            <a:off x="73914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12" name="Text Box 36"/>
          <p:cNvSpPr txBox="1">
            <a:spLocks noChangeArrowheads="1"/>
          </p:cNvSpPr>
          <p:nvPr/>
        </p:nvSpPr>
        <p:spPr bwMode="auto">
          <a:xfrm>
            <a:off x="5562600" y="827088"/>
            <a:ext cx="3160713" cy="457200"/>
          </a:xfrm>
          <a:prstGeom prst="rect">
            <a:avLst/>
          </a:prstGeom>
          <a:noFill/>
          <a:ln w="9525">
            <a:noFill/>
            <a:miter lim="800000"/>
            <a:headEnd/>
            <a:tailEnd/>
          </a:ln>
          <a:effectLst/>
        </p:spPr>
        <p:txBody>
          <a:bodyPr wrap="none">
            <a:spAutoFit/>
          </a:bodyPr>
          <a:lstStyle/>
          <a:p>
            <a:r>
              <a:rPr lang="en-US" altLang="zh-CN" b="1">
                <a:latin typeface="Arial Narrow" pitchFamily="34" charset="0"/>
              </a:rPr>
              <a:t>mark vtx</a:t>
            </a:r>
            <a:r>
              <a:rPr lang="en-US" altLang="zh-CN" b="1" baseline="-25000">
                <a:latin typeface="Arial Narrow" pitchFamily="34" charset="0"/>
              </a:rPr>
              <a:t>1 </a:t>
            </a:r>
            <a:r>
              <a:rPr lang="en-US" altLang="zh-CN" b="1">
                <a:latin typeface="Arial Narrow" pitchFamily="34" charset="0"/>
              </a:rPr>
              <a:t>vtx</a:t>
            </a:r>
            <a:r>
              <a:rPr lang="en-US" altLang="zh-CN" b="1" baseline="-25000">
                <a:latin typeface="Arial Narrow" pitchFamily="34" charset="0"/>
              </a:rPr>
              <a:t>2</a:t>
            </a:r>
            <a:r>
              <a:rPr lang="en-US" altLang="zh-CN" b="1">
                <a:latin typeface="Arial Narrow" pitchFamily="34" charset="0"/>
              </a:rPr>
              <a:t> path</a:t>
            </a:r>
            <a:r>
              <a:rPr lang="en-US" altLang="zh-CN" b="1" baseline="-25000">
                <a:latin typeface="Arial Narrow" pitchFamily="34" charset="0"/>
              </a:rPr>
              <a:t>1 </a:t>
            </a:r>
            <a:r>
              <a:rPr lang="en-US" altLang="zh-CN" b="1">
                <a:latin typeface="Arial Narrow" pitchFamily="34" charset="0"/>
              </a:rPr>
              <a:t>path</a:t>
            </a:r>
            <a:r>
              <a:rPr lang="en-US" altLang="zh-CN" b="1" baseline="-25000">
                <a:latin typeface="Arial Narrow" pitchFamily="34" charset="0"/>
              </a:rPr>
              <a:t>2</a:t>
            </a:r>
            <a:endParaRPr lang="en-US" altLang="zh-CN"/>
          </a:p>
        </p:txBody>
      </p:sp>
      <p:sp>
        <p:nvSpPr>
          <p:cNvPr id="152613" name="Line 37"/>
          <p:cNvSpPr>
            <a:spLocks noChangeShapeType="1"/>
          </p:cNvSpPr>
          <p:nvPr/>
        </p:nvSpPr>
        <p:spPr bwMode="auto">
          <a:xfrm>
            <a:off x="7696200" y="1676400"/>
            <a:ext cx="0" cy="53340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14" name="Line 38"/>
          <p:cNvSpPr>
            <a:spLocks noChangeShapeType="1"/>
          </p:cNvSpPr>
          <p:nvPr/>
        </p:nvSpPr>
        <p:spPr bwMode="auto">
          <a:xfrm>
            <a:off x="8229600" y="3810000"/>
            <a:ext cx="0" cy="22860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15" name="Line 39"/>
          <p:cNvSpPr>
            <a:spLocks noChangeShapeType="1"/>
          </p:cNvSpPr>
          <p:nvPr/>
        </p:nvSpPr>
        <p:spPr bwMode="auto">
          <a:xfrm>
            <a:off x="8229600" y="3810000"/>
            <a:ext cx="457200" cy="0"/>
          </a:xfrm>
          <a:prstGeom prst="line">
            <a:avLst/>
          </a:prstGeom>
          <a:noFill/>
          <a:ln w="28575">
            <a:solidFill>
              <a:schemeClr val="accent2"/>
            </a:solidFill>
            <a:round/>
            <a:headEnd/>
            <a:tailEnd/>
          </a:ln>
          <a:effectLst/>
        </p:spPr>
        <p:txBody>
          <a:bodyPr wrap="none" anchor="ctr"/>
          <a:lstStyle/>
          <a:p>
            <a:endParaRPr lang="zh-CN" altLang="en-US"/>
          </a:p>
        </p:txBody>
      </p:sp>
      <p:sp>
        <p:nvSpPr>
          <p:cNvPr id="152616" name="Line 40"/>
          <p:cNvSpPr>
            <a:spLocks noChangeShapeType="1"/>
          </p:cNvSpPr>
          <p:nvPr/>
        </p:nvSpPr>
        <p:spPr bwMode="auto">
          <a:xfrm>
            <a:off x="8686800" y="2971800"/>
            <a:ext cx="0" cy="838200"/>
          </a:xfrm>
          <a:prstGeom prst="line">
            <a:avLst/>
          </a:prstGeom>
          <a:noFill/>
          <a:ln w="28575">
            <a:solidFill>
              <a:schemeClr val="accent2"/>
            </a:solidFill>
            <a:round/>
            <a:headEnd/>
            <a:tailEnd/>
          </a:ln>
          <a:effectLst/>
        </p:spPr>
        <p:txBody>
          <a:bodyPr wrap="none" anchor="ctr"/>
          <a:lstStyle/>
          <a:p>
            <a:endParaRPr lang="zh-CN" altLang="en-US"/>
          </a:p>
        </p:txBody>
      </p:sp>
      <p:sp>
        <p:nvSpPr>
          <p:cNvPr id="152617" name="Line 41"/>
          <p:cNvSpPr>
            <a:spLocks noChangeShapeType="1"/>
          </p:cNvSpPr>
          <p:nvPr/>
        </p:nvSpPr>
        <p:spPr bwMode="auto">
          <a:xfrm flipH="1">
            <a:off x="8229600" y="2971800"/>
            <a:ext cx="457200" cy="0"/>
          </a:xfrm>
          <a:prstGeom prst="line">
            <a:avLst/>
          </a:prstGeom>
          <a:noFill/>
          <a:ln w="28575">
            <a:solidFill>
              <a:schemeClr val="accent2"/>
            </a:solidFill>
            <a:round/>
            <a:headEnd/>
            <a:tailEnd/>
          </a:ln>
          <a:effectLst/>
        </p:spPr>
        <p:txBody>
          <a:bodyPr wrap="none" anchor="ctr"/>
          <a:lstStyle/>
          <a:p>
            <a:endParaRPr lang="zh-CN" altLang="en-US"/>
          </a:p>
        </p:txBody>
      </p:sp>
      <p:sp>
        <p:nvSpPr>
          <p:cNvPr id="152618" name="Line 42"/>
          <p:cNvSpPr>
            <a:spLocks noChangeShapeType="1"/>
          </p:cNvSpPr>
          <p:nvPr/>
        </p:nvSpPr>
        <p:spPr bwMode="auto">
          <a:xfrm flipV="1">
            <a:off x="8229600" y="2438400"/>
            <a:ext cx="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52619" name="Text Box 43"/>
          <p:cNvSpPr txBox="1">
            <a:spLocks noChangeArrowheads="1"/>
          </p:cNvSpPr>
          <p:nvPr/>
        </p:nvSpPr>
        <p:spPr bwMode="auto">
          <a:xfrm>
            <a:off x="7464425" y="2101850"/>
            <a:ext cx="460375" cy="641350"/>
          </a:xfrm>
          <a:prstGeom prst="rect">
            <a:avLst/>
          </a:prstGeom>
          <a:noFill/>
          <a:ln w="9525">
            <a:noFill/>
            <a:miter lim="800000"/>
            <a:headEnd/>
            <a:tailEnd/>
          </a:ln>
          <a:effectLst/>
        </p:spPr>
        <p:txBody>
          <a:bodyPr wrap="none">
            <a:spAutoFit/>
          </a:bodyPr>
          <a:lstStyle/>
          <a:p>
            <a:r>
              <a:rPr lang="en-US" altLang="zh-CN" sz="3600" b="1">
                <a:solidFill>
                  <a:schemeClr val="tx2"/>
                </a:solidFill>
                <a:sym typeface="Symbol" pitchFamily="18" charset="2"/>
              </a:rPr>
              <a:t></a:t>
            </a:r>
          </a:p>
        </p:txBody>
      </p:sp>
      <p:sp>
        <p:nvSpPr>
          <p:cNvPr id="152620" name="Text Box 44"/>
          <p:cNvSpPr txBox="1">
            <a:spLocks noChangeArrowheads="1"/>
          </p:cNvSpPr>
          <p:nvPr/>
        </p:nvSpPr>
        <p:spPr bwMode="auto">
          <a:xfrm>
            <a:off x="7997825" y="1314450"/>
            <a:ext cx="430213" cy="579438"/>
          </a:xfrm>
          <a:prstGeom prst="rect">
            <a:avLst/>
          </a:prstGeom>
          <a:noFill/>
          <a:ln w="9525">
            <a:noFill/>
            <a:miter lim="800000"/>
            <a:headEnd/>
            <a:tailEnd/>
          </a:ln>
          <a:effectLst/>
        </p:spPr>
        <p:txBody>
          <a:bodyPr wrap="none">
            <a:spAutoFit/>
          </a:bodyPr>
          <a:lstStyle/>
          <a:p>
            <a:r>
              <a:rPr lang="en-US" altLang="zh-CN" sz="3200" b="1">
                <a:solidFill>
                  <a:schemeClr val="tx2"/>
                </a:solidFill>
                <a:sym typeface="Symbol" pitchFamily="18" charset="2"/>
              </a:rPr>
              <a:t></a:t>
            </a:r>
            <a:endParaRPr lang="en-US" altLang="zh-CN" sz="3600" b="1">
              <a:solidFill>
                <a:schemeClr val="tx2"/>
              </a:solidFill>
              <a:sym typeface="Symbol" pitchFamily="18" charset="2"/>
            </a:endParaRPr>
          </a:p>
        </p:txBody>
      </p:sp>
      <p:sp>
        <p:nvSpPr>
          <p:cNvPr id="152621" name="Text Box 45"/>
          <p:cNvSpPr txBox="1">
            <a:spLocks noChangeArrowheads="1"/>
          </p:cNvSpPr>
          <p:nvPr/>
        </p:nvSpPr>
        <p:spPr bwMode="auto">
          <a:xfrm>
            <a:off x="7454900" y="3016250"/>
            <a:ext cx="965200" cy="641350"/>
          </a:xfrm>
          <a:prstGeom prst="rect">
            <a:avLst/>
          </a:prstGeom>
          <a:noFill/>
          <a:ln w="9525">
            <a:noFill/>
            <a:miter lim="800000"/>
            <a:headEnd/>
            <a:tailEnd/>
          </a:ln>
          <a:effectLst/>
        </p:spPr>
        <p:txBody>
          <a:bodyPr wrap="none">
            <a:spAutoFit/>
          </a:bodyPr>
          <a:lstStyle/>
          <a:p>
            <a:r>
              <a:rPr lang="en-US" altLang="zh-CN" sz="3600" b="1">
                <a:solidFill>
                  <a:schemeClr val="tx2"/>
                </a:solidFill>
                <a:sym typeface="Symbol" pitchFamily="18" charset="2"/>
              </a:rPr>
              <a:t>  </a:t>
            </a:r>
          </a:p>
        </p:txBody>
      </p:sp>
      <p:sp>
        <p:nvSpPr>
          <p:cNvPr id="152622" name="Text Box 46"/>
          <p:cNvSpPr txBox="1">
            <a:spLocks noChangeArrowheads="1"/>
          </p:cNvSpPr>
          <p:nvPr/>
        </p:nvSpPr>
        <p:spPr bwMode="auto">
          <a:xfrm>
            <a:off x="7454900" y="3930650"/>
            <a:ext cx="965200" cy="641350"/>
          </a:xfrm>
          <a:prstGeom prst="rect">
            <a:avLst/>
          </a:prstGeom>
          <a:noFill/>
          <a:ln w="9525">
            <a:noFill/>
            <a:miter lim="800000"/>
            <a:headEnd/>
            <a:tailEnd/>
          </a:ln>
          <a:effectLst/>
        </p:spPr>
        <p:txBody>
          <a:bodyPr wrap="none">
            <a:spAutoFit/>
          </a:bodyPr>
          <a:lstStyle/>
          <a:p>
            <a:r>
              <a:rPr lang="en-US" altLang="zh-CN" sz="3600" b="1">
                <a:solidFill>
                  <a:schemeClr val="tx2"/>
                </a:solidFill>
                <a:sym typeface="Symbol" pitchFamily="18" charset="2"/>
              </a:rPr>
              <a:t>  </a:t>
            </a:r>
          </a:p>
        </p:txBody>
      </p:sp>
      <p:sp>
        <p:nvSpPr>
          <p:cNvPr id="152623" name="Text Box 47"/>
          <p:cNvSpPr txBox="1">
            <a:spLocks noChangeArrowheads="1"/>
          </p:cNvSpPr>
          <p:nvPr/>
        </p:nvSpPr>
        <p:spPr bwMode="auto">
          <a:xfrm>
            <a:off x="7454900" y="4768850"/>
            <a:ext cx="965200" cy="641350"/>
          </a:xfrm>
          <a:prstGeom prst="rect">
            <a:avLst/>
          </a:prstGeom>
          <a:noFill/>
          <a:ln w="9525">
            <a:noFill/>
            <a:miter lim="800000"/>
            <a:headEnd/>
            <a:tailEnd/>
          </a:ln>
          <a:effectLst/>
        </p:spPr>
        <p:txBody>
          <a:bodyPr wrap="none">
            <a:spAutoFit/>
          </a:bodyPr>
          <a:lstStyle/>
          <a:p>
            <a:r>
              <a:rPr lang="en-US" altLang="zh-CN" sz="3600" b="1">
                <a:solidFill>
                  <a:schemeClr val="tx2"/>
                </a:solidFill>
                <a:sym typeface="Symbol" pitchFamily="18" charset="2"/>
              </a:rPr>
              <a:t>  </a:t>
            </a:r>
          </a:p>
        </p:txBody>
      </p:sp>
      <p:sp>
        <p:nvSpPr>
          <p:cNvPr id="152624" name="Text Box 48"/>
          <p:cNvSpPr txBox="1">
            <a:spLocks noChangeArrowheads="1"/>
          </p:cNvSpPr>
          <p:nvPr/>
        </p:nvSpPr>
        <p:spPr bwMode="auto">
          <a:xfrm>
            <a:off x="7454900" y="5530850"/>
            <a:ext cx="965200" cy="641350"/>
          </a:xfrm>
          <a:prstGeom prst="rect">
            <a:avLst/>
          </a:prstGeom>
          <a:noFill/>
          <a:ln w="9525">
            <a:noFill/>
            <a:miter lim="800000"/>
            <a:headEnd/>
            <a:tailEnd/>
          </a:ln>
          <a:effectLst/>
        </p:spPr>
        <p:txBody>
          <a:bodyPr wrap="none">
            <a:spAutoFit/>
          </a:bodyPr>
          <a:lstStyle/>
          <a:p>
            <a:r>
              <a:rPr lang="en-US" altLang="zh-CN" sz="3600" b="1">
                <a:solidFill>
                  <a:schemeClr val="tx2"/>
                </a:solidFill>
                <a:sym typeface="Symbol" pitchFamily="18" charset="2"/>
              </a:rPr>
              <a:t>  </a:t>
            </a:r>
          </a:p>
        </p:txBody>
      </p:sp>
      <p:sp>
        <p:nvSpPr>
          <p:cNvPr id="152625" name="Text Box 49"/>
          <p:cNvSpPr txBox="1">
            <a:spLocks noChangeArrowheads="1"/>
          </p:cNvSpPr>
          <p:nvPr/>
        </p:nvSpPr>
        <p:spPr bwMode="auto">
          <a:xfrm>
            <a:off x="6400800" y="1325563"/>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0   1</a:t>
            </a:r>
            <a:endParaRPr lang="en-US" altLang="zh-CN"/>
          </a:p>
        </p:txBody>
      </p:sp>
      <p:sp>
        <p:nvSpPr>
          <p:cNvPr id="152626" name="Text Box 50"/>
          <p:cNvSpPr txBox="1">
            <a:spLocks noChangeArrowheads="1"/>
          </p:cNvSpPr>
          <p:nvPr/>
        </p:nvSpPr>
        <p:spPr bwMode="auto">
          <a:xfrm>
            <a:off x="6419850" y="2163763"/>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0   3</a:t>
            </a:r>
            <a:endParaRPr lang="en-US" altLang="zh-CN"/>
          </a:p>
        </p:txBody>
      </p:sp>
      <p:sp>
        <p:nvSpPr>
          <p:cNvPr id="152627" name="Text Box 51"/>
          <p:cNvSpPr txBox="1">
            <a:spLocks noChangeArrowheads="1"/>
          </p:cNvSpPr>
          <p:nvPr/>
        </p:nvSpPr>
        <p:spPr bwMode="auto">
          <a:xfrm>
            <a:off x="6400800" y="3078163"/>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1   2</a:t>
            </a:r>
            <a:endParaRPr lang="en-US" altLang="zh-CN"/>
          </a:p>
        </p:txBody>
      </p:sp>
      <p:sp>
        <p:nvSpPr>
          <p:cNvPr id="152628" name="Text Box 52"/>
          <p:cNvSpPr txBox="1">
            <a:spLocks noChangeArrowheads="1"/>
          </p:cNvSpPr>
          <p:nvPr/>
        </p:nvSpPr>
        <p:spPr bwMode="auto">
          <a:xfrm>
            <a:off x="6394450" y="3992563"/>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2   3</a:t>
            </a:r>
            <a:endParaRPr lang="en-US" altLang="zh-CN"/>
          </a:p>
        </p:txBody>
      </p:sp>
      <p:sp>
        <p:nvSpPr>
          <p:cNvPr id="152629" name="Text Box 53"/>
          <p:cNvSpPr txBox="1">
            <a:spLocks noChangeArrowheads="1"/>
          </p:cNvSpPr>
          <p:nvPr/>
        </p:nvSpPr>
        <p:spPr bwMode="auto">
          <a:xfrm>
            <a:off x="6394450" y="4876800"/>
            <a:ext cx="895350" cy="579438"/>
          </a:xfrm>
          <a:prstGeom prst="rect">
            <a:avLst/>
          </a:prstGeom>
          <a:noFill/>
          <a:ln w="9525">
            <a:noFill/>
            <a:miter lim="800000"/>
            <a:headEnd/>
            <a:tailEnd/>
          </a:ln>
          <a:effectLst/>
        </p:spPr>
        <p:txBody>
          <a:bodyPr wrap="none">
            <a:spAutoFit/>
          </a:bodyPr>
          <a:lstStyle/>
          <a:p>
            <a:r>
              <a:rPr lang="en-US" altLang="zh-CN" sz="3200" b="1">
                <a:solidFill>
                  <a:schemeClr val="tx2"/>
                </a:solidFill>
              </a:rPr>
              <a:t>3   4</a:t>
            </a:r>
            <a:endParaRPr lang="en-US" altLang="zh-CN"/>
          </a:p>
        </p:txBody>
      </p:sp>
      <p:sp>
        <p:nvSpPr>
          <p:cNvPr id="152630" name="Text Box 54"/>
          <p:cNvSpPr txBox="1">
            <a:spLocks noChangeArrowheads="1"/>
          </p:cNvSpPr>
          <p:nvPr/>
        </p:nvSpPr>
        <p:spPr bwMode="auto">
          <a:xfrm>
            <a:off x="6394450" y="5592763"/>
            <a:ext cx="895350" cy="579437"/>
          </a:xfrm>
          <a:prstGeom prst="rect">
            <a:avLst/>
          </a:prstGeom>
          <a:noFill/>
          <a:ln w="9525">
            <a:noFill/>
            <a:miter lim="800000"/>
            <a:headEnd/>
            <a:tailEnd/>
          </a:ln>
          <a:effectLst/>
        </p:spPr>
        <p:txBody>
          <a:bodyPr wrap="none">
            <a:spAutoFit/>
          </a:bodyPr>
          <a:lstStyle/>
          <a:p>
            <a:r>
              <a:rPr lang="en-US" altLang="zh-CN" sz="3200" b="1">
                <a:solidFill>
                  <a:schemeClr val="tx2"/>
                </a:solidFill>
              </a:rPr>
              <a:t>4   0</a:t>
            </a:r>
            <a:endParaRPr lang="en-US" altLang="zh-CN"/>
          </a:p>
        </p:txBody>
      </p:sp>
      <p:sp>
        <p:nvSpPr>
          <p:cNvPr id="152631" name="Text Box 55"/>
          <p:cNvSpPr txBox="1">
            <a:spLocks noChangeArrowheads="1"/>
          </p:cNvSpPr>
          <p:nvPr/>
        </p:nvSpPr>
        <p:spPr bwMode="auto">
          <a:xfrm>
            <a:off x="5200650" y="129540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1</a:t>
            </a:r>
            <a:endParaRPr lang="en-US" altLang="zh-CN"/>
          </a:p>
        </p:txBody>
      </p:sp>
      <p:sp>
        <p:nvSpPr>
          <p:cNvPr id="152632" name="Text Box 56"/>
          <p:cNvSpPr txBox="1">
            <a:spLocks noChangeArrowheads="1"/>
          </p:cNvSpPr>
          <p:nvPr/>
        </p:nvSpPr>
        <p:spPr bwMode="auto">
          <a:xfrm>
            <a:off x="5216525" y="223996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2</a:t>
            </a:r>
            <a:endParaRPr lang="en-US" altLang="zh-CN"/>
          </a:p>
        </p:txBody>
      </p:sp>
      <p:sp>
        <p:nvSpPr>
          <p:cNvPr id="152633" name="Text Box 57"/>
          <p:cNvSpPr txBox="1">
            <a:spLocks noChangeArrowheads="1"/>
          </p:cNvSpPr>
          <p:nvPr/>
        </p:nvSpPr>
        <p:spPr bwMode="auto">
          <a:xfrm>
            <a:off x="5216525" y="320040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3</a:t>
            </a:r>
            <a:endParaRPr lang="en-US" altLang="zh-CN"/>
          </a:p>
        </p:txBody>
      </p:sp>
      <p:sp>
        <p:nvSpPr>
          <p:cNvPr id="152634" name="Text Box 58"/>
          <p:cNvSpPr txBox="1">
            <a:spLocks noChangeArrowheads="1"/>
          </p:cNvSpPr>
          <p:nvPr/>
        </p:nvSpPr>
        <p:spPr bwMode="auto">
          <a:xfrm>
            <a:off x="5216525" y="386715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4</a:t>
            </a:r>
            <a:endParaRPr lang="en-US" altLang="zh-CN"/>
          </a:p>
        </p:txBody>
      </p:sp>
      <p:sp>
        <p:nvSpPr>
          <p:cNvPr id="152635" name="Text Box 59"/>
          <p:cNvSpPr txBox="1">
            <a:spLocks noChangeArrowheads="1"/>
          </p:cNvSpPr>
          <p:nvPr/>
        </p:nvSpPr>
        <p:spPr bwMode="auto">
          <a:xfrm>
            <a:off x="5216525" y="473551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5</a:t>
            </a:r>
            <a:endParaRPr lang="en-US" altLang="zh-CN"/>
          </a:p>
        </p:txBody>
      </p:sp>
      <p:sp>
        <p:nvSpPr>
          <p:cNvPr id="152636" name="Text Box 60"/>
          <p:cNvSpPr txBox="1">
            <a:spLocks noChangeArrowheads="1"/>
          </p:cNvSpPr>
          <p:nvPr/>
        </p:nvSpPr>
        <p:spPr bwMode="auto">
          <a:xfrm>
            <a:off x="5216525" y="549751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6</a:t>
            </a:r>
            <a:endParaRPr lang="en-US" altLang="zh-CN"/>
          </a:p>
        </p:txBody>
      </p:sp>
      <p:sp>
        <p:nvSpPr>
          <p:cNvPr id="152637" name="Text Box 61"/>
          <p:cNvSpPr txBox="1">
            <a:spLocks noChangeArrowheads="1"/>
          </p:cNvSpPr>
          <p:nvPr/>
        </p:nvSpPr>
        <p:spPr bwMode="auto">
          <a:xfrm>
            <a:off x="2636838" y="762000"/>
            <a:ext cx="2011362" cy="519113"/>
          </a:xfrm>
          <a:prstGeom prst="rect">
            <a:avLst/>
          </a:prstGeom>
          <a:noFill/>
          <a:ln w="9525">
            <a:noFill/>
            <a:miter lim="800000"/>
            <a:headEnd/>
            <a:tailEnd/>
          </a:ln>
          <a:effectLst/>
        </p:spPr>
        <p:txBody>
          <a:bodyPr wrap="none">
            <a:spAutoFit/>
          </a:bodyPr>
          <a:lstStyle/>
          <a:p>
            <a:r>
              <a:rPr lang="en-US" altLang="zh-CN" sz="2800" b="1">
                <a:latin typeface="Arial Narrow" pitchFamily="34" charset="0"/>
              </a:rPr>
              <a:t>data Fin Fout</a:t>
            </a:r>
            <a:endParaRPr lang="en-US" altLang="zh-CN"/>
          </a:p>
        </p:txBody>
      </p:sp>
      <p:sp>
        <p:nvSpPr>
          <p:cNvPr id="152638" name="Rectangle 62" descr="白色大理石"/>
          <p:cNvSpPr>
            <a:spLocks noChangeArrowheads="1"/>
          </p:cNvSpPr>
          <p:nvPr/>
        </p:nvSpPr>
        <p:spPr bwMode="auto">
          <a:xfrm>
            <a:off x="2819400" y="1371600"/>
            <a:ext cx="16002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39" name="Line 63" descr="白色大理石"/>
          <p:cNvSpPr>
            <a:spLocks noChangeShapeType="1"/>
          </p:cNvSpPr>
          <p:nvPr/>
        </p:nvSpPr>
        <p:spPr bwMode="auto">
          <a:xfrm>
            <a:off x="33528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40" name="Line 64" descr="白色大理石"/>
          <p:cNvSpPr>
            <a:spLocks noChangeShapeType="1"/>
          </p:cNvSpPr>
          <p:nvPr/>
        </p:nvSpPr>
        <p:spPr bwMode="auto">
          <a:xfrm>
            <a:off x="3886200" y="13716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41" name="Line 65"/>
          <p:cNvSpPr>
            <a:spLocks noChangeShapeType="1"/>
          </p:cNvSpPr>
          <p:nvPr/>
        </p:nvSpPr>
        <p:spPr bwMode="auto">
          <a:xfrm>
            <a:off x="4191000" y="1600200"/>
            <a:ext cx="1066800" cy="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42" name="Line 66"/>
          <p:cNvSpPr>
            <a:spLocks noChangeShapeType="1"/>
          </p:cNvSpPr>
          <p:nvPr/>
        </p:nvSpPr>
        <p:spPr bwMode="auto">
          <a:xfrm>
            <a:off x="3657600" y="1600200"/>
            <a:ext cx="0" cy="457200"/>
          </a:xfrm>
          <a:prstGeom prst="line">
            <a:avLst/>
          </a:prstGeom>
          <a:noFill/>
          <a:ln w="28575">
            <a:solidFill>
              <a:srgbClr val="009900"/>
            </a:solidFill>
            <a:round/>
            <a:headEnd/>
            <a:tailEnd/>
          </a:ln>
          <a:effectLst/>
        </p:spPr>
        <p:txBody>
          <a:bodyPr wrap="none" anchor="ctr"/>
          <a:lstStyle/>
          <a:p>
            <a:endParaRPr lang="zh-CN" altLang="en-US"/>
          </a:p>
        </p:txBody>
      </p:sp>
      <p:sp>
        <p:nvSpPr>
          <p:cNvPr id="152643" name="Line 67"/>
          <p:cNvSpPr>
            <a:spLocks noChangeShapeType="1"/>
          </p:cNvSpPr>
          <p:nvPr/>
        </p:nvSpPr>
        <p:spPr bwMode="auto">
          <a:xfrm>
            <a:off x="3657600" y="2057400"/>
            <a:ext cx="1371600" cy="0"/>
          </a:xfrm>
          <a:prstGeom prst="line">
            <a:avLst/>
          </a:prstGeom>
          <a:noFill/>
          <a:ln w="28575">
            <a:solidFill>
              <a:srgbClr val="009900"/>
            </a:solidFill>
            <a:round/>
            <a:headEnd/>
            <a:tailEnd/>
          </a:ln>
          <a:effectLst/>
        </p:spPr>
        <p:txBody>
          <a:bodyPr wrap="none" anchor="ctr"/>
          <a:lstStyle/>
          <a:p>
            <a:endParaRPr lang="zh-CN" altLang="en-US"/>
          </a:p>
        </p:txBody>
      </p:sp>
      <p:sp>
        <p:nvSpPr>
          <p:cNvPr id="152644" name="Rectangle 68" descr="白色大理石"/>
          <p:cNvSpPr>
            <a:spLocks noChangeArrowheads="1"/>
          </p:cNvSpPr>
          <p:nvPr/>
        </p:nvSpPr>
        <p:spPr bwMode="auto">
          <a:xfrm>
            <a:off x="2819400" y="2209800"/>
            <a:ext cx="16002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45" name="Line 69" descr="白色大理石"/>
          <p:cNvSpPr>
            <a:spLocks noChangeShapeType="1"/>
          </p:cNvSpPr>
          <p:nvPr/>
        </p:nvSpPr>
        <p:spPr bwMode="auto">
          <a:xfrm>
            <a:off x="33528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46" name="Line 70" descr="白色大理石"/>
          <p:cNvSpPr>
            <a:spLocks noChangeShapeType="1"/>
          </p:cNvSpPr>
          <p:nvPr/>
        </p:nvSpPr>
        <p:spPr bwMode="auto">
          <a:xfrm>
            <a:off x="3886200" y="22098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47" name="Line 71"/>
          <p:cNvSpPr>
            <a:spLocks noChangeShapeType="1"/>
          </p:cNvSpPr>
          <p:nvPr/>
        </p:nvSpPr>
        <p:spPr bwMode="auto">
          <a:xfrm>
            <a:off x="4724400" y="2362200"/>
            <a:ext cx="762000" cy="0"/>
          </a:xfrm>
          <a:prstGeom prst="line">
            <a:avLst/>
          </a:prstGeom>
          <a:noFill/>
          <a:ln w="28575">
            <a:solidFill>
              <a:srgbClr val="009900"/>
            </a:solidFill>
            <a:round/>
            <a:headEnd/>
            <a:tailEnd type="triangle" w="sm" len="med"/>
          </a:ln>
          <a:effectLst/>
        </p:spPr>
        <p:txBody>
          <a:bodyPr wrap="none" anchor="ctr"/>
          <a:lstStyle/>
          <a:p>
            <a:endParaRPr lang="zh-CN" altLang="en-US"/>
          </a:p>
        </p:txBody>
      </p:sp>
      <p:sp>
        <p:nvSpPr>
          <p:cNvPr id="152648" name="Line 72"/>
          <p:cNvSpPr>
            <a:spLocks noChangeShapeType="1"/>
          </p:cNvSpPr>
          <p:nvPr/>
        </p:nvSpPr>
        <p:spPr bwMode="auto">
          <a:xfrm>
            <a:off x="5181600" y="3352800"/>
            <a:ext cx="381000" cy="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49" name="Line 73"/>
          <p:cNvSpPr>
            <a:spLocks noChangeShapeType="1"/>
          </p:cNvSpPr>
          <p:nvPr/>
        </p:nvSpPr>
        <p:spPr bwMode="auto">
          <a:xfrm>
            <a:off x="4572000" y="3505200"/>
            <a:ext cx="685800" cy="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152650" name="Line 74"/>
          <p:cNvSpPr>
            <a:spLocks noChangeShapeType="1"/>
          </p:cNvSpPr>
          <p:nvPr/>
        </p:nvSpPr>
        <p:spPr bwMode="auto">
          <a:xfrm>
            <a:off x="4876800" y="4267200"/>
            <a:ext cx="381000" cy="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51" name="Line 75"/>
          <p:cNvSpPr>
            <a:spLocks noChangeShapeType="1"/>
          </p:cNvSpPr>
          <p:nvPr/>
        </p:nvSpPr>
        <p:spPr bwMode="auto">
          <a:xfrm>
            <a:off x="4572000" y="5029200"/>
            <a:ext cx="685800" cy="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52" name="Line 76"/>
          <p:cNvSpPr>
            <a:spLocks noChangeShapeType="1"/>
          </p:cNvSpPr>
          <p:nvPr/>
        </p:nvSpPr>
        <p:spPr bwMode="auto">
          <a:xfrm>
            <a:off x="4572000" y="5181600"/>
            <a:ext cx="685800" cy="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152653" name="Line 77"/>
          <p:cNvSpPr>
            <a:spLocks noChangeShapeType="1"/>
          </p:cNvSpPr>
          <p:nvPr/>
        </p:nvSpPr>
        <p:spPr bwMode="auto">
          <a:xfrm>
            <a:off x="4191000" y="5791200"/>
            <a:ext cx="1066800" cy="0"/>
          </a:xfrm>
          <a:prstGeom prst="line">
            <a:avLst/>
          </a:prstGeom>
          <a:noFill/>
          <a:ln w="28575">
            <a:solidFill>
              <a:schemeClr val="accent2"/>
            </a:solidFill>
            <a:round/>
            <a:headEnd/>
            <a:tailEnd type="triangle" w="sm" len="med"/>
          </a:ln>
          <a:effectLst/>
        </p:spPr>
        <p:txBody>
          <a:bodyPr wrap="none" anchor="ctr"/>
          <a:lstStyle/>
          <a:p>
            <a:endParaRPr lang="zh-CN" altLang="en-US"/>
          </a:p>
        </p:txBody>
      </p:sp>
      <p:sp>
        <p:nvSpPr>
          <p:cNvPr id="152654" name="Line 78"/>
          <p:cNvSpPr>
            <a:spLocks noChangeShapeType="1"/>
          </p:cNvSpPr>
          <p:nvPr/>
        </p:nvSpPr>
        <p:spPr bwMode="auto">
          <a:xfrm>
            <a:off x="5029200" y="5943600"/>
            <a:ext cx="228600" cy="0"/>
          </a:xfrm>
          <a:prstGeom prst="line">
            <a:avLst/>
          </a:prstGeom>
          <a:noFill/>
          <a:ln w="28575">
            <a:solidFill>
              <a:srgbClr val="009900"/>
            </a:solidFill>
            <a:round/>
            <a:headEnd/>
            <a:tailEnd type="triangle" w="sm" len="med"/>
          </a:ln>
          <a:effectLst/>
        </p:spPr>
        <p:txBody>
          <a:bodyPr wrap="none" anchor="ctr"/>
          <a:lstStyle/>
          <a:p>
            <a:endParaRPr lang="zh-CN" altLang="en-US"/>
          </a:p>
        </p:txBody>
      </p:sp>
      <p:sp>
        <p:nvSpPr>
          <p:cNvPr id="152655" name="Line 79"/>
          <p:cNvSpPr>
            <a:spLocks noChangeShapeType="1"/>
          </p:cNvSpPr>
          <p:nvPr/>
        </p:nvSpPr>
        <p:spPr bwMode="auto">
          <a:xfrm flipV="1">
            <a:off x="5181600" y="2514600"/>
            <a:ext cx="0" cy="838200"/>
          </a:xfrm>
          <a:prstGeom prst="line">
            <a:avLst/>
          </a:prstGeom>
          <a:noFill/>
          <a:ln w="28575">
            <a:solidFill>
              <a:schemeClr val="accent2"/>
            </a:solidFill>
            <a:round/>
            <a:headEnd/>
            <a:tailEnd/>
          </a:ln>
          <a:effectLst/>
        </p:spPr>
        <p:txBody>
          <a:bodyPr wrap="none" anchor="ctr"/>
          <a:lstStyle/>
          <a:p>
            <a:endParaRPr lang="zh-CN" altLang="en-US"/>
          </a:p>
        </p:txBody>
      </p:sp>
      <p:sp>
        <p:nvSpPr>
          <p:cNvPr id="152656" name="Line 80"/>
          <p:cNvSpPr>
            <a:spLocks noChangeShapeType="1"/>
          </p:cNvSpPr>
          <p:nvPr/>
        </p:nvSpPr>
        <p:spPr bwMode="auto">
          <a:xfrm>
            <a:off x="4191000" y="2514600"/>
            <a:ext cx="990600" cy="0"/>
          </a:xfrm>
          <a:prstGeom prst="line">
            <a:avLst/>
          </a:prstGeom>
          <a:noFill/>
          <a:ln w="28575">
            <a:solidFill>
              <a:schemeClr val="accent2"/>
            </a:solidFill>
            <a:round/>
            <a:headEnd/>
            <a:tailEnd/>
          </a:ln>
          <a:effectLst/>
        </p:spPr>
        <p:txBody>
          <a:bodyPr wrap="none" anchor="ctr"/>
          <a:lstStyle/>
          <a:p>
            <a:endParaRPr lang="zh-CN" altLang="en-US"/>
          </a:p>
        </p:txBody>
      </p:sp>
      <p:sp>
        <p:nvSpPr>
          <p:cNvPr id="152657" name="Line 81"/>
          <p:cNvSpPr>
            <a:spLocks noChangeShapeType="1"/>
          </p:cNvSpPr>
          <p:nvPr/>
        </p:nvSpPr>
        <p:spPr bwMode="auto">
          <a:xfrm>
            <a:off x="3657600" y="2438400"/>
            <a:ext cx="0" cy="457200"/>
          </a:xfrm>
          <a:prstGeom prst="line">
            <a:avLst/>
          </a:prstGeom>
          <a:noFill/>
          <a:ln w="28575">
            <a:solidFill>
              <a:schemeClr val="tx2"/>
            </a:solidFill>
            <a:round/>
            <a:headEnd/>
            <a:tailEnd/>
          </a:ln>
          <a:effectLst/>
        </p:spPr>
        <p:txBody>
          <a:bodyPr wrap="none" anchor="ctr"/>
          <a:lstStyle/>
          <a:p>
            <a:endParaRPr lang="zh-CN" altLang="en-US"/>
          </a:p>
        </p:txBody>
      </p:sp>
      <p:sp>
        <p:nvSpPr>
          <p:cNvPr id="152658" name="Line 82"/>
          <p:cNvSpPr>
            <a:spLocks noChangeShapeType="1"/>
          </p:cNvSpPr>
          <p:nvPr/>
        </p:nvSpPr>
        <p:spPr bwMode="auto">
          <a:xfrm>
            <a:off x="3657600" y="2895600"/>
            <a:ext cx="914400" cy="0"/>
          </a:xfrm>
          <a:prstGeom prst="line">
            <a:avLst/>
          </a:prstGeom>
          <a:noFill/>
          <a:ln w="28575">
            <a:solidFill>
              <a:schemeClr val="tx2"/>
            </a:solidFill>
            <a:round/>
            <a:headEnd/>
            <a:tailEnd/>
          </a:ln>
          <a:effectLst/>
        </p:spPr>
        <p:txBody>
          <a:bodyPr wrap="none" anchor="ctr"/>
          <a:lstStyle/>
          <a:p>
            <a:endParaRPr lang="zh-CN" altLang="en-US"/>
          </a:p>
        </p:txBody>
      </p:sp>
      <p:sp>
        <p:nvSpPr>
          <p:cNvPr id="152659" name="Line 83"/>
          <p:cNvSpPr>
            <a:spLocks noChangeShapeType="1"/>
          </p:cNvSpPr>
          <p:nvPr/>
        </p:nvSpPr>
        <p:spPr bwMode="auto">
          <a:xfrm>
            <a:off x="4572000" y="1752600"/>
            <a:ext cx="685800" cy="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152660" name="Line 84"/>
          <p:cNvSpPr>
            <a:spLocks noChangeShapeType="1"/>
          </p:cNvSpPr>
          <p:nvPr/>
        </p:nvSpPr>
        <p:spPr bwMode="auto">
          <a:xfrm>
            <a:off x="4572000" y="1752600"/>
            <a:ext cx="0" cy="1143000"/>
          </a:xfrm>
          <a:prstGeom prst="line">
            <a:avLst/>
          </a:prstGeom>
          <a:noFill/>
          <a:ln w="28575">
            <a:solidFill>
              <a:schemeClr val="tx2"/>
            </a:solidFill>
            <a:round/>
            <a:headEnd/>
            <a:tailEnd/>
          </a:ln>
          <a:effectLst/>
        </p:spPr>
        <p:txBody>
          <a:bodyPr wrap="none" anchor="ctr"/>
          <a:lstStyle/>
          <a:p>
            <a:endParaRPr lang="zh-CN" altLang="en-US"/>
          </a:p>
        </p:txBody>
      </p:sp>
      <p:sp>
        <p:nvSpPr>
          <p:cNvPr id="152661" name="Rectangle 85" descr="白色大理石"/>
          <p:cNvSpPr>
            <a:spLocks noChangeArrowheads="1"/>
          </p:cNvSpPr>
          <p:nvPr/>
        </p:nvSpPr>
        <p:spPr bwMode="auto">
          <a:xfrm>
            <a:off x="2819400" y="3048000"/>
            <a:ext cx="16002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62" name="Line 86" descr="白色大理石"/>
          <p:cNvSpPr>
            <a:spLocks noChangeShapeType="1"/>
          </p:cNvSpPr>
          <p:nvPr/>
        </p:nvSpPr>
        <p:spPr bwMode="auto">
          <a:xfrm>
            <a:off x="3352800" y="3048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63" name="Line 87" descr="白色大理石"/>
          <p:cNvSpPr>
            <a:spLocks noChangeShapeType="1"/>
          </p:cNvSpPr>
          <p:nvPr/>
        </p:nvSpPr>
        <p:spPr bwMode="auto">
          <a:xfrm>
            <a:off x="3886200" y="30480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64" name="Line 88"/>
          <p:cNvSpPr>
            <a:spLocks noChangeShapeType="1"/>
          </p:cNvSpPr>
          <p:nvPr/>
        </p:nvSpPr>
        <p:spPr bwMode="auto">
          <a:xfrm>
            <a:off x="3657600" y="3276600"/>
            <a:ext cx="0" cy="457200"/>
          </a:xfrm>
          <a:prstGeom prst="line">
            <a:avLst/>
          </a:prstGeom>
          <a:noFill/>
          <a:ln w="28575">
            <a:solidFill>
              <a:schemeClr val="tx2"/>
            </a:solidFill>
            <a:round/>
            <a:headEnd/>
            <a:tailEnd/>
          </a:ln>
          <a:effectLst/>
        </p:spPr>
        <p:txBody>
          <a:bodyPr wrap="none" anchor="ctr"/>
          <a:lstStyle/>
          <a:p>
            <a:endParaRPr lang="zh-CN" altLang="en-US"/>
          </a:p>
        </p:txBody>
      </p:sp>
      <p:sp>
        <p:nvSpPr>
          <p:cNvPr id="152665" name="Line 89"/>
          <p:cNvSpPr>
            <a:spLocks noChangeShapeType="1"/>
          </p:cNvSpPr>
          <p:nvPr/>
        </p:nvSpPr>
        <p:spPr bwMode="auto">
          <a:xfrm>
            <a:off x="3657600" y="3733800"/>
            <a:ext cx="914400" cy="0"/>
          </a:xfrm>
          <a:prstGeom prst="line">
            <a:avLst/>
          </a:prstGeom>
          <a:noFill/>
          <a:ln w="28575">
            <a:solidFill>
              <a:schemeClr val="tx2"/>
            </a:solidFill>
            <a:round/>
            <a:headEnd/>
            <a:tailEnd/>
          </a:ln>
          <a:effectLst/>
        </p:spPr>
        <p:txBody>
          <a:bodyPr wrap="none" anchor="ctr"/>
          <a:lstStyle/>
          <a:p>
            <a:endParaRPr lang="zh-CN" altLang="en-US"/>
          </a:p>
        </p:txBody>
      </p:sp>
      <p:sp>
        <p:nvSpPr>
          <p:cNvPr id="152666" name="Line 90"/>
          <p:cNvSpPr>
            <a:spLocks noChangeShapeType="1"/>
          </p:cNvSpPr>
          <p:nvPr/>
        </p:nvSpPr>
        <p:spPr bwMode="auto">
          <a:xfrm>
            <a:off x="4572000" y="3505200"/>
            <a:ext cx="0" cy="228600"/>
          </a:xfrm>
          <a:prstGeom prst="line">
            <a:avLst/>
          </a:prstGeom>
          <a:noFill/>
          <a:ln w="28575">
            <a:solidFill>
              <a:schemeClr val="tx2"/>
            </a:solidFill>
            <a:round/>
            <a:headEnd/>
            <a:tailEnd/>
          </a:ln>
          <a:effectLst/>
        </p:spPr>
        <p:txBody>
          <a:bodyPr wrap="none" anchor="ctr"/>
          <a:lstStyle/>
          <a:p>
            <a:endParaRPr lang="zh-CN" altLang="en-US"/>
          </a:p>
        </p:txBody>
      </p:sp>
      <p:sp>
        <p:nvSpPr>
          <p:cNvPr id="152667" name="Rectangle 91" descr="白色大理石"/>
          <p:cNvSpPr>
            <a:spLocks noChangeArrowheads="1"/>
          </p:cNvSpPr>
          <p:nvPr/>
        </p:nvSpPr>
        <p:spPr bwMode="auto">
          <a:xfrm>
            <a:off x="2819400" y="3886200"/>
            <a:ext cx="16002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68" name="Line 92" descr="白色大理石"/>
          <p:cNvSpPr>
            <a:spLocks noChangeShapeType="1"/>
          </p:cNvSpPr>
          <p:nvPr/>
        </p:nvSpPr>
        <p:spPr bwMode="auto">
          <a:xfrm>
            <a:off x="3352800" y="3886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69" name="Line 93" descr="白色大理石"/>
          <p:cNvSpPr>
            <a:spLocks noChangeShapeType="1"/>
          </p:cNvSpPr>
          <p:nvPr/>
        </p:nvSpPr>
        <p:spPr bwMode="auto">
          <a:xfrm>
            <a:off x="3886200" y="38862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70" name="Line 94"/>
          <p:cNvSpPr>
            <a:spLocks noChangeShapeType="1"/>
          </p:cNvSpPr>
          <p:nvPr/>
        </p:nvSpPr>
        <p:spPr bwMode="auto">
          <a:xfrm>
            <a:off x="3657600" y="4114800"/>
            <a:ext cx="0" cy="457200"/>
          </a:xfrm>
          <a:prstGeom prst="line">
            <a:avLst/>
          </a:prstGeom>
          <a:noFill/>
          <a:ln w="28575">
            <a:solidFill>
              <a:srgbClr val="009900"/>
            </a:solidFill>
            <a:round/>
            <a:headEnd/>
            <a:tailEnd/>
          </a:ln>
          <a:effectLst/>
        </p:spPr>
        <p:txBody>
          <a:bodyPr wrap="none" anchor="ctr"/>
          <a:lstStyle/>
          <a:p>
            <a:endParaRPr lang="zh-CN" altLang="en-US"/>
          </a:p>
        </p:txBody>
      </p:sp>
      <p:sp>
        <p:nvSpPr>
          <p:cNvPr id="152671" name="Line 95"/>
          <p:cNvSpPr>
            <a:spLocks noChangeShapeType="1"/>
          </p:cNvSpPr>
          <p:nvPr/>
        </p:nvSpPr>
        <p:spPr bwMode="auto">
          <a:xfrm>
            <a:off x="3657600" y="4572000"/>
            <a:ext cx="1066800" cy="0"/>
          </a:xfrm>
          <a:prstGeom prst="line">
            <a:avLst/>
          </a:prstGeom>
          <a:noFill/>
          <a:ln w="28575">
            <a:solidFill>
              <a:srgbClr val="009900"/>
            </a:solidFill>
            <a:round/>
            <a:headEnd/>
            <a:tailEnd/>
          </a:ln>
          <a:effectLst/>
        </p:spPr>
        <p:txBody>
          <a:bodyPr wrap="none" anchor="ctr"/>
          <a:lstStyle/>
          <a:p>
            <a:endParaRPr lang="zh-CN" altLang="en-US"/>
          </a:p>
        </p:txBody>
      </p:sp>
      <p:sp>
        <p:nvSpPr>
          <p:cNvPr id="152672" name="Line 96"/>
          <p:cNvSpPr>
            <a:spLocks noChangeShapeType="1"/>
          </p:cNvSpPr>
          <p:nvPr/>
        </p:nvSpPr>
        <p:spPr bwMode="auto">
          <a:xfrm flipV="1">
            <a:off x="4724400" y="2362200"/>
            <a:ext cx="0" cy="2209800"/>
          </a:xfrm>
          <a:prstGeom prst="line">
            <a:avLst/>
          </a:prstGeom>
          <a:noFill/>
          <a:ln w="28575">
            <a:solidFill>
              <a:srgbClr val="009900"/>
            </a:solidFill>
            <a:round/>
            <a:headEnd/>
            <a:tailEnd/>
          </a:ln>
          <a:effectLst/>
        </p:spPr>
        <p:txBody>
          <a:bodyPr wrap="none" anchor="ctr"/>
          <a:lstStyle/>
          <a:p>
            <a:endParaRPr lang="zh-CN" altLang="en-US"/>
          </a:p>
        </p:txBody>
      </p:sp>
      <p:sp>
        <p:nvSpPr>
          <p:cNvPr id="152673" name="Line 97"/>
          <p:cNvSpPr>
            <a:spLocks noChangeShapeType="1"/>
          </p:cNvSpPr>
          <p:nvPr/>
        </p:nvSpPr>
        <p:spPr bwMode="auto">
          <a:xfrm flipV="1">
            <a:off x="4876800" y="3352800"/>
            <a:ext cx="0" cy="914400"/>
          </a:xfrm>
          <a:prstGeom prst="line">
            <a:avLst/>
          </a:prstGeom>
          <a:noFill/>
          <a:ln w="28575">
            <a:solidFill>
              <a:schemeClr val="accent2"/>
            </a:solidFill>
            <a:round/>
            <a:headEnd/>
            <a:tailEnd/>
          </a:ln>
          <a:effectLst/>
        </p:spPr>
        <p:txBody>
          <a:bodyPr wrap="none" anchor="ctr"/>
          <a:lstStyle/>
          <a:p>
            <a:endParaRPr lang="zh-CN" altLang="en-US"/>
          </a:p>
        </p:txBody>
      </p:sp>
      <p:sp>
        <p:nvSpPr>
          <p:cNvPr id="152674" name="Line 98"/>
          <p:cNvSpPr>
            <a:spLocks noChangeShapeType="1"/>
          </p:cNvSpPr>
          <p:nvPr/>
        </p:nvSpPr>
        <p:spPr bwMode="auto">
          <a:xfrm>
            <a:off x="4191000" y="3352800"/>
            <a:ext cx="685800" cy="0"/>
          </a:xfrm>
          <a:prstGeom prst="line">
            <a:avLst/>
          </a:prstGeom>
          <a:noFill/>
          <a:ln w="28575">
            <a:solidFill>
              <a:schemeClr val="accent2"/>
            </a:solidFill>
            <a:round/>
            <a:headEnd/>
            <a:tailEnd/>
          </a:ln>
          <a:effectLst/>
        </p:spPr>
        <p:txBody>
          <a:bodyPr wrap="none" anchor="ctr"/>
          <a:lstStyle/>
          <a:p>
            <a:endParaRPr lang="zh-CN" altLang="en-US"/>
          </a:p>
        </p:txBody>
      </p:sp>
      <p:sp>
        <p:nvSpPr>
          <p:cNvPr id="152675" name="Line 99"/>
          <p:cNvSpPr>
            <a:spLocks noChangeShapeType="1"/>
          </p:cNvSpPr>
          <p:nvPr/>
        </p:nvSpPr>
        <p:spPr bwMode="auto">
          <a:xfrm flipV="1">
            <a:off x="4572000" y="4191000"/>
            <a:ext cx="0" cy="838200"/>
          </a:xfrm>
          <a:prstGeom prst="line">
            <a:avLst/>
          </a:prstGeom>
          <a:noFill/>
          <a:ln w="28575">
            <a:solidFill>
              <a:schemeClr val="accent2"/>
            </a:solidFill>
            <a:round/>
            <a:headEnd/>
            <a:tailEnd/>
          </a:ln>
          <a:effectLst/>
        </p:spPr>
        <p:txBody>
          <a:bodyPr wrap="none" anchor="ctr"/>
          <a:lstStyle/>
          <a:p>
            <a:endParaRPr lang="zh-CN" altLang="en-US"/>
          </a:p>
        </p:txBody>
      </p:sp>
      <p:sp>
        <p:nvSpPr>
          <p:cNvPr id="152676" name="Line 100"/>
          <p:cNvSpPr>
            <a:spLocks noChangeShapeType="1"/>
          </p:cNvSpPr>
          <p:nvPr/>
        </p:nvSpPr>
        <p:spPr bwMode="auto">
          <a:xfrm>
            <a:off x="4191000" y="4191000"/>
            <a:ext cx="381000" cy="0"/>
          </a:xfrm>
          <a:prstGeom prst="line">
            <a:avLst/>
          </a:prstGeom>
          <a:noFill/>
          <a:ln w="28575">
            <a:solidFill>
              <a:schemeClr val="accent2"/>
            </a:solidFill>
            <a:round/>
            <a:headEnd/>
            <a:tailEnd/>
          </a:ln>
          <a:effectLst/>
        </p:spPr>
        <p:txBody>
          <a:bodyPr wrap="none" anchor="ctr"/>
          <a:lstStyle/>
          <a:p>
            <a:endParaRPr lang="zh-CN" altLang="en-US"/>
          </a:p>
        </p:txBody>
      </p:sp>
      <p:sp>
        <p:nvSpPr>
          <p:cNvPr id="152677" name="Rectangle 101" descr="白色大理石"/>
          <p:cNvSpPr>
            <a:spLocks noChangeArrowheads="1"/>
          </p:cNvSpPr>
          <p:nvPr/>
        </p:nvSpPr>
        <p:spPr bwMode="auto">
          <a:xfrm>
            <a:off x="2819400" y="4724400"/>
            <a:ext cx="1600200" cy="533400"/>
          </a:xfrm>
          <a:prstGeom prst="rect">
            <a:avLst/>
          </a:prstGeom>
          <a:blipFill dpi="0" rotWithShape="0">
            <a:blip r:embed="rId3"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52678" name="Line 102" descr="白色大理石"/>
          <p:cNvSpPr>
            <a:spLocks noChangeShapeType="1"/>
          </p:cNvSpPr>
          <p:nvPr/>
        </p:nvSpPr>
        <p:spPr bwMode="auto">
          <a:xfrm>
            <a:off x="3352800" y="47244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79" name="Line 103" descr="白色大理石"/>
          <p:cNvSpPr>
            <a:spLocks noChangeShapeType="1"/>
          </p:cNvSpPr>
          <p:nvPr/>
        </p:nvSpPr>
        <p:spPr bwMode="auto">
          <a:xfrm>
            <a:off x="3886200" y="47244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2680" name="Line 104"/>
          <p:cNvSpPr>
            <a:spLocks noChangeShapeType="1"/>
          </p:cNvSpPr>
          <p:nvPr/>
        </p:nvSpPr>
        <p:spPr bwMode="auto">
          <a:xfrm>
            <a:off x="3657600" y="4953000"/>
            <a:ext cx="0" cy="457200"/>
          </a:xfrm>
          <a:prstGeom prst="line">
            <a:avLst/>
          </a:prstGeom>
          <a:noFill/>
          <a:ln w="28575">
            <a:solidFill>
              <a:schemeClr val="tx2"/>
            </a:solidFill>
            <a:round/>
            <a:headEnd/>
            <a:tailEnd/>
          </a:ln>
          <a:effectLst/>
        </p:spPr>
        <p:txBody>
          <a:bodyPr wrap="none" anchor="ctr"/>
          <a:lstStyle/>
          <a:p>
            <a:endParaRPr lang="zh-CN" altLang="en-US"/>
          </a:p>
        </p:txBody>
      </p:sp>
      <p:sp>
        <p:nvSpPr>
          <p:cNvPr id="152681" name="Line 105"/>
          <p:cNvSpPr>
            <a:spLocks noChangeShapeType="1"/>
          </p:cNvSpPr>
          <p:nvPr/>
        </p:nvSpPr>
        <p:spPr bwMode="auto">
          <a:xfrm>
            <a:off x="3657600" y="5410200"/>
            <a:ext cx="914400" cy="0"/>
          </a:xfrm>
          <a:prstGeom prst="line">
            <a:avLst/>
          </a:prstGeom>
          <a:noFill/>
          <a:ln w="28575">
            <a:solidFill>
              <a:schemeClr val="tx2"/>
            </a:solidFill>
            <a:round/>
            <a:headEnd/>
            <a:tailEnd/>
          </a:ln>
          <a:effectLst/>
        </p:spPr>
        <p:txBody>
          <a:bodyPr wrap="none" anchor="ctr"/>
          <a:lstStyle/>
          <a:p>
            <a:endParaRPr lang="zh-CN" altLang="en-US"/>
          </a:p>
        </p:txBody>
      </p:sp>
      <p:sp>
        <p:nvSpPr>
          <p:cNvPr id="152682" name="Line 106"/>
          <p:cNvSpPr>
            <a:spLocks noChangeShapeType="1"/>
          </p:cNvSpPr>
          <p:nvPr/>
        </p:nvSpPr>
        <p:spPr bwMode="auto">
          <a:xfrm>
            <a:off x="4572000" y="5181600"/>
            <a:ext cx="0" cy="228600"/>
          </a:xfrm>
          <a:prstGeom prst="line">
            <a:avLst/>
          </a:prstGeom>
          <a:noFill/>
          <a:ln w="28575">
            <a:solidFill>
              <a:schemeClr val="tx2"/>
            </a:solidFill>
            <a:round/>
            <a:headEnd/>
            <a:tailEnd/>
          </a:ln>
          <a:effectLst/>
        </p:spPr>
        <p:txBody>
          <a:bodyPr wrap="none" anchor="ctr"/>
          <a:lstStyle/>
          <a:p>
            <a:endParaRPr lang="zh-CN" altLang="en-US"/>
          </a:p>
        </p:txBody>
      </p:sp>
      <p:sp>
        <p:nvSpPr>
          <p:cNvPr id="152683" name="Line 107"/>
          <p:cNvSpPr>
            <a:spLocks noChangeShapeType="1"/>
          </p:cNvSpPr>
          <p:nvPr/>
        </p:nvSpPr>
        <p:spPr bwMode="auto">
          <a:xfrm>
            <a:off x="4191000" y="4953000"/>
            <a:ext cx="0" cy="838200"/>
          </a:xfrm>
          <a:prstGeom prst="line">
            <a:avLst/>
          </a:prstGeom>
          <a:noFill/>
          <a:ln w="28575">
            <a:solidFill>
              <a:schemeClr val="accent2"/>
            </a:solidFill>
            <a:round/>
            <a:headEnd/>
            <a:tailEnd/>
          </a:ln>
          <a:effectLst/>
        </p:spPr>
        <p:txBody>
          <a:bodyPr wrap="none" anchor="ctr"/>
          <a:lstStyle/>
          <a:p>
            <a:endParaRPr lang="zh-CN" altLang="en-US"/>
          </a:p>
        </p:txBody>
      </p:sp>
      <p:sp>
        <p:nvSpPr>
          <p:cNvPr id="152684" name="Line 108"/>
          <p:cNvSpPr>
            <a:spLocks noChangeShapeType="1"/>
          </p:cNvSpPr>
          <p:nvPr/>
        </p:nvSpPr>
        <p:spPr bwMode="auto">
          <a:xfrm>
            <a:off x="5029200" y="2057400"/>
            <a:ext cx="0" cy="3886200"/>
          </a:xfrm>
          <a:prstGeom prst="line">
            <a:avLst/>
          </a:prstGeom>
          <a:noFill/>
          <a:ln w="28575">
            <a:solidFill>
              <a:srgbClr val="009900"/>
            </a:solidFill>
            <a:round/>
            <a:headEnd/>
            <a:tailEnd/>
          </a:ln>
          <a:effectLst/>
        </p:spPr>
        <p:txBody>
          <a:bodyPr wrap="none" anchor="ctr"/>
          <a:lstStyle/>
          <a:p>
            <a:endParaRPr lang="zh-CN" altLang="en-US"/>
          </a:p>
        </p:txBody>
      </p:sp>
      <p:sp>
        <p:nvSpPr>
          <p:cNvPr id="152685" name="Text Box 109"/>
          <p:cNvSpPr txBox="1">
            <a:spLocks noChangeArrowheads="1"/>
          </p:cNvSpPr>
          <p:nvPr/>
        </p:nvSpPr>
        <p:spPr bwMode="auto">
          <a:xfrm>
            <a:off x="2874963" y="1371600"/>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A</a:t>
            </a:r>
            <a:endParaRPr lang="en-US" altLang="zh-CN"/>
          </a:p>
        </p:txBody>
      </p:sp>
      <p:sp>
        <p:nvSpPr>
          <p:cNvPr id="152686" name="Text Box 110"/>
          <p:cNvSpPr txBox="1">
            <a:spLocks noChangeArrowheads="1"/>
          </p:cNvSpPr>
          <p:nvPr/>
        </p:nvSpPr>
        <p:spPr bwMode="auto">
          <a:xfrm>
            <a:off x="2874963" y="2209800"/>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B</a:t>
            </a:r>
            <a:endParaRPr lang="en-US" altLang="zh-CN"/>
          </a:p>
        </p:txBody>
      </p:sp>
      <p:sp>
        <p:nvSpPr>
          <p:cNvPr id="152687" name="Text Box 111"/>
          <p:cNvSpPr txBox="1">
            <a:spLocks noChangeArrowheads="1"/>
          </p:cNvSpPr>
          <p:nvPr/>
        </p:nvSpPr>
        <p:spPr bwMode="auto">
          <a:xfrm>
            <a:off x="2874963" y="3048000"/>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C</a:t>
            </a:r>
            <a:endParaRPr lang="en-US" altLang="zh-CN"/>
          </a:p>
        </p:txBody>
      </p:sp>
      <p:sp>
        <p:nvSpPr>
          <p:cNvPr id="152688" name="Text Box 112"/>
          <p:cNvSpPr txBox="1">
            <a:spLocks noChangeArrowheads="1"/>
          </p:cNvSpPr>
          <p:nvPr/>
        </p:nvSpPr>
        <p:spPr bwMode="auto">
          <a:xfrm>
            <a:off x="2874963" y="3886200"/>
            <a:ext cx="477837"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D</a:t>
            </a:r>
            <a:endParaRPr lang="en-US" altLang="zh-CN"/>
          </a:p>
        </p:txBody>
      </p:sp>
      <p:sp>
        <p:nvSpPr>
          <p:cNvPr id="152689" name="Text Box 113"/>
          <p:cNvSpPr txBox="1">
            <a:spLocks noChangeArrowheads="1"/>
          </p:cNvSpPr>
          <p:nvPr/>
        </p:nvSpPr>
        <p:spPr bwMode="auto">
          <a:xfrm>
            <a:off x="2895600" y="4724400"/>
            <a:ext cx="455613" cy="579438"/>
          </a:xfrm>
          <a:prstGeom prst="rect">
            <a:avLst/>
          </a:prstGeom>
          <a:noFill/>
          <a:ln w="9525">
            <a:noFill/>
            <a:miter lim="800000"/>
            <a:headEnd/>
            <a:tailEnd/>
          </a:ln>
          <a:effectLst/>
        </p:spPr>
        <p:txBody>
          <a:bodyPr wrap="none">
            <a:spAutoFit/>
          </a:bodyPr>
          <a:lstStyle/>
          <a:p>
            <a:r>
              <a:rPr lang="en-US" altLang="zh-CN" sz="3200" b="1">
                <a:solidFill>
                  <a:schemeClr val="accent2"/>
                </a:solidFill>
                <a:latin typeface="Arial" charset="0"/>
              </a:rPr>
              <a:t>E</a:t>
            </a:r>
            <a:endParaRPr lang="en-US" altLang="zh-CN"/>
          </a:p>
        </p:txBody>
      </p:sp>
      <p:sp>
        <p:nvSpPr>
          <p:cNvPr id="152690" name="Text Box 114"/>
          <p:cNvSpPr txBox="1">
            <a:spLocks noChangeArrowheads="1"/>
          </p:cNvSpPr>
          <p:nvPr/>
        </p:nvSpPr>
        <p:spPr bwMode="auto">
          <a:xfrm>
            <a:off x="2438400" y="13716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0</a:t>
            </a:r>
            <a:endParaRPr lang="en-US" altLang="zh-CN"/>
          </a:p>
        </p:txBody>
      </p:sp>
      <p:sp>
        <p:nvSpPr>
          <p:cNvPr id="152691" name="Text Box 115"/>
          <p:cNvSpPr txBox="1">
            <a:spLocks noChangeArrowheads="1"/>
          </p:cNvSpPr>
          <p:nvPr/>
        </p:nvSpPr>
        <p:spPr bwMode="auto">
          <a:xfrm>
            <a:off x="2438400" y="22098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a:p>
        </p:txBody>
      </p:sp>
      <p:sp>
        <p:nvSpPr>
          <p:cNvPr id="152692" name="Text Box 116"/>
          <p:cNvSpPr txBox="1">
            <a:spLocks noChangeArrowheads="1"/>
          </p:cNvSpPr>
          <p:nvPr/>
        </p:nvSpPr>
        <p:spPr bwMode="auto">
          <a:xfrm>
            <a:off x="2438400" y="30019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a:p>
        </p:txBody>
      </p:sp>
      <p:sp>
        <p:nvSpPr>
          <p:cNvPr id="152693" name="Text Box 117"/>
          <p:cNvSpPr txBox="1">
            <a:spLocks noChangeArrowheads="1"/>
          </p:cNvSpPr>
          <p:nvPr/>
        </p:nvSpPr>
        <p:spPr bwMode="auto">
          <a:xfrm>
            <a:off x="2438400" y="38401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a:p>
        </p:txBody>
      </p:sp>
      <p:sp>
        <p:nvSpPr>
          <p:cNvPr id="152694" name="Text Box 118"/>
          <p:cNvSpPr txBox="1">
            <a:spLocks noChangeArrowheads="1"/>
          </p:cNvSpPr>
          <p:nvPr/>
        </p:nvSpPr>
        <p:spPr bwMode="auto">
          <a:xfrm>
            <a:off x="243840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4</a:t>
            </a:r>
            <a:endParaRPr lang="en-US" altLang="zh-CN"/>
          </a:p>
        </p:txBody>
      </p:sp>
      <p:sp>
        <p:nvSpPr>
          <p:cNvPr id="152695" name="Oval 119" descr="粉色砂纸"/>
          <p:cNvSpPr>
            <a:spLocks noChangeArrowheads="1"/>
          </p:cNvSpPr>
          <p:nvPr/>
        </p:nvSpPr>
        <p:spPr bwMode="auto">
          <a:xfrm>
            <a:off x="609600" y="1600200"/>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2696" name="Oval 120" descr="粉色砂纸"/>
          <p:cNvSpPr>
            <a:spLocks noChangeArrowheads="1"/>
          </p:cNvSpPr>
          <p:nvPr/>
        </p:nvSpPr>
        <p:spPr bwMode="auto">
          <a:xfrm>
            <a:off x="1828800" y="1600200"/>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2697" name="Oval 121" descr="粉色砂纸"/>
          <p:cNvSpPr>
            <a:spLocks noChangeArrowheads="1"/>
          </p:cNvSpPr>
          <p:nvPr/>
        </p:nvSpPr>
        <p:spPr bwMode="auto">
          <a:xfrm>
            <a:off x="1295400" y="2590800"/>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2698" name="Oval 122" descr="粉色砂纸"/>
          <p:cNvSpPr>
            <a:spLocks noChangeArrowheads="1"/>
          </p:cNvSpPr>
          <p:nvPr/>
        </p:nvSpPr>
        <p:spPr bwMode="auto">
          <a:xfrm>
            <a:off x="609600" y="3581400"/>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2699" name="Oval 123" descr="粉色砂纸"/>
          <p:cNvSpPr>
            <a:spLocks noChangeArrowheads="1"/>
          </p:cNvSpPr>
          <p:nvPr/>
        </p:nvSpPr>
        <p:spPr bwMode="auto">
          <a:xfrm>
            <a:off x="1828800" y="3581400"/>
            <a:ext cx="457200" cy="457200"/>
          </a:xfrm>
          <a:prstGeom prst="ellipse">
            <a:avLst/>
          </a:prstGeom>
          <a:blipFill dpi="0" rotWithShape="0">
            <a:blip r:embed="rId4"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2700" name="Line 124"/>
          <p:cNvSpPr>
            <a:spLocks noChangeShapeType="1"/>
          </p:cNvSpPr>
          <p:nvPr/>
        </p:nvSpPr>
        <p:spPr bwMode="auto">
          <a:xfrm>
            <a:off x="838200" y="2057400"/>
            <a:ext cx="0" cy="1600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701" name="Line 125"/>
          <p:cNvSpPr>
            <a:spLocks noChangeShapeType="1"/>
          </p:cNvSpPr>
          <p:nvPr/>
        </p:nvSpPr>
        <p:spPr bwMode="auto">
          <a:xfrm>
            <a:off x="1066800" y="3810000"/>
            <a:ext cx="7620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702" name="Line 126"/>
          <p:cNvSpPr>
            <a:spLocks noChangeShapeType="1"/>
          </p:cNvSpPr>
          <p:nvPr/>
        </p:nvSpPr>
        <p:spPr bwMode="auto">
          <a:xfrm flipH="1">
            <a:off x="1066800" y="1828800"/>
            <a:ext cx="7620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704" name="Line 128"/>
          <p:cNvSpPr>
            <a:spLocks noChangeShapeType="1"/>
          </p:cNvSpPr>
          <p:nvPr/>
        </p:nvSpPr>
        <p:spPr bwMode="auto">
          <a:xfrm flipV="1">
            <a:off x="1600200" y="2057400"/>
            <a:ext cx="381000" cy="533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52706" name="Text Box 130"/>
          <p:cNvSpPr txBox="1">
            <a:spLocks noChangeArrowheads="1"/>
          </p:cNvSpPr>
          <p:nvPr/>
        </p:nvSpPr>
        <p:spPr bwMode="auto">
          <a:xfrm>
            <a:off x="381000" y="254476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1</a:t>
            </a:r>
            <a:endParaRPr lang="en-US" altLang="zh-CN"/>
          </a:p>
        </p:txBody>
      </p:sp>
      <p:sp>
        <p:nvSpPr>
          <p:cNvPr id="152707" name="Text Box 131"/>
          <p:cNvSpPr txBox="1">
            <a:spLocks noChangeArrowheads="1"/>
          </p:cNvSpPr>
          <p:nvPr/>
        </p:nvSpPr>
        <p:spPr bwMode="auto">
          <a:xfrm>
            <a:off x="1143000" y="178276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2</a:t>
            </a:r>
            <a:endParaRPr lang="en-US" altLang="zh-CN"/>
          </a:p>
        </p:txBody>
      </p:sp>
      <p:sp>
        <p:nvSpPr>
          <p:cNvPr id="152708" name="Text Box 132"/>
          <p:cNvSpPr txBox="1">
            <a:spLocks noChangeArrowheads="1"/>
          </p:cNvSpPr>
          <p:nvPr/>
        </p:nvSpPr>
        <p:spPr bwMode="auto">
          <a:xfrm>
            <a:off x="1177925" y="320040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3</a:t>
            </a:r>
            <a:endParaRPr lang="en-US" altLang="zh-CN"/>
          </a:p>
        </p:txBody>
      </p:sp>
      <p:sp>
        <p:nvSpPr>
          <p:cNvPr id="152709" name="Text Box 133"/>
          <p:cNvSpPr txBox="1">
            <a:spLocks noChangeArrowheads="1"/>
          </p:cNvSpPr>
          <p:nvPr/>
        </p:nvSpPr>
        <p:spPr bwMode="auto">
          <a:xfrm>
            <a:off x="1752600" y="289560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4</a:t>
            </a:r>
            <a:endParaRPr lang="en-US" altLang="zh-CN"/>
          </a:p>
        </p:txBody>
      </p:sp>
      <p:sp>
        <p:nvSpPr>
          <p:cNvPr id="152710" name="Text Box 134"/>
          <p:cNvSpPr txBox="1">
            <a:spLocks noChangeArrowheads="1"/>
          </p:cNvSpPr>
          <p:nvPr/>
        </p:nvSpPr>
        <p:spPr bwMode="auto">
          <a:xfrm>
            <a:off x="1752600" y="2133600"/>
            <a:ext cx="498475" cy="579438"/>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5</a:t>
            </a:r>
            <a:endParaRPr lang="en-US" altLang="zh-CN"/>
          </a:p>
        </p:txBody>
      </p:sp>
      <p:sp>
        <p:nvSpPr>
          <p:cNvPr id="152711" name="Text Box 135"/>
          <p:cNvSpPr txBox="1">
            <a:spLocks noChangeArrowheads="1"/>
          </p:cNvSpPr>
          <p:nvPr/>
        </p:nvSpPr>
        <p:spPr bwMode="auto">
          <a:xfrm>
            <a:off x="1219200" y="1173163"/>
            <a:ext cx="498475" cy="579437"/>
          </a:xfrm>
          <a:prstGeom prst="rect">
            <a:avLst/>
          </a:prstGeom>
          <a:noFill/>
          <a:ln w="9525">
            <a:noFill/>
            <a:miter lim="800000"/>
            <a:headEnd/>
            <a:tailEnd/>
          </a:ln>
          <a:effectLst/>
        </p:spPr>
        <p:txBody>
          <a:bodyPr wrap="none">
            <a:spAutoFit/>
          </a:bodyPr>
          <a:lstStyle/>
          <a:p>
            <a:r>
              <a:rPr lang="en-US" altLang="zh-CN" sz="3200" b="1" i="1">
                <a:solidFill>
                  <a:srgbClr val="009900"/>
                </a:solidFill>
              </a:rPr>
              <a:t>e</a:t>
            </a:r>
            <a:r>
              <a:rPr lang="en-US" altLang="zh-CN" sz="3200" b="1" baseline="-25000">
                <a:solidFill>
                  <a:srgbClr val="009900"/>
                </a:solidFill>
              </a:rPr>
              <a:t>6</a:t>
            </a:r>
            <a:endParaRPr lang="en-US" altLang="zh-CN"/>
          </a:p>
        </p:txBody>
      </p:sp>
      <p:sp>
        <p:nvSpPr>
          <p:cNvPr id="152712" name="Text Box 136"/>
          <p:cNvSpPr txBox="1">
            <a:spLocks noChangeArrowheads="1"/>
          </p:cNvSpPr>
          <p:nvPr/>
        </p:nvSpPr>
        <p:spPr bwMode="auto">
          <a:xfrm>
            <a:off x="625475" y="1573213"/>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52713" name="Text Box 137"/>
          <p:cNvSpPr txBox="1">
            <a:spLocks noChangeArrowheads="1"/>
          </p:cNvSpPr>
          <p:nvPr/>
        </p:nvSpPr>
        <p:spPr bwMode="auto">
          <a:xfrm>
            <a:off x="625475" y="3581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52714" name="Text Box 138"/>
          <p:cNvSpPr txBox="1">
            <a:spLocks noChangeArrowheads="1"/>
          </p:cNvSpPr>
          <p:nvPr/>
        </p:nvSpPr>
        <p:spPr bwMode="auto">
          <a:xfrm>
            <a:off x="1844675" y="3581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52715" name="Text Box 139"/>
          <p:cNvSpPr txBox="1">
            <a:spLocks noChangeArrowheads="1"/>
          </p:cNvSpPr>
          <p:nvPr/>
        </p:nvSpPr>
        <p:spPr bwMode="auto">
          <a:xfrm>
            <a:off x="1311275" y="2563813"/>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52716" name="Text Box 140"/>
          <p:cNvSpPr txBox="1">
            <a:spLocks noChangeArrowheads="1"/>
          </p:cNvSpPr>
          <p:nvPr/>
        </p:nvSpPr>
        <p:spPr bwMode="auto">
          <a:xfrm>
            <a:off x="1865313" y="1600200"/>
            <a:ext cx="420687"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52718" name="AutoShape 142">
            <a:hlinkClick r:id="rId5"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91"/>
                                        </p:tgtEl>
                                        <p:attrNameLst>
                                          <p:attrName>style.visibility</p:attrName>
                                        </p:attrNameLst>
                                      </p:cBhvr>
                                      <p:to>
                                        <p:strVal val="visible"/>
                                      </p:to>
                                    </p:set>
                                    <p:anim calcmode="lin" valueType="num">
                                      <p:cBhvr additive="base">
                                        <p:cTn id="7" dur="500" fill="hold"/>
                                        <p:tgtEl>
                                          <p:spTgt spid="152591"/>
                                        </p:tgtEl>
                                        <p:attrNameLst>
                                          <p:attrName>ppt_x</p:attrName>
                                        </p:attrNameLst>
                                      </p:cBhvr>
                                      <p:tavLst>
                                        <p:tav tm="0">
                                          <p:val>
                                            <p:strVal val="#ppt_x"/>
                                          </p:val>
                                        </p:tav>
                                        <p:tav tm="100000">
                                          <p:val>
                                            <p:strVal val="#ppt_x"/>
                                          </p:val>
                                        </p:tav>
                                      </p:tavLst>
                                    </p:anim>
                                    <p:anim calcmode="lin" valueType="num">
                                      <p:cBhvr additive="base">
                                        <p:cTn id="8" dur="500" fill="hold"/>
                                        <p:tgtEl>
                                          <p:spTgt spid="1525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2581"/>
                                        </p:tgtEl>
                                        <p:attrNameLst>
                                          <p:attrName>style.visibility</p:attrName>
                                        </p:attrNameLst>
                                      </p:cBhvr>
                                      <p:to>
                                        <p:strVal val="visible"/>
                                      </p:to>
                                    </p:set>
                                    <p:anim calcmode="lin" valueType="num">
                                      <p:cBhvr additive="base">
                                        <p:cTn id="11" dur="500" fill="hold"/>
                                        <p:tgtEl>
                                          <p:spTgt spid="152581"/>
                                        </p:tgtEl>
                                        <p:attrNameLst>
                                          <p:attrName>ppt_x</p:attrName>
                                        </p:attrNameLst>
                                      </p:cBhvr>
                                      <p:tavLst>
                                        <p:tav tm="0">
                                          <p:val>
                                            <p:strVal val="#ppt_x"/>
                                          </p:val>
                                        </p:tav>
                                        <p:tav tm="100000">
                                          <p:val>
                                            <p:strVal val="#ppt_x"/>
                                          </p:val>
                                        </p:tav>
                                      </p:tavLst>
                                    </p:anim>
                                    <p:anim calcmode="lin" valueType="num">
                                      <p:cBhvr additive="base">
                                        <p:cTn id="12" dur="500" fill="hold"/>
                                        <p:tgtEl>
                                          <p:spTgt spid="15258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2582"/>
                                        </p:tgtEl>
                                        <p:attrNameLst>
                                          <p:attrName>style.visibility</p:attrName>
                                        </p:attrNameLst>
                                      </p:cBhvr>
                                      <p:to>
                                        <p:strVal val="visible"/>
                                      </p:to>
                                    </p:set>
                                    <p:anim calcmode="lin" valueType="num">
                                      <p:cBhvr additive="base">
                                        <p:cTn id="15" dur="500" fill="hold"/>
                                        <p:tgtEl>
                                          <p:spTgt spid="152582"/>
                                        </p:tgtEl>
                                        <p:attrNameLst>
                                          <p:attrName>ppt_x</p:attrName>
                                        </p:attrNameLst>
                                      </p:cBhvr>
                                      <p:tavLst>
                                        <p:tav tm="0">
                                          <p:val>
                                            <p:strVal val="#ppt_x"/>
                                          </p:val>
                                        </p:tav>
                                        <p:tav tm="100000">
                                          <p:val>
                                            <p:strVal val="#ppt_x"/>
                                          </p:val>
                                        </p:tav>
                                      </p:tavLst>
                                    </p:anim>
                                    <p:anim calcmode="lin" valueType="num">
                                      <p:cBhvr additive="base">
                                        <p:cTn id="16" dur="500" fill="hold"/>
                                        <p:tgtEl>
                                          <p:spTgt spid="15258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2583"/>
                                        </p:tgtEl>
                                        <p:attrNameLst>
                                          <p:attrName>style.visibility</p:attrName>
                                        </p:attrNameLst>
                                      </p:cBhvr>
                                      <p:to>
                                        <p:strVal val="visible"/>
                                      </p:to>
                                    </p:set>
                                    <p:anim calcmode="lin" valueType="num">
                                      <p:cBhvr additive="base">
                                        <p:cTn id="19" dur="500" fill="hold"/>
                                        <p:tgtEl>
                                          <p:spTgt spid="152583"/>
                                        </p:tgtEl>
                                        <p:attrNameLst>
                                          <p:attrName>ppt_x</p:attrName>
                                        </p:attrNameLst>
                                      </p:cBhvr>
                                      <p:tavLst>
                                        <p:tav tm="0">
                                          <p:val>
                                            <p:strVal val="#ppt_x"/>
                                          </p:val>
                                        </p:tav>
                                        <p:tav tm="100000">
                                          <p:val>
                                            <p:strVal val="#ppt_x"/>
                                          </p:val>
                                        </p:tav>
                                      </p:tavLst>
                                    </p:anim>
                                    <p:anim calcmode="lin" valueType="num">
                                      <p:cBhvr additive="base">
                                        <p:cTn id="20" dur="500" fill="hold"/>
                                        <p:tgtEl>
                                          <p:spTgt spid="15258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2584"/>
                                        </p:tgtEl>
                                        <p:attrNameLst>
                                          <p:attrName>style.visibility</p:attrName>
                                        </p:attrNameLst>
                                      </p:cBhvr>
                                      <p:to>
                                        <p:strVal val="visible"/>
                                      </p:to>
                                    </p:set>
                                    <p:anim calcmode="lin" valueType="num">
                                      <p:cBhvr additive="base">
                                        <p:cTn id="23" dur="500" fill="hold"/>
                                        <p:tgtEl>
                                          <p:spTgt spid="152584"/>
                                        </p:tgtEl>
                                        <p:attrNameLst>
                                          <p:attrName>ppt_x</p:attrName>
                                        </p:attrNameLst>
                                      </p:cBhvr>
                                      <p:tavLst>
                                        <p:tav tm="0">
                                          <p:val>
                                            <p:strVal val="#ppt_x"/>
                                          </p:val>
                                        </p:tav>
                                        <p:tav tm="100000">
                                          <p:val>
                                            <p:strVal val="#ppt_x"/>
                                          </p:val>
                                        </p:tav>
                                      </p:tavLst>
                                    </p:anim>
                                    <p:anim calcmode="lin" valueType="num">
                                      <p:cBhvr additive="base">
                                        <p:cTn id="24" dur="500" fill="hold"/>
                                        <p:tgtEl>
                                          <p:spTgt spid="15258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2585"/>
                                        </p:tgtEl>
                                        <p:attrNameLst>
                                          <p:attrName>style.visibility</p:attrName>
                                        </p:attrNameLst>
                                      </p:cBhvr>
                                      <p:to>
                                        <p:strVal val="visible"/>
                                      </p:to>
                                    </p:set>
                                    <p:anim calcmode="lin" valueType="num">
                                      <p:cBhvr additive="base">
                                        <p:cTn id="27" dur="500" fill="hold"/>
                                        <p:tgtEl>
                                          <p:spTgt spid="152585"/>
                                        </p:tgtEl>
                                        <p:attrNameLst>
                                          <p:attrName>ppt_x</p:attrName>
                                        </p:attrNameLst>
                                      </p:cBhvr>
                                      <p:tavLst>
                                        <p:tav tm="0">
                                          <p:val>
                                            <p:strVal val="#ppt_x"/>
                                          </p:val>
                                        </p:tav>
                                        <p:tav tm="100000">
                                          <p:val>
                                            <p:strVal val="#ppt_x"/>
                                          </p:val>
                                        </p:tav>
                                      </p:tavLst>
                                    </p:anim>
                                    <p:anim calcmode="lin" valueType="num">
                                      <p:cBhvr additive="base">
                                        <p:cTn id="28" dur="500" fill="hold"/>
                                        <p:tgtEl>
                                          <p:spTgt spid="15258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2587"/>
                                        </p:tgtEl>
                                        <p:attrNameLst>
                                          <p:attrName>style.visibility</p:attrName>
                                        </p:attrNameLst>
                                      </p:cBhvr>
                                      <p:to>
                                        <p:strVal val="visible"/>
                                      </p:to>
                                    </p:set>
                                    <p:anim calcmode="lin" valueType="num">
                                      <p:cBhvr additive="base">
                                        <p:cTn id="31" dur="500" fill="hold"/>
                                        <p:tgtEl>
                                          <p:spTgt spid="152587"/>
                                        </p:tgtEl>
                                        <p:attrNameLst>
                                          <p:attrName>ppt_x</p:attrName>
                                        </p:attrNameLst>
                                      </p:cBhvr>
                                      <p:tavLst>
                                        <p:tav tm="0">
                                          <p:val>
                                            <p:strVal val="#ppt_x"/>
                                          </p:val>
                                        </p:tav>
                                        <p:tav tm="100000">
                                          <p:val>
                                            <p:strVal val="#ppt_x"/>
                                          </p:val>
                                        </p:tav>
                                      </p:tavLst>
                                    </p:anim>
                                    <p:anim calcmode="lin" valueType="num">
                                      <p:cBhvr additive="base">
                                        <p:cTn id="32" dur="500" fill="hold"/>
                                        <p:tgtEl>
                                          <p:spTgt spid="15258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2588"/>
                                        </p:tgtEl>
                                        <p:attrNameLst>
                                          <p:attrName>style.visibility</p:attrName>
                                        </p:attrNameLst>
                                      </p:cBhvr>
                                      <p:to>
                                        <p:strVal val="visible"/>
                                      </p:to>
                                    </p:set>
                                    <p:anim calcmode="lin" valueType="num">
                                      <p:cBhvr additive="base">
                                        <p:cTn id="35" dur="500" fill="hold"/>
                                        <p:tgtEl>
                                          <p:spTgt spid="152588"/>
                                        </p:tgtEl>
                                        <p:attrNameLst>
                                          <p:attrName>ppt_x</p:attrName>
                                        </p:attrNameLst>
                                      </p:cBhvr>
                                      <p:tavLst>
                                        <p:tav tm="0">
                                          <p:val>
                                            <p:strVal val="#ppt_x"/>
                                          </p:val>
                                        </p:tav>
                                        <p:tav tm="100000">
                                          <p:val>
                                            <p:strVal val="#ppt_x"/>
                                          </p:val>
                                        </p:tav>
                                      </p:tavLst>
                                    </p:anim>
                                    <p:anim calcmode="lin" valueType="num">
                                      <p:cBhvr additive="base">
                                        <p:cTn id="36" dur="500" fill="hold"/>
                                        <p:tgtEl>
                                          <p:spTgt spid="15258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2589"/>
                                        </p:tgtEl>
                                        <p:attrNameLst>
                                          <p:attrName>style.visibility</p:attrName>
                                        </p:attrNameLst>
                                      </p:cBhvr>
                                      <p:to>
                                        <p:strVal val="visible"/>
                                      </p:to>
                                    </p:set>
                                    <p:anim calcmode="lin" valueType="num">
                                      <p:cBhvr additive="base">
                                        <p:cTn id="39" dur="500" fill="hold"/>
                                        <p:tgtEl>
                                          <p:spTgt spid="152589"/>
                                        </p:tgtEl>
                                        <p:attrNameLst>
                                          <p:attrName>ppt_x</p:attrName>
                                        </p:attrNameLst>
                                      </p:cBhvr>
                                      <p:tavLst>
                                        <p:tav tm="0">
                                          <p:val>
                                            <p:strVal val="#ppt_x"/>
                                          </p:val>
                                        </p:tav>
                                        <p:tav tm="100000">
                                          <p:val>
                                            <p:strVal val="#ppt_x"/>
                                          </p:val>
                                        </p:tav>
                                      </p:tavLst>
                                    </p:anim>
                                    <p:anim calcmode="lin" valueType="num">
                                      <p:cBhvr additive="base">
                                        <p:cTn id="40" dur="500" fill="hold"/>
                                        <p:tgtEl>
                                          <p:spTgt spid="15258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2590"/>
                                        </p:tgtEl>
                                        <p:attrNameLst>
                                          <p:attrName>style.visibility</p:attrName>
                                        </p:attrNameLst>
                                      </p:cBhvr>
                                      <p:to>
                                        <p:strVal val="visible"/>
                                      </p:to>
                                    </p:set>
                                    <p:anim calcmode="lin" valueType="num">
                                      <p:cBhvr additive="base">
                                        <p:cTn id="43" dur="500" fill="hold"/>
                                        <p:tgtEl>
                                          <p:spTgt spid="152590"/>
                                        </p:tgtEl>
                                        <p:attrNameLst>
                                          <p:attrName>ppt_x</p:attrName>
                                        </p:attrNameLst>
                                      </p:cBhvr>
                                      <p:tavLst>
                                        <p:tav tm="0">
                                          <p:val>
                                            <p:strVal val="#ppt_x"/>
                                          </p:val>
                                        </p:tav>
                                        <p:tav tm="100000">
                                          <p:val>
                                            <p:strVal val="#ppt_x"/>
                                          </p:val>
                                        </p:tav>
                                      </p:tavLst>
                                    </p:anim>
                                    <p:anim calcmode="lin" valueType="num">
                                      <p:cBhvr additive="base">
                                        <p:cTn id="44" dur="500" fill="hold"/>
                                        <p:tgtEl>
                                          <p:spTgt spid="15259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2592"/>
                                        </p:tgtEl>
                                        <p:attrNameLst>
                                          <p:attrName>style.visibility</p:attrName>
                                        </p:attrNameLst>
                                      </p:cBhvr>
                                      <p:to>
                                        <p:strVal val="visible"/>
                                      </p:to>
                                    </p:set>
                                    <p:anim calcmode="lin" valueType="num">
                                      <p:cBhvr additive="base">
                                        <p:cTn id="47" dur="500" fill="hold"/>
                                        <p:tgtEl>
                                          <p:spTgt spid="152592"/>
                                        </p:tgtEl>
                                        <p:attrNameLst>
                                          <p:attrName>ppt_x</p:attrName>
                                        </p:attrNameLst>
                                      </p:cBhvr>
                                      <p:tavLst>
                                        <p:tav tm="0">
                                          <p:val>
                                            <p:strVal val="#ppt_x"/>
                                          </p:val>
                                        </p:tav>
                                        <p:tav tm="100000">
                                          <p:val>
                                            <p:strVal val="#ppt_x"/>
                                          </p:val>
                                        </p:tav>
                                      </p:tavLst>
                                    </p:anim>
                                    <p:anim calcmode="lin" valueType="num">
                                      <p:cBhvr additive="base">
                                        <p:cTn id="48" dur="500" fill="hold"/>
                                        <p:tgtEl>
                                          <p:spTgt spid="1525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2593"/>
                                        </p:tgtEl>
                                        <p:attrNameLst>
                                          <p:attrName>style.visibility</p:attrName>
                                        </p:attrNameLst>
                                      </p:cBhvr>
                                      <p:to>
                                        <p:strVal val="visible"/>
                                      </p:to>
                                    </p:set>
                                    <p:anim calcmode="lin" valueType="num">
                                      <p:cBhvr additive="base">
                                        <p:cTn id="51" dur="500" fill="hold"/>
                                        <p:tgtEl>
                                          <p:spTgt spid="152593"/>
                                        </p:tgtEl>
                                        <p:attrNameLst>
                                          <p:attrName>ppt_x</p:attrName>
                                        </p:attrNameLst>
                                      </p:cBhvr>
                                      <p:tavLst>
                                        <p:tav tm="0">
                                          <p:val>
                                            <p:strVal val="#ppt_x"/>
                                          </p:val>
                                        </p:tav>
                                        <p:tav tm="100000">
                                          <p:val>
                                            <p:strVal val="#ppt_x"/>
                                          </p:val>
                                        </p:tav>
                                      </p:tavLst>
                                    </p:anim>
                                    <p:anim calcmode="lin" valueType="num">
                                      <p:cBhvr additive="base">
                                        <p:cTn id="52" dur="500" fill="hold"/>
                                        <p:tgtEl>
                                          <p:spTgt spid="15259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2594"/>
                                        </p:tgtEl>
                                        <p:attrNameLst>
                                          <p:attrName>style.visibility</p:attrName>
                                        </p:attrNameLst>
                                      </p:cBhvr>
                                      <p:to>
                                        <p:strVal val="visible"/>
                                      </p:to>
                                    </p:set>
                                    <p:anim calcmode="lin" valueType="num">
                                      <p:cBhvr additive="base">
                                        <p:cTn id="55" dur="500" fill="hold"/>
                                        <p:tgtEl>
                                          <p:spTgt spid="152594"/>
                                        </p:tgtEl>
                                        <p:attrNameLst>
                                          <p:attrName>ppt_x</p:attrName>
                                        </p:attrNameLst>
                                      </p:cBhvr>
                                      <p:tavLst>
                                        <p:tav tm="0">
                                          <p:val>
                                            <p:strVal val="#ppt_x"/>
                                          </p:val>
                                        </p:tav>
                                        <p:tav tm="100000">
                                          <p:val>
                                            <p:strVal val="#ppt_x"/>
                                          </p:val>
                                        </p:tav>
                                      </p:tavLst>
                                    </p:anim>
                                    <p:anim calcmode="lin" valueType="num">
                                      <p:cBhvr additive="base">
                                        <p:cTn id="56" dur="500" fill="hold"/>
                                        <p:tgtEl>
                                          <p:spTgt spid="15259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2595"/>
                                        </p:tgtEl>
                                        <p:attrNameLst>
                                          <p:attrName>style.visibility</p:attrName>
                                        </p:attrNameLst>
                                      </p:cBhvr>
                                      <p:to>
                                        <p:strVal val="visible"/>
                                      </p:to>
                                    </p:set>
                                    <p:anim calcmode="lin" valueType="num">
                                      <p:cBhvr additive="base">
                                        <p:cTn id="59" dur="500" fill="hold"/>
                                        <p:tgtEl>
                                          <p:spTgt spid="152595"/>
                                        </p:tgtEl>
                                        <p:attrNameLst>
                                          <p:attrName>ppt_x</p:attrName>
                                        </p:attrNameLst>
                                      </p:cBhvr>
                                      <p:tavLst>
                                        <p:tav tm="0">
                                          <p:val>
                                            <p:strVal val="#ppt_x"/>
                                          </p:val>
                                        </p:tav>
                                        <p:tav tm="100000">
                                          <p:val>
                                            <p:strVal val="#ppt_x"/>
                                          </p:val>
                                        </p:tav>
                                      </p:tavLst>
                                    </p:anim>
                                    <p:anim calcmode="lin" valueType="num">
                                      <p:cBhvr additive="base">
                                        <p:cTn id="60" dur="500" fill="hold"/>
                                        <p:tgtEl>
                                          <p:spTgt spid="15259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2596"/>
                                        </p:tgtEl>
                                        <p:attrNameLst>
                                          <p:attrName>style.visibility</p:attrName>
                                        </p:attrNameLst>
                                      </p:cBhvr>
                                      <p:to>
                                        <p:strVal val="visible"/>
                                      </p:to>
                                    </p:set>
                                    <p:anim calcmode="lin" valueType="num">
                                      <p:cBhvr additive="base">
                                        <p:cTn id="63" dur="500" fill="hold"/>
                                        <p:tgtEl>
                                          <p:spTgt spid="152596"/>
                                        </p:tgtEl>
                                        <p:attrNameLst>
                                          <p:attrName>ppt_x</p:attrName>
                                        </p:attrNameLst>
                                      </p:cBhvr>
                                      <p:tavLst>
                                        <p:tav tm="0">
                                          <p:val>
                                            <p:strVal val="#ppt_x"/>
                                          </p:val>
                                        </p:tav>
                                        <p:tav tm="100000">
                                          <p:val>
                                            <p:strVal val="#ppt_x"/>
                                          </p:val>
                                        </p:tav>
                                      </p:tavLst>
                                    </p:anim>
                                    <p:anim calcmode="lin" valueType="num">
                                      <p:cBhvr additive="base">
                                        <p:cTn id="64" dur="500" fill="hold"/>
                                        <p:tgtEl>
                                          <p:spTgt spid="15259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2597"/>
                                        </p:tgtEl>
                                        <p:attrNameLst>
                                          <p:attrName>style.visibility</p:attrName>
                                        </p:attrNameLst>
                                      </p:cBhvr>
                                      <p:to>
                                        <p:strVal val="visible"/>
                                      </p:to>
                                    </p:set>
                                    <p:anim calcmode="lin" valueType="num">
                                      <p:cBhvr additive="base">
                                        <p:cTn id="67" dur="500" fill="hold"/>
                                        <p:tgtEl>
                                          <p:spTgt spid="152597"/>
                                        </p:tgtEl>
                                        <p:attrNameLst>
                                          <p:attrName>ppt_x</p:attrName>
                                        </p:attrNameLst>
                                      </p:cBhvr>
                                      <p:tavLst>
                                        <p:tav tm="0">
                                          <p:val>
                                            <p:strVal val="#ppt_x"/>
                                          </p:val>
                                        </p:tav>
                                        <p:tav tm="100000">
                                          <p:val>
                                            <p:strVal val="#ppt_x"/>
                                          </p:val>
                                        </p:tav>
                                      </p:tavLst>
                                    </p:anim>
                                    <p:anim calcmode="lin" valueType="num">
                                      <p:cBhvr additive="base">
                                        <p:cTn id="68" dur="500" fill="hold"/>
                                        <p:tgtEl>
                                          <p:spTgt spid="15259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2598"/>
                                        </p:tgtEl>
                                        <p:attrNameLst>
                                          <p:attrName>style.visibility</p:attrName>
                                        </p:attrNameLst>
                                      </p:cBhvr>
                                      <p:to>
                                        <p:strVal val="visible"/>
                                      </p:to>
                                    </p:set>
                                    <p:anim calcmode="lin" valueType="num">
                                      <p:cBhvr additive="base">
                                        <p:cTn id="71" dur="500" fill="hold"/>
                                        <p:tgtEl>
                                          <p:spTgt spid="152598"/>
                                        </p:tgtEl>
                                        <p:attrNameLst>
                                          <p:attrName>ppt_x</p:attrName>
                                        </p:attrNameLst>
                                      </p:cBhvr>
                                      <p:tavLst>
                                        <p:tav tm="0">
                                          <p:val>
                                            <p:strVal val="#ppt_x"/>
                                          </p:val>
                                        </p:tav>
                                        <p:tav tm="100000">
                                          <p:val>
                                            <p:strVal val="#ppt_x"/>
                                          </p:val>
                                        </p:tav>
                                      </p:tavLst>
                                    </p:anim>
                                    <p:anim calcmode="lin" valueType="num">
                                      <p:cBhvr additive="base">
                                        <p:cTn id="72" dur="500" fill="hold"/>
                                        <p:tgtEl>
                                          <p:spTgt spid="15259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2599"/>
                                        </p:tgtEl>
                                        <p:attrNameLst>
                                          <p:attrName>style.visibility</p:attrName>
                                        </p:attrNameLst>
                                      </p:cBhvr>
                                      <p:to>
                                        <p:strVal val="visible"/>
                                      </p:to>
                                    </p:set>
                                    <p:anim calcmode="lin" valueType="num">
                                      <p:cBhvr additive="base">
                                        <p:cTn id="75" dur="500" fill="hold"/>
                                        <p:tgtEl>
                                          <p:spTgt spid="152599"/>
                                        </p:tgtEl>
                                        <p:attrNameLst>
                                          <p:attrName>ppt_x</p:attrName>
                                        </p:attrNameLst>
                                      </p:cBhvr>
                                      <p:tavLst>
                                        <p:tav tm="0">
                                          <p:val>
                                            <p:strVal val="#ppt_x"/>
                                          </p:val>
                                        </p:tav>
                                        <p:tav tm="100000">
                                          <p:val>
                                            <p:strVal val="#ppt_x"/>
                                          </p:val>
                                        </p:tav>
                                      </p:tavLst>
                                    </p:anim>
                                    <p:anim calcmode="lin" valueType="num">
                                      <p:cBhvr additive="base">
                                        <p:cTn id="76" dur="500" fill="hold"/>
                                        <p:tgtEl>
                                          <p:spTgt spid="15259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2600"/>
                                        </p:tgtEl>
                                        <p:attrNameLst>
                                          <p:attrName>style.visibility</p:attrName>
                                        </p:attrNameLst>
                                      </p:cBhvr>
                                      <p:to>
                                        <p:strVal val="visible"/>
                                      </p:to>
                                    </p:set>
                                    <p:anim calcmode="lin" valueType="num">
                                      <p:cBhvr additive="base">
                                        <p:cTn id="79" dur="500" fill="hold"/>
                                        <p:tgtEl>
                                          <p:spTgt spid="152600"/>
                                        </p:tgtEl>
                                        <p:attrNameLst>
                                          <p:attrName>ppt_x</p:attrName>
                                        </p:attrNameLst>
                                      </p:cBhvr>
                                      <p:tavLst>
                                        <p:tav tm="0">
                                          <p:val>
                                            <p:strVal val="#ppt_x"/>
                                          </p:val>
                                        </p:tav>
                                        <p:tav tm="100000">
                                          <p:val>
                                            <p:strVal val="#ppt_x"/>
                                          </p:val>
                                        </p:tav>
                                      </p:tavLst>
                                    </p:anim>
                                    <p:anim calcmode="lin" valueType="num">
                                      <p:cBhvr additive="base">
                                        <p:cTn id="80" dur="500" fill="hold"/>
                                        <p:tgtEl>
                                          <p:spTgt spid="15260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2601"/>
                                        </p:tgtEl>
                                        <p:attrNameLst>
                                          <p:attrName>style.visibility</p:attrName>
                                        </p:attrNameLst>
                                      </p:cBhvr>
                                      <p:to>
                                        <p:strVal val="visible"/>
                                      </p:to>
                                    </p:set>
                                    <p:anim calcmode="lin" valueType="num">
                                      <p:cBhvr additive="base">
                                        <p:cTn id="83" dur="500" fill="hold"/>
                                        <p:tgtEl>
                                          <p:spTgt spid="152601"/>
                                        </p:tgtEl>
                                        <p:attrNameLst>
                                          <p:attrName>ppt_x</p:attrName>
                                        </p:attrNameLst>
                                      </p:cBhvr>
                                      <p:tavLst>
                                        <p:tav tm="0">
                                          <p:val>
                                            <p:strVal val="#ppt_x"/>
                                          </p:val>
                                        </p:tav>
                                        <p:tav tm="100000">
                                          <p:val>
                                            <p:strVal val="#ppt_x"/>
                                          </p:val>
                                        </p:tav>
                                      </p:tavLst>
                                    </p:anim>
                                    <p:anim calcmode="lin" valueType="num">
                                      <p:cBhvr additive="base">
                                        <p:cTn id="84" dur="500" fill="hold"/>
                                        <p:tgtEl>
                                          <p:spTgt spid="15260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2602"/>
                                        </p:tgtEl>
                                        <p:attrNameLst>
                                          <p:attrName>style.visibility</p:attrName>
                                        </p:attrNameLst>
                                      </p:cBhvr>
                                      <p:to>
                                        <p:strVal val="visible"/>
                                      </p:to>
                                    </p:set>
                                    <p:anim calcmode="lin" valueType="num">
                                      <p:cBhvr additive="base">
                                        <p:cTn id="87" dur="500" fill="hold"/>
                                        <p:tgtEl>
                                          <p:spTgt spid="152602"/>
                                        </p:tgtEl>
                                        <p:attrNameLst>
                                          <p:attrName>ppt_x</p:attrName>
                                        </p:attrNameLst>
                                      </p:cBhvr>
                                      <p:tavLst>
                                        <p:tav tm="0">
                                          <p:val>
                                            <p:strVal val="#ppt_x"/>
                                          </p:val>
                                        </p:tav>
                                        <p:tav tm="100000">
                                          <p:val>
                                            <p:strVal val="#ppt_x"/>
                                          </p:val>
                                        </p:tav>
                                      </p:tavLst>
                                    </p:anim>
                                    <p:anim calcmode="lin" valueType="num">
                                      <p:cBhvr additive="base">
                                        <p:cTn id="88" dur="500" fill="hold"/>
                                        <p:tgtEl>
                                          <p:spTgt spid="15260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2603"/>
                                        </p:tgtEl>
                                        <p:attrNameLst>
                                          <p:attrName>style.visibility</p:attrName>
                                        </p:attrNameLst>
                                      </p:cBhvr>
                                      <p:to>
                                        <p:strVal val="visible"/>
                                      </p:to>
                                    </p:set>
                                    <p:anim calcmode="lin" valueType="num">
                                      <p:cBhvr additive="base">
                                        <p:cTn id="91" dur="500" fill="hold"/>
                                        <p:tgtEl>
                                          <p:spTgt spid="152603"/>
                                        </p:tgtEl>
                                        <p:attrNameLst>
                                          <p:attrName>ppt_x</p:attrName>
                                        </p:attrNameLst>
                                      </p:cBhvr>
                                      <p:tavLst>
                                        <p:tav tm="0">
                                          <p:val>
                                            <p:strVal val="#ppt_x"/>
                                          </p:val>
                                        </p:tav>
                                        <p:tav tm="100000">
                                          <p:val>
                                            <p:strVal val="#ppt_x"/>
                                          </p:val>
                                        </p:tav>
                                      </p:tavLst>
                                    </p:anim>
                                    <p:anim calcmode="lin" valueType="num">
                                      <p:cBhvr additive="base">
                                        <p:cTn id="92" dur="500" fill="hold"/>
                                        <p:tgtEl>
                                          <p:spTgt spid="15260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2604"/>
                                        </p:tgtEl>
                                        <p:attrNameLst>
                                          <p:attrName>style.visibility</p:attrName>
                                        </p:attrNameLst>
                                      </p:cBhvr>
                                      <p:to>
                                        <p:strVal val="visible"/>
                                      </p:to>
                                    </p:set>
                                    <p:anim calcmode="lin" valueType="num">
                                      <p:cBhvr additive="base">
                                        <p:cTn id="95" dur="500" fill="hold"/>
                                        <p:tgtEl>
                                          <p:spTgt spid="152604"/>
                                        </p:tgtEl>
                                        <p:attrNameLst>
                                          <p:attrName>ppt_x</p:attrName>
                                        </p:attrNameLst>
                                      </p:cBhvr>
                                      <p:tavLst>
                                        <p:tav tm="0">
                                          <p:val>
                                            <p:strVal val="#ppt_x"/>
                                          </p:val>
                                        </p:tav>
                                        <p:tav tm="100000">
                                          <p:val>
                                            <p:strVal val="#ppt_x"/>
                                          </p:val>
                                        </p:tav>
                                      </p:tavLst>
                                    </p:anim>
                                    <p:anim calcmode="lin" valueType="num">
                                      <p:cBhvr additive="base">
                                        <p:cTn id="96" dur="500" fill="hold"/>
                                        <p:tgtEl>
                                          <p:spTgt spid="15260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2605"/>
                                        </p:tgtEl>
                                        <p:attrNameLst>
                                          <p:attrName>style.visibility</p:attrName>
                                        </p:attrNameLst>
                                      </p:cBhvr>
                                      <p:to>
                                        <p:strVal val="visible"/>
                                      </p:to>
                                    </p:set>
                                    <p:anim calcmode="lin" valueType="num">
                                      <p:cBhvr additive="base">
                                        <p:cTn id="99" dur="500" fill="hold"/>
                                        <p:tgtEl>
                                          <p:spTgt spid="152605"/>
                                        </p:tgtEl>
                                        <p:attrNameLst>
                                          <p:attrName>ppt_x</p:attrName>
                                        </p:attrNameLst>
                                      </p:cBhvr>
                                      <p:tavLst>
                                        <p:tav tm="0">
                                          <p:val>
                                            <p:strVal val="#ppt_x"/>
                                          </p:val>
                                        </p:tav>
                                        <p:tav tm="100000">
                                          <p:val>
                                            <p:strVal val="#ppt_x"/>
                                          </p:val>
                                        </p:tav>
                                      </p:tavLst>
                                    </p:anim>
                                    <p:anim calcmode="lin" valueType="num">
                                      <p:cBhvr additive="base">
                                        <p:cTn id="100" dur="500" fill="hold"/>
                                        <p:tgtEl>
                                          <p:spTgt spid="15260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2606"/>
                                        </p:tgtEl>
                                        <p:attrNameLst>
                                          <p:attrName>style.visibility</p:attrName>
                                        </p:attrNameLst>
                                      </p:cBhvr>
                                      <p:to>
                                        <p:strVal val="visible"/>
                                      </p:to>
                                    </p:set>
                                    <p:anim calcmode="lin" valueType="num">
                                      <p:cBhvr additive="base">
                                        <p:cTn id="103" dur="500" fill="hold"/>
                                        <p:tgtEl>
                                          <p:spTgt spid="152606"/>
                                        </p:tgtEl>
                                        <p:attrNameLst>
                                          <p:attrName>ppt_x</p:attrName>
                                        </p:attrNameLst>
                                      </p:cBhvr>
                                      <p:tavLst>
                                        <p:tav tm="0">
                                          <p:val>
                                            <p:strVal val="#ppt_x"/>
                                          </p:val>
                                        </p:tav>
                                        <p:tav tm="100000">
                                          <p:val>
                                            <p:strVal val="#ppt_x"/>
                                          </p:val>
                                        </p:tav>
                                      </p:tavLst>
                                    </p:anim>
                                    <p:anim calcmode="lin" valueType="num">
                                      <p:cBhvr additive="base">
                                        <p:cTn id="104" dur="500" fill="hold"/>
                                        <p:tgtEl>
                                          <p:spTgt spid="15260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2607"/>
                                        </p:tgtEl>
                                        <p:attrNameLst>
                                          <p:attrName>style.visibility</p:attrName>
                                        </p:attrNameLst>
                                      </p:cBhvr>
                                      <p:to>
                                        <p:strVal val="visible"/>
                                      </p:to>
                                    </p:set>
                                    <p:anim calcmode="lin" valueType="num">
                                      <p:cBhvr additive="base">
                                        <p:cTn id="107" dur="500" fill="hold"/>
                                        <p:tgtEl>
                                          <p:spTgt spid="152607"/>
                                        </p:tgtEl>
                                        <p:attrNameLst>
                                          <p:attrName>ppt_x</p:attrName>
                                        </p:attrNameLst>
                                      </p:cBhvr>
                                      <p:tavLst>
                                        <p:tav tm="0">
                                          <p:val>
                                            <p:strVal val="#ppt_x"/>
                                          </p:val>
                                        </p:tav>
                                        <p:tav tm="100000">
                                          <p:val>
                                            <p:strVal val="#ppt_x"/>
                                          </p:val>
                                        </p:tav>
                                      </p:tavLst>
                                    </p:anim>
                                    <p:anim calcmode="lin" valueType="num">
                                      <p:cBhvr additive="base">
                                        <p:cTn id="108" dur="500" fill="hold"/>
                                        <p:tgtEl>
                                          <p:spTgt spid="15260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52608"/>
                                        </p:tgtEl>
                                        <p:attrNameLst>
                                          <p:attrName>style.visibility</p:attrName>
                                        </p:attrNameLst>
                                      </p:cBhvr>
                                      <p:to>
                                        <p:strVal val="visible"/>
                                      </p:to>
                                    </p:set>
                                    <p:anim calcmode="lin" valueType="num">
                                      <p:cBhvr additive="base">
                                        <p:cTn id="111" dur="500" fill="hold"/>
                                        <p:tgtEl>
                                          <p:spTgt spid="152608"/>
                                        </p:tgtEl>
                                        <p:attrNameLst>
                                          <p:attrName>ppt_x</p:attrName>
                                        </p:attrNameLst>
                                      </p:cBhvr>
                                      <p:tavLst>
                                        <p:tav tm="0">
                                          <p:val>
                                            <p:strVal val="#ppt_x"/>
                                          </p:val>
                                        </p:tav>
                                        <p:tav tm="100000">
                                          <p:val>
                                            <p:strVal val="#ppt_x"/>
                                          </p:val>
                                        </p:tav>
                                      </p:tavLst>
                                    </p:anim>
                                    <p:anim calcmode="lin" valueType="num">
                                      <p:cBhvr additive="base">
                                        <p:cTn id="112" dur="500" fill="hold"/>
                                        <p:tgtEl>
                                          <p:spTgt spid="15260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52609"/>
                                        </p:tgtEl>
                                        <p:attrNameLst>
                                          <p:attrName>style.visibility</p:attrName>
                                        </p:attrNameLst>
                                      </p:cBhvr>
                                      <p:to>
                                        <p:strVal val="visible"/>
                                      </p:to>
                                    </p:set>
                                    <p:anim calcmode="lin" valueType="num">
                                      <p:cBhvr additive="base">
                                        <p:cTn id="115" dur="500" fill="hold"/>
                                        <p:tgtEl>
                                          <p:spTgt spid="152609"/>
                                        </p:tgtEl>
                                        <p:attrNameLst>
                                          <p:attrName>ppt_x</p:attrName>
                                        </p:attrNameLst>
                                      </p:cBhvr>
                                      <p:tavLst>
                                        <p:tav tm="0">
                                          <p:val>
                                            <p:strVal val="#ppt_x"/>
                                          </p:val>
                                        </p:tav>
                                        <p:tav tm="100000">
                                          <p:val>
                                            <p:strVal val="#ppt_x"/>
                                          </p:val>
                                        </p:tav>
                                      </p:tavLst>
                                    </p:anim>
                                    <p:anim calcmode="lin" valueType="num">
                                      <p:cBhvr additive="base">
                                        <p:cTn id="116" dur="500" fill="hold"/>
                                        <p:tgtEl>
                                          <p:spTgt spid="152609"/>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52610"/>
                                        </p:tgtEl>
                                        <p:attrNameLst>
                                          <p:attrName>style.visibility</p:attrName>
                                        </p:attrNameLst>
                                      </p:cBhvr>
                                      <p:to>
                                        <p:strVal val="visible"/>
                                      </p:to>
                                    </p:set>
                                    <p:anim calcmode="lin" valueType="num">
                                      <p:cBhvr additive="base">
                                        <p:cTn id="119" dur="500" fill="hold"/>
                                        <p:tgtEl>
                                          <p:spTgt spid="152610"/>
                                        </p:tgtEl>
                                        <p:attrNameLst>
                                          <p:attrName>ppt_x</p:attrName>
                                        </p:attrNameLst>
                                      </p:cBhvr>
                                      <p:tavLst>
                                        <p:tav tm="0">
                                          <p:val>
                                            <p:strVal val="#ppt_x"/>
                                          </p:val>
                                        </p:tav>
                                        <p:tav tm="100000">
                                          <p:val>
                                            <p:strVal val="#ppt_x"/>
                                          </p:val>
                                        </p:tav>
                                      </p:tavLst>
                                    </p:anim>
                                    <p:anim calcmode="lin" valueType="num">
                                      <p:cBhvr additive="base">
                                        <p:cTn id="120" dur="500" fill="hold"/>
                                        <p:tgtEl>
                                          <p:spTgt spid="15261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52611"/>
                                        </p:tgtEl>
                                        <p:attrNameLst>
                                          <p:attrName>style.visibility</p:attrName>
                                        </p:attrNameLst>
                                      </p:cBhvr>
                                      <p:to>
                                        <p:strVal val="visible"/>
                                      </p:to>
                                    </p:set>
                                    <p:anim calcmode="lin" valueType="num">
                                      <p:cBhvr additive="base">
                                        <p:cTn id="123" dur="500" fill="hold"/>
                                        <p:tgtEl>
                                          <p:spTgt spid="152611"/>
                                        </p:tgtEl>
                                        <p:attrNameLst>
                                          <p:attrName>ppt_x</p:attrName>
                                        </p:attrNameLst>
                                      </p:cBhvr>
                                      <p:tavLst>
                                        <p:tav tm="0">
                                          <p:val>
                                            <p:strVal val="#ppt_x"/>
                                          </p:val>
                                        </p:tav>
                                        <p:tav tm="100000">
                                          <p:val>
                                            <p:strVal val="#ppt_x"/>
                                          </p:val>
                                        </p:tav>
                                      </p:tavLst>
                                    </p:anim>
                                    <p:anim calcmode="lin" valueType="num">
                                      <p:cBhvr additive="base">
                                        <p:cTn id="124" dur="500" fill="hold"/>
                                        <p:tgtEl>
                                          <p:spTgt spid="152611"/>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52612"/>
                                        </p:tgtEl>
                                        <p:attrNameLst>
                                          <p:attrName>style.visibility</p:attrName>
                                        </p:attrNameLst>
                                      </p:cBhvr>
                                      <p:to>
                                        <p:strVal val="visible"/>
                                      </p:to>
                                    </p:set>
                                    <p:anim calcmode="lin" valueType="num">
                                      <p:cBhvr additive="base">
                                        <p:cTn id="127" dur="500" fill="hold"/>
                                        <p:tgtEl>
                                          <p:spTgt spid="152612"/>
                                        </p:tgtEl>
                                        <p:attrNameLst>
                                          <p:attrName>ppt_x</p:attrName>
                                        </p:attrNameLst>
                                      </p:cBhvr>
                                      <p:tavLst>
                                        <p:tav tm="0">
                                          <p:val>
                                            <p:strVal val="#ppt_x"/>
                                          </p:val>
                                        </p:tav>
                                        <p:tav tm="100000">
                                          <p:val>
                                            <p:strVal val="#ppt_x"/>
                                          </p:val>
                                        </p:tav>
                                      </p:tavLst>
                                    </p:anim>
                                    <p:anim calcmode="lin" valueType="num">
                                      <p:cBhvr additive="base">
                                        <p:cTn id="128" dur="500" fill="hold"/>
                                        <p:tgtEl>
                                          <p:spTgt spid="152612"/>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2613"/>
                                        </p:tgtEl>
                                        <p:attrNameLst>
                                          <p:attrName>style.visibility</p:attrName>
                                        </p:attrNameLst>
                                      </p:cBhvr>
                                      <p:to>
                                        <p:strVal val="visible"/>
                                      </p:to>
                                    </p:set>
                                    <p:anim calcmode="lin" valueType="num">
                                      <p:cBhvr additive="base">
                                        <p:cTn id="131" dur="500" fill="hold"/>
                                        <p:tgtEl>
                                          <p:spTgt spid="152613"/>
                                        </p:tgtEl>
                                        <p:attrNameLst>
                                          <p:attrName>ppt_x</p:attrName>
                                        </p:attrNameLst>
                                      </p:cBhvr>
                                      <p:tavLst>
                                        <p:tav tm="0">
                                          <p:val>
                                            <p:strVal val="#ppt_x"/>
                                          </p:val>
                                        </p:tav>
                                        <p:tav tm="100000">
                                          <p:val>
                                            <p:strVal val="#ppt_x"/>
                                          </p:val>
                                        </p:tav>
                                      </p:tavLst>
                                    </p:anim>
                                    <p:anim calcmode="lin" valueType="num">
                                      <p:cBhvr additive="base">
                                        <p:cTn id="132" dur="500" fill="hold"/>
                                        <p:tgtEl>
                                          <p:spTgt spid="15261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52614"/>
                                        </p:tgtEl>
                                        <p:attrNameLst>
                                          <p:attrName>style.visibility</p:attrName>
                                        </p:attrNameLst>
                                      </p:cBhvr>
                                      <p:to>
                                        <p:strVal val="visible"/>
                                      </p:to>
                                    </p:set>
                                    <p:anim calcmode="lin" valueType="num">
                                      <p:cBhvr additive="base">
                                        <p:cTn id="135" dur="500" fill="hold"/>
                                        <p:tgtEl>
                                          <p:spTgt spid="152614"/>
                                        </p:tgtEl>
                                        <p:attrNameLst>
                                          <p:attrName>ppt_x</p:attrName>
                                        </p:attrNameLst>
                                      </p:cBhvr>
                                      <p:tavLst>
                                        <p:tav tm="0">
                                          <p:val>
                                            <p:strVal val="#ppt_x"/>
                                          </p:val>
                                        </p:tav>
                                        <p:tav tm="100000">
                                          <p:val>
                                            <p:strVal val="#ppt_x"/>
                                          </p:val>
                                        </p:tav>
                                      </p:tavLst>
                                    </p:anim>
                                    <p:anim calcmode="lin" valueType="num">
                                      <p:cBhvr additive="base">
                                        <p:cTn id="136" dur="500" fill="hold"/>
                                        <p:tgtEl>
                                          <p:spTgt spid="15261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52615"/>
                                        </p:tgtEl>
                                        <p:attrNameLst>
                                          <p:attrName>style.visibility</p:attrName>
                                        </p:attrNameLst>
                                      </p:cBhvr>
                                      <p:to>
                                        <p:strVal val="visible"/>
                                      </p:to>
                                    </p:set>
                                    <p:anim calcmode="lin" valueType="num">
                                      <p:cBhvr additive="base">
                                        <p:cTn id="139" dur="500" fill="hold"/>
                                        <p:tgtEl>
                                          <p:spTgt spid="152615"/>
                                        </p:tgtEl>
                                        <p:attrNameLst>
                                          <p:attrName>ppt_x</p:attrName>
                                        </p:attrNameLst>
                                      </p:cBhvr>
                                      <p:tavLst>
                                        <p:tav tm="0">
                                          <p:val>
                                            <p:strVal val="#ppt_x"/>
                                          </p:val>
                                        </p:tav>
                                        <p:tav tm="100000">
                                          <p:val>
                                            <p:strVal val="#ppt_x"/>
                                          </p:val>
                                        </p:tav>
                                      </p:tavLst>
                                    </p:anim>
                                    <p:anim calcmode="lin" valueType="num">
                                      <p:cBhvr additive="base">
                                        <p:cTn id="140" dur="500" fill="hold"/>
                                        <p:tgtEl>
                                          <p:spTgt spid="152615"/>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52616"/>
                                        </p:tgtEl>
                                        <p:attrNameLst>
                                          <p:attrName>style.visibility</p:attrName>
                                        </p:attrNameLst>
                                      </p:cBhvr>
                                      <p:to>
                                        <p:strVal val="visible"/>
                                      </p:to>
                                    </p:set>
                                    <p:anim calcmode="lin" valueType="num">
                                      <p:cBhvr additive="base">
                                        <p:cTn id="143" dur="500" fill="hold"/>
                                        <p:tgtEl>
                                          <p:spTgt spid="152616"/>
                                        </p:tgtEl>
                                        <p:attrNameLst>
                                          <p:attrName>ppt_x</p:attrName>
                                        </p:attrNameLst>
                                      </p:cBhvr>
                                      <p:tavLst>
                                        <p:tav tm="0">
                                          <p:val>
                                            <p:strVal val="#ppt_x"/>
                                          </p:val>
                                        </p:tav>
                                        <p:tav tm="100000">
                                          <p:val>
                                            <p:strVal val="#ppt_x"/>
                                          </p:val>
                                        </p:tav>
                                      </p:tavLst>
                                    </p:anim>
                                    <p:anim calcmode="lin" valueType="num">
                                      <p:cBhvr additive="base">
                                        <p:cTn id="144" dur="500" fill="hold"/>
                                        <p:tgtEl>
                                          <p:spTgt spid="15261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52617"/>
                                        </p:tgtEl>
                                        <p:attrNameLst>
                                          <p:attrName>style.visibility</p:attrName>
                                        </p:attrNameLst>
                                      </p:cBhvr>
                                      <p:to>
                                        <p:strVal val="visible"/>
                                      </p:to>
                                    </p:set>
                                    <p:anim calcmode="lin" valueType="num">
                                      <p:cBhvr additive="base">
                                        <p:cTn id="147" dur="500" fill="hold"/>
                                        <p:tgtEl>
                                          <p:spTgt spid="152617"/>
                                        </p:tgtEl>
                                        <p:attrNameLst>
                                          <p:attrName>ppt_x</p:attrName>
                                        </p:attrNameLst>
                                      </p:cBhvr>
                                      <p:tavLst>
                                        <p:tav tm="0">
                                          <p:val>
                                            <p:strVal val="#ppt_x"/>
                                          </p:val>
                                        </p:tav>
                                        <p:tav tm="100000">
                                          <p:val>
                                            <p:strVal val="#ppt_x"/>
                                          </p:val>
                                        </p:tav>
                                      </p:tavLst>
                                    </p:anim>
                                    <p:anim calcmode="lin" valueType="num">
                                      <p:cBhvr additive="base">
                                        <p:cTn id="148" dur="500" fill="hold"/>
                                        <p:tgtEl>
                                          <p:spTgt spid="152617"/>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52618"/>
                                        </p:tgtEl>
                                        <p:attrNameLst>
                                          <p:attrName>style.visibility</p:attrName>
                                        </p:attrNameLst>
                                      </p:cBhvr>
                                      <p:to>
                                        <p:strVal val="visible"/>
                                      </p:to>
                                    </p:set>
                                    <p:anim calcmode="lin" valueType="num">
                                      <p:cBhvr additive="base">
                                        <p:cTn id="151" dur="500" fill="hold"/>
                                        <p:tgtEl>
                                          <p:spTgt spid="152618"/>
                                        </p:tgtEl>
                                        <p:attrNameLst>
                                          <p:attrName>ppt_x</p:attrName>
                                        </p:attrNameLst>
                                      </p:cBhvr>
                                      <p:tavLst>
                                        <p:tav tm="0">
                                          <p:val>
                                            <p:strVal val="#ppt_x"/>
                                          </p:val>
                                        </p:tav>
                                        <p:tav tm="100000">
                                          <p:val>
                                            <p:strVal val="#ppt_x"/>
                                          </p:val>
                                        </p:tav>
                                      </p:tavLst>
                                    </p:anim>
                                    <p:anim calcmode="lin" valueType="num">
                                      <p:cBhvr additive="base">
                                        <p:cTn id="152" dur="500" fill="hold"/>
                                        <p:tgtEl>
                                          <p:spTgt spid="152618"/>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52619"/>
                                        </p:tgtEl>
                                        <p:attrNameLst>
                                          <p:attrName>style.visibility</p:attrName>
                                        </p:attrNameLst>
                                      </p:cBhvr>
                                      <p:to>
                                        <p:strVal val="visible"/>
                                      </p:to>
                                    </p:set>
                                    <p:anim calcmode="lin" valueType="num">
                                      <p:cBhvr additive="base">
                                        <p:cTn id="155" dur="500" fill="hold"/>
                                        <p:tgtEl>
                                          <p:spTgt spid="152619"/>
                                        </p:tgtEl>
                                        <p:attrNameLst>
                                          <p:attrName>ppt_x</p:attrName>
                                        </p:attrNameLst>
                                      </p:cBhvr>
                                      <p:tavLst>
                                        <p:tav tm="0">
                                          <p:val>
                                            <p:strVal val="#ppt_x"/>
                                          </p:val>
                                        </p:tav>
                                        <p:tav tm="100000">
                                          <p:val>
                                            <p:strVal val="#ppt_x"/>
                                          </p:val>
                                        </p:tav>
                                      </p:tavLst>
                                    </p:anim>
                                    <p:anim calcmode="lin" valueType="num">
                                      <p:cBhvr additive="base">
                                        <p:cTn id="156" dur="500" fill="hold"/>
                                        <p:tgtEl>
                                          <p:spTgt spid="152619"/>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52620"/>
                                        </p:tgtEl>
                                        <p:attrNameLst>
                                          <p:attrName>style.visibility</p:attrName>
                                        </p:attrNameLst>
                                      </p:cBhvr>
                                      <p:to>
                                        <p:strVal val="visible"/>
                                      </p:to>
                                    </p:set>
                                    <p:anim calcmode="lin" valueType="num">
                                      <p:cBhvr additive="base">
                                        <p:cTn id="159" dur="500" fill="hold"/>
                                        <p:tgtEl>
                                          <p:spTgt spid="152620"/>
                                        </p:tgtEl>
                                        <p:attrNameLst>
                                          <p:attrName>ppt_x</p:attrName>
                                        </p:attrNameLst>
                                      </p:cBhvr>
                                      <p:tavLst>
                                        <p:tav tm="0">
                                          <p:val>
                                            <p:strVal val="#ppt_x"/>
                                          </p:val>
                                        </p:tav>
                                        <p:tav tm="100000">
                                          <p:val>
                                            <p:strVal val="#ppt_x"/>
                                          </p:val>
                                        </p:tav>
                                      </p:tavLst>
                                    </p:anim>
                                    <p:anim calcmode="lin" valueType="num">
                                      <p:cBhvr additive="base">
                                        <p:cTn id="160" dur="500" fill="hold"/>
                                        <p:tgtEl>
                                          <p:spTgt spid="152620"/>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52621"/>
                                        </p:tgtEl>
                                        <p:attrNameLst>
                                          <p:attrName>style.visibility</p:attrName>
                                        </p:attrNameLst>
                                      </p:cBhvr>
                                      <p:to>
                                        <p:strVal val="visible"/>
                                      </p:to>
                                    </p:set>
                                    <p:anim calcmode="lin" valueType="num">
                                      <p:cBhvr additive="base">
                                        <p:cTn id="163" dur="500" fill="hold"/>
                                        <p:tgtEl>
                                          <p:spTgt spid="152621"/>
                                        </p:tgtEl>
                                        <p:attrNameLst>
                                          <p:attrName>ppt_x</p:attrName>
                                        </p:attrNameLst>
                                      </p:cBhvr>
                                      <p:tavLst>
                                        <p:tav tm="0">
                                          <p:val>
                                            <p:strVal val="#ppt_x"/>
                                          </p:val>
                                        </p:tav>
                                        <p:tav tm="100000">
                                          <p:val>
                                            <p:strVal val="#ppt_x"/>
                                          </p:val>
                                        </p:tav>
                                      </p:tavLst>
                                    </p:anim>
                                    <p:anim calcmode="lin" valueType="num">
                                      <p:cBhvr additive="base">
                                        <p:cTn id="164" dur="500" fill="hold"/>
                                        <p:tgtEl>
                                          <p:spTgt spid="152621"/>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52622"/>
                                        </p:tgtEl>
                                        <p:attrNameLst>
                                          <p:attrName>style.visibility</p:attrName>
                                        </p:attrNameLst>
                                      </p:cBhvr>
                                      <p:to>
                                        <p:strVal val="visible"/>
                                      </p:to>
                                    </p:set>
                                    <p:anim calcmode="lin" valueType="num">
                                      <p:cBhvr additive="base">
                                        <p:cTn id="167" dur="500" fill="hold"/>
                                        <p:tgtEl>
                                          <p:spTgt spid="152622"/>
                                        </p:tgtEl>
                                        <p:attrNameLst>
                                          <p:attrName>ppt_x</p:attrName>
                                        </p:attrNameLst>
                                      </p:cBhvr>
                                      <p:tavLst>
                                        <p:tav tm="0">
                                          <p:val>
                                            <p:strVal val="#ppt_x"/>
                                          </p:val>
                                        </p:tav>
                                        <p:tav tm="100000">
                                          <p:val>
                                            <p:strVal val="#ppt_x"/>
                                          </p:val>
                                        </p:tav>
                                      </p:tavLst>
                                    </p:anim>
                                    <p:anim calcmode="lin" valueType="num">
                                      <p:cBhvr additive="base">
                                        <p:cTn id="168" dur="500" fill="hold"/>
                                        <p:tgtEl>
                                          <p:spTgt spid="152622"/>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52623"/>
                                        </p:tgtEl>
                                        <p:attrNameLst>
                                          <p:attrName>style.visibility</p:attrName>
                                        </p:attrNameLst>
                                      </p:cBhvr>
                                      <p:to>
                                        <p:strVal val="visible"/>
                                      </p:to>
                                    </p:set>
                                    <p:anim calcmode="lin" valueType="num">
                                      <p:cBhvr additive="base">
                                        <p:cTn id="171" dur="500" fill="hold"/>
                                        <p:tgtEl>
                                          <p:spTgt spid="152623"/>
                                        </p:tgtEl>
                                        <p:attrNameLst>
                                          <p:attrName>ppt_x</p:attrName>
                                        </p:attrNameLst>
                                      </p:cBhvr>
                                      <p:tavLst>
                                        <p:tav tm="0">
                                          <p:val>
                                            <p:strVal val="#ppt_x"/>
                                          </p:val>
                                        </p:tav>
                                        <p:tav tm="100000">
                                          <p:val>
                                            <p:strVal val="#ppt_x"/>
                                          </p:val>
                                        </p:tav>
                                      </p:tavLst>
                                    </p:anim>
                                    <p:anim calcmode="lin" valueType="num">
                                      <p:cBhvr additive="base">
                                        <p:cTn id="172" dur="500" fill="hold"/>
                                        <p:tgtEl>
                                          <p:spTgt spid="15262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52624"/>
                                        </p:tgtEl>
                                        <p:attrNameLst>
                                          <p:attrName>style.visibility</p:attrName>
                                        </p:attrNameLst>
                                      </p:cBhvr>
                                      <p:to>
                                        <p:strVal val="visible"/>
                                      </p:to>
                                    </p:set>
                                    <p:anim calcmode="lin" valueType="num">
                                      <p:cBhvr additive="base">
                                        <p:cTn id="175" dur="500" fill="hold"/>
                                        <p:tgtEl>
                                          <p:spTgt spid="152624"/>
                                        </p:tgtEl>
                                        <p:attrNameLst>
                                          <p:attrName>ppt_x</p:attrName>
                                        </p:attrNameLst>
                                      </p:cBhvr>
                                      <p:tavLst>
                                        <p:tav tm="0">
                                          <p:val>
                                            <p:strVal val="#ppt_x"/>
                                          </p:val>
                                        </p:tav>
                                        <p:tav tm="100000">
                                          <p:val>
                                            <p:strVal val="#ppt_x"/>
                                          </p:val>
                                        </p:tav>
                                      </p:tavLst>
                                    </p:anim>
                                    <p:anim calcmode="lin" valueType="num">
                                      <p:cBhvr additive="base">
                                        <p:cTn id="176" dur="500" fill="hold"/>
                                        <p:tgtEl>
                                          <p:spTgt spid="15262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52625"/>
                                        </p:tgtEl>
                                        <p:attrNameLst>
                                          <p:attrName>style.visibility</p:attrName>
                                        </p:attrNameLst>
                                      </p:cBhvr>
                                      <p:to>
                                        <p:strVal val="visible"/>
                                      </p:to>
                                    </p:set>
                                    <p:anim calcmode="lin" valueType="num">
                                      <p:cBhvr additive="base">
                                        <p:cTn id="179" dur="500" fill="hold"/>
                                        <p:tgtEl>
                                          <p:spTgt spid="152625"/>
                                        </p:tgtEl>
                                        <p:attrNameLst>
                                          <p:attrName>ppt_x</p:attrName>
                                        </p:attrNameLst>
                                      </p:cBhvr>
                                      <p:tavLst>
                                        <p:tav tm="0">
                                          <p:val>
                                            <p:strVal val="#ppt_x"/>
                                          </p:val>
                                        </p:tav>
                                        <p:tav tm="100000">
                                          <p:val>
                                            <p:strVal val="#ppt_x"/>
                                          </p:val>
                                        </p:tav>
                                      </p:tavLst>
                                    </p:anim>
                                    <p:anim calcmode="lin" valueType="num">
                                      <p:cBhvr additive="base">
                                        <p:cTn id="180" dur="500" fill="hold"/>
                                        <p:tgtEl>
                                          <p:spTgt spid="15262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52626"/>
                                        </p:tgtEl>
                                        <p:attrNameLst>
                                          <p:attrName>style.visibility</p:attrName>
                                        </p:attrNameLst>
                                      </p:cBhvr>
                                      <p:to>
                                        <p:strVal val="visible"/>
                                      </p:to>
                                    </p:set>
                                    <p:anim calcmode="lin" valueType="num">
                                      <p:cBhvr additive="base">
                                        <p:cTn id="183" dur="500" fill="hold"/>
                                        <p:tgtEl>
                                          <p:spTgt spid="152626"/>
                                        </p:tgtEl>
                                        <p:attrNameLst>
                                          <p:attrName>ppt_x</p:attrName>
                                        </p:attrNameLst>
                                      </p:cBhvr>
                                      <p:tavLst>
                                        <p:tav tm="0">
                                          <p:val>
                                            <p:strVal val="#ppt_x"/>
                                          </p:val>
                                        </p:tav>
                                        <p:tav tm="100000">
                                          <p:val>
                                            <p:strVal val="#ppt_x"/>
                                          </p:val>
                                        </p:tav>
                                      </p:tavLst>
                                    </p:anim>
                                    <p:anim calcmode="lin" valueType="num">
                                      <p:cBhvr additive="base">
                                        <p:cTn id="184" dur="500" fill="hold"/>
                                        <p:tgtEl>
                                          <p:spTgt spid="15262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52627"/>
                                        </p:tgtEl>
                                        <p:attrNameLst>
                                          <p:attrName>style.visibility</p:attrName>
                                        </p:attrNameLst>
                                      </p:cBhvr>
                                      <p:to>
                                        <p:strVal val="visible"/>
                                      </p:to>
                                    </p:set>
                                    <p:anim calcmode="lin" valueType="num">
                                      <p:cBhvr additive="base">
                                        <p:cTn id="187" dur="500" fill="hold"/>
                                        <p:tgtEl>
                                          <p:spTgt spid="152627"/>
                                        </p:tgtEl>
                                        <p:attrNameLst>
                                          <p:attrName>ppt_x</p:attrName>
                                        </p:attrNameLst>
                                      </p:cBhvr>
                                      <p:tavLst>
                                        <p:tav tm="0">
                                          <p:val>
                                            <p:strVal val="#ppt_x"/>
                                          </p:val>
                                        </p:tav>
                                        <p:tav tm="100000">
                                          <p:val>
                                            <p:strVal val="#ppt_x"/>
                                          </p:val>
                                        </p:tav>
                                      </p:tavLst>
                                    </p:anim>
                                    <p:anim calcmode="lin" valueType="num">
                                      <p:cBhvr additive="base">
                                        <p:cTn id="188" dur="500" fill="hold"/>
                                        <p:tgtEl>
                                          <p:spTgt spid="152627"/>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52628"/>
                                        </p:tgtEl>
                                        <p:attrNameLst>
                                          <p:attrName>style.visibility</p:attrName>
                                        </p:attrNameLst>
                                      </p:cBhvr>
                                      <p:to>
                                        <p:strVal val="visible"/>
                                      </p:to>
                                    </p:set>
                                    <p:anim calcmode="lin" valueType="num">
                                      <p:cBhvr additive="base">
                                        <p:cTn id="191" dur="500" fill="hold"/>
                                        <p:tgtEl>
                                          <p:spTgt spid="152628"/>
                                        </p:tgtEl>
                                        <p:attrNameLst>
                                          <p:attrName>ppt_x</p:attrName>
                                        </p:attrNameLst>
                                      </p:cBhvr>
                                      <p:tavLst>
                                        <p:tav tm="0">
                                          <p:val>
                                            <p:strVal val="#ppt_x"/>
                                          </p:val>
                                        </p:tav>
                                        <p:tav tm="100000">
                                          <p:val>
                                            <p:strVal val="#ppt_x"/>
                                          </p:val>
                                        </p:tav>
                                      </p:tavLst>
                                    </p:anim>
                                    <p:anim calcmode="lin" valueType="num">
                                      <p:cBhvr additive="base">
                                        <p:cTn id="192" dur="500" fill="hold"/>
                                        <p:tgtEl>
                                          <p:spTgt spid="152628"/>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52629"/>
                                        </p:tgtEl>
                                        <p:attrNameLst>
                                          <p:attrName>style.visibility</p:attrName>
                                        </p:attrNameLst>
                                      </p:cBhvr>
                                      <p:to>
                                        <p:strVal val="visible"/>
                                      </p:to>
                                    </p:set>
                                    <p:anim calcmode="lin" valueType="num">
                                      <p:cBhvr additive="base">
                                        <p:cTn id="195" dur="500" fill="hold"/>
                                        <p:tgtEl>
                                          <p:spTgt spid="152629"/>
                                        </p:tgtEl>
                                        <p:attrNameLst>
                                          <p:attrName>ppt_x</p:attrName>
                                        </p:attrNameLst>
                                      </p:cBhvr>
                                      <p:tavLst>
                                        <p:tav tm="0">
                                          <p:val>
                                            <p:strVal val="#ppt_x"/>
                                          </p:val>
                                        </p:tav>
                                        <p:tav tm="100000">
                                          <p:val>
                                            <p:strVal val="#ppt_x"/>
                                          </p:val>
                                        </p:tav>
                                      </p:tavLst>
                                    </p:anim>
                                    <p:anim calcmode="lin" valueType="num">
                                      <p:cBhvr additive="base">
                                        <p:cTn id="196" dur="500" fill="hold"/>
                                        <p:tgtEl>
                                          <p:spTgt spid="15262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52630"/>
                                        </p:tgtEl>
                                        <p:attrNameLst>
                                          <p:attrName>style.visibility</p:attrName>
                                        </p:attrNameLst>
                                      </p:cBhvr>
                                      <p:to>
                                        <p:strVal val="visible"/>
                                      </p:to>
                                    </p:set>
                                    <p:anim calcmode="lin" valueType="num">
                                      <p:cBhvr additive="base">
                                        <p:cTn id="199" dur="500" fill="hold"/>
                                        <p:tgtEl>
                                          <p:spTgt spid="152630"/>
                                        </p:tgtEl>
                                        <p:attrNameLst>
                                          <p:attrName>ppt_x</p:attrName>
                                        </p:attrNameLst>
                                      </p:cBhvr>
                                      <p:tavLst>
                                        <p:tav tm="0">
                                          <p:val>
                                            <p:strVal val="#ppt_x"/>
                                          </p:val>
                                        </p:tav>
                                        <p:tav tm="100000">
                                          <p:val>
                                            <p:strVal val="#ppt_x"/>
                                          </p:val>
                                        </p:tav>
                                      </p:tavLst>
                                    </p:anim>
                                    <p:anim calcmode="lin" valueType="num">
                                      <p:cBhvr additive="base">
                                        <p:cTn id="200" dur="500" fill="hold"/>
                                        <p:tgtEl>
                                          <p:spTgt spid="15263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52631"/>
                                        </p:tgtEl>
                                        <p:attrNameLst>
                                          <p:attrName>style.visibility</p:attrName>
                                        </p:attrNameLst>
                                      </p:cBhvr>
                                      <p:to>
                                        <p:strVal val="visible"/>
                                      </p:to>
                                    </p:set>
                                    <p:anim calcmode="lin" valueType="num">
                                      <p:cBhvr additive="base">
                                        <p:cTn id="203" dur="500" fill="hold"/>
                                        <p:tgtEl>
                                          <p:spTgt spid="152631"/>
                                        </p:tgtEl>
                                        <p:attrNameLst>
                                          <p:attrName>ppt_x</p:attrName>
                                        </p:attrNameLst>
                                      </p:cBhvr>
                                      <p:tavLst>
                                        <p:tav tm="0">
                                          <p:val>
                                            <p:strVal val="#ppt_x"/>
                                          </p:val>
                                        </p:tav>
                                        <p:tav tm="100000">
                                          <p:val>
                                            <p:strVal val="#ppt_x"/>
                                          </p:val>
                                        </p:tav>
                                      </p:tavLst>
                                    </p:anim>
                                    <p:anim calcmode="lin" valueType="num">
                                      <p:cBhvr additive="base">
                                        <p:cTn id="204" dur="500" fill="hold"/>
                                        <p:tgtEl>
                                          <p:spTgt spid="15263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52632"/>
                                        </p:tgtEl>
                                        <p:attrNameLst>
                                          <p:attrName>style.visibility</p:attrName>
                                        </p:attrNameLst>
                                      </p:cBhvr>
                                      <p:to>
                                        <p:strVal val="visible"/>
                                      </p:to>
                                    </p:set>
                                    <p:anim calcmode="lin" valueType="num">
                                      <p:cBhvr additive="base">
                                        <p:cTn id="207" dur="500" fill="hold"/>
                                        <p:tgtEl>
                                          <p:spTgt spid="152632"/>
                                        </p:tgtEl>
                                        <p:attrNameLst>
                                          <p:attrName>ppt_x</p:attrName>
                                        </p:attrNameLst>
                                      </p:cBhvr>
                                      <p:tavLst>
                                        <p:tav tm="0">
                                          <p:val>
                                            <p:strVal val="#ppt_x"/>
                                          </p:val>
                                        </p:tav>
                                        <p:tav tm="100000">
                                          <p:val>
                                            <p:strVal val="#ppt_x"/>
                                          </p:val>
                                        </p:tav>
                                      </p:tavLst>
                                    </p:anim>
                                    <p:anim calcmode="lin" valueType="num">
                                      <p:cBhvr additive="base">
                                        <p:cTn id="208" dur="500" fill="hold"/>
                                        <p:tgtEl>
                                          <p:spTgt spid="15263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52633"/>
                                        </p:tgtEl>
                                        <p:attrNameLst>
                                          <p:attrName>style.visibility</p:attrName>
                                        </p:attrNameLst>
                                      </p:cBhvr>
                                      <p:to>
                                        <p:strVal val="visible"/>
                                      </p:to>
                                    </p:set>
                                    <p:anim calcmode="lin" valueType="num">
                                      <p:cBhvr additive="base">
                                        <p:cTn id="211" dur="500" fill="hold"/>
                                        <p:tgtEl>
                                          <p:spTgt spid="152633"/>
                                        </p:tgtEl>
                                        <p:attrNameLst>
                                          <p:attrName>ppt_x</p:attrName>
                                        </p:attrNameLst>
                                      </p:cBhvr>
                                      <p:tavLst>
                                        <p:tav tm="0">
                                          <p:val>
                                            <p:strVal val="#ppt_x"/>
                                          </p:val>
                                        </p:tav>
                                        <p:tav tm="100000">
                                          <p:val>
                                            <p:strVal val="#ppt_x"/>
                                          </p:val>
                                        </p:tav>
                                      </p:tavLst>
                                    </p:anim>
                                    <p:anim calcmode="lin" valueType="num">
                                      <p:cBhvr additive="base">
                                        <p:cTn id="212" dur="500" fill="hold"/>
                                        <p:tgtEl>
                                          <p:spTgt spid="15263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52634"/>
                                        </p:tgtEl>
                                        <p:attrNameLst>
                                          <p:attrName>style.visibility</p:attrName>
                                        </p:attrNameLst>
                                      </p:cBhvr>
                                      <p:to>
                                        <p:strVal val="visible"/>
                                      </p:to>
                                    </p:set>
                                    <p:anim calcmode="lin" valueType="num">
                                      <p:cBhvr additive="base">
                                        <p:cTn id="215" dur="500" fill="hold"/>
                                        <p:tgtEl>
                                          <p:spTgt spid="152634"/>
                                        </p:tgtEl>
                                        <p:attrNameLst>
                                          <p:attrName>ppt_x</p:attrName>
                                        </p:attrNameLst>
                                      </p:cBhvr>
                                      <p:tavLst>
                                        <p:tav tm="0">
                                          <p:val>
                                            <p:strVal val="#ppt_x"/>
                                          </p:val>
                                        </p:tav>
                                        <p:tav tm="100000">
                                          <p:val>
                                            <p:strVal val="#ppt_x"/>
                                          </p:val>
                                        </p:tav>
                                      </p:tavLst>
                                    </p:anim>
                                    <p:anim calcmode="lin" valueType="num">
                                      <p:cBhvr additive="base">
                                        <p:cTn id="216" dur="500" fill="hold"/>
                                        <p:tgtEl>
                                          <p:spTgt spid="15263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52635"/>
                                        </p:tgtEl>
                                        <p:attrNameLst>
                                          <p:attrName>style.visibility</p:attrName>
                                        </p:attrNameLst>
                                      </p:cBhvr>
                                      <p:to>
                                        <p:strVal val="visible"/>
                                      </p:to>
                                    </p:set>
                                    <p:anim calcmode="lin" valueType="num">
                                      <p:cBhvr additive="base">
                                        <p:cTn id="219" dur="500" fill="hold"/>
                                        <p:tgtEl>
                                          <p:spTgt spid="152635"/>
                                        </p:tgtEl>
                                        <p:attrNameLst>
                                          <p:attrName>ppt_x</p:attrName>
                                        </p:attrNameLst>
                                      </p:cBhvr>
                                      <p:tavLst>
                                        <p:tav tm="0">
                                          <p:val>
                                            <p:strVal val="#ppt_x"/>
                                          </p:val>
                                        </p:tav>
                                        <p:tav tm="100000">
                                          <p:val>
                                            <p:strVal val="#ppt_x"/>
                                          </p:val>
                                        </p:tav>
                                      </p:tavLst>
                                    </p:anim>
                                    <p:anim calcmode="lin" valueType="num">
                                      <p:cBhvr additive="base">
                                        <p:cTn id="220" dur="500" fill="hold"/>
                                        <p:tgtEl>
                                          <p:spTgt spid="15263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52636"/>
                                        </p:tgtEl>
                                        <p:attrNameLst>
                                          <p:attrName>style.visibility</p:attrName>
                                        </p:attrNameLst>
                                      </p:cBhvr>
                                      <p:to>
                                        <p:strVal val="visible"/>
                                      </p:to>
                                    </p:set>
                                    <p:anim calcmode="lin" valueType="num">
                                      <p:cBhvr additive="base">
                                        <p:cTn id="223" dur="500" fill="hold"/>
                                        <p:tgtEl>
                                          <p:spTgt spid="152636"/>
                                        </p:tgtEl>
                                        <p:attrNameLst>
                                          <p:attrName>ppt_x</p:attrName>
                                        </p:attrNameLst>
                                      </p:cBhvr>
                                      <p:tavLst>
                                        <p:tav tm="0">
                                          <p:val>
                                            <p:strVal val="#ppt_x"/>
                                          </p:val>
                                        </p:tav>
                                        <p:tav tm="100000">
                                          <p:val>
                                            <p:strVal val="#ppt_x"/>
                                          </p:val>
                                        </p:tav>
                                      </p:tavLst>
                                    </p:anim>
                                    <p:anim calcmode="lin" valueType="num">
                                      <p:cBhvr additive="base">
                                        <p:cTn id="224" dur="500" fill="hold"/>
                                        <p:tgtEl>
                                          <p:spTgt spid="15263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52637"/>
                                        </p:tgtEl>
                                        <p:attrNameLst>
                                          <p:attrName>style.visibility</p:attrName>
                                        </p:attrNameLst>
                                      </p:cBhvr>
                                      <p:to>
                                        <p:strVal val="visible"/>
                                      </p:to>
                                    </p:set>
                                    <p:anim calcmode="lin" valueType="num">
                                      <p:cBhvr additive="base">
                                        <p:cTn id="227" dur="500" fill="hold"/>
                                        <p:tgtEl>
                                          <p:spTgt spid="152637"/>
                                        </p:tgtEl>
                                        <p:attrNameLst>
                                          <p:attrName>ppt_x</p:attrName>
                                        </p:attrNameLst>
                                      </p:cBhvr>
                                      <p:tavLst>
                                        <p:tav tm="0">
                                          <p:val>
                                            <p:strVal val="#ppt_x"/>
                                          </p:val>
                                        </p:tav>
                                        <p:tav tm="100000">
                                          <p:val>
                                            <p:strVal val="#ppt_x"/>
                                          </p:val>
                                        </p:tav>
                                      </p:tavLst>
                                    </p:anim>
                                    <p:anim calcmode="lin" valueType="num">
                                      <p:cBhvr additive="base">
                                        <p:cTn id="228" dur="500" fill="hold"/>
                                        <p:tgtEl>
                                          <p:spTgt spid="15263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152638"/>
                                        </p:tgtEl>
                                        <p:attrNameLst>
                                          <p:attrName>style.visibility</p:attrName>
                                        </p:attrNameLst>
                                      </p:cBhvr>
                                      <p:to>
                                        <p:strVal val="visible"/>
                                      </p:to>
                                    </p:set>
                                    <p:anim calcmode="lin" valueType="num">
                                      <p:cBhvr additive="base">
                                        <p:cTn id="231" dur="500" fill="hold"/>
                                        <p:tgtEl>
                                          <p:spTgt spid="152638"/>
                                        </p:tgtEl>
                                        <p:attrNameLst>
                                          <p:attrName>ppt_x</p:attrName>
                                        </p:attrNameLst>
                                      </p:cBhvr>
                                      <p:tavLst>
                                        <p:tav tm="0">
                                          <p:val>
                                            <p:strVal val="#ppt_x"/>
                                          </p:val>
                                        </p:tav>
                                        <p:tav tm="100000">
                                          <p:val>
                                            <p:strVal val="#ppt_x"/>
                                          </p:val>
                                        </p:tav>
                                      </p:tavLst>
                                    </p:anim>
                                    <p:anim calcmode="lin" valueType="num">
                                      <p:cBhvr additive="base">
                                        <p:cTn id="232" dur="500" fill="hold"/>
                                        <p:tgtEl>
                                          <p:spTgt spid="15263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52639"/>
                                        </p:tgtEl>
                                        <p:attrNameLst>
                                          <p:attrName>style.visibility</p:attrName>
                                        </p:attrNameLst>
                                      </p:cBhvr>
                                      <p:to>
                                        <p:strVal val="visible"/>
                                      </p:to>
                                    </p:set>
                                    <p:anim calcmode="lin" valueType="num">
                                      <p:cBhvr additive="base">
                                        <p:cTn id="235" dur="500" fill="hold"/>
                                        <p:tgtEl>
                                          <p:spTgt spid="152639"/>
                                        </p:tgtEl>
                                        <p:attrNameLst>
                                          <p:attrName>ppt_x</p:attrName>
                                        </p:attrNameLst>
                                      </p:cBhvr>
                                      <p:tavLst>
                                        <p:tav tm="0">
                                          <p:val>
                                            <p:strVal val="#ppt_x"/>
                                          </p:val>
                                        </p:tav>
                                        <p:tav tm="100000">
                                          <p:val>
                                            <p:strVal val="#ppt_x"/>
                                          </p:val>
                                        </p:tav>
                                      </p:tavLst>
                                    </p:anim>
                                    <p:anim calcmode="lin" valueType="num">
                                      <p:cBhvr additive="base">
                                        <p:cTn id="236" dur="500" fill="hold"/>
                                        <p:tgtEl>
                                          <p:spTgt spid="15263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52640"/>
                                        </p:tgtEl>
                                        <p:attrNameLst>
                                          <p:attrName>style.visibility</p:attrName>
                                        </p:attrNameLst>
                                      </p:cBhvr>
                                      <p:to>
                                        <p:strVal val="visible"/>
                                      </p:to>
                                    </p:set>
                                    <p:anim calcmode="lin" valueType="num">
                                      <p:cBhvr additive="base">
                                        <p:cTn id="239" dur="500" fill="hold"/>
                                        <p:tgtEl>
                                          <p:spTgt spid="152640"/>
                                        </p:tgtEl>
                                        <p:attrNameLst>
                                          <p:attrName>ppt_x</p:attrName>
                                        </p:attrNameLst>
                                      </p:cBhvr>
                                      <p:tavLst>
                                        <p:tav tm="0">
                                          <p:val>
                                            <p:strVal val="#ppt_x"/>
                                          </p:val>
                                        </p:tav>
                                        <p:tav tm="100000">
                                          <p:val>
                                            <p:strVal val="#ppt_x"/>
                                          </p:val>
                                        </p:tav>
                                      </p:tavLst>
                                    </p:anim>
                                    <p:anim calcmode="lin" valueType="num">
                                      <p:cBhvr additive="base">
                                        <p:cTn id="240" dur="500" fill="hold"/>
                                        <p:tgtEl>
                                          <p:spTgt spid="15264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52641"/>
                                        </p:tgtEl>
                                        <p:attrNameLst>
                                          <p:attrName>style.visibility</p:attrName>
                                        </p:attrNameLst>
                                      </p:cBhvr>
                                      <p:to>
                                        <p:strVal val="visible"/>
                                      </p:to>
                                    </p:set>
                                    <p:anim calcmode="lin" valueType="num">
                                      <p:cBhvr additive="base">
                                        <p:cTn id="243" dur="500" fill="hold"/>
                                        <p:tgtEl>
                                          <p:spTgt spid="152641"/>
                                        </p:tgtEl>
                                        <p:attrNameLst>
                                          <p:attrName>ppt_x</p:attrName>
                                        </p:attrNameLst>
                                      </p:cBhvr>
                                      <p:tavLst>
                                        <p:tav tm="0">
                                          <p:val>
                                            <p:strVal val="#ppt_x"/>
                                          </p:val>
                                        </p:tav>
                                        <p:tav tm="100000">
                                          <p:val>
                                            <p:strVal val="#ppt_x"/>
                                          </p:val>
                                        </p:tav>
                                      </p:tavLst>
                                    </p:anim>
                                    <p:anim calcmode="lin" valueType="num">
                                      <p:cBhvr additive="base">
                                        <p:cTn id="244" dur="500" fill="hold"/>
                                        <p:tgtEl>
                                          <p:spTgt spid="15264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52642"/>
                                        </p:tgtEl>
                                        <p:attrNameLst>
                                          <p:attrName>style.visibility</p:attrName>
                                        </p:attrNameLst>
                                      </p:cBhvr>
                                      <p:to>
                                        <p:strVal val="visible"/>
                                      </p:to>
                                    </p:set>
                                    <p:anim calcmode="lin" valueType="num">
                                      <p:cBhvr additive="base">
                                        <p:cTn id="247" dur="500" fill="hold"/>
                                        <p:tgtEl>
                                          <p:spTgt spid="152642"/>
                                        </p:tgtEl>
                                        <p:attrNameLst>
                                          <p:attrName>ppt_x</p:attrName>
                                        </p:attrNameLst>
                                      </p:cBhvr>
                                      <p:tavLst>
                                        <p:tav tm="0">
                                          <p:val>
                                            <p:strVal val="#ppt_x"/>
                                          </p:val>
                                        </p:tav>
                                        <p:tav tm="100000">
                                          <p:val>
                                            <p:strVal val="#ppt_x"/>
                                          </p:val>
                                        </p:tav>
                                      </p:tavLst>
                                    </p:anim>
                                    <p:anim calcmode="lin" valueType="num">
                                      <p:cBhvr additive="base">
                                        <p:cTn id="248" dur="500" fill="hold"/>
                                        <p:tgtEl>
                                          <p:spTgt spid="152642"/>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152643"/>
                                        </p:tgtEl>
                                        <p:attrNameLst>
                                          <p:attrName>style.visibility</p:attrName>
                                        </p:attrNameLst>
                                      </p:cBhvr>
                                      <p:to>
                                        <p:strVal val="visible"/>
                                      </p:to>
                                    </p:set>
                                    <p:anim calcmode="lin" valueType="num">
                                      <p:cBhvr additive="base">
                                        <p:cTn id="251" dur="500" fill="hold"/>
                                        <p:tgtEl>
                                          <p:spTgt spid="152643"/>
                                        </p:tgtEl>
                                        <p:attrNameLst>
                                          <p:attrName>ppt_x</p:attrName>
                                        </p:attrNameLst>
                                      </p:cBhvr>
                                      <p:tavLst>
                                        <p:tav tm="0">
                                          <p:val>
                                            <p:strVal val="#ppt_x"/>
                                          </p:val>
                                        </p:tav>
                                        <p:tav tm="100000">
                                          <p:val>
                                            <p:strVal val="#ppt_x"/>
                                          </p:val>
                                        </p:tav>
                                      </p:tavLst>
                                    </p:anim>
                                    <p:anim calcmode="lin" valueType="num">
                                      <p:cBhvr additive="base">
                                        <p:cTn id="252" dur="500" fill="hold"/>
                                        <p:tgtEl>
                                          <p:spTgt spid="152643"/>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52644"/>
                                        </p:tgtEl>
                                        <p:attrNameLst>
                                          <p:attrName>style.visibility</p:attrName>
                                        </p:attrNameLst>
                                      </p:cBhvr>
                                      <p:to>
                                        <p:strVal val="visible"/>
                                      </p:to>
                                    </p:set>
                                    <p:anim calcmode="lin" valueType="num">
                                      <p:cBhvr additive="base">
                                        <p:cTn id="255" dur="500" fill="hold"/>
                                        <p:tgtEl>
                                          <p:spTgt spid="152644"/>
                                        </p:tgtEl>
                                        <p:attrNameLst>
                                          <p:attrName>ppt_x</p:attrName>
                                        </p:attrNameLst>
                                      </p:cBhvr>
                                      <p:tavLst>
                                        <p:tav tm="0">
                                          <p:val>
                                            <p:strVal val="#ppt_x"/>
                                          </p:val>
                                        </p:tav>
                                        <p:tav tm="100000">
                                          <p:val>
                                            <p:strVal val="#ppt_x"/>
                                          </p:val>
                                        </p:tav>
                                      </p:tavLst>
                                    </p:anim>
                                    <p:anim calcmode="lin" valueType="num">
                                      <p:cBhvr additive="base">
                                        <p:cTn id="256" dur="500" fill="hold"/>
                                        <p:tgtEl>
                                          <p:spTgt spid="15264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52645"/>
                                        </p:tgtEl>
                                        <p:attrNameLst>
                                          <p:attrName>style.visibility</p:attrName>
                                        </p:attrNameLst>
                                      </p:cBhvr>
                                      <p:to>
                                        <p:strVal val="visible"/>
                                      </p:to>
                                    </p:set>
                                    <p:anim calcmode="lin" valueType="num">
                                      <p:cBhvr additive="base">
                                        <p:cTn id="259" dur="500" fill="hold"/>
                                        <p:tgtEl>
                                          <p:spTgt spid="152645"/>
                                        </p:tgtEl>
                                        <p:attrNameLst>
                                          <p:attrName>ppt_x</p:attrName>
                                        </p:attrNameLst>
                                      </p:cBhvr>
                                      <p:tavLst>
                                        <p:tav tm="0">
                                          <p:val>
                                            <p:strVal val="#ppt_x"/>
                                          </p:val>
                                        </p:tav>
                                        <p:tav tm="100000">
                                          <p:val>
                                            <p:strVal val="#ppt_x"/>
                                          </p:val>
                                        </p:tav>
                                      </p:tavLst>
                                    </p:anim>
                                    <p:anim calcmode="lin" valueType="num">
                                      <p:cBhvr additive="base">
                                        <p:cTn id="260" dur="500" fill="hold"/>
                                        <p:tgtEl>
                                          <p:spTgt spid="152645"/>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52646"/>
                                        </p:tgtEl>
                                        <p:attrNameLst>
                                          <p:attrName>style.visibility</p:attrName>
                                        </p:attrNameLst>
                                      </p:cBhvr>
                                      <p:to>
                                        <p:strVal val="visible"/>
                                      </p:to>
                                    </p:set>
                                    <p:anim calcmode="lin" valueType="num">
                                      <p:cBhvr additive="base">
                                        <p:cTn id="263" dur="500" fill="hold"/>
                                        <p:tgtEl>
                                          <p:spTgt spid="152646"/>
                                        </p:tgtEl>
                                        <p:attrNameLst>
                                          <p:attrName>ppt_x</p:attrName>
                                        </p:attrNameLst>
                                      </p:cBhvr>
                                      <p:tavLst>
                                        <p:tav tm="0">
                                          <p:val>
                                            <p:strVal val="#ppt_x"/>
                                          </p:val>
                                        </p:tav>
                                        <p:tav tm="100000">
                                          <p:val>
                                            <p:strVal val="#ppt_x"/>
                                          </p:val>
                                        </p:tav>
                                      </p:tavLst>
                                    </p:anim>
                                    <p:anim calcmode="lin" valueType="num">
                                      <p:cBhvr additive="base">
                                        <p:cTn id="264" dur="500" fill="hold"/>
                                        <p:tgtEl>
                                          <p:spTgt spid="15264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52647"/>
                                        </p:tgtEl>
                                        <p:attrNameLst>
                                          <p:attrName>style.visibility</p:attrName>
                                        </p:attrNameLst>
                                      </p:cBhvr>
                                      <p:to>
                                        <p:strVal val="visible"/>
                                      </p:to>
                                    </p:set>
                                    <p:anim calcmode="lin" valueType="num">
                                      <p:cBhvr additive="base">
                                        <p:cTn id="267" dur="500" fill="hold"/>
                                        <p:tgtEl>
                                          <p:spTgt spid="152647"/>
                                        </p:tgtEl>
                                        <p:attrNameLst>
                                          <p:attrName>ppt_x</p:attrName>
                                        </p:attrNameLst>
                                      </p:cBhvr>
                                      <p:tavLst>
                                        <p:tav tm="0">
                                          <p:val>
                                            <p:strVal val="#ppt_x"/>
                                          </p:val>
                                        </p:tav>
                                        <p:tav tm="100000">
                                          <p:val>
                                            <p:strVal val="#ppt_x"/>
                                          </p:val>
                                        </p:tav>
                                      </p:tavLst>
                                    </p:anim>
                                    <p:anim calcmode="lin" valueType="num">
                                      <p:cBhvr additive="base">
                                        <p:cTn id="268" dur="500" fill="hold"/>
                                        <p:tgtEl>
                                          <p:spTgt spid="152647"/>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52648"/>
                                        </p:tgtEl>
                                        <p:attrNameLst>
                                          <p:attrName>style.visibility</p:attrName>
                                        </p:attrNameLst>
                                      </p:cBhvr>
                                      <p:to>
                                        <p:strVal val="visible"/>
                                      </p:to>
                                    </p:set>
                                    <p:anim calcmode="lin" valueType="num">
                                      <p:cBhvr additive="base">
                                        <p:cTn id="271" dur="500" fill="hold"/>
                                        <p:tgtEl>
                                          <p:spTgt spid="152648"/>
                                        </p:tgtEl>
                                        <p:attrNameLst>
                                          <p:attrName>ppt_x</p:attrName>
                                        </p:attrNameLst>
                                      </p:cBhvr>
                                      <p:tavLst>
                                        <p:tav tm="0">
                                          <p:val>
                                            <p:strVal val="#ppt_x"/>
                                          </p:val>
                                        </p:tav>
                                        <p:tav tm="100000">
                                          <p:val>
                                            <p:strVal val="#ppt_x"/>
                                          </p:val>
                                        </p:tav>
                                      </p:tavLst>
                                    </p:anim>
                                    <p:anim calcmode="lin" valueType="num">
                                      <p:cBhvr additive="base">
                                        <p:cTn id="272" dur="500" fill="hold"/>
                                        <p:tgtEl>
                                          <p:spTgt spid="15264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52649"/>
                                        </p:tgtEl>
                                        <p:attrNameLst>
                                          <p:attrName>style.visibility</p:attrName>
                                        </p:attrNameLst>
                                      </p:cBhvr>
                                      <p:to>
                                        <p:strVal val="visible"/>
                                      </p:to>
                                    </p:set>
                                    <p:anim calcmode="lin" valueType="num">
                                      <p:cBhvr additive="base">
                                        <p:cTn id="275" dur="500" fill="hold"/>
                                        <p:tgtEl>
                                          <p:spTgt spid="152649"/>
                                        </p:tgtEl>
                                        <p:attrNameLst>
                                          <p:attrName>ppt_x</p:attrName>
                                        </p:attrNameLst>
                                      </p:cBhvr>
                                      <p:tavLst>
                                        <p:tav tm="0">
                                          <p:val>
                                            <p:strVal val="#ppt_x"/>
                                          </p:val>
                                        </p:tav>
                                        <p:tav tm="100000">
                                          <p:val>
                                            <p:strVal val="#ppt_x"/>
                                          </p:val>
                                        </p:tav>
                                      </p:tavLst>
                                    </p:anim>
                                    <p:anim calcmode="lin" valueType="num">
                                      <p:cBhvr additive="base">
                                        <p:cTn id="276" dur="500" fill="hold"/>
                                        <p:tgtEl>
                                          <p:spTgt spid="15264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52650"/>
                                        </p:tgtEl>
                                        <p:attrNameLst>
                                          <p:attrName>style.visibility</p:attrName>
                                        </p:attrNameLst>
                                      </p:cBhvr>
                                      <p:to>
                                        <p:strVal val="visible"/>
                                      </p:to>
                                    </p:set>
                                    <p:anim calcmode="lin" valueType="num">
                                      <p:cBhvr additive="base">
                                        <p:cTn id="279" dur="500" fill="hold"/>
                                        <p:tgtEl>
                                          <p:spTgt spid="152650"/>
                                        </p:tgtEl>
                                        <p:attrNameLst>
                                          <p:attrName>ppt_x</p:attrName>
                                        </p:attrNameLst>
                                      </p:cBhvr>
                                      <p:tavLst>
                                        <p:tav tm="0">
                                          <p:val>
                                            <p:strVal val="#ppt_x"/>
                                          </p:val>
                                        </p:tav>
                                        <p:tav tm="100000">
                                          <p:val>
                                            <p:strVal val="#ppt_x"/>
                                          </p:val>
                                        </p:tav>
                                      </p:tavLst>
                                    </p:anim>
                                    <p:anim calcmode="lin" valueType="num">
                                      <p:cBhvr additive="base">
                                        <p:cTn id="280" dur="500" fill="hold"/>
                                        <p:tgtEl>
                                          <p:spTgt spid="15265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52651"/>
                                        </p:tgtEl>
                                        <p:attrNameLst>
                                          <p:attrName>style.visibility</p:attrName>
                                        </p:attrNameLst>
                                      </p:cBhvr>
                                      <p:to>
                                        <p:strVal val="visible"/>
                                      </p:to>
                                    </p:set>
                                    <p:anim calcmode="lin" valueType="num">
                                      <p:cBhvr additive="base">
                                        <p:cTn id="283" dur="500" fill="hold"/>
                                        <p:tgtEl>
                                          <p:spTgt spid="152651"/>
                                        </p:tgtEl>
                                        <p:attrNameLst>
                                          <p:attrName>ppt_x</p:attrName>
                                        </p:attrNameLst>
                                      </p:cBhvr>
                                      <p:tavLst>
                                        <p:tav tm="0">
                                          <p:val>
                                            <p:strVal val="#ppt_x"/>
                                          </p:val>
                                        </p:tav>
                                        <p:tav tm="100000">
                                          <p:val>
                                            <p:strVal val="#ppt_x"/>
                                          </p:val>
                                        </p:tav>
                                      </p:tavLst>
                                    </p:anim>
                                    <p:anim calcmode="lin" valueType="num">
                                      <p:cBhvr additive="base">
                                        <p:cTn id="284" dur="500" fill="hold"/>
                                        <p:tgtEl>
                                          <p:spTgt spid="152651"/>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52652"/>
                                        </p:tgtEl>
                                        <p:attrNameLst>
                                          <p:attrName>style.visibility</p:attrName>
                                        </p:attrNameLst>
                                      </p:cBhvr>
                                      <p:to>
                                        <p:strVal val="visible"/>
                                      </p:to>
                                    </p:set>
                                    <p:anim calcmode="lin" valueType="num">
                                      <p:cBhvr additive="base">
                                        <p:cTn id="287" dur="500" fill="hold"/>
                                        <p:tgtEl>
                                          <p:spTgt spid="152652"/>
                                        </p:tgtEl>
                                        <p:attrNameLst>
                                          <p:attrName>ppt_x</p:attrName>
                                        </p:attrNameLst>
                                      </p:cBhvr>
                                      <p:tavLst>
                                        <p:tav tm="0">
                                          <p:val>
                                            <p:strVal val="#ppt_x"/>
                                          </p:val>
                                        </p:tav>
                                        <p:tav tm="100000">
                                          <p:val>
                                            <p:strVal val="#ppt_x"/>
                                          </p:val>
                                        </p:tav>
                                      </p:tavLst>
                                    </p:anim>
                                    <p:anim calcmode="lin" valueType="num">
                                      <p:cBhvr additive="base">
                                        <p:cTn id="288" dur="500" fill="hold"/>
                                        <p:tgtEl>
                                          <p:spTgt spid="152652"/>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52653"/>
                                        </p:tgtEl>
                                        <p:attrNameLst>
                                          <p:attrName>style.visibility</p:attrName>
                                        </p:attrNameLst>
                                      </p:cBhvr>
                                      <p:to>
                                        <p:strVal val="visible"/>
                                      </p:to>
                                    </p:set>
                                    <p:anim calcmode="lin" valueType="num">
                                      <p:cBhvr additive="base">
                                        <p:cTn id="291" dur="500" fill="hold"/>
                                        <p:tgtEl>
                                          <p:spTgt spid="152653"/>
                                        </p:tgtEl>
                                        <p:attrNameLst>
                                          <p:attrName>ppt_x</p:attrName>
                                        </p:attrNameLst>
                                      </p:cBhvr>
                                      <p:tavLst>
                                        <p:tav tm="0">
                                          <p:val>
                                            <p:strVal val="#ppt_x"/>
                                          </p:val>
                                        </p:tav>
                                        <p:tav tm="100000">
                                          <p:val>
                                            <p:strVal val="#ppt_x"/>
                                          </p:val>
                                        </p:tav>
                                      </p:tavLst>
                                    </p:anim>
                                    <p:anim calcmode="lin" valueType="num">
                                      <p:cBhvr additive="base">
                                        <p:cTn id="292" dur="500" fill="hold"/>
                                        <p:tgtEl>
                                          <p:spTgt spid="15265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52654"/>
                                        </p:tgtEl>
                                        <p:attrNameLst>
                                          <p:attrName>style.visibility</p:attrName>
                                        </p:attrNameLst>
                                      </p:cBhvr>
                                      <p:to>
                                        <p:strVal val="visible"/>
                                      </p:to>
                                    </p:set>
                                    <p:anim calcmode="lin" valueType="num">
                                      <p:cBhvr additive="base">
                                        <p:cTn id="295" dur="500" fill="hold"/>
                                        <p:tgtEl>
                                          <p:spTgt spid="152654"/>
                                        </p:tgtEl>
                                        <p:attrNameLst>
                                          <p:attrName>ppt_x</p:attrName>
                                        </p:attrNameLst>
                                      </p:cBhvr>
                                      <p:tavLst>
                                        <p:tav tm="0">
                                          <p:val>
                                            <p:strVal val="#ppt_x"/>
                                          </p:val>
                                        </p:tav>
                                        <p:tav tm="100000">
                                          <p:val>
                                            <p:strVal val="#ppt_x"/>
                                          </p:val>
                                        </p:tav>
                                      </p:tavLst>
                                    </p:anim>
                                    <p:anim calcmode="lin" valueType="num">
                                      <p:cBhvr additive="base">
                                        <p:cTn id="296" dur="500" fill="hold"/>
                                        <p:tgtEl>
                                          <p:spTgt spid="15265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52655"/>
                                        </p:tgtEl>
                                        <p:attrNameLst>
                                          <p:attrName>style.visibility</p:attrName>
                                        </p:attrNameLst>
                                      </p:cBhvr>
                                      <p:to>
                                        <p:strVal val="visible"/>
                                      </p:to>
                                    </p:set>
                                    <p:anim calcmode="lin" valueType="num">
                                      <p:cBhvr additive="base">
                                        <p:cTn id="299" dur="500" fill="hold"/>
                                        <p:tgtEl>
                                          <p:spTgt spid="152655"/>
                                        </p:tgtEl>
                                        <p:attrNameLst>
                                          <p:attrName>ppt_x</p:attrName>
                                        </p:attrNameLst>
                                      </p:cBhvr>
                                      <p:tavLst>
                                        <p:tav tm="0">
                                          <p:val>
                                            <p:strVal val="#ppt_x"/>
                                          </p:val>
                                        </p:tav>
                                        <p:tav tm="100000">
                                          <p:val>
                                            <p:strVal val="#ppt_x"/>
                                          </p:val>
                                        </p:tav>
                                      </p:tavLst>
                                    </p:anim>
                                    <p:anim calcmode="lin" valueType="num">
                                      <p:cBhvr additive="base">
                                        <p:cTn id="300" dur="500" fill="hold"/>
                                        <p:tgtEl>
                                          <p:spTgt spid="15265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52656"/>
                                        </p:tgtEl>
                                        <p:attrNameLst>
                                          <p:attrName>style.visibility</p:attrName>
                                        </p:attrNameLst>
                                      </p:cBhvr>
                                      <p:to>
                                        <p:strVal val="visible"/>
                                      </p:to>
                                    </p:set>
                                    <p:anim calcmode="lin" valueType="num">
                                      <p:cBhvr additive="base">
                                        <p:cTn id="303" dur="500" fill="hold"/>
                                        <p:tgtEl>
                                          <p:spTgt spid="152656"/>
                                        </p:tgtEl>
                                        <p:attrNameLst>
                                          <p:attrName>ppt_x</p:attrName>
                                        </p:attrNameLst>
                                      </p:cBhvr>
                                      <p:tavLst>
                                        <p:tav tm="0">
                                          <p:val>
                                            <p:strVal val="#ppt_x"/>
                                          </p:val>
                                        </p:tav>
                                        <p:tav tm="100000">
                                          <p:val>
                                            <p:strVal val="#ppt_x"/>
                                          </p:val>
                                        </p:tav>
                                      </p:tavLst>
                                    </p:anim>
                                    <p:anim calcmode="lin" valueType="num">
                                      <p:cBhvr additive="base">
                                        <p:cTn id="304" dur="500" fill="hold"/>
                                        <p:tgtEl>
                                          <p:spTgt spid="15265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52657"/>
                                        </p:tgtEl>
                                        <p:attrNameLst>
                                          <p:attrName>style.visibility</p:attrName>
                                        </p:attrNameLst>
                                      </p:cBhvr>
                                      <p:to>
                                        <p:strVal val="visible"/>
                                      </p:to>
                                    </p:set>
                                    <p:anim calcmode="lin" valueType="num">
                                      <p:cBhvr additive="base">
                                        <p:cTn id="307" dur="500" fill="hold"/>
                                        <p:tgtEl>
                                          <p:spTgt spid="152657"/>
                                        </p:tgtEl>
                                        <p:attrNameLst>
                                          <p:attrName>ppt_x</p:attrName>
                                        </p:attrNameLst>
                                      </p:cBhvr>
                                      <p:tavLst>
                                        <p:tav tm="0">
                                          <p:val>
                                            <p:strVal val="#ppt_x"/>
                                          </p:val>
                                        </p:tav>
                                        <p:tav tm="100000">
                                          <p:val>
                                            <p:strVal val="#ppt_x"/>
                                          </p:val>
                                        </p:tav>
                                      </p:tavLst>
                                    </p:anim>
                                    <p:anim calcmode="lin" valueType="num">
                                      <p:cBhvr additive="base">
                                        <p:cTn id="308" dur="500" fill="hold"/>
                                        <p:tgtEl>
                                          <p:spTgt spid="15265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52658"/>
                                        </p:tgtEl>
                                        <p:attrNameLst>
                                          <p:attrName>style.visibility</p:attrName>
                                        </p:attrNameLst>
                                      </p:cBhvr>
                                      <p:to>
                                        <p:strVal val="visible"/>
                                      </p:to>
                                    </p:set>
                                    <p:anim calcmode="lin" valueType="num">
                                      <p:cBhvr additive="base">
                                        <p:cTn id="311" dur="500" fill="hold"/>
                                        <p:tgtEl>
                                          <p:spTgt spid="152658"/>
                                        </p:tgtEl>
                                        <p:attrNameLst>
                                          <p:attrName>ppt_x</p:attrName>
                                        </p:attrNameLst>
                                      </p:cBhvr>
                                      <p:tavLst>
                                        <p:tav tm="0">
                                          <p:val>
                                            <p:strVal val="#ppt_x"/>
                                          </p:val>
                                        </p:tav>
                                        <p:tav tm="100000">
                                          <p:val>
                                            <p:strVal val="#ppt_x"/>
                                          </p:val>
                                        </p:tav>
                                      </p:tavLst>
                                    </p:anim>
                                    <p:anim calcmode="lin" valueType="num">
                                      <p:cBhvr additive="base">
                                        <p:cTn id="312" dur="500" fill="hold"/>
                                        <p:tgtEl>
                                          <p:spTgt spid="15265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52659"/>
                                        </p:tgtEl>
                                        <p:attrNameLst>
                                          <p:attrName>style.visibility</p:attrName>
                                        </p:attrNameLst>
                                      </p:cBhvr>
                                      <p:to>
                                        <p:strVal val="visible"/>
                                      </p:to>
                                    </p:set>
                                    <p:anim calcmode="lin" valueType="num">
                                      <p:cBhvr additive="base">
                                        <p:cTn id="315" dur="500" fill="hold"/>
                                        <p:tgtEl>
                                          <p:spTgt spid="152659"/>
                                        </p:tgtEl>
                                        <p:attrNameLst>
                                          <p:attrName>ppt_x</p:attrName>
                                        </p:attrNameLst>
                                      </p:cBhvr>
                                      <p:tavLst>
                                        <p:tav tm="0">
                                          <p:val>
                                            <p:strVal val="#ppt_x"/>
                                          </p:val>
                                        </p:tav>
                                        <p:tav tm="100000">
                                          <p:val>
                                            <p:strVal val="#ppt_x"/>
                                          </p:val>
                                        </p:tav>
                                      </p:tavLst>
                                    </p:anim>
                                    <p:anim calcmode="lin" valueType="num">
                                      <p:cBhvr additive="base">
                                        <p:cTn id="316" dur="500" fill="hold"/>
                                        <p:tgtEl>
                                          <p:spTgt spid="15265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52660"/>
                                        </p:tgtEl>
                                        <p:attrNameLst>
                                          <p:attrName>style.visibility</p:attrName>
                                        </p:attrNameLst>
                                      </p:cBhvr>
                                      <p:to>
                                        <p:strVal val="visible"/>
                                      </p:to>
                                    </p:set>
                                    <p:anim calcmode="lin" valueType="num">
                                      <p:cBhvr additive="base">
                                        <p:cTn id="319" dur="500" fill="hold"/>
                                        <p:tgtEl>
                                          <p:spTgt spid="152660"/>
                                        </p:tgtEl>
                                        <p:attrNameLst>
                                          <p:attrName>ppt_x</p:attrName>
                                        </p:attrNameLst>
                                      </p:cBhvr>
                                      <p:tavLst>
                                        <p:tav tm="0">
                                          <p:val>
                                            <p:strVal val="#ppt_x"/>
                                          </p:val>
                                        </p:tav>
                                        <p:tav tm="100000">
                                          <p:val>
                                            <p:strVal val="#ppt_x"/>
                                          </p:val>
                                        </p:tav>
                                      </p:tavLst>
                                    </p:anim>
                                    <p:anim calcmode="lin" valueType="num">
                                      <p:cBhvr additive="base">
                                        <p:cTn id="320" dur="500" fill="hold"/>
                                        <p:tgtEl>
                                          <p:spTgt spid="15266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52661"/>
                                        </p:tgtEl>
                                        <p:attrNameLst>
                                          <p:attrName>style.visibility</p:attrName>
                                        </p:attrNameLst>
                                      </p:cBhvr>
                                      <p:to>
                                        <p:strVal val="visible"/>
                                      </p:to>
                                    </p:set>
                                    <p:anim calcmode="lin" valueType="num">
                                      <p:cBhvr additive="base">
                                        <p:cTn id="323" dur="500" fill="hold"/>
                                        <p:tgtEl>
                                          <p:spTgt spid="152661"/>
                                        </p:tgtEl>
                                        <p:attrNameLst>
                                          <p:attrName>ppt_x</p:attrName>
                                        </p:attrNameLst>
                                      </p:cBhvr>
                                      <p:tavLst>
                                        <p:tav tm="0">
                                          <p:val>
                                            <p:strVal val="#ppt_x"/>
                                          </p:val>
                                        </p:tav>
                                        <p:tav tm="100000">
                                          <p:val>
                                            <p:strVal val="#ppt_x"/>
                                          </p:val>
                                        </p:tav>
                                      </p:tavLst>
                                    </p:anim>
                                    <p:anim calcmode="lin" valueType="num">
                                      <p:cBhvr additive="base">
                                        <p:cTn id="324" dur="500" fill="hold"/>
                                        <p:tgtEl>
                                          <p:spTgt spid="15266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52662"/>
                                        </p:tgtEl>
                                        <p:attrNameLst>
                                          <p:attrName>style.visibility</p:attrName>
                                        </p:attrNameLst>
                                      </p:cBhvr>
                                      <p:to>
                                        <p:strVal val="visible"/>
                                      </p:to>
                                    </p:set>
                                    <p:anim calcmode="lin" valueType="num">
                                      <p:cBhvr additive="base">
                                        <p:cTn id="327" dur="500" fill="hold"/>
                                        <p:tgtEl>
                                          <p:spTgt spid="152662"/>
                                        </p:tgtEl>
                                        <p:attrNameLst>
                                          <p:attrName>ppt_x</p:attrName>
                                        </p:attrNameLst>
                                      </p:cBhvr>
                                      <p:tavLst>
                                        <p:tav tm="0">
                                          <p:val>
                                            <p:strVal val="#ppt_x"/>
                                          </p:val>
                                        </p:tav>
                                        <p:tav tm="100000">
                                          <p:val>
                                            <p:strVal val="#ppt_x"/>
                                          </p:val>
                                        </p:tav>
                                      </p:tavLst>
                                    </p:anim>
                                    <p:anim calcmode="lin" valueType="num">
                                      <p:cBhvr additive="base">
                                        <p:cTn id="328" dur="500" fill="hold"/>
                                        <p:tgtEl>
                                          <p:spTgt spid="15266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52663"/>
                                        </p:tgtEl>
                                        <p:attrNameLst>
                                          <p:attrName>style.visibility</p:attrName>
                                        </p:attrNameLst>
                                      </p:cBhvr>
                                      <p:to>
                                        <p:strVal val="visible"/>
                                      </p:to>
                                    </p:set>
                                    <p:anim calcmode="lin" valueType="num">
                                      <p:cBhvr additive="base">
                                        <p:cTn id="331" dur="500" fill="hold"/>
                                        <p:tgtEl>
                                          <p:spTgt spid="152663"/>
                                        </p:tgtEl>
                                        <p:attrNameLst>
                                          <p:attrName>ppt_x</p:attrName>
                                        </p:attrNameLst>
                                      </p:cBhvr>
                                      <p:tavLst>
                                        <p:tav tm="0">
                                          <p:val>
                                            <p:strVal val="#ppt_x"/>
                                          </p:val>
                                        </p:tav>
                                        <p:tav tm="100000">
                                          <p:val>
                                            <p:strVal val="#ppt_x"/>
                                          </p:val>
                                        </p:tav>
                                      </p:tavLst>
                                    </p:anim>
                                    <p:anim calcmode="lin" valueType="num">
                                      <p:cBhvr additive="base">
                                        <p:cTn id="332" dur="500" fill="hold"/>
                                        <p:tgtEl>
                                          <p:spTgt spid="15266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52664"/>
                                        </p:tgtEl>
                                        <p:attrNameLst>
                                          <p:attrName>style.visibility</p:attrName>
                                        </p:attrNameLst>
                                      </p:cBhvr>
                                      <p:to>
                                        <p:strVal val="visible"/>
                                      </p:to>
                                    </p:set>
                                    <p:anim calcmode="lin" valueType="num">
                                      <p:cBhvr additive="base">
                                        <p:cTn id="335" dur="500" fill="hold"/>
                                        <p:tgtEl>
                                          <p:spTgt spid="152664"/>
                                        </p:tgtEl>
                                        <p:attrNameLst>
                                          <p:attrName>ppt_x</p:attrName>
                                        </p:attrNameLst>
                                      </p:cBhvr>
                                      <p:tavLst>
                                        <p:tav tm="0">
                                          <p:val>
                                            <p:strVal val="#ppt_x"/>
                                          </p:val>
                                        </p:tav>
                                        <p:tav tm="100000">
                                          <p:val>
                                            <p:strVal val="#ppt_x"/>
                                          </p:val>
                                        </p:tav>
                                      </p:tavLst>
                                    </p:anim>
                                    <p:anim calcmode="lin" valueType="num">
                                      <p:cBhvr additive="base">
                                        <p:cTn id="336" dur="500" fill="hold"/>
                                        <p:tgtEl>
                                          <p:spTgt spid="15266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52665"/>
                                        </p:tgtEl>
                                        <p:attrNameLst>
                                          <p:attrName>style.visibility</p:attrName>
                                        </p:attrNameLst>
                                      </p:cBhvr>
                                      <p:to>
                                        <p:strVal val="visible"/>
                                      </p:to>
                                    </p:set>
                                    <p:anim calcmode="lin" valueType="num">
                                      <p:cBhvr additive="base">
                                        <p:cTn id="339" dur="500" fill="hold"/>
                                        <p:tgtEl>
                                          <p:spTgt spid="152665"/>
                                        </p:tgtEl>
                                        <p:attrNameLst>
                                          <p:attrName>ppt_x</p:attrName>
                                        </p:attrNameLst>
                                      </p:cBhvr>
                                      <p:tavLst>
                                        <p:tav tm="0">
                                          <p:val>
                                            <p:strVal val="#ppt_x"/>
                                          </p:val>
                                        </p:tav>
                                        <p:tav tm="100000">
                                          <p:val>
                                            <p:strVal val="#ppt_x"/>
                                          </p:val>
                                        </p:tav>
                                      </p:tavLst>
                                    </p:anim>
                                    <p:anim calcmode="lin" valueType="num">
                                      <p:cBhvr additive="base">
                                        <p:cTn id="340" dur="500" fill="hold"/>
                                        <p:tgtEl>
                                          <p:spTgt spid="15266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52666"/>
                                        </p:tgtEl>
                                        <p:attrNameLst>
                                          <p:attrName>style.visibility</p:attrName>
                                        </p:attrNameLst>
                                      </p:cBhvr>
                                      <p:to>
                                        <p:strVal val="visible"/>
                                      </p:to>
                                    </p:set>
                                    <p:anim calcmode="lin" valueType="num">
                                      <p:cBhvr additive="base">
                                        <p:cTn id="343" dur="500" fill="hold"/>
                                        <p:tgtEl>
                                          <p:spTgt spid="152666"/>
                                        </p:tgtEl>
                                        <p:attrNameLst>
                                          <p:attrName>ppt_x</p:attrName>
                                        </p:attrNameLst>
                                      </p:cBhvr>
                                      <p:tavLst>
                                        <p:tav tm="0">
                                          <p:val>
                                            <p:strVal val="#ppt_x"/>
                                          </p:val>
                                        </p:tav>
                                        <p:tav tm="100000">
                                          <p:val>
                                            <p:strVal val="#ppt_x"/>
                                          </p:val>
                                        </p:tav>
                                      </p:tavLst>
                                    </p:anim>
                                    <p:anim calcmode="lin" valueType="num">
                                      <p:cBhvr additive="base">
                                        <p:cTn id="344" dur="500" fill="hold"/>
                                        <p:tgtEl>
                                          <p:spTgt spid="15266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52667"/>
                                        </p:tgtEl>
                                        <p:attrNameLst>
                                          <p:attrName>style.visibility</p:attrName>
                                        </p:attrNameLst>
                                      </p:cBhvr>
                                      <p:to>
                                        <p:strVal val="visible"/>
                                      </p:to>
                                    </p:set>
                                    <p:anim calcmode="lin" valueType="num">
                                      <p:cBhvr additive="base">
                                        <p:cTn id="347" dur="500" fill="hold"/>
                                        <p:tgtEl>
                                          <p:spTgt spid="152667"/>
                                        </p:tgtEl>
                                        <p:attrNameLst>
                                          <p:attrName>ppt_x</p:attrName>
                                        </p:attrNameLst>
                                      </p:cBhvr>
                                      <p:tavLst>
                                        <p:tav tm="0">
                                          <p:val>
                                            <p:strVal val="#ppt_x"/>
                                          </p:val>
                                        </p:tav>
                                        <p:tav tm="100000">
                                          <p:val>
                                            <p:strVal val="#ppt_x"/>
                                          </p:val>
                                        </p:tav>
                                      </p:tavLst>
                                    </p:anim>
                                    <p:anim calcmode="lin" valueType="num">
                                      <p:cBhvr additive="base">
                                        <p:cTn id="348" dur="500" fill="hold"/>
                                        <p:tgtEl>
                                          <p:spTgt spid="15266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52668"/>
                                        </p:tgtEl>
                                        <p:attrNameLst>
                                          <p:attrName>style.visibility</p:attrName>
                                        </p:attrNameLst>
                                      </p:cBhvr>
                                      <p:to>
                                        <p:strVal val="visible"/>
                                      </p:to>
                                    </p:set>
                                    <p:anim calcmode="lin" valueType="num">
                                      <p:cBhvr additive="base">
                                        <p:cTn id="351" dur="500" fill="hold"/>
                                        <p:tgtEl>
                                          <p:spTgt spid="152668"/>
                                        </p:tgtEl>
                                        <p:attrNameLst>
                                          <p:attrName>ppt_x</p:attrName>
                                        </p:attrNameLst>
                                      </p:cBhvr>
                                      <p:tavLst>
                                        <p:tav tm="0">
                                          <p:val>
                                            <p:strVal val="#ppt_x"/>
                                          </p:val>
                                        </p:tav>
                                        <p:tav tm="100000">
                                          <p:val>
                                            <p:strVal val="#ppt_x"/>
                                          </p:val>
                                        </p:tav>
                                      </p:tavLst>
                                    </p:anim>
                                    <p:anim calcmode="lin" valueType="num">
                                      <p:cBhvr additive="base">
                                        <p:cTn id="352" dur="500" fill="hold"/>
                                        <p:tgtEl>
                                          <p:spTgt spid="15266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52669"/>
                                        </p:tgtEl>
                                        <p:attrNameLst>
                                          <p:attrName>style.visibility</p:attrName>
                                        </p:attrNameLst>
                                      </p:cBhvr>
                                      <p:to>
                                        <p:strVal val="visible"/>
                                      </p:to>
                                    </p:set>
                                    <p:anim calcmode="lin" valueType="num">
                                      <p:cBhvr additive="base">
                                        <p:cTn id="355" dur="500" fill="hold"/>
                                        <p:tgtEl>
                                          <p:spTgt spid="152669"/>
                                        </p:tgtEl>
                                        <p:attrNameLst>
                                          <p:attrName>ppt_x</p:attrName>
                                        </p:attrNameLst>
                                      </p:cBhvr>
                                      <p:tavLst>
                                        <p:tav tm="0">
                                          <p:val>
                                            <p:strVal val="#ppt_x"/>
                                          </p:val>
                                        </p:tav>
                                        <p:tav tm="100000">
                                          <p:val>
                                            <p:strVal val="#ppt_x"/>
                                          </p:val>
                                        </p:tav>
                                      </p:tavLst>
                                    </p:anim>
                                    <p:anim calcmode="lin" valueType="num">
                                      <p:cBhvr additive="base">
                                        <p:cTn id="356" dur="500" fill="hold"/>
                                        <p:tgtEl>
                                          <p:spTgt spid="152669"/>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52670"/>
                                        </p:tgtEl>
                                        <p:attrNameLst>
                                          <p:attrName>style.visibility</p:attrName>
                                        </p:attrNameLst>
                                      </p:cBhvr>
                                      <p:to>
                                        <p:strVal val="visible"/>
                                      </p:to>
                                    </p:set>
                                    <p:anim calcmode="lin" valueType="num">
                                      <p:cBhvr additive="base">
                                        <p:cTn id="359" dur="500" fill="hold"/>
                                        <p:tgtEl>
                                          <p:spTgt spid="152670"/>
                                        </p:tgtEl>
                                        <p:attrNameLst>
                                          <p:attrName>ppt_x</p:attrName>
                                        </p:attrNameLst>
                                      </p:cBhvr>
                                      <p:tavLst>
                                        <p:tav tm="0">
                                          <p:val>
                                            <p:strVal val="#ppt_x"/>
                                          </p:val>
                                        </p:tav>
                                        <p:tav tm="100000">
                                          <p:val>
                                            <p:strVal val="#ppt_x"/>
                                          </p:val>
                                        </p:tav>
                                      </p:tavLst>
                                    </p:anim>
                                    <p:anim calcmode="lin" valueType="num">
                                      <p:cBhvr additive="base">
                                        <p:cTn id="360" dur="500" fill="hold"/>
                                        <p:tgtEl>
                                          <p:spTgt spid="152670"/>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152671"/>
                                        </p:tgtEl>
                                        <p:attrNameLst>
                                          <p:attrName>style.visibility</p:attrName>
                                        </p:attrNameLst>
                                      </p:cBhvr>
                                      <p:to>
                                        <p:strVal val="visible"/>
                                      </p:to>
                                    </p:set>
                                    <p:anim calcmode="lin" valueType="num">
                                      <p:cBhvr additive="base">
                                        <p:cTn id="363" dur="500" fill="hold"/>
                                        <p:tgtEl>
                                          <p:spTgt spid="152671"/>
                                        </p:tgtEl>
                                        <p:attrNameLst>
                                          <p:attrName>ppt_x</p:attrName>
                                        </p:attrNameLst>
                                      </p:cBhvr>
                                      <p:tavLst>
                                        <p:tav tm="0">
                                          <p:val>
                                            <p:strVal val="#ppt_x"/>
                                          </p:val>
                                        </p:tav>
                                        <p:tav tm="100000">
                                          <p:val>
                                            <p:strVal val="#ppt_x"/>
                                          </p:val>
                                        </p:tav>
                                      </p:tavLst>
                                    </p:anim>
                                    <p:anim calcmode="lin" valueType="num">
                                      <p:cBhvr additive="base">
                                        <p:cTn id="364" dur="500" fill="hold"/>
                                        <p:tgtEl>
                                          <p:spTgt spid="152671"/>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152672"/>
                                        </p:tgtEl>
                                        <p:attrNameLst>
                                          <p:attrName>style.visibility</p:attrName>
                                        </p:attrNameLst>
                                      </p:cBhvr>
                                      <p:to>
                                        <p:strVal val="visible"/>
                                      </p:to>
                                    </p:set>
                                    <p:anim calcmode="lin" valueType="num">
                                      <p:cBhvr additive="base">
                                        <p:cTn id="367" dur="500" fill="hold"/>
                                        <p:tgtEl>
                                          <p:spTgt spid="152672"/>
                                        </p:tgtEl>
                                        <p:attrNameLst>
                                          <p:attrName>ppt_x</p:attrName>
                                        </p:attrNameLst>
                                      </p:cBhvr>
                                      <p:tavLst>
                                        <p:tav tm="0">
                                          <p:val>
                                            <p:strVal val="#ppt_x"/>
                                          </p:val>
                                        </p:tav>
                                        <p:tav tm="100000">
                                          <p:val>
                                            <p:strVal val="#ppt_x"/>
                                          </p:val>
                                        </p:tav>
                                      </p:tavLst>
                                    </p:anim>
                                    <p:anim calcmode="lin" valueType="num">
                                      <p:cBhvr additive="base">
                                        <p:cTn id="368" dur="500" fill="hold"/>
                                        <p:tgtEl>
                                          <p:spTgt spid="152672"/>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152673"/>
                                        </p:tgtEl>
                                        <p:attrNameLst>
                                          <p:attrName>style.visibility</p:attrName>
                                        </p:attrNameLst>
                                      </p:cBhvr>
                                      <p:to>
                                        <p:strVal val="visible"/>
                                      </p:to>
                                    </p:set>
                                    <p:anim calcmode="lin" valueType="num">
                                      <p:cBhvr additive="base">
                                        <p:cTn id="371" dur="500" fill="hold"/>
                                        <p:tgtEl>
                                          <p:spTgt spid="152673"/>
                                        </p:tgtEl>
                                        <p:attrNameLst>
                                          <p:attrName>ppt_x</p:attrName>
                                        </p:attrNameLst>
                                      </p:cBhvr>
                                      <p:tavLst>
                                        <p:tav tm="0">
                                          <p:val>
                                            <p:strVal val="#ppt_x"/>
                                          </p:val>
                                        </p:tav>
                                        <p:tav tm="100000">
                                          <p:val>
                                            <p:strVal val="#ppt_x"/>
                                          </p:val>
                                        </p:tav>
                                      </p:tavLst>
                                    </p:anim>
                                    <p:anim calcmode="lin" valueType="num">
                                      <p:cBhvr additive="base">
                                        <p:cTn id="372" dur="500" fill="hold"/>
                                        <p:tgtEl>
                                          <p:spTgt spid="152673"/>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152674"/>
                                        </p:tgtEl>
                                        <p:attrNameLst>
                                          <p:attrName>style.visibility</p:attrName>
                                        </p:attrNameLst>
                                      </p:cBhvr>
                                      <p:to>
                                        <p:strVal val="visible"/>
                                      </p:to>
                                    </p:set>
                                    <p:anim calcmode="lin" valueType="num">
                                      <p:cBhvr additive="base">
                                        <p:cTn id="375" dur="500" fill="hold"/>
                                        <p:tgtEl>
                                          <p:spTgt spid="152674"/>
                                        </p:tgtEl>
                                        <p:attrNameLst>
                                          <p:attrName>ppt_x</p:attrName>
                                        </p:attrNameLst>
                                      </p:cBhvr>
                                      <p:tavLst>
                                        <p:tav tm="0">
                                          <p:val>
                                            <p:strVal val="#ppt_x"/>
                                          </p:val>
                                        </p:tav>
                                        <p:tav tm="100000">
                                          <p:val>
                                            <p:strVal val="#ppt_x"/>
                                          </p:val>
                                        </p:tav>
                                      </p:tavLst>
                                    </p:anim>
                                    <p:anim calcmode="lin" valueType="num">
                                      <p:cBhvr additive="base">
                                        <p:cTn id="376" dur="500" fill="hold"/>
                                        <p:tgtEl>
                                          <p:spTgt spid="152674"/>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152675"/>
                                        </p:tgtEl>
                                        <p:attrNameLst>
                                          <p:attrName>style.visibility</p:attrName>
                                        </p:attrNameLst>
                                      </p:cBhvr>
                                      <p:to>
                                        <p:strVal val="visible"/>
                                      </p:to>
                                    </p:set>
                                    <p:anim calcmode="lin" valueType="num">
                                      <p:cBhvr additive="base">
                                        <p:cTn id="379" dur="500" fill="hold"/>
                                        <p:tgtEl>
                                          <p:spTgt spid="152675"/>
                                        </p:tgtEl>
                                        <p:attrNameLst>
                                          <p:attrName>ppt_x</p:attrName>
                                        </p:attrNameLst>
                                      </p:cBhvr>
                                      <p:tavLst>
                                        <p:tav tm="0">
                                          <p:val>
                                            <p:strVal val="#ppt_x"/>
                                          </p:val>
                                        </p:tav>
                                        <p:tav tm="100000">
                                          <p:val>
                                            <p:strVal val="#ppt_x"/>
                                          </p:val>
                                        </p:tav>
                                      </p:tavLst>
                                    </p:anim>
                                    <p:anim calcmode="lin" valueType="num">
                                      <p:cBhvr additive="base">
                                        <p:cTn id="380" dur="500" fill="hold"/>
                                        <p:tgtEl>
                                          <p:spTgt spid="152675"/>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152676"/>
                                        </p:tgtEl>
                                        <p:attrNameLst>
                                          <p:attrName>style.visibility</p:attrName>
                                        </p:attrNameLst>
                                      </p:cBhvr>
                                      <p:to>
                                        <p:strVal val="visible"/>
                                      </p:to>
                                    </p:set>
                                    <p:anim calcmode="lin" valueType="num">
                                      <p:cBhvr additive="base">
                                        <p:cTn id="383" dur="500" fill="hold"/>
                                        <p:tgtEl>
                                          <p:spTgt spid="152676"/>
                                        </p:tgtEl>
                                        <p:attrNameLst>
                                          <p:attrName>ppt_x</p:attrName>
                                        </p:attrNameLst>
                                      </p:cBhvr>
                                      <p:tavLst>
                                        <p:tav tm="0">
                                          <p:val>
                                            <p:strVal val="#ppt_x"/>
                                          </p:val>
                                        </p:tav>
                                        <p:tav tm="100000">
                                          <p:val>
                                            <p:strVal val="#ppt_x"/>
                                          </p:val>
                                        </p:tav>
                                      </p:tavLst>
                                    </p:anim>
                                    <p:anim calcmode="lin" valueType="num">
                                      <p:cBhvr additive="base">
                                        <p:cTn id="384" dur="500" fill="hold"/>
                                        <p:tgtEl>
                                          <p:spTgt spid="152676"/>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152677"/>
                                        </p:tgtEl>
                                        <p:attrNameLst>
                                          <p:attrName>style.visibility</p:attrName>
                                        </p:attrNameLst>
                                      </p:cBhvr>
                                      <p:to>
                                        <p:strVal val="visible"/>
                                      </p:to>
                                    </p:set>
                                    <p:anim calcmode="lin" valueType="num">
                                      <p:cBhvr additive="base">
                                        <p:cTn id="387" dur="500" fill="hold"/>
                                        <p:tgtEl>
                                          <p:spTgt spid="152677"/>
                                        </p:tgtEl>
                                        <p:attrNameLst>
                                          <p:attrName>ppt_x</p:attrName>
                                        </p:attrNameLst>
                                      </p:cBhvr>
                                      <p:tavLst>
                                        <p:tav tm="0">
                                          <p:val>
                                            <p:strVal val="#ppt_x"/>
                                          </p:val>
                                        </p:tav>
                                        <p:tav tm="100000">
                                          <p:val>
                                            <p:strVal val="#ppt_x"/>
                                          </p:val>
                                        </p:tav>
                                      </p:tavLst>
                                    </p:anim>
                                    <p:anim calcmode="lin" valueType="num">
                                      <p:cBhvr additive="base">
                                        <p:cTn id="388" dur="500" fill="hold"/>
                                        <p:tgtEl>
                                          <p:spTgt spid="152677"/>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152678"/>
                                        </p:tgtEl>
                                        <p:attrNameLst>
                                          <p:attrName>style.visibility</p:attrName>
                                        </p:attrNameLst>
                                      </p:cBhvr>
                                      <p:to>
                                        <p:strVal val="visible"/>
                                      </p:to>
                                    </p:set>
                                    <p:anim calcmode="lin" valueType="num">
                                      <p:cBhvr additive="base">
                                        <p:cTn id="391" dur="500" fill="hold"/>
                                        <p:tgtEl>
                                          <p:spTgt spid="152678"/>
                                        </p:tgtEl>
                                        <p:attrNameLst>
                                          <p:attrName>ppt_x</p:attrName>
                                        </p:attrNameLst>
                                      </p:cBhvr>
                                      <p:tavLst>
                                        <p:tav tm="0">
                                          <p:val>
                                            <p:strVal val="#ppt_x"/>
                                          </p:val>
                                        </p:tav>
                                        <p:tav tm="100000">
                                          <p:val>
                                            <p:strVal val="#ppt_x"/>
                                          </p:val>
                                        </p:tav>
                                      </p:tavLst>
                                    </p:anim>
                                    <p:anim calcmode="lin" valueType="num">
                                      <p:cBhvr additive="base">
                                        <p:cTn id="392" dur="500" fill="hold"/>
                                        <p:tgtEl>
                                          <p:spTgt spid="152678"/>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152679"/>
                                        </p:tgtEl>
                                        <p:attrNameLst>
                                          <p:attrName>style.visibility</p:attrName>
                                        </p:attrNameLst>
                                      </p:cBhvr>
                                      <p:to>
                                        <p:strVal val="visible"/>
                                      </p:to>
                                    </p:set>
                                    <p:anim calcmode="lin" valueType="num">
                                      <p:cBhvr additive="base">
                                        <p:cTn id="395" dur="500" fill="hold"/>
                                        <p:tgtEl>
                                          <p:spTgt spid="152679"/>
                                        </p:tgtEl>
                                        <p:attrNameLst>
                                          <p:attrName>ppt_x</p:attrName>
                                        </p:attrNameLst>
                                      </p:cBhvr>
                                      <p:tavLst>
                                        <p:tav tm="0">
                                          <p:val>
                                            <p:strVal val="#ppt_x"/>
                                          </p:val>
                                        </p:tav>
                                        <p:tav tm="100000">
                                          <p:val>
                                            <p:strVal val="#ppt_x"/>
                                          </p:val>
                                        </p:tav>
                                      </p:tavLst>
                                    </p:anim>
                                    <p:anim calcmode="lin" valueType="num">
                                      <p:cBhvr additive="base">
                                        <p:cTn id="396" dur="500" fill="hold"/>
                                        <p:tgtEl>
                                          <p:spTgt spid="152679"/>
                                        </p:tgtEl>
                                        <p:attrNameLst>
                                          <p:attrName>ppt_y</p:attrName>
                                        </p:attrNameLst>
                                      </p:cBhvr>
                                      <p:tavLst>
                                        <p:tav tm="0">
                                          <p:val>
                                            <p:strVal val="1+#ppt_h/2"/>
                                          </p:val>
                                        </p:tav>
                                        <p:tav tm="100000">
                                          <p:val>
                                            <p:strVal val="#ppt_y"/>
                                          </p:val>
                                        </p:tav>
                                      </p:tavLst>
                                    </p:anim>
                                  </p:childTnLst>
                                </p:cTn>
                              </p:par>
                              <p:par>
                                <p:cTn id="397" presetID="2" presetClass="entr" presetSubtype="4" fill="hold" grpId="0" nodeType="withEffect">
                                  <p:stCondLst>
                                    <p:cond delay="0"/>
                                  </p:stCondLst>
                                  <p:childTnLst>
                                    <p:set>
                                      <p:cBhvr>
                                        <p:cTn id="398" dur="1" fill="hold">
                                          <p:stCondLst>
                                            <p:cond delay="0"/>
                                          </p:stCondLst>
                                        </p:cTn>
                                        <p:tgtEl>
                                          <p:spTgt spid="152680"/>
                                        </p:tgtEl>
                                        <p:attrNameLst>
                                          <p:attrName>style.visibility</p:attrName>
                                        </p:attrNameLst>
                                      </p:cBhvr>
                                      <p:to>
                                        <p:strVal val="visible"/>
                                      </p:to>
                                    </p:set>
                                    <p:anim calcmode="lin" valueType="num">
                                      <p:cBhvr additive="base">
                                        <p:cTn id="399" dur="500" fill="hold"/>
                                        <p:tgtEl>
                                          <p:spTgt spid="152680"/>
                                        </p:tgtEl>
                                        <p:attrNameLst>
                                          <p:attrName>ppt_x</p:attrName>
                                        </p:attrNameLst>
                                      </p:cBhvr>
                                      <p:tavLst>
                                        <p:tav tm="0">
                                          <p:val>
                                            <p:strVal val="#ppt_x"/>
                                          </p:val>
                                        </p:tav>
                                        <p:tav tm="100000">
                                          <p:val>
                                            <p:strVal val="#ppt_x"/>
                                          </p:val>
                                        </p:tav>
                                      </p:tavLst>
                                    </p:anim>
                                    <p:anim calcmode="lin" valueType="num">
                                      <p:cBhvr additive="base">
                                        <p:cTn id="400" dur="500" fill="hold"/>
                                        <p:tgtEl>
                                          <p:spTgt spid="152680"/>
                                        </p:tgtEl>
                                        <p:attrNameLst>
                                          <p:attrName>ppt_y</p:attrName>
                                        </p:attrNameLst>
                                      </p:cBhvr>
                                      <p:tavLst>
                                        <p:tav tm="0">
                                          <p:val>
                                            <p:strVal val="1+#ppt_h/2"/>
                                          </p:val>
                                        </p:tav>
                                        <p:tav tm="100000">
                                          <p:val>
                                            <p:strVal val="#ppt_y"/>
                                          </p:val>
                                        </p:tav>
                                      </p:tavLst>
                                    </p:anim>
                                  </p:childTnLst>
                                </p:cTn>
                              </p:par>
                              <p:par>
                                <p:cTn id="401" presetID="2" presetClass="entr" presetSubtype="4" fill="hold" grpId="0" nodeType="withEffect">
                                  <p:stCondLst>
                                    <p:cond delay="0"/>
                                  </p:stCondLst>
                                  <p:childTnLst>
                                    <p:set>
                                      <p:cBhvr>
                                        <p:cTn id="402" dur="1" fill="hold">
                                          <p:stCondLst>
                                            <p:cond delay="0"/>
                                          </p:stCondLst>
                                        </p:cTn>
                                        <p:tgtEl>
                                          <p:spTgt spid="152681"/>
                                        </p:tgtEl>
                                        <p:attrNameLst>
                                          <p:attrName>style.visibility</p:attrName>
                                        </p:attrNameLst>
                                      </p:cBhvr>
                                      <p:to>
                                        <p:strVal val="visible"/>
                                      </p:to>
                                    </p:set>
                                    <p:anim calcmode="lin" valueType="num">
                                      <p:cBhvr additive="base">
                                        <p:cTn id="403" dur="500" fill="hold"/>
                                        <p:tgtEl>
                                          <p:spTgt spid="152681"/>
                                        </p:tgtEl>
                                        <p:attrNameLst>
                                          <p:attrName>ppt_x</p:attrName>
                                        </p:attrNameLst>
                                      </p:cBhvr>
                                      <p:tavLst>
                                        <p:tav tm="0">
                                          <p:val>
                                            <p:strVal val="#ppt_x"/>
                                          </p:val>
                                        </p:tav>
                                        <p:tav tm="100000">
                                          <p:val>
                                            <p:strVal val="#ppt_x"/>
                                          </p:val>
                                        </p:tav>
                                      </p:tavLst>
                                    </p:anim>
                                    <p:anim calcmode="lin" valueType="num">
                                      <p:cBhvr additive="base">
                                        <p:cTn id="404" dur="500" fill="hold"/>
                                        <p:tgtEl>
                                          <p:spTgt spid="152681"/>
                                        </p:tgtEl>
                                        <p:attrNameLst>
                                          <p:attrName>ppt_y</p:attrName>
                                        </p:attrNameLst>
                                      </p:cBhvr>
                                      <p:tavLst>
                                        <p:tav tm="0">
                                          <p:val>
                                            <p:strVal val="1+#ppt_h/2"/>
                                          </p:val>
                                        </p:tav>
                                        <p:tav tm="100000">
                                          <p:val>
                                            <p:strVal val="#ppt_y"/>
                                          </p:val>
                                        </p:tav>
                                      </p:tavLst>
                                    </p:anim>
                                  </p:childTnLst>
                                </p:cTn>
                              </p:par>
                              <p:par>
                                <p:cTn id="405" presetID="2" presetClass="entr" presetSubtype="4" fill="hold" grpId="0" nodeType="withEffect">
                                  <p:stCondLst>
                                    <p:cond delay="0"/>
                                  </p:stCondLst>
                                  <p:childTnLst>
                                    <p:set>
                                      <p:cBhvr>
                                        <p:cTn id="406" dur="1" fill="hold">
                                          <p:stCondLst>
                                            <p:cond delay="0"/>
                                          </p:stCondLst>
                                        </p:cTn>
                                        <p:tgtEl>
                                          <p:spTgt spid="152682"/>
                                        </p:tgtEl>
                                        <p:attrNameLst>
                                          <p:attrName>style.visibility</p:attrName>
                                        </p:attrNameLst>
                                      </p:cBhvr>
                                      <p:to>
                                        <p:strVal val="visible"/>
                                      </p:to>
                                    </p:set>
                                    <p:anim calcmode="lin" valueType="num">
                                      <p:cBhvr additive="base">
                                        <p:cTn id="407" dur="500" fill="hold"/>
                                        <p:tgtEl>
                                          <p:spTgt spid="152682"/>
                                        </p:tgtEl>
                                        <p:attrNameLst>
                                          <p:attrName>ppt_x</p:attrName>
                                        </p:attrNameLst>
                                      </p:cBhvr>
                                      <p:tavLst>
                                        <p:tav tm="0">
                                          <p:val>
                                            <p:strVal val="#ppt_x"/>
                                          </p:val>
                                        </p:tav>
                                        <p:tav tm="100000">
                                          <p:val>
                                            <p:strVal val="#ppt_x"/>
                                          </p:val>
                                        </p:tav>
                                      </p:tavLst>
                                    </p:anim>
                                    <p:anim calcmode="lin" valueType="num">
                                      <p:cBhvr additive="base">
                                        <p:cTn id="408" dur="500" fill="hold"/>
                                        <p:tgtEl>
                                          <p:spTgt spid="152682"/>
                                        </p:tgtEl>
                                        <p:attrNameLst>
                                          <p:attrName>ppt_y</p:attrName>
                                        </p:attrNameLst>
                                      </p:cBhvr>
                                      <p:tavLst>
                                        <p:tav tm="0">
                                          <p:val>
                                            <p:strVal val="1+#ppt_h/2"/>
                                          </p:val>
                                        </p:tav>
                                        <p:tav tm="100000">
                                          <p:val>
                                            <p:strVal val="#ppt_y"/>
                                          </p:val>
                                        </p:tav>
                                      </p:tavLst>
                                    </p:anim>
                                  </p:childTnLst>
                                </p:cTn>
                              </p:par>
                              <p:par>
                                <p:cTn id="409" presetID="2" presetClass="entr" presetSubtype="4" fill="hold" grpId="0" nodeType="withEffect">
                                  <p:stCondLst>
                                    <p:cond delay="0"/>
                                  </p:stCondLst>
                                  <p:childTnLst>
                                    <p:set>
                                      <p:cBhvr>
                                        <p:cTn id="410" dur="1" fill="hold">
                                          <p:stCondLst>
                                            <p:cond delay="0"/>
                                          </p:stCondLst>
                                        </p:cTn>
                                        <p:tgtEl>
                                          <p:spTgt spid="152683"/>
                                        </p:tgtEl>
                                        <p:attrNameLst>
                                          <p:attrName>style.visibility</p:attrName>
                                        </p:attrNameLst>
                                      </p:cBhvr>
                                      <p:to>
                                        <p:strVal val="visible"/>
                                      </p:to>
                                    </p:set>
                                    <p:anim calcmode="lin" valueType="num">
                                      <p:cBhvr additive="base">
                                        <p:cTn id="411" dur="500" fill="hold"/>
                                        <p:tgtEl>
                                          <p:spTgt spid="152683"/>
                                        </p:tgtEl>
                                        <p:attrNameLst>
                                          <p:attrName>ppt_x</p:attrName>
                                        </p:attrNameLst>
                                      </p:cBhvr>
                                      <p:tavLst>
                                        <p:tav tm="0">
                                          <p:val>
                                            <p:strVal val="#ppt_x"/>
                                          </p:val>
                                        </p:tav>
                                        <p:tav tm="100000">
                                          <p:val>
                                            <p:strVal val="#ppt_x"/>
                                          </p:val>
                                        </p:tav>
                                      </p:tavLst>
                                    </p:anim>
                                    <p:anim calcmode="lin" valueType="num">
                                      <p:cBhvr additive="base">
                                        <p:cTn id="412" dur="500" fill="hold"/>
                                        <p:tgtEl>
                                          <p:spTgt spid="152683"/>
                                        </p:tgtEl>
                                        <p:attrNameLst>
                                          <p:attrName>ppt_y</p:attrName>
                                        </p:attrNameLst>
                                      </p:cBhvr>
                                      <p:tavLst>
                                        <p:tav tm="0">
                                          <p:val>
                                            <p:strVal val="1+#ppt_h/2"/>
                                          </p:val>
                                        </p:tav>
                                        <p:tav tm="100000">
                                          <p:val>
                                            <p:strVal val="#ppt_y"/>
                                          </p:val>
                                        </p:tav>
                                      </p:tavLst>
                                    </p:anim>
                                  </p:childTnLst>
                                </p:cTn>
                              </p:par>
                              <p:par>
                                <p:cTn id="413" presetID="2" presetClass="entr" presetSubtype="4" fill="hold" grpId="0" nodeType="withEffect">
                                  <p:stCondLst>
                                    <p:cond delay="0"/>
                                  </p:stCondLst>
                                  <p:childTnLst>
                                    <p:set>
                                      <p:cBhvr>
                                        <p:cTn id="414" dur="1" fill="hold">
                                          <p:stCondLst>
                                            <p:cond delay="0"/>
                                          </p:stCondLst>
                                        </p:cTn>
                                        <p:tgtEl>
                                          <p:spTgt spid="152684"/>
                                        </p:tgtEl>
                                        <p:attrNameLst>
                                          <p:attrName>style.visibility</p:attrName>
                                        </p:attrNameLst>
                                      </p:cBhvr>
                                      <p:to>
                                        <p:strVal val="visible"/>
                                      </p:to>
                                    </p:set>
                                    <p:anim calcmode="lin" valueType="num">
                                      <p:cBhvr additive="base">
                                        <p:cTn id="415" dur="500" fill="hold"/>
                                        <p:tgtEl>
                                          <p:spTgt spid="152684"/>
                                        </p:tgtEl>
                                        <p:attrNameLst>
                                          <p:attrName>ppt_x</p:attrName>
                                        </p:attrNameLst>
                                      </p:cBhvr>
                                      <p:tavLst>
                                        <p:tav tm="0">
                                          <p:val>
                                            <p:strVal val="#ppt_x"/>
                                          </p:val>
                                        </p:tav>
                                        <p:tav tm="100000">
                                          <p:val>
                                            <p:strVal val="#ppt_x"/>
                                          </p:val>
                                        </p:tav>
                                      </p:tavLst>
                                    </p:anim>
                                    <p:anim calcmode="lin" valueType="num">
                                      <p:cBhvr additive="base">
                                        <p:cTn id="416" dur="500" fill="hold"/>
                                        <p:tgtEl>
                                          <p:spTgt spid="152684"/>
                                        </p:tgtEl>
                                        <p:attrNameLst>
                                          <p:attrName>ppt_y</p:attrName>
                                        </p:attrNameLst>
                                      </p:cBhvr>
                                      <p:tavLst>
                                        <p:tav tm="0">
                                          <p:val>
                                            <p:strVal val="1+#ppt_h/2"/>
                                          </p:val>
                                        </p:tav>
                                        <p:tav tm="100000">
                                          <p:val>
                                            <p:strVal val="#ppt_y"/>
                                          </p:val>
                                        </p:tav>
                                      </p:tavLst>
                                    </p:anim>
                                  </p:childTnLst>
                                </p:cTn>
                              </p:par>
                              <p:par>
                                <p:cTn id="417" presetID="2" presetClass="entr" presetSubtype="4" fill="hold" grpId="0" nodeType="withEffect">
                                  <p:stCondLst>
                                    <p:cond delay="0"/>
                                  </p:stCondLst>
                                  <p:childTnLst>
                                    <p:set>
                                      <p:cBhvr>
                                        <p:cTn id="418" dur="1" fill="hold">
                                          <p:stCondLst>
                                            <p:cond delay="0"/>
                                          </p:stCondLst>
                                        </p:cTn>
                                        <p:tgtEl>
                                          <p:spTgt spid="152685"/>
                                        </p:tgtEl>
                                        <p:attrNameLst>
                                          <p:attrName>style.visibility</p:attrName>
                                        </p:attrNameLst>
                                      </p:cBhvr>
                                      <p:to>
                                        <p:strVal val="visible"/>
                                      </p:to>
                                    </p:set>
                                    <p:anim calcmode="lin" valueType="num">
                                      <p:cBhvr additive="base">
                                        <p:cTn id="419" dur="500" fill="hold"/>
                                        <p:tgtEl>
                                          <p:spTgt spid="152685"/>
                                        </p:tgtEl>
                                        <p:attrNameLst>
                                          <p:attrName>ppt_x</p:attrName>
                                        </p:attrNameLst>
                                      </p:cBhvr>
                                      <p:tavLst>
                                        <p:tav tm="0">
                                          <p:val>
                                            <p:strVal val="#ppt_x"/>
                                          </p:val>
                                        </p:tav>
                                        <p:tav tm="100000">
                                          <p:val>
                                            <p:strVal val="#ppt_x"/>
                                          </p:val>
                                        </p:tav>
                                      </p:tavLst>
                                    </p:anim>
                                    <p:anim calcmode="lin" valueType="num">
                                      <p:cBhvr additive="base">
                                        <p:cTn id="420" dur="500" fill="hold"/>
                                        <p:tgtEl>
                                          <p:spTgt spid="152685"/>
                                        </p:tgtEl>
                                        <p:attrNameLst>
                                          <p:attrName>ppt_y</p:attrName>
                                        </p:attrNameLst>
                                      </p:cBhvr>
                                      <p:tavLst>
                                        <p:tav tm="0">
                                          <p:val>
                                            <p:strVal val="1+#ppt_h/2"/>
                                          </p:val>
                                        </p:tav>
                                        <p:tav tm="100000">
                                          <p:val>
                                            <p:strVal val="#ppt_y"/>
                                          </p:val>
                                        </p:tav>
                                      </p:tavLst>
                                    </p:anim>
                                  </p:childTnLst>
                                </p:cTn>
                              </p:par>
                              <p:par>
                                <p:cTn id="421" presetID="2" presetClass="entr" presetSubtype="4" fill="hold" grpId="0" nodeType="withEffect">
                                  <p:stCondLst>
                                    <p:cond delay="0"/>
                                  </p:stCondLst>
                                  <p:childTnLst>
                                    <p:set>
                                      <p:cBhvr>
                                        <p:cTn id="422" dur="1" fill="hold">
                                          <p:stCondLst>
                                            <p:cond delay="0"/>
                                          </p:stCondLst>
                                        </p:cTn>
                                        <p:tgtEl>
                                          <p:spTgt spid="152686"/>
                                        </p:tgtEl>
                                        <p:attrNameLst>
                                          <p:attrName>style.visibility</p:attrName>
                                        </p:attrNameLst>
                                      </p:cBhvr>
                                      <p:to>
                                        <p:strVal val="visible"/>
                                      </p:to>
                                    </p:set>
                                    <p:anim calcmode="lin" valueType="num">
                                      <p:cBhvr additive="base">
                                        <p:cTn id="423" dur="500" fill="hold"/>
                                        <p:tgtEl>
                                          <p:spTgt spid="152686"/>
                                        </p:tgtEl>
                                        <p:attrNameLst>
                                          <p:attrName>ppt_x</p:attrName>
                                        </p:attrNameLst>
                                      </p:cBhvr>
                                      <p:tavLst>
                                        <p:tav tm="0">
                                          <p:val>
                                            <p:strVal val="#ppt_x"/>
                                          </p:val>
                                        </p:tav>
                                        <p:tav tm="100000">
                                          <p:val>
                                            <p:strVal val="#ppt_x"/>
                                          </p:val>
                                        </p:tav>
                                      </p:tavLst>
                                    </p:anim>
                                    <p:anim calcmode="lin" valueType="num">
                                      <p:cBhvr additive="base">
                                        <p:cTn id="424" dur="500" fill="hold"/>
                                        <p:tgtEl>
                                          <p:spTgt spid="152686"/>
                                        </p:tgtEl>
                                        <p:attrNameLst>
                                          <p:attrName>ppt_y</p:attrName>
                                        </p:attrNameLst>
                                      </p:cBhvr>
                                      <p:tavLst>
                                        <p:tav tm="0">
                                          <p:val>
                                            <p:strVal val="1+#ppt_h/2"/>
                                          </p:val>
                                        </p:tav>
                                        <p:tav tm="100000">
                                          <p:val>
                                            <p:strVal val="#ppt_y"/>
                                          </p:val>
                                        </p:tav>
                                      </p:tavLst>
                                    </p:anim>
                                  </p:childTnLst>
                                </p:cTn>
                              </p:par>
                              <p:par>
                                <p:cTn id="425" presetID="2" presetClass="entr" presetSubtype="4" fill="hold" grpId="0" nodeType="withEffect">
                                  <p:stCondLst>
                                    <p:cond delay="0"/>
                                  </p:stCondLst>
                                  <p:childTnLst>
                                    <p:set>
                                      <p:cBhvr>
                                        <p:cTn id="426" dur="1" fill="hold">
                                          <p:stCondLst>
                                            <p:cond delay="0"/>
                                          </p:stCondLst>
                                        </p:cTn>
                                        <p:tgtEl>
                                          <p:spTgt spid="152687"/>
                                        </p:tgtEl>
                                        <p:attrNameLst>
                                          <p:attrName>style.visibility</p:attrName>
                                        </p:attrNameLst>
                                      </p:cBhvr>
                                      <p:to>
                                        <p:strVal val="visible"/>
                                      </p:to>
                                    </p:set>
                                    <p:anim calcmode="lin" valueType="num">
                                      <p:cBhvr additive="base">
                                        <p:cTn id="427" dur="500" fill="hold"/>
                                        <p:tgtEl>
                                          <p:spTgt spid="152687"/>
                                        </p:tgtEl>
                                        <p:attrNameLst>
                                          <p:attrName>ppt_x</p:attrName>
                                        </p:attrNameLst>
                                      </p:cBhvr>
                                      <p:tavLst>
                                        <p:tav tm="0">
                                          <p:val>
                                            <p:strVal val="#ppt_x"/>
                                          </p:val>
                                        </p:tav>
                                        <p:tav tm="100000">
                                          <p:val>
                                            <p:strVal val="#ppt_x"/>
                                          </p:val>
                                        </p:tav>
                                      </p:tavLst>
                                    </p:anim>
                                    <p:anim calcmode="lin" valueType="num">
                                      <p:cBhvr additive="base">
                                        <p:cTn id="428" dur="500" fill="hold"/>
                                        <p:tgtEl>
                                          <p:spTgt spid="152687"/>
                                        </p:tgtEl>
                                        <p:attrNameLst>
                                          <p:attrName>ppt_y</p:attrName>
                                        </p:attrNameLst>
                                      </p:cBhvr>
                                      <p:tavLst>
                                        <p:tav tm="0">
                                          <p:val>
                                            <p:strVal val="1+#ppt_h/2"/>
                                          </p:val>
                                        </p:tav>
                                        <p:tav tm="100000">
                                          <p:val>
                                            <p:strVal val="#ppt_y"/>
                                          </p:val>
                                        </p:tav>
                                      </p:tavLst>
                                    </p:anim>
                                  </p:childTnLst>
                                </p:cTn>
                              </p:par>
                              <p:par>
                                <p:cTn id="429" presetID="2" presetClass="entr" presetSubtype="4" fill="hold" grpId="0" nodeType="withEffect">
                                  <p:stCondLst>
                                    <p:cond delay="0"/>
                                  </p:stCondLst>
                                  <p:childTnLst>
                                    <p:set>
                                      <p:cBhvr>
                                        <p:cTn id="430" dur="1" fill="hold">
                                          <p:stCondLst>
                                            <p:cond delay="0"/>
                                          </p:stCondLst>
                                        </p:cTn>
                                        <p:tgtEl>
                                          <p:spTgt spid="152688"/>
                                        </p:tgtEl>
                                        <p:attrNameLst>
                                          <p:attrName>style.visibility</p:attrName>
                                        </p:attrNameLst>
                                      </p:cBhvr>
                                      <p:to>
                                        <p:strVal val="visible"/>
                                      </p:to>
                                    </p:set>
                                    <p:anim calcmode="lin" valueType="num">
                                      <p:cBhvr additive="base">
                                        <p:cTn id="431" dur="500" fill="hold"/>
                                        <p:tgtEl>
                                          <p:spTgt spid="152688"/>
                                        </p:tgtEl>
                                        <p:attrNameLst>
                                          <p:attrName>ppt_x</p:attrName>
                                        </p:attrNameLst>
                                      </p:cBhvr>
                                      <p:tavLst>
                                        <p:tav tm="0">
                                          <p:val>
                                            <p:strVal val="#ppt_x"/>
                                          </p:val>
                                        </p:tav>
                                        <p:tav tm="100000">
                                          <p:val>
                                            <p:strVal val="#ppt_x"/>
                                          </p:val>
                                        </p:tav>
                                      </p:tavLst>
                                    </p:anim>
                                    <p:anim calcmode="lin" valueType="num">
                                      <p:cBhvr additive="base">
                                        <p:cTn id="432" dur="500" fill="hold"/>
                                        <p:tgtEl>
                                          <p:spTgt spid="152688"/>
                                        </p:tgtEl>
                                        <p:attrNameLst>
                                          <p:attrName>ppt_y</p:attrName>
                                        </p:attrNameLst>
                                      </p:cBhvr>
                                      <p:tavLst>
                                        <p:tav tm="0">
                                          <p:val>
                                            <p:strVal val="1+#ppt_h/2"/>
                                          </p:val>
                                        </p:tav>
                                        <p:tav tm="100000">
                                          <p:val>
                                            <p:strVal val="#ppt_y"/>
                                          </p:val>
                                        </p:tav>
                                      </p:tavLst>
                                    </p:anim>
                                  </p:childTnLst>
                                </p:cTn>
                              </p:par>
                              <p:par>
                                <p:cTn id="433" presetID="2" presetClass="entr" presetSubtype="4" fill="hold" grpId="0" nodeType="withEffect">
                                  <p:stCondLst>
                                    <p:cond delay="0"/>
                                  </p:stCondLst>
                                  <p:childTnLst>
                                    <p:set>
                                      <p:cBhvr>
                                        <p:cTn id="434" dur="1" fill="hold">
                                          <p:stCondLst>
                                            <p:cond delay="0"/>
                                          </p:stCondLst>
                                        </p:cTn>
                                        <p:tgtEl>
                                          <p:spTgt spid="152689"/>
                                        </p:tgtEl>
                                        <p:attrNameLst>
                                          <p:attrName>style.visibility</p:attrName>
                                        </p:attrNameLst>
                                      </p:cBhvr>
                                      <p:to>
                                        <p:strVal val="visible"/>
                                      </p:to>
                                    </p:set>
                                    <p:anim calcmode="lin" valueType="num">
                                      <p:cBhvr additive="base">
                                        <p:cTn id="435" dur="500" fill="hold"/>
                                        <p:tgtEl>
                                          <p:spTgt spid="152689"/>
                                        </p:tgtEl>
                                        <p:attrNameLst>
                                          <p:attrName>ppt_x</p:attrName>
                                        </p:attrNameLst>
                                      </p:cBhvr>
                                      <p:tavLst>
                                        <p:tav tm="0">
                                          <p:val>
                                            <p:strVal val="#ppt_x"/>
                                          </p:val>
                                        </p:tav>
                                        <p:tav tm="100000">
                                          <p:val>
                                            <p:strVal val="#ppt_x"/>
                                          </p:val>
                                        </p:tav>
                                      </p:tavLst>
                                    </p:anim>
                                    <p:anim calcmode="lin" valueType="num">
                                      <p:cBhvr additive="base">
                                        <p:cTn id="436" dur="500" fill="hold"/>
                                        <p:tgtEl>
                                          <p:spTgt spid="152689"/>
                                        </p:tgtEl>
                                        <p:attrNameLst>
                                          <p:attrName>ppt_y</p:attrName>
                                        </p:attrNameLst>
                                      </p:cBhvr>
                                      <p:tavLst>
                                        <p:tav tm="0">
                                          <p:val>
                                            <p:strVal val="1+#ppt_h/2"/>
                                          </p:val>
                                        </p:tav>
                                        <p:tav tm="100000">
                                          <p:val>
                                            <p:strVal val="#ppt_y"/>
                                          </p:val>
                                        </p:tav>
                                      </p:tavLst>
                                    </p:anim>
                                  </p:childTnLst>
                                </p:cTn>
                              </p:par>
                              <p:par>
                                <p:cTn id="437" presetID="2" presetClass="entr" presetSubtype="4" fill="hold" grpId="0" nodeType="withEffect">
                                  <p:stCondLst>
                                    <p:cond delay="0"/>
                                  </p:stCondLst>
                                  <p:childTnLst>
                                    <p:set>
                                      <p:cBhvr>
                                        <p:cTn id="438" dur="1" fill="hold">
                                          <p:stCondLst>
                                            <p:cond delay="0"/>
                                          </p:stCondLst>
                                        </p:cTn>
                                        <p:tgtEl>
                                          <p:spTgt spid="152690"/>
                                        </p:tgtEl>
                                        <p:attrNameLst>
                                          <p:attrName>style.visibility</p:attrName>
                                        </p:attrNameLst>
                                      </p:cBhvr>
                                      <p:to>
                                        <p:strVal val="visible"/>
                                      </p:to>
                                    </p:set>
                                    <p:anim calcmode="lin" valueType="num">
                                      <p:cBhvr additive="base">
                                        <p:cTn id="439" dur="500" fill="hold"/>
                                        <p:tgtEl>
                                          <p:spTgt spid="152690"/>
                                        </p:tgtEl>
                                        <p:attrNameLst>
                                          <p:attrName>ppt_x</p:attrName>
                                        </p:attrNameLst>
                                      </p:cBhvr>
                                      <p:tavLst>
                                        <p:tav tm="0">
                                          <p:val>
                                            <p:strVal val="#ppt_x"/>
                                          </p:val>
                                        </p:tav>
                                        <p:tav tm="100000">
                                          <p:val>
                                            <p:strVal val="#ppt_x"/>
                                          </p:val>
                                        </p:tav>
                                      </p:tavLst>
                                    </p:anim>
                                    <p:anim calcmode="lin" valueType="num">
                                      <p:cBhvr additive="base">
                                        <p:cTn id="440" dur="500" fill="hold"/>
                                        <p:tgtEl>
                                          <p:spTgt spid="152690"/>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0"/>
                                  </p:stCondLst>
                                  <p:childTnLst>
                                    <p:set>
                                      <p:cBhvr>
                                        <p:cTn id="442" dur="1" fill="hold">
                                          <p:stCondLst>
                                            <p:cond delay="0"/>
                                          </p:stCondLst>
                                        </p:cTn>
                                        <p:tgtEl>
                                          <p:spTgt spid="152691"/>
                                        </p:tgtEl>
                                        <p:attrNameLst>
                                          <p:attrName>style.visibility</p:attrName>
                                        </p:attrNameLst>
                                      </p:cBhvr>
                                      <p:to>
                                        <p:strVal val="visible"/>
                                      </p:to>
                                    </p:set>
                                    <p:anim calcmode="lin" valueType="num">
                                      <p:cBhvr additive="base">
                                        <p:cTn id="443" dur="500" fill="hold"/>
                                        <p:tgtEl>
                                          <p:spTgt spid="152691"/>
                                        </p:tgtEl>
                                        <p:attrNameLst>
                                          <p:attrName>ppt_x</p:attrName>
                                        </p:attrNameLst>
                                      </p:cBhvr>
                                      <p:tavLst>
                                        <p:tav tm="0">
                                          <p:val>
                                            <p:strVal val="#ppt_x"/>
                                          </p:val>
                                        </p:tav>
                                        <p:tav tm="100000">
                                          <p:val>
                                            <p:strVal val="#ppt_x"/>
                                          </p:val>
                                        </p:tav>
                                      </p:tavLst>
                                    </p:anim>
                                    <p:anim calcmode="lin" valueType="num">
                                      <p:cBhvr additive="base">
                                        <p:cTn id="444" dur="500" fill="hold"/>
                                        <p:tgtEl>
                                          <p:spTgt spid="152691"/>
                                        </p:tgtEl>
                                        <p:attrNameLst>
                                          <p:attrName>ppt_y</p:attrName>
                                        </p:attrNameLst>
                                      </p:cBhvr>
                                      <p:tavLst>
                                        <p:tav tm="0">
                                          <p:val>
                                            <p:strVal val="1+#ppt_h/2"/>
                                          </p:val>
                                        </p:tav>
                                        <p:tav tm="100000">
                                          <p:val>
                                            <p:strVal val="#ppt_y"/>
                                          </p:val>
                                        </p:tav>
                                      </p:tavLst>
                                    </p:anim>
                                  </p:childTnLst>
                                </p:cTn>
                              </p:par>
                              <p:par>
                                <p:cTn id="445" presetID="2" presetClass="entr" presetSubtype="4" fill="hold" grpId="0" nodeType="withEffect">
                                  <p:stCondLst>
                                    <p:cond delay="0"/>
                                  </p:stCondLst>
                                  <p:childTnLst>
                                    <p:set>
                                      <p:cBhvr>
                                        <p:cTn id="446" dur="1" fill="hold">
                                          <p:stCondLst>
                                            <p:cond delay="0"/>
                                          </p:stCondLst>
                                        </p:cTn>
                                        <p:tgtEl>
                                          <p:spTgt spid="152692"/>
                                        </p:tgtEl>
                                        <p:attrNameLst>
                                          <p:attrName>style.visibility</p:attrName>
                                        </p:attrNameLst>
                                      </p:cBhvr>
                                      <p:to>
                                        <p:strVal val="visible"/>
                                      </p:to>
                                    </p:set>
                                    <p:anim calcmode="lin" valueType="num">
                                      <p:cBhvr additive="base">
                                        <p:cTn id="447" dur="500" fill="hold"/>
                                        <p:tgtEl>
                                          <p:spTgt spid="152692"/>
                                        </p:tgtEl>
                                        <p:attrNameLst>
                                          <p:attrName>ppt_x</p:attrName>
                                        </p:attrNameLst>
                                      </p:cBhvr>
                                      <p:tavLst>
                                        <p:tav tm="0">
                                          <p:val>
                                            <p:strVal val="#ppt_x"/>
                                          </p:val>
                                        </p:tav>
                                        <p:tav tm="100000">
                                          <p:val>
                                            <p:strVal val="#ppt_x"/>
                                          </p:val>
                                        </p:tav>
                                      </p:tavLst>
                                    </p:anim>
                                    <p:anim calcmode="lin" valueType="num">
                                      <p:cBhvr additive="base">
                                        <p:cTn id="448" dur="500" fill="hold"/>
                                        <p:tgtEl>
                                          <p:spTgt spid="152692"/>
                                        </p:tgtEl>
                                        <p:attrNameLst>
                                          <p:attrName>ppt_y</p:attrName>
                                        </p:attrNameLst>
                                      </p:cBhvr>
                                      <p:tavLst>
                                        <p:tav tm="0">
                                          <p:val>
                                            <p:strVal val="1+#ppt_h/2"/>
                                          </p:val>
                                        </p:tav>
                                        <p:tav tm="100000">
                                          <p:val>
                                            <p:strVal val="#ppt_y"/>
                                          </p:val>
                                        </p:tav>
                                      </p:tavLst>
                                    </p:anim>
                                  </p:childTnLst>
                                </p:cTn>
                              </p:par>
                              <p:par>
                                <p:cTn id="449" presetID="2" presetClass="entr" presetSubtype="4" fill="hold" grpId="0" nodeType="withEffect">
                                  <p:stCondLst>
                                    <p:cond delay="0"/>
                                  </p:stCondLst>
                                  <p:childTnLst>
                                    <p:set>
                                      <p:cBhvr>
                                        <p:cTn id="450" dur="1" fill="hold">
                                          <p:stCondLst>
                                            <p:cond delay="0"/>
                                          </p:stCondLst>
                                        </p:cTn>
                                        <p:tgtEl>
                                          <p:spTgt spid="152693"/>
                                        </p:tgtEl>
                                        <p:attrNameLst>
                                          <p:attrName>style.visibility</p:attrName>
                                        </p:attrNameLst>
                                      </p:cBhvr>
                                      <p:to>
                                        <p:strVal val="visible"/>
                                      </p:to>
                                    </p:set>
                                    <p:anim calcmode="lin" valueType="num">
                                      <p:cBhvr additive="base">
                                        <p:cTn id="451" dur="500" fill="hold"/>
                                        <p:tgtEl>
                                          <p:spTgt spid="152693"/>
                                        </p:tgtEl>
                                        <p:attrNameLst>
                                          <p:attrName>ppt_x</p:attrName>
                                        </p:attrNameLst>
                                      </p:cBhvr>
                                      <p:tavLst>
                                        <p:tav tm="0">
                                          <p:val>
                                            <p:strVal val="#ppt_x"/>
                                          </p:val>
                                        </p:tav>
                                        <p:tav tm="100000">
                                          <p:val>
                                            <p:strVal val="#ppt_x"/>
                                          </p:val>
                                        </p:tav>
                                      </p:tavLst>
                                    </p:anim>
                                    <p:anim calcmode="lin" valueType="num">
                                      <p:cBhvr additive="base">
                                        <p:cTn id="452" dur="500" fill="hold"/>
                                        <p:tgtEl>
                                          <p:spTgt spid="152693"/>
                                        </p:tgtEl>
                                        <p:attrNameLst>
                                          <p:attrName>ppt_y</p:attrName>
                                        </p:attrNameLst>
                                      </p:cBhvr>
                                      <p:tavLst>
                                        <p:tav tm="0">
                                          <p:val>
                                            <p:strVal val="1+#ppt_h/2"/>
                                          </p:val>
                                        </p:tav>
                                        <p:tav tm="100000">
                                          <p:val>
                                            <p:strVal val="#ppt_y"/>
                                          </p:val>
                                        </p:tav>
                                      </p:tavLst>
                                    </p:anim>
                                  </p:childTnLst>
                                </p:cTn>
                              </p:par>
                              <p:par>
                                <p:cTn id="453" presetID="2" presetClass="entr" presetSubtype="4" fill="hold" grpId="0" nodeType="withEffect">
                                  <p:stCondLst>
                                    <p:cond delay="0"/>
                                  </p:stCondLst>
                                  <p:childTnLst>
                                    <p:set>
                                      <p:cBhvr>
                                        <p:cTn id="454" dur="1" fill="hold">
                                          <p:stCondLst>
                                            <p:cond delay="0"/>
                                          </p:stCondLst>
                                        </p:cTn>
                                        <p:tgtEl>
                                          <p:spTgt spid="152694"/>
                                        </p:tgtEl>
                                        <p:attrNameLst>
                                          <p:attrName>style.visibility</p:attrName>
                                        </p:attrNameLst>
                                      </p:cBhvr>
                                      <p:to>
                                        <p:strVal val="visible"/>
                                      </p:to>
                                    </p:set>
                                    <p:anim calcmode="lin" valueType="num">
                                      <p:cBhvr additive="base">
                                        <p:cTn id="455" dur="500" fill="hold"/>
                                        <p:tgtEl>
                                          <p:spTgt spid="152694"/>
                                        </p:tgtEl>
                                        <p:attrNameLst>
                                          <p:attrName>ppt_x</p:attrName>
                                        </p:attrNameLst>
                                      </p:cBhvr>
                                      <p:tavLst>
                                        <p:tav tm="0">
                                          <p:val>
                                            <p:strVal val="#ppt_x"/>
                                          </p:val>
                                        </p:tav>
                                        <p:tav tm="100000">
                                          <p:val>
                                            <p:strVal val="#ppt_x"/>
                                          </p:val>
                                        </p:tav>
                                      </p:tavLst>
                                    </p:anim>
                                    <p:anim calcmode="lin" valueType="num">
                                      <p:cBhvr additive="base">
                                        <p:cTn id="456" dur="500" fill="hold"/>
                                        <p:tgtEl>
                                          <p:spTgt spid="15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1" grpId="0" animBg="1"/>
      <p:bldP spid="152581" grpId="0" animBg="1"/>
      <p:bldP spid="152582" grpId="0" animBg="1"/>
      <p:bldP spid="152583" grpId="0" animBg="1"/>
      <p:bldP spid="152584" grpId="0" animBg="1"/>
      <p:bldP spid="152585" grpId="0" animBg="1"/>
      <p:bldP spid="152587" grpId="0" animBg="1"/>
      <p:bldP spid="152588" grpId="0" animBg="1"/>
      <p:bldP spid="152589" grpId="0" animBg="1"/>
      <p:bldP spid="152590" grpId="0" animBg="1"/>
      <p:bldP spid="152592" grpId="0" animBg="1"/>
      <p:bldP spid="152593" grpId="0" animBg="1"/>
      <p:bldP spid="152594" grpId="0" animBg="1"/>
      <p:bldP spid="152595" grpId="0" animBg="1"/>
      <p:bldP spid="152596" grpId="0" animBg="1"/>
      <p:bldP spid="152597" grpId="0" animBg="1"/>
      <p:bldP spid="152598" grpId="0" animBg="1"/>
      <p:bldP spid="152599" grpId="0" animBg="1"/>
      <p:bldP spid="152600" grpId="0" animBg="1"/>
      <p:bldP spid="152601" grpId="0" animBg="1"/>
      <p:bldP spid="152602" grpId="0" animBg="1"/>
      <p:bldP spid="152603" grpId="0" animBg="1"/>
      <p:bldP spid="152604" grpId="0" animBg="1"/>
      <p:bldP spid="152605" grpId="0" animBg="1"/>
      <p:bldP spid="152606" grpId="0" animBg="1"/>
      <p:bldP spid="152607" grpId="0" animBg="1"/>
      <p:bldP spid="152608" grpId="0" animBg="1"/>
      <p:bldP spid="152609" grpId="0" animBg="1"/>
      <p:bldP spid="152610" grpId="0" animBg="1"/>
      <p:bldP spid="152611" grpId="0" animBg="1"/>
      <p:bldP spid="152612" grpId="0"/>
      <p:bldP spid="152613" grpId="0" animBg="1"/>
      <p:bldP spid="152614" grpId="0" animBg="1"/>
      <p:bldP spid="152615" grpId="0" animBg="1"/>
      <p:bldP spid="152616" grpId="0" animBg="1"/>
      <p:bldP spid="152617" grpId="0" animBg="1"/>
      <p:bldP spid="152618" grpId="0" animBg="1"/>
      <p:bldP spid="152619" grpId="0"/>
      <p:bldP spid="152620" grpId="0"/>
      <p:bldP spid="152621" grpId="0"/>
      <p:bldP spid="152622" grpId="0"/>
      <p:bldP spid="152623" grpId="0"/>
      <p:bldP spid="152624" grpId="0"/>
      <p:bldP spid="152625" grpId="0"/>
      <p:bldP spid="152626" grpId="0"/>
      <p:bldP spid="152627" grpId="0"/>
      <p:bldP spid="152628" grpId="0"/>
      <p:bldP spid="152629" grpId="0"/>
      <p:bldP spid="152630" grpId="0"/>
      <p:bldP spid="152631" grpId="0"/>
      <p:bldP spid="152632" grpId="0"/>
      <p:bldP spid="152633" grpId="0"/>
      <p:bldP spid="152634" grpId="0"/>
      <p:bldP spid="152635" grpId="0"/>
      <p:bldP spid="152636" grpId="0"/>
      <p:bldP spid="152637" grpId="0"/>
      <p:bldP spid="152638" grpId="0" animBg="1"/>
      <p:bldP spid="152639" grpId="0" animBg="1"/>
      <p:bldP spid="152640" grpId="0" animBg="1"/>
      <p:bldP spid="152641" grpId="0" animBg="1"/>
      <p:bldP spid="152642" grpId="0" animBg="1"/>
      <p:bldP spid="152643" grpId="0" animBg="1"/>
      <p:bldP spid="152644" grpId="0" animBg="1"/>
      <p:bldP spid="152645" grpId="0" animBg="1"/>
      <p:bldP spid="152646" grpId="0" animBg="1"/>
      <p:bldP spid="152647" grpId="0" animBg="1"/>
      <p:bldP spid="152648" grpId="0" animBg="1"/>
      <p:bldP spid="152649" grpId="0" animBg="1"/>
      <p:bldP spid="152650" grpId="0" animBg="1"/>
      <p:bldP spid="152651" grpId="0" animBg="1"/>
      <p:bldP spid="152652" grpId="0" animBg="1"/>
      <p:bldP spid="152653" grpId="0" animBg="1"/>
      <p:bldP spid="152654" grpId="0" animBg="1"/>
      <p:bldP spid="152655" grpId="0" animBg="1"/>
      <p:bldP spid="152656" grpId="0" animBg="1"/>
      <p:bldP spid="152657" grpId="0" animBg="1"/>
      <p:bldP spid="152658" grpId="0" animBg="1"/>
      <p:bldP spid="152659" grpId="0" animBg="1"/>
      <p:bldP spid="152660" grpId="0" animBg="1"/>
      <p:bldP spid="152661" grpId="0" animBg="1"/>
      <p:bldP spid="152662" grpId="0" animBg="1"/>
      <p:bldP spid="152663" grpId="0" animBg="1"/>
      <p:bldP spid="152664" grpId="0" animBg="1"/>
      <p:bldP spid="152665" grpId="0" animBg="1"/>
      <p:bldP spid="152666" grpId="0" animBg="1"/>
      <p:bldP spid="152667" grpId="0" animBg="1"/>
      <p:bldP spid="152668" grpId="0" animBg="1"/>
      <p:bldP spid="152669" grpId="0" animBg="1"/>
      <p:bldP spid="152670" grpId="0" animBg="1"/>
      <p:bldP spid="152671" grpId="0" animBg="1"/>
      <p:bldP spid="152672" grpId="0" animBg="1"/>
      <p:bldP spid="152673" grpId="0" animBg="1"/>
      <p:bldP spid="152674" grpId="0" animBg="1"/>
      <p:bldP spid="152675" grpId="0" animBg="1"/>
      <p:bldP spid="152676" grpId="0" animBg="1"/>
      <p:bldP spid="152677" grpId="0" animBg="1"/>
      <p:bldP spid="152678" grpId="0" animBg="1"/>
      <p:bldP spid="152679" grpId="0" animBg="1"/>
      <p:bldP spid="152680" grpId="0" animBg="1"/>
      <p:bldP spid="152681" grpId="0" animBg="1"/>
      <p:bldP spid="152682" grpId="0" animBg="1"/>
      <p:bldP spid="152683" grpId="0" animBg="1"/>
      <p:bldP spid="152684" grpId="0" animBg="1"/>
      <p:bldP spid="152685" grpId="0"/>
      <p:bldP spid="152686" grpId="0"/>
      <p:bldP spid="152687" grpId="0"/>
      <p:bldP spid="152688" grpId="0"/>
      <p:bldP spid="152689" grpId="0"/>
      <p:bldP spid="152690" grpId="0"/>
      <p:bldP spid="152691" grpId="0"/>
      <p:bldP spid="152692" grpId="0"/>
      <p:bldP spid="152693" grpId="0"/>
      <p:bldP spid="15269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320800" y="500970"/>
            <a:ext cx="6451600" cy="533400"/>
          </a:xfrm>
        </p:spPr>
        <p:txBody>
          <a:bodyPr/>
          <a:lstStyle/>
          <a:p>
            <a:pPr algn="l"/>
            <a:r>
              <a:rPr lang="en-US" altLang="zh-CN" sz="3600" b="1" dirty="0" smtClean="0">
                <a:solidFill>
                  <a:srgbClr val="C00000"/>
                </a:solidFill>
                <a:effectLst>
                  <a:outerShdw blurRad="38100" dist="38100" dir="2700000" algn="tl">
                    <a:srgbClr val="C0C0C0"/>
                  </a:outerShdw>
                </a:effectLst>
                <a:ea typeface="仿宋_GB2312" pitchFamily="49" charset="-122"/>
              </a:rPr>
              <a:t>8.3 </a:t>
            </a:r>
            <a:r>
              <a:rPr lang="zh-CN" altLang="en-US" sz="3600" b="1" dirty="0" smtClean="0">
                <a:solidFill>
                  <a:srgbClr val="C00000"/>
                </a:solidFill>
                <a:effectLst>
                  <a:outerShdw blurRad="38100" dist="38100" dir="2700000" algn="tl">
                    <a:srgbClr val="C0C0C0"/>
                  </a:outerShdw>
                </a:effectLst>
                <a:ea typeface="仿宋_GB2312" pitchFamily="49" charset="-122"/>
              </a:rPr>
              <a:t>图</a:t>
            </a:r>
            <a:r>
              <a:rPr lang="zh-CN" altLang="en-US" sz="3600" b="1" dirty="0">
                <a:solidFill>
                  <a:srgbClr val="C00000"/>
                </a:solidFill>
                <a:effectLst>
                  <a:outerShdw blurRad="38100" dist="38100" dir="2700000" algn="tl">
                    <a:srgbClr val="C0C0C0"/>
                  </a:outerShdw>
                </a:effectLst>
                <a:ea typeface="仿宋_GB2312" pitchFamily="49" charset="-122"/>
              </a:rPr>
              <a:t>的</a:t>
            </a:r>
            <a:r>
              <a:rPr lang="zh-CN" altLang="en-US" sz="3600" b="1" dirty="0" smtClean="0">
                <a:solidFill>
                  <a:srgbClr val="C00000"/>
                </a:solidFill>
                <a:effectLst>
                  <a:outerShdw blurRad="38100" dist="38100" dir="2700000" algn="tl">
                    <a:srgbClr val="C0C0C0"/>
                  </a:outerShdw>
                </a:effectLst>
                <a:ea typeface="仿宋_GB2312" pitchFamily="49" charset="-122"/>
              </a:rPr>
              <a:t>遍历与求图的连通分量</a:t>
            </a:r>
            <a:endParaRPr lang="zh-CN" altLang="en-US" sz="3600" dirty="0">
              <a:solidFill>
                <a:srgbClr val="C00000"/>
              </a:solidFill>
              <a:ea typeface="仿宋_GB2312" pitchFamily="49" charset="-122"/>
            </a:endParaRPr>
          </a:p>
        </p:txBody>
      </p:sp>
      <p:sp>
        <p:nvSpPr>
          <p:cNvPr id="153603" name="Rectangle 3"/>
          <p:cNvSpPr>
            <a:spLocks noGrp="1" noChangeArrowheads="1"/>
          </p:cNvSpPr>
          <p:nvPr>
            <p:ph type="body" idx="1"/>
          </p:nvPr>
        </p:nvSpPr>
        <p:spPr>
          <a:xfrm>
            <a:off x="533400" y="1143000"/>
            <a:ext cx="8229600" cy="5257800"/>
          </a:xfrm>
        </p:spPr>
        <p:txBody>
          <a:bodyPr/>
          <a:lstStyle/>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从已给的连通图中某一顶点出发，沿着一 些边访遍图中所有的顶点，且使每个顶点仅被访问一次，就叫做图的</a:t>
            </a:r>
            <a:r>
              <a:rPr lang="zh-CN" altLang="en-US" b="1" dirty="0" smtClean="0">
                <a:effectLst>
                  <a:outerShdw blurRad="38100" dist="38100" dir="2700000" algn="tl">
                    <a:srgbClr val="C0C0C0"/>
                  </a:outerShdw>
                </a:effectLst>
                <a:ea typeface="仿宋_GB2312" pitchFamily="49" charset="-122"/>
              </a:rPr>
              <a:t>遍历</a:t>
            </a:r>
            <a:r>
              <a:rPr lang="en-US" altLang="zh-CN" b="1" dirty="0" smtClean="0">
                <a:solidFill>
                  <a:srgbClr val="FF0000"/>
                </a:solidFill>
                <a:effectLst>
                  <a:outerShdw blurRad="38100" dist="38100" dir="2700000" algn="tl">
                    <a:srgbClr val="C0C0C0"/>
                  </a:outerShdw>
                </a:effectLst>
                <a:ea typeface="仿宋_GB2312" pitchFamily="49" charset="-122"/>
              </a:rPr>
              <a:t>(</a:t>
            </a:r>
            <a:r>
              <a:rPr lang="en-US" altLang="zh-CN" b="1" dirty="0">
                <a:solidFill>
                  <a:srgbClr val="FF0000"/>
                </a:solidFill>
                <a:effectLst>
                  <a:outerShdw blurRad="38100" dist="38100" dir="2700000" algn="tl">
                    <a:srgbClr val="C0C0C0"/>
                  </a:outerShdw>
                </a:effectLst>
                <a:ea typeface="仿宋_GB2312" pitchFamily="49" charset="-122"/>
              </a:rPr>
              <a:t>Graph Traversal)</a:t>
            </a:r>
            <a:r>
              <a:rPr lang="zh-CN" altLang="en-US" b="1" dirty="0">
                <a:effectLst>
                  <a:outerShdw blurRad="38100" dist="38100" dir="2700000" algn="tl">
                    <a:srgbClr val="C0C0C0"/>
                  </a:outerShdw>
                </a:effectLst>
                <a:ea typeface="仿宋_GB2312" pitchFamily="49" charset="-122"/>
              </a:rPr>
              <a:t>。</a:t>
            </a:r>
          </a:p>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图中可能存在回路，且图的任一顶点都可能与其它顶点相通，在访问完某个顶点之后可能会沿着某些边又回到了曾经访问过的顶点。</a:t>
            </a:r>
          </a:p>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为避免重复访问，可设置一个标志顶点是否被访问过的辅助</a:t>
            </a:r>
            <a:r>
              <a:rPr lang="zh-CN" altLang="en-US" b="1" dirty="0" smtClean="0">
                <a:effectLst>
                  <a:outerShdw blurRad="38100" dist="38100" dir="2700000" algn="tl">
                    <a:srgbClr val="C0C0C0"/>
                  </a:outerShdw>
                </a:effectLst>
                <a:ea typeface="仿宋_GB2312" pitchFamily="49" charset="-122"/>
              </a:rPr>
              <a:t>数组</a:t>
            </a:r>
            <a:r>
              <a:rPr lang="en-US" altLang="zh-CN" b="1" dirty="0" smtClean="0">
                <a:solidFill>
                  <a:srgbClr val="FF3300"/>
                </a:solidFill>
                <a:effectLst>
                  <a:outerShdw blurRad="38100" dist="38100" dir="2700000" algn="tl">
                    <a:srgbClr val="C0C0C0"/>
                  </a:outerShdw>
                </a:effectLst>
                <a:ea typeface="仿宋_GB2312" pitchFamily="49" charset="-122"/>
              </a:rPr>
              <a:t>Visited</a:t>
            </a:r>
            <a:r>
              <a:rPr lang="en-US" altLang="zh-CN" b="1" dirty="0">
                <a:solidFill>
                  <a:srgbClr val="FF3300"/>
                </a:solidFill>
                <a:effectLst>
                  <a:outerShdw blurRad="38100" dist="38100" dir="2700000" algn="tl">
                    <a:srgbClr val="C0C0C0"/>
                  </a:outerShdw>
                </a:effectLst>
                <a:ea typeface="仿宋_GB2312" pitchFamily="49" charset="-122"/>
              </a:rPr>
              <a:t>[ </a:t>
            </a:r>
            <a:r>
              <a:rPr lang="en-US" altLang="zh-CN" b="1" dirty="0" smtClean="0">
                <a:solidFill>
                  <a:srgbClr val="FF3300"/>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a:t>
            </a:r>
            <a:endParaRPr lang="zh-CN" altLang="en-US" sz="3600"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65</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checkerboard(across)">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checkerboard(across)">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checkerboard(across)">
                                      <p:cBhvr>
                                        <p:cTn id="17" dur="5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493713" y="892175"/>
            <a:ext cx="8359775" cy="4478338"/>
          </a:xfrm>
        </p:spPr>
        <p:txBody>
          <a:bodyPr/>
          <a:lstStyle/>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辅助</a:t>
            </a:r>
            <a:r>
              <a:rPr lang="zh-CN" altLang="en-US" b="1" dirty="0" smtClean="0">
                <a:effectLst>
                  <a:outerShdw blurRad="38100" dist="38100" dir="2700000" algn="tl">
                    <a:srgbClr val="C0C0C0"/>
                  </a:outerShdw>
                </a:effectLst>
                <a:ea typeface="仿宋_GB2312" pitchFamily="49" charset="-122"/>
              </a:rPr>
              <a:t>数组</a:t>
            </a:r>
            <a:r>
              <a:rPr lang="en-US" altLang="zh-CN" b="1" dirty="0" smtClean="0">
                <a:solidFill>
                  <a:srgbClr val="FF3300"/>
                </a:solidFill>
                <a:effectLst>
                  <a:outerShdw blurRad="38100" dist="38100" dir="2700000" algn="tl">
                    <a:srgbClr val="C0C0C0"/>
                  </a:outerShdw>
                </a:effectLst>
                <a:ea typeface="仿宋_GB2312" pitchFamily="49" charset="-122"/>
              </a:rPr>
              <a:t>Visited</a:t>
            </a:r>
            <a:r>
              <a:rPr lang="en-US" altLang="zh-CN" b="1" dirty="0">
                <a:solidFill>
                  <a:srgbClr val="FF3300"/>
                </a:solidFill>
                <a:effectLst>
                  <a:outerShdw blurRad="38100" dist="38100" dir="2700000" algn="tl">
                    <a:srgbClr val="C0C0C0"/>
                  </a:outerShdw>
                </a:effectLst>
                <a:ea typeface="仿宋_GB2312" pitchFamily="49" charset="-122"/>
              </a:rPr>
              <a:t>[ </a:t>
            </a:r>
            <a:r>
              <a:rPr lang="en-US" altLang="zh-CN" b="1" dirty="0" smtClean="0">
                <a:solidFill>
                  <a:srgbClr val="FF3300"/>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的</a:t>
            </a:r>
            <a:r>
              <a:rPr lang="zh-CN" altLang="en-US" b="1" dirty="0">
                <a:effectLst>
                  <a:outerShdw blurRad="38100" dist="38100" dir="2700000" algn="tl">
                    <a:srgbClr val="C0C0C0"/>
                  </a:outerShdw>
                </a:effectLst>
                <a:ea typeface="仿宋_GB2312" pitchFamily="49" charset="-122"/>
              </a:rPr>
              <a:t>初始状态</a:t>
            </a:r>
            <a:r>
              <a:rPr lang="zh-CN" altLang="en-US" b="1" dirty="0" smtClean="0">
                <a:effectLst>
                  <a:outerShdw blurRad="38100" dist="38100" dir="2700000" algn="tl">
                    <a:srgbClr val="C0C0C0"/>
                  </a:outerShdw>
                </a:effectLst>
                <a:ea typeface="仿宋_GB2312" pitchFamily="49" charset="-122"/>
              </a:rPr>
              <a:t>为</a:t>
            </a:r>
            <a:r>
              <a:rPr lang="en-US" altLang="zh-CN" b="1" dirty="0" smtClean="0">
                <a:solidFill>
                  <a:schemeClr val="tx2"/>
                </a:solidFill>
                <a:effectLst>
                  <a:outerShdw blurRad="38100" dist="38100" dir="2700000" algn="tl">
                    <a:srgbClr val="C0C0C0"/>
                  </a:outerShdw>
                </a:effectLst>
                <a:ea typeface="仿宋_GB2312" pitchFamily="49" charset="-122"/>
              </a:rPr>
              <a:t>0</a:t>
            </a:r>
            <a:r>
              <a:rPr lang="zh-CN" altLang="en-US" b="1" dirty="0" smtClean="0">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在图的遍历过程中，一旦某一个</a:t>
            </a:r>
            <a:r>
              <a:rPr lang="zh-CN" altLang="en-US" b="1" dirty="0" smtClean="0">
                <a:effectLst>
                  <a:outerShdw blurRad="38100" dist="38100" dir="2700000" algn="tl">
                    <a:srgbClr val="C0C0C0"/>
                  </a:outerShdw>
                </a:effectLst>
                <a:ea typeface="仿宋_GB2312" pitchFamily="49" charset="-122"/>
              </a:rPr>
              <a:t>顶点</a:t>
            </a:r>
            <a:r>
              <a:rPr lang="en-US" altLang="zh-CN" b="1" dirty="0" err="1" smtClean="0">
                <a:solidFill>
                  <a:srgbClr val="FF3300"/>
                </a:solidFill>
                <a:effectLst>
                  <a:outerShdw blurRad="38100" dist="38100" dir="2700000" algn="tl">
                    <a:srgbClr val="C0C0C0"/>
                  </a:outerShdw>
                </a:effectLst>
                <a:ea typeface="仿宋_GB2312" pitchFamily="49" charset="-122"/>
              </a:rPr>
              <a:t>i</a:t>
            </a:r>
            <a:r>
              <a:rPr lang="zh-CN" altLang="en-US" b="1" dirty="0" smtClean="0">
                <a:effectLst>
                  <a:outerShdw blurRad="38100" dist="38100" dir="2700000" algn="tl">
                    <a:srgbClr val="C0C0C0"/>
                  </a:outerShdw>
                </a:effectLst>
                <a:ea typeface="仿宋_GB2312" pitchFamily="49" charset="-122"/>
              </a:rPr>
              <a:t>被</a:t>
            </a:r>
            <a:r>
              <a:rPr lang="zh-CN" altLang="en-US" b="1" dirty="0">
                <a:effectLst>
                  <a:outerShdw blurRad="38100" dist="38100" dir="2700000" algn="tl">
                    <a:srgbClr val="C0C0C0"/>
                  </a:outerShdw>
                </a:effectLst>
                <a:ea typeface="仿宋_GB2312" pitchFamily="49" charset="-122"/>
              </a:rPr>
              <a:t>访问，就立即</a:t>
            </a:r>
            <a:r>
              <a:rPr lang="zh-CN" altLang="en-US" b="1" dirty="0" smtClean="0">
                <a:effectLst>
                  <a:outerShdw blurRad="38100" dist="38100" dir="2700000" algn="tl">
                    <a:srgbClr val="C0C0C0"/>
                  </a:outerShdw>
                </a:effectLst>
                <a:ea typeface="仿宋_GB2312" pitchFamily="49" charset="-122"/>
              </a:rPr>
              <a:t>让</a:t>
            </a:r>
            <a:r>
              <a:rPr lang="en-US" altLang="zh-CN" b="1" dirty="0" smtClean="0">
                <a:solidFill>
                  <a:srgbClr val="FF3300"/>
                </a:solidFill>
                <a:effectLst>
                  <a:outerShdw blurRad="38100" dist="38100" dir="2700000" algn="tl">
                    <a:srgbClr val="C0C0C0"/>
                  </a:outerShdw>
                </a:effectLst>
                <a:ea typeface="仿宋_GB2312" pitchFamily="49" charset="-122"/>
              </a:rPr>
              <a:t>Visited[</a:t>
            </a:r>
            <a:r>
              <a:rPr lang="en-US" altLang="zh-CN" b="1" dirty="0" err="1" smtClean="0">
                <a:solidFill>
                  <a:srgbClr val="FF3300"/>
                </a:solidFill>
                <a:effectLst>
                  <a:outerShdw blurRad="38100" dist="38100" dir="2700000" algn="tl">
                    <a:srgbClr val="C0C0C0"/>
                  </a:outerShdw>
                </a:effectLst>
                <a:ea typeface="仿宋_GB2312" pitchFamily="49" charset="-122"/>
              </a:rPr>
              <a:t>i</a:t>
            </a:r>
            <a:r>
              <a:rPr lang="en-US" altLang="zh-CN" b="1" dirty="0" smtClean="0">
                <a:solidFill>
                  <a:srgbClr val="FF3300"/>
                </a:solidFill>
                <a:effectLst>
                  <a:outerShdw blurRad="38100" dist="38100" dir="2700000" algn="tl">
                    <a:srgbClr val="C0C0C0"/>
                  </a:outerShdw>
                </a:effectLst>
                <a:ea typeface="仿宋_GB2312" pitchFamily="49" charset="-122"/>
              </a:rPr>
              <a:t>]</a:t>
            </a:r>
            <a:r>
              <a:rPr lang="zh-CN" altLang="en-US" b="1" dirty="0" smtClean="0">
                <a:effectLst>
                  <a:outerShdw blurRad="38100" dist="38100" dir="2700000" algn="tl">
                    <a:srgbClr val="C0C0C0"/>
                  </a:outerShdw>
                </a:effectLst>
                <a:ea typeface="仿宋_GB2312" pitchFamily="49" charset="-122"/>
              </a:rPr>
              <a:t>为</a:t>
            </a:r>
            <a:r>
              <a:rPr lang="en-US" altLang="zh-CN" b="1" dirty="0">
                <a:solidFill>
                  <a:schemeClr val="tx2"/>
                </a:solidFill>
                <a:effectLst>
                  <a:outerShdw blurRad="38100" dist="38100" dir="2700000" algn="tl">
                    <a:srgbClr val="C0C0C0"/>
                  </a:outerShdw>
                </a:effectLst>
                <a:ea typeface="仿宋_GB2312" pitchFamily="49" charset="-122"/>
              </a:rPr>
              <a:t>1</a:t>
            </a:r>
            <a:r>
              <a:rPr lang="zh-CN" altLang="en-US" b="1" dirty="0">
                <a:effectLst>
                  <a:outerShdw blurRad="38100" dist="38100" dir="2700000" algn="tl">
                    <a:srgbClr val="C0C0C0"/>
                  </a:outerShdw>
                </a:effectLst>
                <a:ea typeface="仿宋_GB2312" pitchFamily="49" charset="-122"/>
              </a:rPr>
              <a:t>，防止它被多次访问。</a:t>
            </a:r>
          </a:p>
          <a:p>
            <a:pPr algn="just">
              <a:spcBef>
                <a:spcPct val="50000"/>
              </a:spcBef>
              <a:buClr>
                <a:srgbClr val="FF7C80"/>
              </a:buClr>
              <a:buSzPct val="50000"/>
              <a:buFont typeface="Wingdings" pitchFamily="2" charset="2"/>
              <a:buChar char="n"/>
            </a:pPr>
            <a:r>
              <a:rPr lang="zh-CN" altLang="en-US" b="1" dirty="0">
                <a:solidFill>
                  <a:srgbClr val="CC3300"/>
                </a:solidFill>
                <a:effectLst>
                  <a:outerShdw blurRad="38100" dist="38100" dir="2700000" algn="tl">
                    <a:srgbClr val="C0C0C0"/>
                  </a:outerShdw>
                </a:effectLst>
                <a:ea typeface="仿宋_GB2312" pitchFamily="49" charset="-122"/>
              </a:rPr>
              <a:t>图的遍历的分类</a:t>
            </a:r>
          </a:p>
          <a:p>
            <a:pPr lvl="1" algn="just">
              <a:buClr>
                <a:srgbClr val="008080"/>
              </a:buClr>
              <a:buSzPct val="50000"/>
              <a:buFont typeface="Wingdings" pitchFamily="2" charset="2"/>
              <a:buChar char="u"/>
            </a:pPr>
            <a:r>
              <a:rPr lang="zh-CN" altLang="en-US" b="1" dirty="0">
                <a:solidFill>
                  <a:srgbClr val="CC3300"/>
                </a:solidFill>
                <a:effectLst>
                  <a:outerShdw blurRad="38100" dist="38100" dir="2700000" algn="tl">
                    <a:srgbClr val="C0C0C0"/>
                  </a:outerShdw>
                </a:effectLst>
                <a:ea typeface="仿宋_GB2312" pitchFamily="49" charset="-122"/>
                <a:hlinkClick r:id="rId2" action="ppaction://hlinksldjump"/>
              </a:rPr>
              <a:t>深度优先搜索 </a:t>
            </a:r>
          </a:p>
          <a:p>
            <a:pPr lvl="1" algn="just">
              <a:buClr>
                <a:srgbClr val="008080"/>
              </a:buClr>
              <a:buSzPct val="50000"/>
              <a:buFont typeface="Wingdings" pitchFamily="2" charset="2"/>
              <a:buNone/>
            </a:pPr>
            <a:r>
              <a:rPr lang="en-US" altLang="en-US" b="1" dirty="0">
                <a:solidFill>
                  <a:srgbClr val="CC3300"/>
                </a:solidFill>
                <a:effectLst>
                  <a:outerShdw blurRad="38100" dist="38100" dir="2700000" algn="tl">
                    <a:srgbClr val="C0C0C0"/>
                  </a:outerShdw>
                </a:effectLst>
                <a:ea typeface="仿宋_GB2312" pitchFamily="49" charset="-122"/>
              </a:rPr>
              <a:t>         </a:t>
            </a:r>
            <a:r>
              <a:rPr lang="en-US" altLang="zh-CN" b="1" dirty="0">
                <a:solidFill>
                  <a:srgbClr val="CC3300"/>
                </a:solidFill>
                <a:effectLst>
                  <a:outerShdw blurRad="38100" dist="38100" dir="2700000" algn="tl">
                    <a:srgbClr val="C0C0C0"/>
                  </a:outerShdw>
                </a:effectLst>
                <a:ea typeface="仿宋_GB2312" pitchFamily="49" charset="-122"/>
              </a:rPr>
              <a:t>DFS (Depth First Search)</a:t>
            </a:r>
          </a:p>
          <a:p>
            <a:pPr lvl="1" algn="just">
              <a:buClr>
                <a:srgbClr val="008080"/>
              </a:buClr>
              <a:buSzPct val="50000"/>
              <a:buFont typeface="Wingdings" pitchFamily="2" charset="2"/>
              <a:buChar char="u"/>
            </a:pPr>
            <a:r>
              <a:rPr lang="zh-CN" altLang="en-US" b="1" dirty="0">
                <a:solidFill>
                  <a:srgbClr val="CC3300"/>
                </a:solidFill>
                <a:effectLst>
                  <a:outerShdw blurRad="38100" dist="38100" dir="2700000" algn="tl">
                    <a:srgbClr val="C0C0C0"/>
                  </a:outerShdw>
                </a:effectLst>
                <a:ea typeface="仿宋_GB2312" pitchFamily="49" charset="-122"/>
                <a:hlinkClick r:id="rId3" action="ppaction://hlinksldjump"/>
              </a:rPr>
              <a:t>广度优先搜索 </a:t>
            </a:r>
          </a:p>
          <a:p>
            <a:pPr lvl="1" algn="just">
              <a:buClr>
                <a:srgbClr val="008080"/>
              </a:buClr>
              <a:buSzPct val="50000"/>
              <a:buFont typeface="Wingdings" pitchFamily="2" charset="2"/>
              <a:buNone/>
            </a:pPr>
            <a:r>
              <a:rPr lang="zh-CN" altLang="en-US" b="1" dirty="0">
                <a:solidFill>
                  <a:srgbClr val="CC3300"/>
                </a:solidFill>
                <a:effectLst>
                  <a:outerShdw blurRad="38100" dist="38100" dir="2700000" algn="tl">
                    <a:srgbClr val="C0C0C0"/>
                  </a:outerShdw>
                </a:effectLst>
                <a:ea typeface="仿宋_GB2312" pitchFamily="49" charset="-122"/>
              </a:rPr>
              <a:t>         </a:t>
            </a:r>
            <a:r>
              <a:rPr lang="en-US" altLang="zh-CN" b="1" dirty="0">
                <a:solidFill>
                  <a:srgbClr val="CC3300"/>
                </a:solidFill>
                <a:effectLst>
                  <a:outerShdw blurRad="38100" dist="38100" dir="2700000" algn="tl">
                    <a:srgbClr val="C0C0C0"/>
                  </a:outerShdw>
                </a:effectLst>
                <a:ea typeface="仿宋_GB2312" pitchFamily="49" charset="-122"/>
              </a:rPr>
              <a:t>BFS (Breadth First Search)</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66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ox(in)">
                                      <p:cBhvr>
                                        <p:cTn id="7" dur="500"/>
                                        <p:tgtEl>
                                          <p:spTgt spid="269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checkerboard(across)">
                                      <p:cBhvr>
                                        <p:cTn id="12" dur="500"/>
                                        <p:tgtEl>
                                          <p:spTgt spid="26931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animEffect transition="in" filter="checkerboard(across)">
                                      <p:cBhvr>
                                        <p:cTn id="15" dur="500"/>
                                        <p:tgtEl>
                                          <p:spTgt spid="26931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69315">
                                            <p:txEl>
                                              <p:pRg st="4" end="4"/>
                                            </p:txEl>
                                          </p:spTgt>
                                        </p:tgtEl>
                                        <p:attrNameLst>
                                          <p:attrName>style.visibility</p:attrName>
                                        </p:attrNameLst>
                                      </p:cBhvr>
                                      <p:to>
                                        <p:strVal val="visible"/>
                                      </p:to>
                                    </p:set>
                                    <p:animEffect transition="in" filter="checkerboard(across)">
                                      <p:cBhvr>
                                        <p:cTn id="20" dur="500"/>
                                        <p:tgtEl>
                                          <p:spTgt spid="269315">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69315">
                                            <p:txEl>
                                              <p:pRg st="5" end="5"/>
                                            </p:txEl>
                                          </p:spTgt>
                                        </p:tgtEl>
                                        <p:attrNameLst>
                                          <p:attrName>style.visibility</p:attrName>
                                        </p:attrNameLst>
                                      </p:cBhvr>
                                      <p:to>
                                        <p:strVal val="visible"/>
                                      </p:to>
                                    </p:set>
                                    <p:animEffect transition="in" filter="checkerboard(across)">
                                      <p:cBhvr>
                                        <p:cTn id="23" dur="500"/>
                                        <p:tgtEl>
                                          <p:spTgt spid="269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703" name="Line 79"/>
          <p:cNvSpPr>
            <a:spLocks noChangeShapeType="1"/>
          </p:cNvSpPr>
          <p:nvPr/>
        </p:nvSpPr>
        <p:spPr bwMode="auto">
          <a:xfrm>
            <a:off x="6781800" y="2743200"/>
            <a:ext cx="0" cy="533400"/>
          </a:xfrm>
          <a:prstGeom prst="line">
            <a:avLst/>
          </a:prstGeom>
          <a:noFill/>
          <a:ln w="28575">
            <a:solidFill>
              <a:schemeClr val="tx2"/>
            </a:solidFill>
            <a:round/>
            <a:headEnd/>
            <a:tailEnd/>
          </a:ln>
          <a:effectLst/>
        </p:spPr>
        <p:txBody>
          <a:bodyPr wrap="none" anchor="ctr"/>
          <a:lstStyle/>
          <a:p>
            <a:endParaRPr lang="zh-CN" altLang="en-US"/>
          </a:p>
        </p:txBody>
      </p:sp>
      <p:sp>
        <p:nvSpPr>
          <p:cNvPr id="154654" name="Line 30"/>
          <p:cNvSpPr>
            <a:spLocks noChangeShapeType="1"/>
          </p:cNvSpPr>
          <p:nvPr/>
        </p:nvSpPr>
        <p:spPr bwMode="auto">
          <a:xfrm flipV="1">
            <a:off x="1143000" y="3581400"/>
            <a:ext cx="838200" cy="762000"/>
          </a:xfrm>
          <a:prstGeom prst="line">
            <a:avLst/>
          </a:prstGeom>
          <a:noFill/>
          <a:ln w="28575">
            <a:solidFill>
              <a:schemeClr val="tx2"/>
            </a:solidFill>
            <a:round/>
            <a:headEnd/>
            <a:tailEnd/>
          </a:ln>
          <a:effectLst/>
        </p:spPr>
        <p:txBody>
          <a:bodyPr wrap="none" anchor="ctr"/>
          <a:lstStyle/>
          <a:p>
            <a:endParaRPr lang="zh-CN" altLang="en-US"/>
          </a:p>
        </p:txBody>
      </p:sp>
      <p:sp>
        <p:nvSpPr>
          <p:cNvPr id="154653" name="Line 29"/>
          <p:cNvSpPr>
            <a:spLocks noChangeShapeType="1"/>
          </p:cNvSpPr>
          <p:nvPr/>
        </p:nvSpPr>
        <p:spPr bwMode="auto">
          <a:xfrm>
            <a:off x="1143000" y="2667000"/>
            <a:ext cx="914400" cy="685800"/>
          </a:xfrm>
          <a:prstGeom prst="line">
            <a:avLst/>
          </a:prstGeom>
          <a:noFill/>
          <a:ln w="28575">
            <a:solidFill>
              <a:schemeClr val="tx2"/>
            </a:solidFill>
            <a:round/>
            <a:headEnd/>
            <a:tailEnd/>
          </a:ln>
          <a:effectLst/>
        </p:spPr>
        <p:txBody>
          <a:bodyPr wrap="none" anchor="ctr"/>
          <a:lstStyle/>
          <a:p>
            <a:endParaRPr lang="zh-CN" altLang="en-US"/>
          </a:p>
        </p:txBody>
      </p:sp>
      <p:sp>
        <p:nvSpPr>
          <p:cNvPr id="154652" name="Line 28"/>
          <p:cNvSpPr>
            <a:spLocks noChangeShapeType="1"/>
          </p:cNvSpPr>
          <p:nvPr/>
        </p:nvSpPr>
        <p:spPr bwMode="auto">
          <a:xfrm>
            <a:off x="2133600" y="2667000"/>
            <a:ext cx="0" cy="533400"/>
          </a:xfrm>
          <a:prstGeom prst="line">
            <a:avLst/>
          </a:prstGeom>
          <a:noFill/>
          <a:ln w="28575">
            <a:solidFill>
              <a:schemeClr val="tx2"/>
            </a:solidFill>
            <a:round/>
            <a:headEnd/>
            <a:tailEnd/>
          </a:ln>
          <a:effectLst/>
        </p:spPr>
        <p:txBody>
          <a:bodyPr wrap="none" anchor="ctr"/>
          <a:lstStyle/>
          <a:p>
            <a:endParaRPr lang="zh-CN" altLang="en-US"/>
          </a:p>
        </p:txBody>
      </p:sp>
      <p:sp>
        <p:nvSpPr>
          <p:cNvPr id="154649" name="Line 25"/>
          <p:cNvSpPr>
            <a:spLocks noChangeShapeType="1"/>
          </p:cNvSpPr>
          <p:nvPr/>
        </p:nvSpPr>
        <p:spPr bwMode="auto">
          <a:xfrm>
            <a:off x="1143000" y="44958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35" name="Line 11"/>
          <p:cNvSpPr>
            <a:spLocks noChangeShapeType="1"/>
          </p:cNvSpPr>
          <p:nvPr/>
        </p:nvSpPr>
        <p:spPr bwMode="auto">
          <a:xfrm>
            <a:off x="990600" y="2757488"/>
            <a:ext cx="0" cy="16002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26" name="Rectangle 2"/>
          <p:cNvSpPr>
            <a:spLocks noGrp="1" noChangeArrowheads="1"/>
          </p:cNvSpPr>
          <p:nvPr>
            <p:ph type="title"/>
          </p:nvPr>
        </p:nvSpPr>
        <p:spPr>
          <a:xfrm>
            <a:off x="457200" y="344488"/>
            <a:ext cx="8686800" cy="762000"/>
          </a:xfrm>
        </p:spPr>
        <p:txBody>
          <a:bodyPr/>
          <a:lstStyle/>
          <a:p>
            <a:pPr algn="just"/>
            <a:r>
              <a:rPr lang="zh-CN" altLang="en-US" sz="3600" b="1" u="sng" dirty="0">
                <a:effectLst>
                  <a:outerShdw blurRad="38100" dist="38100" dir="2700000" algn="tl">
                    <a:srgbClr val="C0C0C0"/>
                  </a:outerShdw>
                </a:effectLst>
                <a:ea typeface="仿宋_GB2312" pitchFamily="49" charset="-122"/>
              </a:rPr>
              <a:t>深度优先搜索</a:t>
            </a:r>
            <a:r>
              <a:rPr lang="en-US" altLang="zh-CN" sz="3600" b="1" u="sng" dirty="0">
                <a:effectLst>
                  <a:outerShdw blurRad="38100" dist="38100" dir="2700000" algn="tl">
                    <a:srgbClr val="C0C0C0"/>
                  </a:outerShdw>
                </a:effectLst>
                <a:ea typeface="仿宋_GB2312" pitchFamily="49" charset="-122"/>
              </a:rPr>
              <a:t>DFS</a:t>
            </a:r>
            <a:r>
              <a:rPr lang="en-US" altLang="zh-CN" sz="3600" b="1" i="1" dirty="0">
                <a:effectLst>
                  <a:outerShdw blurRad="38100" dist="38100" dir="2700000" algn="tl">
                    <a:srgbClr val="C0C0C0"/>
                  </a:outerShdw>
                </a:effectLst>
                <a:ea typeface="仿宋_GB2312" pitchFamily="49" charset="-122"/>
              </a:rPr>
              <a:t> </a:t>
            </a:r>
            <a:r>
              <a:rPr lang="en-US" altLang="zh-CN" sz="3600" b="1" dirty="0" smtClean="0">
                <a:effectLst>
                  <a:outerShdw blurRad="38100" dist="38100" dir="2700000" algn="tl">
                    <a:srgbClr val="C0C0C0"/>
                  </a:outerShdw>
                </a:effectLst>
                <a:ea typeface="仿宋_GB2312" pitchFamily="49" charset="-122"/>
              </a:rPr>
              <a:t>(Depth </a:t>
            </a:r>
            <a:r>
              <a:rPr lang="en-US" altLang="zh-CN" sz="3600" b="1" dirty="0">
                <a:effectLst>
                  <a:outerShdw blurRad="38100" dist="38100" dir="2700000" algn="tl">
                    <a:srgbClr val="C0C0C0"/>
                  </a:outerShdw>
                </a:effectLst>
                <a:ea typeface="仿宋_GB2312" pitchFamily="49" charset="-122"/>
              </a:rPr>
              <a:t>First </a:t>
            </a:r>
            <a:r>
              <a:rPr lang="en-US" altLang="zh-CN" sz="3600" b="1" dirty="0" smtClean="0">
                <a:effectLst>
                  <a:outerShdw blurRad="38100" dist="38100" dir="2700000" algn="tl">
                    <a:srgbClr val="C0C0C0"/>
                  </a:outerShdw>
                </a:effectLst>
                <a:ea typeface="仿宋_GB2312" pitchFamily="49" charset="-122"/>
              </a:rPr>
              <a:t>Search)</a:t>
            </a:r>
            <a:endParaRPr lang="en-US" altLang="zh-CN" sz="3200" dirty="0">
              <a:effectLst>
                <a:outerShdw blurRad="38100" dist="38100" dir="2700000" algn="tl">
                  <a:srgbClr val="C0C0C0"/>
                </a:outerShdw>
              </a:effectLst>
              <a:ea typeface="仿宋_GB2312" pitchFamily="49" charset="-122"/>
            </a:endParaRPr>
          </a:p>
        </p:txBody>
      </p:sp>
      <p:sp>
        <p:nvSpPr>
          <p:cNvPr id="154627" name="Rectangle 3"/>
          <p:cNvSpPr>
            <a:spLocks noGrp="1" noChangeArrowheads="1"/>
          </p:cNvSpPr>
          <p:nvPr>
            <p:ph type="body" idx="1"/>
          </p:nvPr>
        </p:nvSpPr>
        <p:spPr>
          <a:xfrm>
            <a:off x="457200" y="1135063"/>
            <a:ext cx="4260850" cy="685800"/>
          </a:xfrm>
        </p:spPr>
        <p:txBody>
          <a:bodyPr/>
          <a:lstStyle/>
          <a:p>
            <a:pPr>
              <a:buClr>
                <a:srgbClr val="FF7C80"/>
              </a:buClr>
              <a:buSzPct val="50000"/>
              <a:buFont typeface="Wingdings" pitchFamily="2" charset="2"/>
              <a:buChar char="n"/>
            </a:pPr>
            <a:r>
              <a:rPr lang="zh-CN" altLang="en-US" b="1">
                <a:solidFill>
                  <a:schemeClr val="accent2"/>
                </a:solidFill>
                <a:effectLst>
                  <a:outerShdw blurRad="38100" dist="38100" dir="2700000" algn="tl">
                    <a:srgbClr val="C0C0C0"/>
                  </a:outerShdw>
                </a:effectLst>
                <a:ea typeface="仿宋_GB2312" pitchFamily="49" charset="-122"/>
              </a:rPr>
              <a:t>深度优先搜索的示例</a:t>
            </a:r>
            <a:endParaRPr lang="zh-CN" altLang="en-US">
              <a:ea typeface="仿宋_GB2312" pitchFamily="49" charset="-122"/>
            </a:endParaRPr>
          </a:p>
        </p:txBody>
      </p:sp>
      <p:sp>
        <p:nvSpPr>
          <p:cNvPr id="154629" name="Line 5"/>
          <p:cNvSpPr>
            <a:spLocks noChangeShapeType="1"/>
          </p:cNvSpPr>
          <p:nvPr/>
        </p:nvSpPr>
        <p:spPr bwMode="auto">
          <a:xfrm>
            <a:off x="1143000" y="25146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30" name="Oval 6" descr="粉色砂纸"/>
          <p:cNvSpPr>
            <a:spLocks noChangeArrowheads="1"/>
          </p:cNvSpPr>
          <p:nvPr/>
        </p:nvSpPr>
        <p:spPr bwMode="auto">
          <a:xfrm>
            <a:off x="762000" y="23002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31" name="Oval 7" descr="粉色砂纸"/>
          <p:cNvSpPr>
            <a:spLocks noChangeArrowheads="1"/>
          </p:cNvSpPr>
          <p:nvPr/>
        </p:nvSpPr>
        <p:spPr bwMode="auto">
          <a:xfrm>
            <a:off x="3124200" y="23002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32" name="Oval 8" descr="粉色砂纸"/>
          <p:cNvSpPr>
            <a:spLocks noChangeArrowheads="1"/>
          </p:cNvSpPr>
          <p:nvPr/>
        </p:nvSpPr>
        <p:spPr bwMode="auto">
          <a:xfrm>
            <a:off x="762000" y="32273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33" name="Oval 9" descr="粉色砂纸"/>
          <p:cNvSpPr>
            <a:spLocks noChangeArrowheads="1"/>
          </p:cNvSpPr>
          <p:nvPr/>
        </p:nvSpPr>
        <p:spPr bwMode="auto">
          <a:xfrm>
            <a:off x="762000" y="42814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34" name="Oval 10" descr="粉色砂纸"/>
          <p:cNvSpPr>
            <a:spLocks noChangeArrowheads="1"/>
          </p:cNvSpPr>
          <p:nvPr/>
        </p:nvSpPr>
        <p:spPr bwMode="auto">
          <a:xfrm>
            <a:off x="1905000" y="32004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37" name="Text Box 13"/>
          <p:cNvSpPr txBox="1">
            <a:spLocks noChangeArrowheads="1"/>
          </p:cNvSpPr>
          <p:nvPr/>
        </p:nvSpPr>
        <p:spPr bwMode="auto">
          <a:xfrm>
            <a:off x="777875" y="22733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54638" name="Text Box 14"/>
          <p:cNvSpPr txBox="1">
            <a:spLocks noChangeArrowheads="1"/>
          </p:cNvSpPr>
          <p:nvPr/>
        </p:nvSpPr>
        <p:spPr bwMode="auto">
          <a:xfrm>
            <a:off x="1920875" y="3200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54639" name="Text Box 15"/>
          <p:cNvSpPr txBox="1">
            <a:spLocks noChangeArrowheads="1"/>
          </p:cNvSpPr>
          <p:nvPr/>
        </p:nvSpPr>
        <p:spPr bwMode="auto">
          <a:xfrm>
            <a:off x="777875" y="3200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54640" name="Text Box 16"/>
          <p:cNvSpPr txBox="1">
            <a:spLocks noChangeArrowheads="1"/>
          </p:cNvSpPr>
          <p:nvPr/>
        </p:nvSpPr>
        <p:spPr bwMode="auto">
          <a:xfrm>
            <a:off x="3160713" y="2300288"/>
            <a:ext cx="42068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54641" name="Oval 17" descr="粉色砂纸"/>
          <p:cNvSpPr>
            <a:spLocks noChangeArrowheads="1"/>
          </p:cNvSpPr>
          <p:nvPr/>
        </p:nvSpPr>
        <p:spPr bwMode="auto">
          <a:xfrm>
            <a:off x="1905000" y="22860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42" name="Line 18"/>
          <p:cNvSpPr>
            <a:spLocks noChangeShapeType="1"/>
          </p:cNvSpPr>
          <p:nvPr/>
        </p:nvSpPr>
        <p:spPr bwMode="auto">
          <a:xfrm>
            <a:off x="3352800" y="2743200"/>
            <a:ext cx="0" cy="5334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43" name="Oval 19" descr="粉色砂纸"/>
          <p:cNvSpPr>
            <a:spLocks noChangeArrowheads="1"/>
          </p:cNvSpPr>
          <p:nvPr/>
        </p:nvSpPr>
        <p:spPr bwMode="auto">
          <a:xfrm>
            <a:off x="3124200" y="32131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44" name="Oval 20" descr="粉色砂纸"/>
          <p:cNvSpPr>
            <a:spLocks noChangeArrowheads="1"/>
          </p:cNvSpPr>
          <p:nvPr/>
        </p:nvSpPr>
        <p:spPr bwMode="auto">
          <a:xfrm>
            <a:off x="3124200" y="42672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45" name="Text Box 21"/>
          <p:cNvSpPr txBox="1">
            <a:spLocks noChangeArrowheads="1"/>
          </p:cNvSpPr>
          <p:nvPr/>
        </p:nvSpPr>
        <p:spPr bwMode="auto">
          <a:xfrm>
            <a:off x="3140075" y="3186113"/>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54646" name="Text Box 22"/>
          <p:cNvSpPr txBox="1">
            <a:spLocks noChangeArrowheads="1"/>
          </p:cNvSpPr>
          <p:nvPr/>
        </p:nvSpPr>
        <p:spPr bwMode="auto">
          <a:xfrm>
            <a:off x="1920875" y="22860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54647" name="Text Box 23"/>
          <p:cNvSpPr txBox="1">
            <a:spLocks noChangeArrowheads="1"/>
          </p:cNvSpPr>
          <p:nvPr/>
        </p:nvSpPr>
        <p:spPr bwMode="auto">
          <a:xfrm>
            <a:off x="817563" y="4281488"/>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54648" name="Text Box 24"/>
          <p:cNvSpPr txBox="1">
            <a:spLocks noChangeArrowheads="1"/>
          </p:cNvSpPr>
          <p:nvPr/>
        </p:nvSpPr>
        <p:spPr bwMode="auto">
          <a:xfrm>
            <a:off x="3222625" y="4267200"/>
            <a:ext cx="28257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54650" name="Oval 26" descr="粉色砂纸"/>
          <p:cNvSpPr>
            <a:spLocks noChangeArrowheads="1"/>
          </p:cNvSpPr>
          <p:nvPr/>
        </p:nvSpPr>
        <p:spPr bwMode="auto">
          <a:xfrm>
            <a:off x="1905000" y="42672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51" name="Text Box 27"/>
          <p:cNvSpPr txBox="1">
            <a:spLocks noChangeArrowheads="1"/>
          </p:cNvSpPr>
          <p:nvPr/>
        </p:nvSpPr>
        <p:spPr bwMode="auto">
          <a:xfrm>
            <a:off x="1920875" y="42672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54679" name="Line 55"/>
          <p:cNvSpPr>
            <a:spLocks noChangeShapeType="1"/>
          </p:cNvSpPr>
          <p:nvPr/>
        </p:nvSpPr>
        <p:spPr bwMode="auto">
          <a:xfrm flipV="1">
            <a:off x="5772150" y="3594100"/>
            <a:ext cx="838200" cy="762000"/>
          </a:xfrm>
          <a:prstGeom prst="line">
            <a:avLst/>
          </a:prstGeom>
          <a:noFill/>
          <a:ln w="28575">
            <a:solidFill>
              <a:schemeClr val="tx2"/>
            </a:solidFill>
            <a:round/>
            <a:headEnd/>
            <a:tailEnd/>
          </a:ln>
          <a:effectLst/>
        </p:spPr>
        <p:txBody>
          <a:bodyPr wrap="none" anchor="ctr"/>
          <a:lstStyle/>
          <a:p>
            <a:endParaRPr lang="zh-CN" altLang="en-US"/>
          </a:p>
        </p:txBody>
      </p:sp>
      <p:sp>
        <p:nvSpPr>
          <p:cNvPr id="154681" name="Line 57"/>
          <p:cNvSpPr>
            <a:spLocks noChangeShapeType="1"/>
          </p:cNvSpPr>
          <p:nvPr/>
        </p:nvSpPr>
        <p:spPr bwMode="auto">
          <a:xfrm>
            <a:off x="5772150" y="45085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82" name="Line 58"/>
          <p:cNvSpPr>
            <a:spLocks noChangeShapeType="1"/>
          </p:cNvSpPr>
          <p:nvPr/>
        </p:nvSpPr>
        <p:spPr bwMode="auto">
          <a:xfrm flipH="1">
            <a:off x="5638800" y="3581400"/>
            <a:ext cx="0" cy="10668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83" name="Line 59"/>
          <p:cNvSpPr>
            <a:spLocks noChangeShapeType="1"/>
          </p:cNvSpPr>
          <p:nvPr/>
        </p:nvSpPr>
        <p:spPr bwMode="auto">
          <a:xfrm>
            <a:off x="5772150" y="25273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84" name="Oval 60" descr="粉色砂纸"/>
          <p:cNvSpPr>
            <a:spLocks noChangeArrowheads="1"/>
          </p:cNvSpPr>
          <p:nvPr/>
        </p:nvSpPr>
        <p:spPr bwMode="auto">
          <a:xfrm>
            <a:off x="5391150" y="23129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85" name="Oval 61" descr="粉色砂纸"/>
          <p:cNvSpPr>
            <a:spLocks noChangeArrowheads="1"/>
          </p:cNvSpPr>
          <p:nvPr/>
        </p:nvSpPr>
        <p:spPr bwMode="auto">
          <a:xfrm>
            <a:off x="7753350" y="23129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86" name="Oval 62" descr="粉色砂纸"/>
          <p:cNvSpPr>
            <a:spLocks noChangeArrowheads="1"/>
          </p:cNvSpPr>
          <p:nvPr/>
        </p:nvSpPr>
        <p:spPr bwMode="auto">
          <a:xfrm>
            <a:off x="5391150" y="32400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87" name="Oval 63" descr="粉色砂纸"/>
          <p:cNvSpPr>
            <a:spLocks noChangeArrowheads="1"/>
          </p:cNvSpPr>
          <p:nvPr/>
        </p:nvSpPr>
        <p:spPr bwMode="auto">
          <a:xfrm>
            <a:off x="5391150" y="42941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88" name="Oval 64" descr="粉色砂纸"/>
          <p:cNvSpPr>
            <a:spLocks noChangeArrowheads="1"/>
          </p:cNvSpPr>
          <p:nvPr/>
        </p:nvSpPr>
        <p:spPr bwMode="auto">
          <a:xfrm>
            <a:off x="6534150" y="32131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89" name="Text Box 65"/>
          <p:cNvSpPr txBox="1">
            <a:spLocks noChangeArrowheads="1"/>
          </p:cNvSpPr>
          <p:nvPr/>
        </p:nvSpPr>
        <p:spPr bwMode="auto">
          <a:xfrm>
            <a:off x="5407025" y="22860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54690" name="Text Box 66"/>
          <p:cNvSpPr txBox="1">
            <a:spLocks noChangeArrowheads="1"/>
          </p:cNvSpPr>
          <p:nvPr/>
        </p:nvSpPr>
        <p:spPr bwMode="auto">
          <a:xfrm>
            <a:off x="6550025" y="32131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54691" name="Text Box 67"/>
          <p:cNvSpPr txBox="1">
            <a:spLocks noChangeArrowheads="1"/>
          </p:cNvSpPr>
          <p:nvPr/>
        </p:nvSpPr>
        <p:spPr bwMode="auto">
          <a:xfrm>
            <a:off x="5407025" y="32131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54692" name="Text Box 68"/>
          <p:cNvSpPr txBox="1">
            <a:spLocks noChangeArrowheads="1"/>
          </p:cNvSpPr>
          <p:nvPr/>
        </p:nvSpPr>
        <p:spPr bwMode="auto">
          <a:xfrm>
            <a:off x="7789863" y="2312988"/>
            <a:ext cx="42068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54693" name="Oval 69" descr="粉色砂纸"/>
          <p:cNvSpPr>
            <a:spLocks noChangeArrowheads="1"/>
          </p:cNvSpPr>
          <p:nvPr/>
        </p:nvSpPr>
        <p:spPr bwMode="auto">
          <a:xfrm>
            <a:off x="6534150" y="22987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94" name="Line 70"/>
          <p:cNvSpPr>
            <a:spLocks noChangeShapeType="1"/>
          </p:cNvSpPr>
          <p:nvPr/>
        </p:nvSpPr>
        <p:spPr bwMode="auto">
          <a:xfrm>
            <a:off x="7981950" y="2755900"/>
            <a:ext cx="0" cy="5334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4695" name="Oval 71" descr="粉色砂纸"/>
          <p:cNvSpPr>
            <a:spLocks noChangeArrowheads="1"/>
          </p:cNvSpPr>
          <p:nvPr/>
        </p:nvSpPr>
        <p:spPr bwMode="auto">
          <a:xfrm>
            <a:off x="7753350" y="32258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96" name="Oval 72" descr="粉色砂纸"/>
          <p:cNvSpPr>
            <a:spLocks noChangeArrowheads="1"/>
          </p:cNvSpPr>
          <p:nvPr/>
        </p:nvSpPr>
        <p:spPr bwMode="auto">
          <a:xfrm>
            <a:off x="7753350" y="42799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697" name="Text Box 73"/>
          <p:cNvSpPr txBox="1">
            <a:spLocks noChangeArrowheads="1"/>
          </p:cNvSpPr>
          <p:nvPr/>
        </p:nvSpPr>
        <p:spPr bwMode="auto">
          <a:xfrm>
            <a:off x="7769225" y="3198813"/>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54698" name="Text Box 74"/>
          <p:cNvSpPr txBox="1">
            <a:spLocks noChangeArrowheads="1"/>
          </p:cNvSpPr>
          <p:nvPr/>
        </p:nvSpPr>
        <p:spPr bwMode="auto">
          <a:xfrm>
            <a:off x="6550025" y="22987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54699" name="Text Box 75"/>
          <p:cNvSpPr txBox="1">
            <a:spLocks noChangeArrowheads="1"/>
          </p:cNvSpPr>
          <p:nvPr/>
        </p:nvSpPr>
        <p:spPr bwMode="auto">
          <a:xfrm>
            <a:off x="5446713" y="4294188"/>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54700" name="Text Box 76"/>
          <p:cNvSpPr txBox="1">
            <a:spLocks noChangeArrowheads="1"/>
          </p:cNvSpPr>
          <p:nvPr/>
        </p:nvSpPr>
        <p:spPr bwMode="auto">
          <a:xfrm>
            <a:off x="7851775" y="4279900"/>
            <a:ext cx="28257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54701" name="Oval 77" descr="粉色砂纸"/>
          <p:cNvSpPr>
            <a:spLocks noChangeArrowheads="1"/>
          </p:cNvSpPr>
          <p:nvPr/>
        </p:nvSpPr>
        <p:spPr bwMode="auto">
          <a:xfrm>
            <a:off x="6534150" y="42799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4702" name="Text Box 78"/>
          <p:cNvSpPr txBox="1">
            <a:spLocks noChangeArrowheads="1"/>
          </p:cNvSpPr>
          <p:nvPr/>
        </p:nvSpPr>
        <p:spPr bwMode="auto">
          <a:xfrm>
            <a:off x="6550025" y="42799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54704" name="Text Box 80"/>
          <p:cNvSpPr txBox="1">
            <a:spLocks noChangeArrowheads="1"/>
          </p:cNvSpPr>
          <p:nvPr/>
        </p:nvSpPr>
        <p:spPr bwMode="auto">
          <a:xfrm>
            <a:off x="78105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sz="2800" b="1">
              <a:solidFill>
                <a:srgbClr val="009900"/>
              </a:solidFill>
            </a:endParaRPr>
          </a:p>
        </p:txBody>
      </p:sp>
      <p:sp>
        <p:nvSpPr>
          <p:cNvPr id="154705" name="Text Box 81"/>
          <p:cNvSpPr txBox="1">
            <a:spLocks noChangeArrowheads="1"/>
          </p:cNvSpPr>
          <p:nvPr/>
        </p:nvSpPr>
        <p:spPr bwMode="auto">
          <a:xfrm>
            <a:off x="197485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sz="2800" b="1">
              <a:solidFill>
                <a:srgbClr val="009900"/>
              </a:solidFill>
            </a:endParaRPr>
          </a:p>
        </p:txBody>
      </p:sp>
      <p:sp>
        <p:nvSpPr>
          <p:cNvPr id="154706" name="Text Box 82"/>
          <p:cNvSpPr txBox="1">
            <a:spLocks noChangeArrowheads="1"/>
          </p:cNvSpPr>
          <p:nvPr/>
        </p:nvSpPr>
        <p:spPr bwMode="auto">
          <a:xfrm>
            <a:off x="3194050" y="17827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sz="2800" b="1">
              <a:solidFill>
                <a:srgbClr val="009900"/>
              </a:solidFill>
            </a:endParaRPr>
          </a:p>
        </p:txBody>
      </p:sp>
      <p:sp>
        <p:nvSpPr>
          <p:cNvPr id="154707" name="Text Box 83"/>
          <p:cNvSpPr txBox="1">
            <a:spLocks noChangeArrowheads="1"/>
          </p:cNvSpPr>
          <p:nvPr/>
        </p:nvSpPr>
        <p:spPr bwMode="auto">
          <a:xfrm>
            <a:off x="358140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4</a:t>
            </a:r>
            <a:endParaRPr lang="en-US" altLang="zh-CN" sz="2800" b="1">
              <a:solidFill>
                <a:srgbClr val="009900"/>
              </a:solidFill>
            </a:endParaRPr>
          </a:p>
        </p:txBody>
      </p:sp>
      <p:sp>
        <p:nvSpPr>
          <p:cNvPr id="154708" name="Line 84"/>
          <p:cNvSpPr>
            <a:spLocks noChangeShapeType="1"/>
          </p:cNvSpPr>
          <p:nvPr/>
        </p:nvSpPr>
        <p:spPr bwMode="auto">
          <a:xfrm>
            <a:off x="1219200" y="2286000"/>
            <a:ext cx="6858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09" name="Line 85"/>
          <p:cNvSpPr>
            <a:spLocks noChangeShapeType="1"/>
          </p:cNvSpPr>
          <p:nvPr/>
        </p:nvSpPr>
        <p:spPr bwMode="auto">
          <a:xfrm>
            <a:off x="2438400" y="2286000"/>
            <a:ext cx="6858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10" name="Line 86"/>
          <p:cNvSpPr>
            <a:spLocks noChangeShapeType="1"/>
          </p:cNvSpPr>
          <p:nvPr/>
        </p:nvSpPr>
        <p:spPr bwMode="auto">
          <a:xfrm>
            <a:off x="3657600" y="2743200"/>
            <a:ext cx="0" cy="5334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11" name="Line 87"/>
          <p:cNvSpPr>
            <a:spLocks noChangeShapeType="1"/>
          </p:cNvSpPr>
          <p:nvPr/>
        </p:nvSpPr>
        <p:spPr bwMode="auto">
          <a:xfrm>
            <a:off x="2438400" y="2819400"/>
            <a:ext cx="0" cy="5334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12" name="Line 88"/>
          <p:cNvSpPr>
            <a:spLocks noChangeShapeType="1"/>
          </p:cNvSpPr>
          <p:nvPr/>
        </p:nvSpPr>
        <p:spPr bwMode="auto">
          <a:xfrm>
            <a:off x="3048000" y="2819400"/>
            <a:ext cx="0" cy="53340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13" name="Line 89"/>
          <p:cNvSpPr>
            <a:spLocks noChangeShapeType="1"/>
          </p:cNvSpPr>
          <p:nvPr/>
        </p:nvSpPr>
        <p:spPr bwMode="auto">
          <a:xfrm>
            <a:off x="2438400" y="2743200"/>
            <a:ext cx="609600"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14" name="Line 90"/>
          <p:cNvSpPr>
            <a:spLocks noChangeShapeType="1"/>
          </p:cNvSpPr>
          <p:nvPr/>
        </p:nvSpPr>
        <p:spPr bwMode="auto">
          <a:xfrm>
            <a:off x="1905000" y="2667000"/>
            <a:ext cx="0" cy="45720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15" name="Line 91"/>
          <p:cNvSpPr>
            <a:spLocks noChangeShapeType="1"/>
          </p:cNvSpPr>
          <p:nvPr/>
        </p:nvSpPr>
        <p:spPr bwMode="auto">
          <a:xfrm>
            <a:off x="1371600" y="2743200"/>
            <a:ext cx="457200"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16" name="Text Box 92"/>
          <p:cNvSpPr txBox="1">
            <a:spLocks noChangeArrowheads="1"/>
          </p:cNvSpPr>
          <p:nvPr/>
        </p:nvSpPr>
        <p:spPr bwMode="auto">
          <a:xfrm>
            <a:off x="236220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5</a:t>
            </a:r>
            <a:endParaRPr lang="en-US" altLang="zh-CN" sz="2800" b="1">
              <a:solidFill>
                <a:srgbClr val="009900"/>
              </a:solidFill>
            </a:endParaRPr>
          </a:p>
        </p:txBody>
      </p:sp>
      <p:sp>
        <p:nvSpPr>
          <p:cNvPr id="154717" name="Line 93"/>
          <p:cNvSpPr>
            <a:spLocks noChangeShapeType="1"/>
          </p:cNvSpPr>
          <p:nvPr/>
        </p:nvSpPr>
        <p:spPr bwMode="auto">
          <a:xfrm flipH="1">
            <a:off x="1371600" y="3733800"/>
            <a:ext cx="685800" cy="6096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18" name="Line 94"/>
          <p:cNvSpPr>
            <a:spLocks noChangeShapeType="1"/>
          </p:cNvSpPr>
          <p:nvPr/>
        </p:nvSpPr>
        <p:spPr bwMode="auto">
          <a:xfrm flipV="1">
            <a:off x="1143000" y="3733800"/>
            <a:ext cx="0" cy="4572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19" name="Line 95"/>
          <p:cNvSpPr>
            <a:spLocks noChangeShapeType="1"/>
          </p:cNvSpPr>
          <p:nvPr/>
        </p:nvSpPr>
        <p:spPr bwMode="auto">
          <a:xfrm flipV="1">
            <a:off x="762000" y="3733800"/>
            <a:ext cx="0" cy="53340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20" name="Line 96"/>
          <p:cNvSpPr>
            <a:spLocks noChangeShapeType="1"/>
          </p:cNvSpPr>
          <p:nvPr/>
        </p:nvSpPr>
        <p:spPr bwMode="auto">
          <a:xfrm>
            <a:off x="1295400" y="4724400"/>
            <a:ext cx="6096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21" name="Line 97"/>
          <p:cNvSpPr>
            <a:spLocks noChangeShapeType="1"/>
          </p:cNvSpPr>
          <p:nvPr/>
        </p:nvSpPr>
        <p:spPr bwMode="auto">
          <a:xfrm>
            <a:off x="2438400" y="4724400"/>
            <a:ext cx="6096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22" name="Line 98"/>
          <p:cNvSpPr>
            <a:spLocks noChangeShapeType="1"/>
          </p:cNvSpPr>
          <p:nvPr/>
        </p:nvSpPr>
        <p:spPr bwMode="auto">
          <a:xfrm>
            <a:off x="1295400" y="4953000"/>
            <a:ext cx="609600"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23" name="Line 99"/>
          <p:cNvSpPr>
            <a:spLocks noChangeShapeType="1"/>
          </p:cNvSpPr>
          <p:nvPr/>
        </p:nvSpPr>
        <p:spPr bwMode="auto">
          <a:xfrm>
            <a:off x="2438400" y="4953000"/>
            <a:ext cx="609600" cy="0"/>
          </a:xfrm>
          <a:prstGeom prst="line">
            <a:avLst/>
          </a:prstGeom>
          <a:noFill/>
          <a:ln w="28575">
            <a:solidFill>
              <a:srgbClr val="009900"/>
            </a:solidFill>
            <a:prstDash val="sysDot"/>
            <a:round/>
            <a:headEnd type="triangle" w="sm" len="lg"/>
            <a:tailEnd type="none" w="sm" len="lg"/>
          </a:ln>
          <a:effectLst/>
        </p:spPr>
        <p:txBody>
          <a:bodyPr wrap="none" anchor="ctr"/>
          <a:lstStyle/>
          <a:p>
            <a:endParaRPr lang="zh-CN" altLang="en-US"/>
          </a:p>
        </p:txBody>
      </p:sp>
      <p:sp>
        <p:nvSpPr>
          <p:cNvPr id="154724" name="Line 100"/>
          <p:cNvSpPr>
            <a:spLocks noChangeShapeType="1"/>
          </p:cNvSpPr>
          <p:nvPr/>
        </p:nvSpPr>
        <p:spPr bwMode="auto">
          <a:xfrm flipV="1">
            <a:off x="1295400" y="3505200"/>
            <a:ext cx="533400" cy="457200"/>
          </a:xfrm>
          <a:prstGeom prst="line">
            <a:avLst/>
          </a:prstGeom>
          <a:noFill/>
          <a:ln w="28575">
            <a:solidFill>
              <a:srgbClr val="009900"/>
            </a:solidFill>
            <a:prstDash val="sysDot"/>
            <a:round/>
            <a:headEnd/>
            <a:tailEnd type="triangle" w="sm" len="lg"/>
          </a:ln>
          <a:effectLst/>
        </p:spPr>
        <p:txBody>
          <a:bodyPr wrap="none" anchor="ctr"/>
          <a:lstStyle/>
          <a:p>
            <a:endParaRPr lang="zh-CN" altLang="en-US"/>
          </a:p>
        </p:txBody>
      </p:sp>
      <p:sp>
        <p:nvSpPr>
          <p:cNvPr id="154725" name="Text Box 101"/>
          <p:cNvSpPr txBox="1">
            <a:spLocks noChangeArrowheads="1"/>
          </p:cNvSpPr>
          <p:nvPr/>
        </p:nvSpPr>
        <p:spPr bwMode="auto">
          <a:xfrm>
            <a:off x="374650" y="41910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6</a:t>
            </a:r>
            <a:endParaRPr lang="en-US" altLang="zh-CN" sz="2800" b="1">
              <a:solidFill>
                <a:srgbClr val="009900"/>
              </a:solidFill>
            </a:endParaRPr>
          </a:p>
        </p:txBody>
      </p:sp>
      <p:sp>
        <p:nvSpPr>
          <p:cNvPr id="154726" name="Text Box 102"/>
          <p:cNvSpPr txBox="1">
            <a:spLocks noChangeArrowheads="1"/>
          </p:cNvSpPr>
          <p:nvPr/>
        </p:nvSpPr>
        <p:spPr bwMode="auto">
          <a:xfrm>
            <a:off x="381000" y="31242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7</a:t>
            </a:r>
            <a:endParaRPr lang="en-US" altLang="zh-CN" sz="2800" b="1">
              <a:solidFill>
                <a:srgbClr val="009900"/>
              </a:solidFill>
            </a:endParaRPr>
          </a:p>
        </p:txBody>
      </p:sp>
      <p:sp>
        <p:nvSpPr>
          <p:cNvPr id="154727" name="Text Box 103"/>
          <p:cNvSpPr txBox="1">
            <a:spLocks noChangeArrowheads="1"/>
          </p:cNvSpPr>
          <p:nvPr/>
        </p:nvSpPr>
        <p:spPr bwMode="auto">
          <a:xfrm>
            <a:off x="189865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8</a:t>
            </a:r>
            <a:endParaRPr lang="en-US" altLang="zh-CN" sz="2800" b="1">
              <a:solidFill>
                <a:srgbClr val="009900"/>
              </a:solidFill>
            </a:endParaRPr>
          </a:p>
        </p:txBody>
      </p:sp>
      <p:sp>
        <p:nvSpPr>
          <p:cNvPr id="154728" name="Text Box 104"/>
          <p:cNvSpPr txBox="1">
            <a:spLocks noChangeArrowheads="1"/>
          </p:cNvSpPr>
          <p:nvPr/>
        </p:nvSpPr>
        <p:spPr bwMode="auto">
          <a:xfrm>
            <a:off x="312420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9</a:t>
            </a:r>
            <a:endParaRPr lang="en-US" altLang="zh-CN" sz="2800" b="1">
              <a:solidFill>
                <a:srgbClr val="009900"/>
              </a:solidFill>
            </a:endParaRPr>
          </a:p>
        </p:txBody>
      </p:sp>
      <p:sp>
        <p:nvSpPr>
          <p:cNvPr id="154729" name="Text Box 105"/>
          <p:cNvSpPr txBox="1">
            <a:spLocks noChangeArrowheads="1"/>
          </p:cNvSpPr>
          <p:nvPr/>
        </p:nvSpPr>
        <p:spPr bwMode="auto">
          <a:xfrm>
            <a:off x="543560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sz="2800" b="1">
              <a:solidFill>
                <a:srgbClr val="009900"/>
              </a:solidFill>
            </a:endParaRPr>
          </a:p>
        </p:txBody>
      </p:sp>
      <p:sp>
        <p:nvSpPr>
          <p:cNvPr id="154730" name="Text Box 106"/>
          <p:cNvSpPr txBox="1">
            <a:spLocks noChangeArrowheads="1"/>
          </p:cNvSpPr>
          <p:nvPr/>
        </p:nvSpPr>
        <p:spPr bwMode="auto">
          <a:xfrm>
            <a:off x="662940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sz="2800" b="1">
              <a:solidFill>
                <a:srgbClr val="009900"/>
              </a:solidFill>
            </a:endParaRPr>
          </a:p>
        </p:txBody>
      </p:sp>
      <p:sp>
        <p:nvSpPr>
          <p:cNvPr id="154731" name="Text Box 107"/>
          <p:cNvSpPr txBox="1">
            <a:spLocks noChangeArrowheads="1"/>
          </p:cNvSpPr>
          <p:nvPr/>
        </p:nvSpPr>
        <p:spPr bwMode="auto">
          <a:xfrm>
            <a:off x="7848600" y="17827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sz="2800" b="1">
              <a:solidFill>
                <a:srgbClr val="009900"/>
              </a:solidFill>
            </a:endParaRPr>
          </a:p>
        </p:txBody>
      </p:sp>
      <p:sp>
        <p:nvSpPr>
          <p:cNvPr id="154732" name="Text Box 108"/>
          <p:cNvSpPr txBox="1">
            <a:spLocks noChangeArrowheads="1"/>
          </p:cNvSpPr>
          <p:nvPr/>
        </p:nvSpPr>
        <p:spPr bwMode="auto">
          <a:xfrm>
            <a:off x="823595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4</a:t>
            </a:r>
            <a:endParaRPr lang="en-US" altLang="zh-CN" sz="2800" b="1">
              <a:solidFill>
                <a:srgbClr val="009900"/>
              </a:solidFill>
            </a:endParaRPr>
          </a:p>
        </p:txBody>
      </p:sp>
      <p:sp>
        <p:nvSpPr>
          <p:cNvPr id="154733" name="Text Box 109"/>
          <p:cNvSpPr txBox="1">
            <a:spLocks noChangeArrowheads="1"/>
          </p:cNvSpPr>
          <p:nvPr/>
        </p:nvSpPr>
        <p:spPr bwMode="auto">
          <a:xfrm>
            <a:off x="701675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5</a:t>
            </a:r>
            <a:endParaRPr lang="en-US" altLang="zh-CN" sz="2800" b="1">
              <a:solidFill>
                <a:srgbClr val="009900"/>
              </a:solidFill>
            </a:endParaRPr>
          </a:p>
        </p:txBody>
      </p:sp>
      <p:sp>
        <p:nvSpPr>
          <p:cNvPr id="154734" name="Text Box 110"/>
          <p:cNvSpPr txBox="1">
            <a:spLocks noChangeArrowheads="1"/>
          </p:cNvSpPr>
          <p:nvPr/>
        </p:nvSpPr>
        <p:spPr bwMode="auto">
          <a:xfrm>
            <a:off x="5029200" y="41910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6</a:t>
            </a:r>
            <a:endParaRPr lang="en-US" altLang="zh-CN" sz="2800" b="1">
              <a:solidFill>
                <a:srgbClr val="009900"/>
              </a:solidFill>
            </a:endParaRPr>
          </a:p>
        </p:txBody>
      </p:sp>
      <p:sp>
        <p:nvSpPr>
          <p:cNvPr id="154735" name="Text Box 111"/>
          <p:cNvSpPr txBox="1">
            <a:spLocks noChangeArrowheads="1"/>
          </p:cNvSpPr>
          <p:nvPr/>
        </p:nvSpPr>
        <p:spPr bwMode="auto">
          <a:xfrm>
            <a:off x="5035550" y="31242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7</a:t>
            </a:r>
            <a:endParaRPr lang="en-US" altLang="zh-CN" sz="2800" b="1">
              <a:solidFill>
                <a:srgbClr val="009900"/>
              </a:solidFill>
            </a:endParaRPr>
          </a:p>
        </p:txBody>
      </p:sp>
      <p:sp>
        <p:nvSpPr>
          <p:cNvPr id="154736" name="Text Box 112"/>
          <p:cNvSpPr txBox="1">
            <a:spLocks noChangeArrowheads="1"/>
          </p:cNvSpPr>
          <p:nvPr/>
        </p:nvSpPr>
        <p:spPr bwMode="auto">
          <a:xfrm>
            <a:off x="655320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8</a:t>
            </a:r>
            <a:endParaRPr lang="en-US" altLang="zh-CN" sz="2800" b="1">
              <a:solidFill>
                <a:srgbClr val="009900"/>
              </a:solidFill>
            </a:endParaRPr>
          </a:p>
        </p:txBody>
      </p:sp>
      <p:sp>
        <p:nvSpPr>
          <p:cNvPr id="154737" name="Text Box 113"/>
          <p:cNvSpPr txBox="1">
            <a:spLocks noChangeArrowheads="1"/>
          </p:cNvSpPr>
          <p:nvPr/>
        </p:nvSpPr>
        <p:spPr bwMode="auto">
          <a:xfrm>
            <a:off x="777875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9</a:t>
            </a:r>
            <a:endParaRPr lang="en-US" altLang="zh-CN" sz="2800" b="1">
              <a:solidFill>
                <a:srgbClr val="009900"/>
              </a:solidFill>
            </a:endParaRPr>
          </a:p>
        </p:txBody>
      </p:sp>
      <p:sp>
        <p:nvSpPr>
          <p:cNvPr id="154738" name="Text Box 114"/>
          <p:cNvSpPr txBox="1">
            <a:spLocks noChangeArrowheads="1"/>
          </p:cNvSpPr>
          <p:nvPr/>
        </p:nvSpPr>
        <p:spPr bwMode="auto">
          <a:xfrm>
            <a:off x="596900" y="5880100"/>
            <a:ext cx="1189038" cy="579438"/>
          </a:xfrm>
          <a:prstGeom prst="rect">
            <a:avLst/>
          </a:prstGeom>
          <a:noFill/>
          <a:ln w="9525">
            <a:noFill/>
            <a:miter lim="800000"/>
            <a:headEnd/>
            <a:tailEnd/>
          </a:ln>
          <a:effectLst/>
        </p:spPr>
        <p:txBody>
          <a:bodyPr>
            <a:spAutoFit/>
          </a:bodyPr>
          <a:lstStyle/>
          <a:p>
            <a:r>
              <a:rPr lang="zh-CN" altLang="en-US" sz="3200" b="1">
                <a:ea typeface="隶书" pitchFamily="49" charset="-122"/>
              </a:rPr>
              <a:t>前进</a:t>
            </a:r>
            <a:endParaRPr lang="zh-CN" altLang="en-US" b="1"/>
          </a:p>
        </p:txBody>
      </p:sp>
      <p:sp>
        <p:nvSpPr>
          <p:cNvPr id="154739" name="Line 115"/>
          <p:cNvSpPr>
            <a:spLocks noChangeShapeType="1"/>
          </p:cNvSpPr>
          <p:nvPr/>
        </p:nvSpPr>
        <p:spPr bwMode="auto">
          <a:xfrm>
            <a:off x="1679575" y="6203950"/>
            <a:ext cx="9144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4740" name="Text Box 116"/>
          <p:cNvSpPr txBox="1">
            <a:spLocks noChangeArrowheads="1"/>
          </p:cNvSpPr>
          <p:nvPr/>
        </p:nvSpPr>
        <p:spPr bwMode="auto">
          <a:xfrm>
            <a:off x="2757488" y="5867400"/>
            <a:ext cx="1085850" cy="579438"/>
          </a:xfrm>
          <a:prstGeom prst="rect">
            <a:avLst/>
          </a:prstGeom>
          <a:noFill/>
          <a:ln w="9525">
            <a:noFill/>
            <a:miter lim="800000"/>
            <a:headEnd/>
            <a:tailEnd/>
          </a:ln>
          <a:effectLst/>
        </p:spPr>
        <p:txBody>
          <a:bodyPr>
            <a:spAutoFit/>
          </a:bodyPr>
          <a:lstStyle/>
          <a:p>
            <a:r>
              <a:rPr lang="zh-CN" altLang="en-US" sz="3200" b="1">
                <a:solidFill>
                  <a:srgbClr val="009900"/>
                </a:solidFill>
                <a:ea typeface="隶书" pitchFamily="49" charset="-122"/>
              </a:rPr>
              <a:t>回退</a:t>
            </a:r>
            <a:endParaRPr lang="zh-CN" altLang="en-US" b="1"/>
          </a:p>
        </p:txBody>
      </p:sp>
      <p:sp>
        <p:nvSpPr>
          <p:cNvPr id="154741" name="Line 117"/>
          <p:cNvSpPr>
            <a:spLocks noChangeShapeType="1"/>
          </p:cNvSpPr>
          <p:nvPr/>
        </p:nvSpPr>
        <p:spPr bwMode="auto">
          <a:xfrm>
            <a:off x="3816350" y="6203950"/>
            <a:ext cx="914400" cy="0"/>
          </a:xfrm>
          <a:prstGeom prst="line">
            <a:avLst/>
          </a:prstGeom>
          <a:noFill/>
          <a:ln w="28575">
            <a:solidFill>
              <a:srgbClr val="009900"/>
            </a:solidFill>
            <a:prstDash val="sysDot"/>
            <a:round/>
            <a:headEnd/>
            <a:tailEnd type="triangle" w="sm" len="lg"/>
          </a:ln>
          <a:effectLst/>
        </p:spPr>
        <p:txBody>
          <a:bodyPr wrap="none" anchor="ctr"/>
          <a:lstStyle/>
          <a:p>
            <a:endParaRPr lang="zh-CN" altLang="en-US"/>
          </a:p>
        </p:txBody>
      </p:sp>
      <p:sp>
        <p:nvSpPr>
          <p:cNvPr id="154742" name="Text Box 118"/>
          <p:cNvSpPr txBox="1">
            <a:spLocks noChangeArrowheads="1"/>
          </p:cNvSpPr>
          <p:nvPr/>
        </p:nvSpPr>
        <p:spPr bwMode="auto">
          <a:xfrm>
            <a:off x="715963" y="5232400"/>
            <a:ext cx="3549650" cy="579438"/>
          </a:xfrm>
          <a:prstGeom prst="rect">
            <a:avLst/>
          </a:prstGeom>
          <a:noFill/>
          <a:ln w="9525">
            <a:noFill/>
            <a:miter lim="800000"/>
            <a:headEnd/>
            <a:tailEnd/>
          </a:ln>
          <a:effectLst/>
        </p:spPr>
        <p:txBody>
          <a:bodyPr>
            <a:spAutoFit/>
          </a:bodyPr>
          <a:lstStyle/>
          <a:p>
            <a:r>
              <a:rPr lang="zh-CN" altLang="en-US" sz="3200" b="1" u="sng">
                <a:solidFill>
                  <a:srgbClr val="009900"/>
                </a:solidFill>
                <a:effectLst>
                  <a:outerShdw blurRad="38100" dist="38100" dir="2700000" algn="tl">
                    <a:srgbClr val="C0C0C0"/>
                  </a:outerShdw>
                </a:effectLst>
                <a:ea typeface="隶书" pitchFamily="49" charset="-122"/>
              </a:rPr>
              <a:t>深度优先搜索过程</a:t>
            </a:r>
            <a:endParaRPr lang="zh-CN" altLang="en-US" u="sng">
              <a:effectLst>
                <a:outerShdw blurRad="38100" dist="38100" dir="2700000" algn="tl">
                  <a:srgbClr val="C0C0C0"/>
                </a:outerShdw>
              </a:effectLst>
              <a:ea typeface="隶书" pitchFamily="49" charset="-122"/>
            </a:endParaRPr>
          </a:p>
        </p:txBody>
      </p:sp>
      <p:sp>
        <p:nvSpPr>
          <p:cNvPr id="154743" name="Text Box 119"/>
          <p:cNvSpPr txBox="1">
            <a:spLocks noChangeArrowheads="1"/>
          </p:cNvSpPr>
          <p:nvPr/>
        </p:nvSpPr>
        <p:spPr bwMode="auto">
          <a:xfrm>
            <a:off x="5532438" y="5449888"/>
            <a:ext cx="3170237" cy="579437"/>
          </a:xfrm>
          <a:prstGeom prst="rect">
            <a:avLst/>
          </a:prstGeom>
          <a:noFill/>
          <a:ln w="9525">
            <a:noFill/>
            <a:miter lim="800000"/>
            <a:headEnd/>
            <a:tailEnd/>
          </a:ln>
          <a:effectLst/>
        </p:spPr>
        <p:txBody>
          <a:bodyPr>
            <a:spAutoFit/>
          </a:bodyPr>
          <a:lstStyle/>
          <a:p>
            <a:r>
              <a:rPr lang="zh-CN" altLang="en-US" sz="3200" b="1" u="sng">
                <a:solidFill>
                  <a:srgbClr val="009900"/>
                </a:solidFill>
                <a:effectLst>
                  <a:outerShdw blurRad="38100" dist="38100" dir="2700000" algn="tl">
                    <a:srgbClr val="C0C0C0"/>
                  </a:outerShdw>
                </a:effectLst>
                <a:ea typeface="隶书" pitchFamily="49" charset="-122"/>
              </a:rPr>
              <a:t>深度优先生成树</a:t>
            </a:r>
            <a:endParaRPr lang="zh-CN" altLang="en-US" u="sng">
              <a:effectLst>
                <a:outerShdw blurRad="38100" dist="38100" dir="2700000" algn="tl">
                  <a:srgbClr val="C0C0C0"/>
                </a:outerShdw>
              </a:effectLst>
              <a:ea typeface="隶书" pitchFamily="49" charset="-122"/>
            </a:endParaRPr>
          </a:p>
        </p:txBody>
      </p:sp>
      <p:sp>
        <p:nvSpPr>
          <p:cNvPr id="93" name="灯片编号占位符 92"/>
          <p:cNvSpPr>
            <a:spLocks noGrp="1"/>
          </p:cNvSpPr>
          <p:nvPr>
            <p:ph type="sldNum" sz="quarter" idx="12"/>
          </p:nvPr>
        </p:nvSpPr>
        <p:spPr/>
        <p:txBody>
          <a:bodyPr/>
          <a:lstStyle/>
          <a:p>
            <a:fld id="{EB19EAB4-AE1B-4E29-9BB5-042721FF4900}" type="slidenum">
              <a:rPr lang="en-US" altLang="zh-CN" smtClean="0"/>
              <a:pPr/>
              <a:t>67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742"/>
                                        </p:tgtEl>
                                        <p:attrNameLst>
                                          <p:attrName>style.visibility</p:attrName>
                                        </p:attrNameLst>
                                      </p:cBhvr>
                                      <p:to>
                                        <p:strVal val="visible"/>
                                      </p:to>
                                    </p:set>
                                    <p:animEffect transition="in" filter="box(in)">
                                      <p:cBhvr>
                                        <p:cTn id="7" dur="500"/>
                                        <p:tgtEl>
                                          <p:spTgt spid="1547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4738"/>
                                        </p:tgtEl>
                                        <p:attrNameLst>
                                          <p:attrName>style.visibility</p:attrName>
                                        </p:attrNameLst>
                                      </p:cBhvr>
                                      <p:to>
                                        <p:strVal val="visible"/>
                                      </p:to>
                                    </p:set>
                                    <p:animEffect transition="in" filter="box(in)">
                                      <p:cBhvr>
                                        <p:cTn id="12" dur="500"/>
                                        <p:tgtEl>
                                          <p:spTgt spid="15473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4739"/>
                                        </p:tgtEl>
                                        <p:attrNameLst>
                                          <p:attrName>style.visibility</p:attrName>
                                        </p:attrNameLst>
                                      </p:cBhvr>
                                      <p:to>
                                        <p:strVal val="visible"/>
                                      </p:to>
                                    </p:set>
                                    <p:animEffect transition="in" filter="box(in)">
                                      <p:cBhvr>
                                        <p:cTn id="15" dur="500"/>
                                        <p:tgtEl>
                                          <p:spTgt spid="15473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54740"/>
                                        </p:tgtEl>
                                        <p:attrNameLst>
                                          <p:attrName>style.visibility</p:attrName>
                                        </p:attrNameLst>
                                      </p:cBhvr>
                                      <p:to>
                                        <p:strVal val="visible"/>
                                      </p:to>
                                    </p:set>
                                    <p:animEffect transition="in" filter="box(in)">
                                      <p:cBhvr>
                                        <p:cTn id="18" dur="500"/>
                                        <p:tgtEl>
                                          <p:spTgt spid="15474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54741"/>
                                        </p:tgtEl>
                                        <p:attrNameLst>
                                          <p:attrName>style.visibility</p:attrName>
                                        </p:attrNameLst>
                                      </p:cBhvr>
                                      <p:to>
                                        <p:strVal val="visible"/>
                                      </p:to>
                                    </p:set>
                                    <p:animEffect transition="in" filter="box(in)">
                                      <p:cBhvr>
                                        <p:cTn id="21" dur="500"/>
                                        <p:tgtEl>
                                          <p:spTgt spid="15474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54654"/>
                                        </p:tgtEl>
                                        <p:attrNameLst>
                                          <p:attrName>style.visibility</p:attrName>
                                        </p:attrNameLst>
                                      </p:cBhvr>
                                      <p:to>
                                        <p:strVal val="visible"/>
                                      </p:to>
                                    </p:set>
                                    <p:anim calcmode="lin" valueType="num">
                                      <p:cBhvr additive="base">
                                        <p:cTn id="26" dur="500" fill="hold"/>
                                        <p:tgtEl>
                                          <p:spTgt spid="154654"/>
                                        </p:tgtEl>
                                        <p:attrNameLst>
                                          <p:attrName>ppt_x</p:attrName>
                                        </p:attrNameLst>
                                      </p:cBhvr>
                                      <p:tavLst>
                                        <p:tav tm="0">
                                          <p:val>
                                            <p:strVal val="0-#ppt_w/2"/>
                                          </p:val>
                                        </p:tav>
                                        <p:tav tm="100000">
                                          <p:val>
                                            <p:strVal val="#ppt_x"/>
                                          </p:val>
                                        </p:tav>
                                      </p:tavLst>
                                    </p:anim>
                                    <p:anim calcmode="lin" valueType="num">
                                      <p:cBhvr additive="base">
                                        <p:cTn id="27" dur="500" fill="hold"/>
                                        <p:tgtEl>
                                          <p:spTgt spid="15465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54653"/>
                                        </p:tgtEl>
                                        <p:attrNameLst>
                                          <p:attrName>style.visibility</p:attrName>
                                        </p:attrNameLst>
                                      </p:cBhvr>
                                      <p:to>
                                        <p:strVal val="visible"/>
                                      </p:to>
                                    </p:set>
                                    <p:anim calcmode="lin" valueType="num">
                                      <p:cBhvr additive="base">
                                        <p:cTn id="30" dur="500" fill="hold"/>
                                        <p:tgtEl>
                                          <p:spTgt spid="154653"/>
                                        </p:tgtEl>
                                        <p:attrNameLst>
                                          <p:attrName>ppt_x</p:attrName>
                                        </p:attrNameLst>
                                      </p:cBhvr>
                                      <p:tavLst>
                                        <p:tav tm="0">
                                          <p:val>
                                            <p:strVal val="0-#ppt_w/2"/>
                                          </p:val>
                                        </p:tav>
                                        <p:tav tm="100000">
                                          <p:val>
                                            <p:strVal val="#ppt_x"/>
                                          </p:val>
                                        </p:tav>
                                      </p:tavLst>
                                    </p:anim>
                                    <p:anim calcmode="lin" valueType="num">
                                      <p:cBhvr additive="base">
                                        <p:cTn id="31" dur="500" fill="hold"/>
                                        <p:tgtEl>
                                          <p:spTgt spid="15465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54652"/>
                                        </p:tgtEl>
                                        <p:attrNameLst>
                                          <p:attrName>style.visibility</p:attrName>
                                        </p:attrNameLst>
                                      </p:cBhvr>
                                      <p:to>
                                        <p:strVal val="visible"/>
                                      </p:to>
                                    </p:set>
                                    <p:anim calcmode="lin" valueType="num">
                                      <p:cBhvr additive="base">
                                        <p:cTn id="34" dur="500" fill="hold"/>
                                        <p:tgtEl>
                                          <p:spTgt spid="154652"/>
                                        </p:tgtEl>
                                        <p:attrNameLst>
                                          <p:attrName>ppt_x</p:attrName>
                                        </p:attrNameLst>
                                      </p:cBhvr>
                                      <p:tavLst>
                                        <p:tav tm="0">
                                          <p:val>
                                            <p:strVal val="0-#ppt_w/2"/>
                                          </p:val>
                                        </p:tav>
                                        <p:tav tm="100000">
                                          <p:val>
                                            <p:strVal val="#ppt_x"/>
                                          </p:val>
                                        </p:tav>
                                      </p:tavLst>
                                    </p:anim>
                                    <p:anim calcmode="lin" valueType="num">
                                      <p:cBhvr additive="base">
                                        <p:cTn id="35" dur="500" fill="hold"/>
                                        <p:tgtEl>
                                          <p:spTgt spid="15465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54649"/>
                                        </p:tgtEl>
                                        <p:attrNameLst>
                                          <p:attrName>style.visibility</p:attrName>
                                        </p:attrNameLst>
                                      </p:cBhvr>
                                      <p:to>
                                        <p:strVal val="visible"/>
                                      </p:to>
                                    </p:set>
                                    <p:anim calcmode="lin" valueType="num">
                                      <p:cBhvr additive="base">
                                        <p:cTn id="38" dur="500" fill="hold"/>
                                        <p:tgtEl>
                                          <p:spTgt spid="154649"/>
                                        </p:tgtEl>
                                        <p:attrNameLst>
                                          <p:attrName>ppt_x</p:attrName>
                                        </p:attrNameLst>
                                      </p:cBhvr>
                                      <p:tavLst>
                                        <p:tav tm="0">
                                          <p:val>
                                            <p:strVal val="0-#ppt_w/2"/>
                                          </p:val>
                                        </p:tav>
                                        <p:tav tm="100000">
                                          <p:val>
                                            <p:strVal val="#ppt_x"/>
                                          </p:val>
                                        </p:tav>
                                      </p:tavLst>
                                    </p:anim>
                                    <p:anim calcmode="lin" valueType="num">
                                      <p:cBhvr additive="base">
                                        <p:cTn id="39" dur="500" fill="hold"/>
                                        <p:tgtEl>
                                          <p:spTgt spid="15464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54635"/>
                                        </p:tgtEl>
                                        <p:attrNameLst>
                                          <p:attrName>style.visibility</p:attrName>
                                        </p:attrNameLst>
                                      </p:cBhvr>
                                      <p:to>
                                        <p:strVal val="visible"/>
                                      </p:to>
                                    </p:set>
                                    <p:anim calcmode="lin" valueType="num">
                                      <p:cBhvr additive="base">
                                        <p:cTn id="42" dur="500" fill="hold"/>
                                        <p:tgtEl>
                                          <p:spTgt spid="154635"/>
                                        </p:tgtEl>
                                        <p:attrNameLst>
                                          <p:attrName>ppt_x</p:attrName>
                                        </p:attrNameLst>
                                      </p:cBhvr>
                                      <p:tavLst>
                                        <p:tav tm="0">
                                          <p:val>
                                            <p:strVal val="0-#ppt_w/2"/>
                                          </p:val>
                                        </p:tav>
                                        <p:tav tm="100000">
                                          <p:val>
                                            <p:strVal val="#ppt_x"/>
                                          </p:val>
                                        </p:tav>
                                      </p:tavLst>
                                    </p:anim>
                                    <p:anim calcmode="lin" valueType="num">
                                      <p:cBhvr additive="base">
                                        <p:cTn id="43" dur="500" fill="hold"/>
                                        <p:tgtEl>
                                          <p:spTgt spid="154635"/>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54629"/>
                                        </p:tgtEl>
                                        <p:attrNameLst>
                                          <p:attrName>style.visibility</p:attrName>
                                        </p:attrNameLst>
                                      </p:cBhvr>
                                      <p:to>
                                        <p:strVal val="visible"/>
                                      </p:to>
                                    </p:set>
                                    <p:anim calcmode="lin" valueType="num">
                                      <p:cBhvr additive="base">
                                        <p:cTn id="46" dur="500" fill="hold"/>
                                        <p:tgtEl>
                                          <p:spTgt spid="154629"/>
                                        </p:tgtEl>
                                        <p:attrNameLst>
                                          <p:attrName>ppt_x</p:attrName>
                                        </p:attrNameLst>
                                      </p:cBhvr>
                                      <p:tavLst>
                                        <p:tav tm="0">
                                          <p:val>
                                            <p:strVal val="0-#ppt_w/2"/>
                                          </p:val>
                                        </p:tav>
                                        <p:tav tm="100000">
                                          <p:val>
                                            <p:strVal val="#ppt_x"/>
                                          </p:val>
                                        </p:tav>
                                      </p:tavLst>
                                    </p:anim>
                                    <p:anim calcmode="lin" valueType="num">
                                      <p:cBhvr additive="base">
                                        <p:cTn id="47" dur="500" fill="hold"/>
                                        <p:tgtEl>
                                          <p:spTgt spid="154629"/>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54630"/>
                                        </p:tgtEl>
                                        <p:attrNameLst>
                                          <p:attrName>style.visibility</p:attrName>
                                        </p:attrNameLst>
                                      </p:cBhvr>
                                      <p:to>
                                        <p:strVal val="visible"/>
                                      </p:to>
                                    </p:set>
                                    <p:anim calcmode="lin" valueType="num">
                                      <p:cBhvr additive="base">
                                        <p:cTn id="50" dur="500" fill="hold"/>
                                        <p:tgtEl>
                                          <p:spTgt spid="154630"/>
                                        </p:tgtEl>
                                        <p:attrNameLst>
                                          <p:attrName>ppt_x</p:attrName>
                                        </p:attrNameLst>
                                      </p:cBhvr>
                                      <p:tavLst>
                                        <p:tav tm="0">
                                          <p:val>
                                            <p:strVal val="0-#ppt_w/2"/>
                                          </p:val>
                                        </p:tav>
                                        <p:tav tm="100000">
                                          <p:val>
                                            <p:strVal val="#ppt_x"/>
                                          </p:val>
                                        </p:tav>
                                      </p:tavLst>
                                    </p:anim>
                                    <p:anim calcmode="lin" valueType="num">
                                      <p:cBhvr additive="base">
                                        <p:cTn id="51" dur="500" fill="hold"/>
                                        <p:tgtEl>
                                          <p:spTgt spid="154630"/>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54631"/>
                                        </p:tgtEl>
                                        <p:attrNameLst>
                                          <p:attrName>style.visibility</p:attrName>
                                        </p:attrNameLst>
                                      </p:cBhvr>
                                      <p:to>
                                        <p:strVal val="visible"/>
                                      </p:to>
                                    </p:set>
                                    <p:anim calcmode="lin" valueType="num">
                                      <p:cBhvr additive="base">
                                        <p:cTn id="54" dur="500" fill="hold"/>
                                        <p:tgtEl>
                                          <p:spTgt spid="154631"/>
                                        </p:tgtEl>
                                        <p:attrNameLst>
                                          <p:attrName>ppt_x</p:attrName>
                                        </p:attrNameLst>
                                      </p:cBhvr>
                                      <p:tavLst>
                                        <p:tav tm="0">
                                          <p:val>
                                            <p:strVal val="0-#ppt_w/2"/>
                                          </p:val>
                                        </p:tav>
                                        <p:tav tm="100000">
                                          <p:val>
                                            <p:strVal val="#ppt_x"/>
                                          </p:val>
                                        </p:tav>
                                      </p:tavLst>
                                    </p:anim>
                                    <p:anim calcmode="lin" valueType="num">
                                      <p:cBhvr additive="base">
                                        <p:cTn id="55" dur="500" fill="hold"/>
                                        <p:tgtEl>
                                          <p:spTgt spid="154631"/>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54632"/>
                                        </p:tgtEl>
                                        <p:attrNameLst>
                                          <p:attrName>style.visibility</p:attrName>
                                        </p:attrNameLst>
                                      </p:cBhvr>
                                      <p:to>
                                        <p:strVal val="visible"/>
                                      </p:to>
                                    </p:set>
                                    <p:anim calcmode="lin" valueType="num">
                                      <p:cBhvr additive="base">
                                        <p:cTn id="58" dur="500" fill="hold"/>
                                        <p:tgtEl>
                                          <p:spTgt spid="154632"/>
                                        </p:tgtEl>
                                        <p:attrNameLst>
                                          <p:attrName>ppt_x</p:attrName>
                                        </p:attrNameLst>
                                      </p:cBhvr>
                                      <p:tavLst>
                                        <p:tav tm="0">
                                          <p:val>
                                            <p:strVal val="0-#ppt_w/2"/>
                                          </p:val>
                                        </p:tav>
                                        <p:tav tm="100000">
                                          <p:val>
                                            <p:strVal val="#ppt_x"/>
                                          </p:val>
                                        </p:tav>
                                      </p:tavLst>
                                    </p:anim>
                                    <p:anim calcmode="lin" valueType="num">
                                      <p:cBhvr additive="base">
                                        <p:cTn id="59" dur="500" fill="hold"/>
                                        <p:tgtEl>
                                          <p:spTgt spid="154632"/>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54633"/>
                                        </p:tgtEl>
                                        <p:attrNameLst>
                                          <p:attrName>style.visibility</p:attrName>
                                        </p:attrNameLst>
                                      </p:cBhvr>
                                      <p:to>
                                        <p:strVal val="visible"/>
                                      </p:to>
                                    </p:set>
                                    <p:anim calcmode="lin" valueType="num">
                                      <p:cBhvr additive="base">
                                        <p:cTn id="62" dur="500" fill="hold"/>
                                        <p:tgtEl>
                                          <p:spTgt spid="154633"/>
                                        </p:tgtEl>
                                        <p:attrNameLst>
                                          <p:attrName>ppt_x</p:attrName>
                                        </p:attrNameLst>
                                      </p:cBhvr>
                                      <p:tavLst>
                                        <p:tav tm="0">
                                          <p:val>
                                            <p:strVal val="0-#ppt_w/2"/>
                                          </p:val>
                                        </p:tav>
                                        <p:tav tm="100000">
                                          <p:val>
                                            <p:strVal val="#ppt_x"/>
                                          </p:val>
                                        </p:tav>
                                      </p:tavLst>
                                    </p:anim>
                                    <p:anim calcmode="lin" valueType="num">
                                      <p:cBhvr additive="base">
                                        <p:cTn id="63" dur="500" fill="hold"/>
                                        <p:tgtEl>
                                          <p:spTgt spid="154633"/>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54634"/>
                                        </p:tgtEl>
                                        <p:attrNameLst>
                                          <p:attrName>style.visibility</p:attrName>
                                        </p:attrNameLst>
                                      </p:cBhvr>
                                      <p:to>
                                        <p:strVal val="visible"/>
                                      </p:to>
                                    </p:set>
                                    <p:anim calcmode="lin" valueType="num">
                                      <p:cBhvr additive="base">
                                        <p:cTn id="66" dur="500" fill="hold"/>
                                        <p:tgtEl>
                                          <p:spTgt spid="154634"/>
                                        </p:tgtEl>
                                        <p:attrNameLst>
                                          <p:attrName>ppt_x</p:attrName>
                                        </p:attrNameLst>
                                      </p:cBhvr>
                                      <p:tavLst>
                                        <p:tav tm="0">
                                          <p:val>
                                            <p:strVal val="0-#ppt_w/2"/>
                                          </p:val>
                                        </p:tav>
                                        <p:tav tm="100000">
                                          <p:val>
                                            <p:strVal val="#ppt_x"/>
                                          </p:val>
                                        </p:tav>
                                      </p:tavLst>
                                    </p:anim>
                                    <p:anim calcmode="lin" valueType="num">
                                      <p:cBhvr additive="base">
                                        <p:cTn id="67" dur="500" fill="hold"/>
                                        <p:tgtEl>
                                          <p:spTgt spid="154634"/>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154637"/>
                                        </p:tgtEl>
                                        <p:attrNameLst>
                                          <p:attrName>style.visibility</p:attrName>
                                        </p:attrNameLst>
                                      </p:cBhvr>
                                      <p:to>
                                        <p:strVal val="visible"/>
                                      </p:to>
                                    </p:set>
                                    <p:anim calcmode="lin" valueType="num">
                                      <p:cBhvr additive="base">
                                        <p:cTn id="70" dur="500" fill="hold"/>
                                        <p:tgtEl>
                                          <p:spTgt spid="154637"/>
                                        </p:tgtEl>
                                        <p:attrNameLst>
                                          <p:attrName>ppt_x</p:attrName>
                                        </p:attrNameLst>
                                      </p:cBhvr>
                                      <p:tavLst>
                                        <p:tav tm="0">
                                          <p:val>
                                            <p:strVal val="0-#ppt_w/2"/>
                                          </p:val>
                                        </p:tav>
                                        <p:tav tm="100000">
                                          <p:val>
                                            <p:strVal val="#ppt_x"/>
                                          </p:val>
                                        </p:tav>
                                      </p:tavLst>
                                    </p:anim>
                                    <p:anim calcmode="lin" valueType="num">
                                      <p:cBhvr additive="base">
                                        <p:cTn id="71" dur="500" fill="hold"/>
                                        <p:tgtEl>
                                          <p:spTgt spid="154637"/>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154638"/>
                                        </p:tgtEl>
                                        <p:attrNameLst>
                                          <p:attrName>style.visibility</p:attrName>
                                        </p:attrNameLst>
                                      </p:cBhvr>
                                      <p:to>
                                        <p:strVal val="visible"/>
                                      </p:to>
                                    </p:set>
                                    <p:anim calcmode="lin" valueType="num">
                                      <p:cBhvr additive="base">
                                        <p:cTn id="74" dur="500" fill="hold"/>
                                        <p:tgtEl>
                                          <p:spTgt spid="154638"/>
                                        </p:tgtEl>
                                        <p:attrNameLst>
                                          <p:attrName>ppt_x</p:attrName>
                                        </p:attrNameLst>
                                      </p:cBhvr>
                                      <p:tavLst>
                                        <p:tav tm="0">
                                          <p:val>
                                            <p:strVal val="0-#ppt_w/2"/>
                                          </p:val>
                                        </p:tav>
                                        <p:tav tm="100000">
                                          <p:val>
                                            <p:strVal val="#ppt_x"/>
                                          </p:val>
                                        </p:tav>
                                      </p:tavLst>
                                    </p:anim>
                                    <p:anim calcmode="lin" valueType="num">
                                      <p:cBhvr additive="base">
                                        <p:cTn id="75" dur="500" fill="hold"/>
                                        <p:tgtEl>
                                          <p:spTgt spid="154638"/>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154639"/>
                                        </p:tgtEl>
                                        <p:attrNameLst>
                                          <p:attrName>style.visibility</p:attrName>
                                        </p:attrNameLst>
                                      </p:cBhvr>
                                      <p:to>
                                        <p:strVal val="visible"/>
                                      </p:to>
                                    </p:set>
                                    <p:anim calcmode="lin" valueType="num">
                                      <p:cBhvr additive="base">
                                        <p:cTn id="78" dur="500" fill="hold"/>
                                        <p:tgtEl>
                                          <p:spTgt spid="154639"/>
                                        </p:tgtEl>
                                        <p:attrNameLst>
                                          <p:attrName>ppt_x</p:attrName>
                                        </p:attrNameLst>
                                      </p:cBhvr>
                                      <p:tavLst>
                                        <p:tav tm="0">
                                          <p:val>
                                            <p:strVal val="0-#ppt_w/2"/>
                                          </p:val>
                                        </p:tav>
                                        <p:tav tm="100000">
                                          <p:val>
                                            <p:strVal val="#ppt_x"/>
                                          </p:val>
                                        </p:tav>
                                      </p:tavLst>
                                    </p:anim>
                                    <p:anim calcmode="lin" valueType="num">
                                      <p:cBhvr additive="base">
                                        <p:cTn id="79" dur="500" fill="hold"/>
                                        <p:tgtEl>
                                          <p:spTgt spid="154639"/>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154640"/>
                                        </p:tgtEl>
                                        <p:attrNameLst>
                                          <p:attrName>style.visibility</p:attrName>
                                        </p:attrNameLst>
                                      </p:cBhvr>
                                      <p:to>
                                        <p:strVal val="visible"/>
                                      </p:to>
                                    </p:set>
                                    <p:anim calcmode="lin" valueType="num">
                                      <p:cBhvr additive="base">
                                        <p:cTn id="82" dur="500" fill="hold"/>
                                        <p:tgtEl>
                                          <p:spTgt spid="154640"/>
                                        </p:tgtEl>
                                        <p:attrNameLst>
                                          <p:attrName>ppt_x</p:attrName>
                                        </p:attrNameLst>
                                      </p:cBhvr>
                                      <p:tavLst>
                                        <p:tav tm="0">
                                          <p:val>
                                            <p:strVal val="0-#ppt_w/2"/>
                                          </p:val>
                                        </p:tav>
                                        <p:tav tm="100000">
                                          <p:val>
                                            <p:strVal val="#ppt_x"/>
                                          </p:val>
                                        </p:tav>
                                      </p:tavLst>
                                    </p:anim>
                                    <p:anim calcmode="lin" valueType="num">
                                      <p:cBhvr additive="base">
                                        <p:cTn id="83" dur="500" fill="hold"/>
                                        <p:tgtEl>
                                          <p:spTgt spid="154640"/>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154641"/>
                                        </p:tgtEl>
                                        <p:attrNameLst>
                                          <p:attrName>style.visibility</p:attrName>
                                        </p:attrNameLst>
                                      </p:cBhvr>
                                      <p:to>
                                        <p:strVal val="visible"/>
                                      </p:to>
                                    </p:set>
                                    <p:anim calcmode="lin" valueType="num">
                                      <p:cBhvr additive="base">
                                        <p:cTn id="86" dur="500" fill="hold"/>
                                        <p:tgtEl>
                                          <p:spTgt spid="154641"/>
                                        </p:tgtEl>
                                        <p:attrNameLst>
                                          <p:attrName>ppt_x</p:attrName>
                                        </p:attrNameLst>
                                      </p:cBhvr>
                                      <p:tavLst>
                                        <p:tav tm="0">
                                          <p:val>
                                            <p:strVal val="0-#ppt_w/2"/>
                                          </p:val>
                                        </p:tav>
                                        <p:tav tm="100000">
                                          <p:val>
                                            <p:strVal val="#ppt_x"/>
                                          </p:val>
                                        </p:tav>
                                      </p:tavLst>
                                    </p:anim>
                                    <p:anim calcmode="lin" valueType="num">
                                      <p:cBhvr additive="base">
                                        <p:cTn id="87" dur="500" fill="hold"/>
                                        <p:tgtEl>
                                          <p:spTgt spid="154641"/>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54642"/>
                                        </p:tgtEl>
                                        <p:attrNameLst>
                                          <p:attrName>style.visibility</p:attrName>
                                        </p:attrNameLst>
                                      </p:cBhvr>
                                      <p:to>
                                        <p:strVal val="visible"/>
                                      </p:to>
                                    </p:set>
                                    <p:anim calcmode="lin" valueType="num">
                                      <p:cBhvr additive="base">
                                        <p:cTn id="90" dur="500" fill="hold"/>
                                        <p:tgtEl>
                                          <p:spTgt spid="154642"/>
                                        </p:tgtEl>
                                        <p:attrNameLst>
                                          <p:attrName>ppt_x</p:attrName>
                                        </p:attrNameLst>
                                      </p:cBhvr>
                                      <p:tavLst>
                                        <p:tav tm="0">
                                          <p:val>
                                            <p:strVal val="0-#ppt_w/2"/>
                                          </p:val>
                                        </p:tav>
                                        <p:tav tm="100000">
                                          <p:val>
                                            <p:strVal val="#ppt_x"/>
                                          </p:val>
                                        </p:tav>
                                      </p:tavLst>
                                    </p:anim>
                                    <p:anim calcmode="lin" valueType="num">
                                      <p:cBhvr additive="base">
                                        <p:cTn id="91" dur="500" fill="hold"/>
                                        <p:tgtEl>
                                          <p:spTgt spid="154642"/>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154643"/>
                                        </p:tgtEl>
                                        <p:attrNameLst>
                                          <p:attrName>style.visibility</p:attrName>
                                        </p:attrNameLst>
                                      </p:cBhvr>
                                      <p:to>
                                        <p:strVal val="visible"/>
                                      </p:to>
                                    </p:set>
                                    <p:anim calcmode="lin" valueType="num">
                                      <p:cBhvr additive="base">
                                        <p:cTn id="94" dur="500" fill="hold"/>
                                        <p:tgtEl>
                                          <p:spTgt spid="154643"/>
                                        </p:tgtEl>
                                        <p:attrNameLst>
                                          <p:attrName>ppt_x</p:attrName>
                                        </p:attrNameLst>
                                      </p:cBhvr>
                                      <p:tavLst>
                                        <p:tav tm="0">
                                          <p:val>
                                            <p:strVal val="0-#ppt_w/2"/>
                                          </p:val>
                                        </p:tav>
                                        <p:tav tm="100000">
                                          <p:val>
                                            <p:strVal val="#ppt_x"/>
                                          </p:val>
                                        </p:tav>
                                      </p:tavLst>
                                    </p:anim>
                                    <p:anim calcmode="lin" valueType="num">
                                      <p:cBhvr additive="base">
                                        <p:cTn id="95" dur="500" fill="hold"/>
                                        <p:tgtEl>
                                          <p:spTgt spid="154643"/>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154644"/>
                                        </p:tgtEl>
                                        <p:attrNameLst>
                                          <p:attrName>style.visibility</p:attrName>
                                        </p:attrNameLst>
                                      </p:cBhvr>
                                      <p:to>
                                        <p:strVal val="visible"/>
                                      </p:to>
                                    </p:set>
                                    <p:anim calcmode="lin" valueType="num">
                                      <p:cBhvr additive="base">
                                        <p:cTn id="98" dur="500" fill="hold"/>
                                        <p:tgtEl>
                                          <p:spTgt spid="154644"/>
                                        </p:tgtEl>
                                        <p:attrNameLst>
                                          <p:attrName>ppt_x</p:attrName>
                                        </p:attrNameLst>
                                      </p:cBhvr>
                                      <p:tavLst>
                                        <p:tav tm="0">
                                          <p:val>
                                            <p:strVal val="0-#ppt_w/2"/>
                                          </p:val>
                                        </p:tav>
                                        <p:tav tm="100000">
                                          <p:val>
                                            <p:strVal val="#ppt_x"/>
                                          </p:val>
                                        </p:tav>
                                      </p:tavLst>
                                    </p:anim>
                                    <p:anim calcmode="lin" valueType="num">
                                      <p:cBhvr additive="base">
                                        <p:cTn id="99" dur="500" fill="hold"/>
                                        <p:tgtEl>
                                          <p:spTgt spid="154644"/>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154645"/>
                                        </p:tgtEl>
                                        <p:attrNameLst>
                                          <p:attrName>style.visibility</p:attrName>
                                        </p:attrNameLst>
                                      </p:cBhvr>
                                      <p:to>
                                        <p:strVal val="visible"/>
                                      </p:to>
                                    </p:set>
                                    <p:anim calcmode="lin" valueType="num">
                                      <p:cBhvr additive="base">
                                        <p:cTn id="102" dur="500" fill="hold"/>
                                        <p:tgtEl>
                                          <p:spTgt spid="154645"/>
                                        </p:tgtEl>
                                        <p:attrNameLst>
                                          <p:attrName>ppt_x</p:attrName>
                                        </p:attrNameLst>
                                      </p:cBhvr>
                                      <p:tavLst>
                                        <p:tav tm="0">
                                          <p:val>
                                            <p:strVal val="0-#ppt_w/2"/>
                                          </p:val>
                                        </p:tav>
                                        <p:tav tm="100000">
                                          <p:val>
                                            <p:strVal val="#ppt_x"/>
                                          </p:val>
                                        </p:tav>
                                      </p:tavLst>
                                    </p:anim>
                                    <p:anim calcmode="lin" valueType="num">
                                      <p:cBhvr additive="base">
                                        <p:cTn id="103" dur="500" fill="hold"/>
                                        <p:tgtEl>
                                          <p:spTgt spid="154645"/>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childTnLst>
                                    <p:set>
                                      <p:cBhvr>
                                        <p:cTn id="105" dur="1" fill="hold">
                                          <p:stCondLst>
                                            <p:cond delay="0"/>
                                          </p:stCondLst>
                                        </p:cTn>
                                        <p:tgtEl>
                                          <p:spTgt spid="154646"/>
                                        </p:tgtEl>
                                        <p:attrNameLst>
                                          <p:attrName>style.visibility</p:attrName>
                                        </p:attrNameLst>
                                      </p:cBhvr>
                                      <p:to>
                                        <p:strVal val="visible"/>
                                      </p:to>
                                    </p:set>
                                    <p:anim calcmode="lin" valueType="num">
                                      <p:cBhvr additive="base">
                                        <p:cTn id="106" dur="500" fill="hold"/>
                                        <p:tgtEl>
                                          <p:spTgt spid="154646"/>
                                        </p:tgtEl>
                                        <p:attrNameLst>
                                          <p:attrName>ppt_x</p:attrName>
                                        </p:attrNameLst>
                                      </p:cBhvr>
                                      <p:tavLst>
                                        <p:tav tm="0">
                                          <p:val>
                                            <p:strVal val="0-#ppt_w/2"/>
                                          </p:val>
                                        </p:tav>
                                        <p:tav tm="100000">
                                          <p:val>
                                            <p:strVal val="#ppt_x"/>
                                          </p:val>
                                        </p:tav>
                                      </p:tavLst>
                                    </p:anim>
                                    <p:anim calcmode="lin" valueType="num">
                                      <p:cBhvr additive="base">
                                        <p:cTn id="107" dur="500" fill="hold"/>
                                        <p:tgtEl>
                                          <p:spTgt spid="154646"/>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childTnLst>
                                    <p:set>
                                      <p:cBhvr>
                                        <p:cTn id="109" dur="1" fill="hold">
                                          <p:stCondLst>
                                            <p:cond delay="0"/>
                                          </p:stCondLst>
                                        </p:cTn>
                                        <p:tgtEl>
                                          <p:spTgt spid="154647"/>
                                        </p:tgtEl>
                                        <p:attrNameLst>
                                          <p:attrName>style.visibility</p:attrName>
                                        </p:attrNameLst>
                                      </p:cBhvr>
                                      <p:to>
                                        <p:strVal val="visible"/>
                                      </p:to>
                                    </p:set>
                                    <p:anim calcmode="lin" valueType="num">
                                      <p:cBhvr additive="base">
                                        <p:cTn id="110" dur="500" fill="hold"/>
                                        <p:tgtEl>
                                          <p:spTgt spid="154647"/>
                                        </p:tgtEl>
                                        <p:attrNameLst>
                                          <p:attrName>ppt_x</p:attrName>
                                        </p:attrNameLst>
                                      </p:cBhvr>
                                      <p:tavLst>
                                        <p:tav tm="0">
                                          <p:val>
                                            <p:strVal val="0-#ppt_w/2"/>
                                          </p:val>
                                        </p:tav>
                                        <p:tav tm="100000">
                                          <p:val>
                                            <p:strVal val="#ppt_x"/>
                                          </p:val>
                                        </p:tav>
                                      </p:tavLst>
                                    </p:anim>
                                    <p:anim calcmode="lin" valueType="num">
                                      <p:cBhvr additive="base">
                                        <p:cTn id="111" dur="500" fill="hold"/>
                                        <p:tgtEl>
                                          <p:spTgt spid="154647"/>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154650"/>
                                        </p:tgtEl>
                                        <p:attrNameLst>
                                          <p:attrName>style.visibility</p:attrName>
                                        </p:attrNameLst>
                                      </p:cBhvr>
                                      <p:to>
                                        <p:strVal val="visible"/>
                                      </p:to>
                                    </p:set>
                                    <p:anim calcmode="lin" valueType="num">
                                      <p:cBhvr additive="base">
                                        <p:cTn id="114" dur="500" fill="hold"/>
                                        <p:tgtEl>
                                          <p:spTgt spid="154650"/>
                                        </p:tgtEl>
                                        <p:attrNameLst>
                                          <p:attrName>ppt_x</p:attrName>
                                        </p:attrNameLst>
                                      </p:cBhvr>
                                      <p:tavLst>
                                        <p:tav tm="0">
                                          <p:val>
                                            <p:strVal val="0-#ppt_w/2"/>
                                          </p:val>
                                        </p:tav>
                                        <p:tav tm="100000">
                                          <p:val>
                                            <p:strVal val="#ppt_x"/>
                                          </p:val>
                                        </p:tav>
                                      </p:tavLst>
                                    </p:anim>
                                    <p:anim calcmode="lin" valueType="num">
                                      <p:cBhvr additive="base">
                                        <p:cTn id="115" dur="500" fill="hold"/>
                                        <p:tgtEl>
                                          <p:spTgt spid="154650"/>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childTnLst>
                                    <p:set>
                                      <p:cBhvr>
                                        <p:cTn id="117" dur="1" fill="hold">
                                          <p:stCondLst>
                                            <p:cond delay="0"/>
                                          </p:stCondLst>
                                        </p:cTn>
                                        <p:tgtEl>
                                          <p:spTgt spid="154651"/>
                                        </p:tgtEl>
                                        <p:attrNameLst>
                                          <p:attrName>style.visibility</p:attrName>
                                        </p:attrNameLst>
                                      </p:cBhvr>
                                      <p:to>
                                        <p:strVal val="visible"/>
                                      </p:to>
                                    </p:set>
                                    <p:anim calcmode="lin" valueType="num">
                                      <p:cBhvr additive="base">
                                        <p:cTn id="118" dur="500" fill="hold"/>
                                        <p:tgtEl>
                                          <p:spTgt spid="154651"/>
                                        </p:tgtEl>
                                        <p:attrNameLst>
                                          <p:attrName>ppt_x</p:attrName>
                                        </p:attrNameLst>
                                      </p:cBhvr>
                                      <p:tavLst>
                                        <p:tav tm="0">
                                          <p:val>
                                            <p:strVal val="0-#ppt_w/2"/>
                                          </p:val>
                                        </p:tav>
                                        <p:tav tm="100000">
                                          <p:val>
                                            <p:strVal val="#ppt_x"/>
                                          </p:val>
                                        </p:tav>
                                      </p:tavLst>
                                    </p:anim>
                                    <p:anim calcmode="lin" valueType="num">
                                      <p:cBhvr additive="base">
                                        <p:cTn id="119" dur="500" fill="hold"/>
                                        <p:tgtEl>
                                          <p:spTgt spid="154651"/>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childTnLst>
                                    <p:set>
                                      <p:cBhvr>
                                        <p:cTn id="121" dur="1" fill="hold">
                                          <p:stCondLst>
                                            <p:cond delay="0"/>
                                          </p:stCondLst>
                                        </p:cTn>
                                        <p:tgtEl>
                                          <p:spTgt spid="154705"/>
                                        </p:tgtEl>
                                        <p:attrNameLst>
                                          <p:attrName>style.visibility</p:attrName>
                                        </p:attrNameLst>
                                      </p:cBhvr>
                                      <p:to>
                                        <p:strVal val="visible"/>
                                      </p:to>
                                    </p:set>
                                    <p:anim calcmode="lin" valueType="num">
                                      <p:cBhvr additive="base">
                                        <p:cTn id="122" dur="500" fill="hold"/>
                                        <p:tgtEl>
                                          <p:spTgt spid="154705"/>
                                        </p:tgtEl>
                                        <p:attrNameLst>
                                          <p:attrName>ppt_x</p:attrName>
                                        </p:attrNameLst>
                                      </p:cBhvr>
                                      <p:tavLst>
                                        <p:tav tm="0">
                                          <p:val>
                                            <p:strVal val="0-#ppt_w/2"/>
                                          </p:val>
                                        </p:tav>
                                        <p:tav tm="100000">
                                          <p:val>
                                            <p:strVal val="#ppt_x"/>
                                          </p:val>
                                        </p:tav>
                                      </p:tavLst>
                                    </p:anim>
                                    <p:anim calcmode="lin" valueType="num">
                                      <p:cBhvr additive="base">
                                        <p:cTn id="123" dur="500" fill="hold"/>
                                        <p:tgtEl>
                                          <p:spTgt spid="154705"/>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childTnLst>
                                    <p:set>
                                      <p:cBhvr>
                                        <p:cTn id="125" dur="1" fill="hold">
                                          <p:stCondLst>
                                            <p:cond delay="0"/>
                                          </p:stCondLst>
                                        </p:cTn>
                                        <p:tgtEl>
                                          <p:spTgt spid="154706"/>
                                        </p:tgtEl>
                                        <p:attrNameLst>
                                          <p:attrName>style.visibility</p:attrName>
                                        </p:attrNameLst>
                                      </p:cBhvr>
                                      <p:to>
                                        <p:strVal val="visible"/>
                                      </p:to>
                                    </p:set>
                                    <p:anim calcmode="lin" valueType="num">
                                      <p:cBhvr additive="base">
                                        <p:cTn id="126" dur="500" fill="hold"/>
                                        <p:tgtEl>
                                          <p:spTgt spid="154706"/>
                                        </p:tgtEl>
                                        <p:attrNameLst>
                                          <p:attrName>ppt_x</p:attrName>
                                        </p:attrNameLst>
                                      </p:cBhvr>
                                      <p:tavLst>
                                        <p:tav tm="0">
                                          <p:val>
                                            <p:strVal val="0-#ppt_w/2"/>
                                          </p:val>
                                        </p:tav>
                                        <p:tav tm="100000">
                                          <p:val>
                                            <p:strVal val="#ppt_x"/>
                                          </p:val>
                                        </p:tav>
                                      </p:tavLst>
                                    </p:anim>
                                    <p:anim calcmode="lin" valueType="num">
                                      <p:cBhvr additive="base">
                                        <p:cTn id="127" dur="500" fill="hold"/>
                                        <p:tgtEl>
                                          <p:spTgt spid="154706"/>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0"/>
                                  </p:stCondLst>
                                  <p:childTnLst>
                                    <p:set>
                                      <p:cBhvr>
                                        <p:cTn id="129" dur="1" fill="hold">
                                          <p:stCondLst>
                                            <p:cond delay="0"/>
                                          </p:stCondLst>
                                        </p:cTn>
                                        <p:tgtEl>
                                          <p:spTgt spid="154707"/>
                                        </p:tgtEl>
                                        <p:attrNameLst>
                                          <p:attrName>style.visibility</p:attrName>
                                        </p:attrNameLst>
                                      </p:cBhvr>
                                      <p:to>
                                        <p:strVal val="visible"/>
                                      </p:to>
                                    </p:set>
                                    <p:anim calcmode="lin" valueType="num">
                                      <p:cBhvr additive="base">
                                        <p:cTn id="130" dur="500" fill="hold"/>
                                        <p:tgtEl>
                                          <p:spTgt spid="154707"/>
                                        </p:tgtEl>
                                        <p:attrNameLst>
                                          <p:attrName>ppt_x</p:attrName>
                                        </p:attrNameLst>
                                      </p:cBhvr>
                                      <p:tavLst>
                                        <p:tav tm="0">
                                          <p:val>
                                            <p:strVal val="0-#ppt_w/2"/>
                                          </p:val>
                                        </p:tav>
                                        <p:tav tm="100000">
                                          <p:val>
                                            <p:strVal val="#ppt_x"/>
                                          </p:val>
                                        </p:tav>
                                      </p:tavLst>
                                    </p:anim>
                                    <p:anim calcmode="lin" valueType="num">
                                      <p:cBhvr additive="base">
                                        <p:cTn id="131" dur="500" fill="hold"/>
                                        <p:tgtEl>
                                          <p:spTgt spid="154707"/>
                                        </p:tgtEl>
                                        <p:attrNameLst>
                                          <p:attrName>ppt_y</p:attrName>
                                        </p:attrNameLst>
                                      </p:cBhvr>
                                      <p:tavLst>
                                        <p:tav tm="0">
                                          <p:val>
                                            <p:strVal val="#ppt_y"/>
                                          </p:val>
                                        </p:tav>
                                        <p:tav tm="100000">
                                          <p:val>
                                            <p:strVal val="#ppt_y"/>
                                          </p:val>
                                        </p:tav>
                                      </p:tavLst>
                                    </p:anim>
                                  </p:childTnLst>
                                </p:cTn>
                              </p:par>
                              <p:par>
                                <p:cTn id="132" presetID="2" presetClass="entr" presetSubtype="8" fill="hold" grpId="0" nodeType="withEffect">
                                  <p:stCondLst>
                                    <p:cond delay="0"/>
                                  </p:stCondLst>
                                  <p:childTnLst>
                                    <p:set>
                                      <p:cBhvr>
                                        <p:cTn id="133" dur="1" fill="hold">
                                          <p:stCondLst>
                                            <p:cond delay="0"/>
                                          </p:stCondLst>
                                        </p:cTn>
                                        <p:tgtEl>
                                          <p:spTgt spid="154716"/>
                                        </p:tgtEl>
                                        <p:attrNameLst>
                                          <p:attrName>style.visibility</p:attrName>
                                        </p:attrNameLst>
                                      </p:cBhvr>
                                      <p:to>
                                        <p:strVal val="visible"/>
                                      </p:to>
                                    </p:set>
                                    <p:anim calcmode="lin" valueType="num">
                                      <p:cBhvr additive="base">
                                        <p:cTn id="134" dur="500" fill="hold"/>
                                        <p:tgtEl>
                                          <p:spTgt spid="154716"/>
                                        </p:tgtEl>
                                        <p:attrNameLst>
                                          <p:attrName>ppt_x</p:attrName>
                                        </p:attrNameLst>
                                      </p:cBhvr>
                                      <p:tavLst>
                                        <p:tav tm="0">
                                          <p:val>
                                            <p:strVal val="0-#ppt_w/2"/>
                                          </p:val>
                                        </p:tav>
                                        <p:tav tm="100000">
                                          <p:val>
                                            <p:strVal val="#ppt_x"/>
                                          </p:val>
                                        </p:tav>
                                      </p:tavLst>
                                    </p:anim>
                                    <p:anim calcmode="lin" valueType="num">
                                      <p:cBhvr additive="base">
                                        <p:cTn id="135" dur="500" fill="hold"/>
                                        <p:tgtEl>
                                          <p:spTgt spid="154716"/>
                                        </p:tgtEl>
                                        <p:attrNameLst>
                                          <p:attrName>ppt_y</p:attrName>
                                        </p:attrNameLst>
                                      </p:cBhvr>
                                      <p:tavLst>
                                        <p:tav tm="0">
                                          <p:val>
                                            <p:strVal val="#ppt_y"/>
                                          </p:val>
                                        </p:tav>
                                        <p:tav tm="100000">
                                          <p:val>
                                            <p:strVal val="#ppt_y"/>
                                          </p:val>
                                        </p:tav>
                                      </p:tavLst>
                                    </p:anim>
                                  </p:childTnLst>
                                </p:cTn>
                              </p:par>
                              <p:par>
                                <p:cTn id="136" presetID="2" presetClass="entr" presetSubtype="8" fill="hold" grpId="0" nodeType="withEffect">
                                  <p:stCondLst>
                                    <p:cond delay="0"/>
                                  </p:stCondLst>
                                  <p:childTnLst>
                                    <p:set>
                                      <p:cBhvr>
                                        <p:cTn id="137" dur="1" fill="hold">
                                          <p:stCondLst>
                                            <p:cond delay="0"/>
                                          </p:stCondLst>
                                        </p:cTn>
                                        <p:tgtEl>
                                          <p:spTgt spid="154648"/>
                                        </p:tgtEl>
                                        <p:attrNameLst>
                                          <p:attrName>style.visibility</p:attrName>
                                        </p:attrNameLst>
                                      </p:cBhvr>
                                      <p:to>
                                        <p:strVal val="visible"/>
                                      </p:to>
                                    </p:set>
                                    <p:anim calcmode="lin" valueType="num">
                                      <p:cBhvr additive="base">
                                        <p:cTn id="138" dur="500" fill="hold"/>
                                        <p:tgtEl>
                                          <p:spTgt spid="154648"/>
                                        </p:tgtEl>
                                        <p:attrNameLst>
                                          <p:attrName>ppt_x</p:attrName>
                                        </p:attrNameLst>
                                      </p:cBhvr>
                                      <p:tavLst>
                                        <p:tav tm="0">
                                          <p:val>
                                            <p:strVal val="0-#ppt_w/2"/>
                                          </p:val>
                                        </p:tav>
                                        <p:tav tm="100000">
                                          <p:val>
                                            <p:strVal val="#ppt_x"/>
                                          </p:val>
                                        </p:tav>
                                      </p:tavLst>
                                    </p:anim>
                                    <p:anim calcmode="lin" valueType="num">
                                      <p:cBhvr additive="base">
                                        <p:cTn id="139" dur="500" fill="hold"/>
                                        <p:tgtEl>
                                          <p:spTgt spid="154648"/>
                                        </p:tgtEl>
                                        <p:attrNameLst>
                                          <p:attrName>ppt_y</p:attrName>
                                        </p:attrNameLst>
                                      </p:cBhvr>
                                      <p:tavLst>
                                        <p:tav tm="0">
                                          <p:val>
                                            <p:strVal val="#ppt_y"/>
                                          </p:val>
                                        </p:tav>
                                        <p:tav tm="100000">
                                          <p:val>
                                            <p:strVal val="#ppt_y"/>
                                          </p:val>
                                        </p:tav>
                                      </p:tavLst>
                                    </p:anim>
                                  </p:childTnLst>
                                </p:cTn>
                              </p:par>
                              <p:par>
                                <p:cTn id="140" presetID="2" presetClass="entr" presetSubtype="8" fill="hold" grpId="0" nodeType="withEffect">
                                  <p:stCondLst>
                                    <p:cond delay="0"/>
                                  </p:stCondLst>
                                  <p:childTnLst>
                                    <p:set>
                                      <p:cBhvr>
                                        <p:cTn id="141" dur="1" fill="hold">
                                          <p:stCondLst>
                                            <p:cond delay="0"/>
                                          </p:stCondLst>
                                        </p:cTn>
                                        <p:tgtEl>
                                          <p:spTgt spid="154725"/>
                                        </p:tgtEl>
                                        <p:attrNameLst>
                                          <p:attrName>style.visibility</p:attrName>
                                        </p:attrNameLst>
                                      </p:cBhvr>
                                      <p:to>
                                        <p:strVal val="visible"/>
                                      </p:to>
                                    </p:set>
                                    <p:anim calcmode="lin" valueType="num">
                                      <p:cBhvr additive="base">
                                        <p:cTn id="142" dur="500" fill="hold"/>
                                        <p:tgtEl>
                                          <p:spTgt spid="154725"/>
                                        </p:tgtEl>
                                        <p:attrNameLst>
                                          <p:attrName>ppt_x</p:attrName>
                                        </p:attrNameLst>
                                      </p:cBhvr>
                                      <p:tavLst>
                                        <p:tav tm="0">
                                          <p:val>
                                            <p:strVal val="0-#ppt_w/2"/>
                                          </p:val>
                                        </p:tav>
                                        <p:tav tm="100000">
                                          <p:val>
                                            <p:strVal val="#ppt_x"/>
                                          </p:val>
                                        </p:tav>
                                      </p:tavLst>
                                    </p:anim>
                                    <p:anim calcmode="lin" valueType="num">
                                      <p:cBhvr additive="base">
                                        <p:cTn id="143" dur="500" fill="hold"/>
                                        <p:tgtEl>
                                          <p:spTgt spid="154725"/>
                                        </p:tgtEl>
                                        <p:attrNameLst>
                                          <p:attrName>ppt_y</p:attrName>
                                        </p:attrNameLst>
                                      </p:cBhvr>
                                      <p:tavLst>
                                        <p:tav tm="0">
                                          <p:val>
                                            <p:strVal val="#ppt_y"/>
                                          </p:val>
                                        </p:tav>
                                        <p:tav tm="100000">
                                          <p:val>
                                            <p:strVal val="#ppt_y"/>
                                          </p:val>
                                        </p:tav>
                                      </p:tavLst>
                                    </p:anim>
                                  </p:childTnLst>
                                </p:cTn>
                              </p:par>
                              <p:par>
                                <p:cTn id="144" presetID="2" presetClass="entr" presetSubtype="8" fill="hold" grpId="0" nodeType="withEffect">
                                  <p:stCondLst>
                                    <p:cond delay="0"/>
                                  </p:stCondLst>
                                  <p:childTnLst>
                                    <p:set>
                                      <p:cBhvr>
                                        <p:cTn id="145" dur="1" fill="hold">
                                          <p:stCondLst>
                                            <p:cond delay="0"/>
                                          </p:stCondLst>
                                        </p:cTn>
                                        <p:tgtEl>
                                          <p:spTgt spid="154726"/>
                                        </p:tgtEl>
                                        <p:attrNameLst>
                                          <p:attrName>style.visibility</p:attrName>
                                        </p:attrNameLst>
                                      </p:cBhvr>
                                      <p:to>
                                        <p:strVal val="visible"/>
                                      </p:to>
                                    </p:set>
                                    <p:anim calcmode="lin" valueType="num">
                                      <p:cBhvr additive="base">
                                        <p:cTn id="146" dur="500" fill="hold"/>
                                        <p:tgtEl>
                                          <p:spTgt spid="154726"/>
                                        </p:tgtEl>
                                        <p:attrNameLst>
                                          <p:attrName>ppt_x</p:attrName>
                                        </p:attrNameLst>
                                      </p:cBhvr>
                                      <p:tavLst>
                                        <p:tav tm="0">
                                          <p:val>
                                            <p:strVal val="0-#ppt_w/2"/>
                                          </p:val>
                                        </p:tav>
                                        <p:tav tm="100000">
                                          <p:val>
                                            <p:strVal val="#ppt_x"/>
                                          </p:val>
                                        </p:tav>
                                      </p:tavLst>
                                    </p:anim>
                                    <p:anim calcmode="lin" valueType="num">
                                      <p:cBhvr additive="base">
                                        <p:cTn id="147" dur="500" fill="hold"/>
                                        <p:tgtEl>
                                          <p:spTgt spid="154726"/>
                                        </p:tgtEl>
                                        <p:attrNameLst>
                                          <p:attrName>ppt_y</p:attrName>
                                        </p:attrNameLst>
                                      </p:cBhvr>
                                      <p:tavLst>
                                        <p:tav tm="0">
                                          <p:val>
                                            <p:strVal val="#ppt_y"/>
                                          </p:val>
                                        </p:tav>
                                        <p:tav tm="100000">
                                          <p:val>
                                            <p:strVal val="#ppt_y"/>
                                          </p:val>
                                        </p:tav>
                                      </p:tavLst>
                                    </p:anim>
                                  </p:childTnLst>
                                </p:cTn>
                              </p:par>
                              <p:par>
                                <p:cTn id="148" presetID="2" presetClass="entr" presetSubtype="8" fill="hold" grpId="0" nodeType="withEffect">
                                  <p:stCondLst>
                                    <p:cond delay="0"/>
                                  </p:stCondLst>
                                  <p:childTnLst>
                                    <p:set>
                                      <p:cBhvr>
                                        <p:cTn id="149" dur="1" fill="hold">
                                          <p:stCondLst>
                                            <p:cond delay="0"/>
                                          </p:stCondLst>
                                        </p:cTn>
                                        <p:tgtEl>
                                          <p:spTgt spid="154727"/>
                                        </p:tgtEl>
                                        <p:attrNameLst>
                                          <p:attrName>style.visibility</p:attrName>
                                        </p:attrNameLst>
                                      </p:cBhvr>
                                      <p:to>
                                        <p:strVal val="visible"/>
                                      </p:to>
                                    </p:set>
                                    <p:anim calcmode="lin" valueType="num">
                                      <p:cBhvr additive="base">
                                        <p:cTn id="150" dur="500" fill="hold"/>
                                        <p:tgtEl>
                                          <p:spTgt spid="154727"/>
                                        </p:tgtEl>
                                        <p:attrNameLst>
                                          <p:attrName>ppt_x</p:attrName>
                                        </p:attrNameLst>
                                      </p:cBhvr>
                                      <p:tavLst>
                                        <p:tav tm="0">
                                          <p:val>
                                            <p:strVal val="0-#ppt_w/2"/>
                                          </p:val>
                                        </p:tav>
                                        <p:tav tm="100000">
                                          <p:val>
                                            <p:strVal val="#ppt_x"/>
                                          </p:val>
                                        </p:tav>
                                      </p:tavLst>
                                    </p:anim>
                                    <p:anim calcmode="lin" valueType="num">
                                      <p:cBhvr additive="base">
                                        <p:cTn id="151" dur="500" fill="hold"/>
                                        <p:tgtEl>
                                          <p:spTgt spid="154727"/>
                                        </p:tgtEl>
                                        <p:attrNameLst>
                                          <p:attrName>ppt_y</p:attrName>
                                        </p:attrNameLst>
                                      </p:cBhvr>
                                      <p:tavLst>
                                        <p:tav tm="0">
                                          <p:val>
                                            <p:strVal val="#ppt_y"/>
                                          </p:val>
                                        </p:tav>
                                        <p:tav tm="100000">
                                          <p:val>
                                            <p:strVal val="#ppt_y"/>
                                          </p:val>
                                        </p:tav>
                                      </p:tavLst>
                                    </p:anim>
                                  </p:childTnLst>
                                </p:cTn>
                              </p:par>
                              <p:par>
                                <p:cTn id="152" presetID="2" presetClass="entr" presetSubtype="8" fill="hold" grpId="0" nodeType="withEffect">
                                  <p:stCondLst>
                                    <p:cond delay="0"/>
                                  </p:stCondLst>
                                  <p:childTnLst>
                                    <p:set>
                                      <p:cBhvr>
                                        <p:cTn id="153" dur="1" fill="hold">
                                          <p:stCondLst>
                                            <p:cond delay="0"/>
                                          </p:stCondLst>
                                        </p:cTn>
                                        <p:tgtEl>
                                          <p:spTgt spid="154704"/>
                                        </p:tgtEl>
                                        <p:attrNameLst>
                                          <p:attrName>style.visibility</p:attrName>
                                        </p:attrNameLst>
                                      </p:cBhvr>
                                      <p:to>
                                        <p:strVal val="visible"/>
                                      </p:to>
                                    </p:set>
                                    <p:anim calcmode="lin" valueType="num">
                                      <p:cBhvr additive="base">
                                        <p:cTn id="154" dur="500" fill="hold"/>
                                        <p:tgtEl>
                                          <p:spTgt spid="154704"/>
                                        </p:tgtEl>
                                        <p:attrNameLst>
                                          <p:attrName>ppt_x</p:attrName>
                                        </p:attrNameLst>
                                      </p:cBhvr>
                                      <p:tavLst>
                                        <p:tav tm="0">
                                          <p:val>
                                            <p:strVal val="0-#ppt_w/2"/>
                                          </p:val>
                                        </p:tav>
                                        <p:tav tm="100000">
                                          <p:val>
                                            <p:strVal val="#ppt_x"/>
                                          </p:val>
                                        </p:tav>
                                      </p:tavLst>
                                    </p:anim>
                                    <p:anim calcmode="lin" valueType="num">
                                      <p:cBhvr additive="base">
                                        <p:cTn id="155" dur="500" fill="hold"/>
                                        <p:tgtEl>
                                          <p:spTgt spid="154704"/>
                                        </p:tgtEl>
                                        <p:attrNameLst>
                                          <p:attrName>ppt_y</p:attrName>
                                        </p:attrNameLst>
                                      </p:cBhvr>
                                      <p:tavLst>
                                        <p:tav tm="0">
                                          <p:val>
                                            <p:strVal val="#ppt_y"/>
                                          </p:val>
                                        </p:tav>
                                        <p:tav tm="100000">
                                          <p:val>
                                            <p:strVal val="#ppt_y"/>
                                          </p:val>
                                        </p:tav>
                                      </p:tavLst>
                                    </p:anim>
                                  </p:childTnLst>
                                </p:cTn>
                              </p:par>
                              <p:par>
                                <p:cTn id="156" presetID="2" presetClass="entr" presetSubtype="8" fill="hold" grpId="0" nodeType="withEffect">
                                  <p:stCondLst>
                                    <p:cond delay="0"/>
                                  </p:stCondLst>
                                  <p:childTnLst>
                                    <p:set>
                                      <p:cBhvr>
                                        <p:cTn id="157" dur="1" fill="hold">
                                          <p:stCondLst>
                                            <p:cond delay="0"/>
                                          </p:stCondLst>
                                        </p:cTn>
                                        <p:tgtEl>
                                          <p:spTgt spid="154728"/>
                                        </p:tgtEl>
                                        <p:attrNameLst>
                                          <p:attrName>style.visibility</p:attrName>
                                        </p:attrNameLst>
                                      </p:cBhvr>
                                      <p:to>
                                        <p:strVal val="visible"/>
                                      </p:to>
                                    </p:set>
                                    <p:anim calcmode="lin" valueType="num">
                                      <p:cBhvr additive="base">
                                        <p:cTn id="158" dur="500" fill="hold"/>
                                        <p:tgtEl>
                                          <p:spTgt spid="154728"/>
                                        </p:tgtEl>
                                        <p:attrNameLst>
                                          <p:attrName>ppt_x</p:attrName>
                                        </p:attrNameLst>
                                      </p:cBhvr>
                                      <p:tavLst>
                                        <p:tav tm="0">
                                          <p:val>
                                            <p:strVal val="0-#ppt_w/2"/>
                                          </p:val>
                                        </p:tav>
                                        <p:tav tm="100000">
                                          <p:val>
                                            <p:strVal val="#ppt_x"/>
                                          </p:val>
                                        </p:tav>
                                      </p:tavLst>
                                    </p:anim>
                                    <p:anim calcmode="lin" valueType="num">
                                      <p:cBhvr additive="base">
                                        <p:cTn id="159" dur="500" fill="hold"/>
                                        <p:tgtEl>
                                          <p:spTgt spid="154728"/>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8" fill="hold" grpId="0" nodeType="clickEffect">
                                  <p:stCondLst>
                                    <p:cond delay="0"/>
                                  </p:stCondLst>
                                  <p:childTnLst>
                                    <p:set>
                                      <p:cBhvr>
                                        <p:cTn id="163" dur="1" fill="hold">
                                          <p:stCondLst>
                                            <p:cond delay="0"/>
                                          </p:stCondLst>
                                        </p:cTn>
                                        <p:tgtEl>
                                          <p:spTgt spid="154708"/>
                                        </p:tgtEl>
                                        <p:attrNameLst>
                                          <p:attrName>style.visibility</p:attrName>
                                        </p:attrNameLst>
                                      </p:cBhvr>
                                      <p:to>
                                        <p:strVal val="visible"/>
                                      </p:to>
                                    </p:set>
                                    <p:anim calcmode="lin" valueType="num">
                                      <p:cBhvr additive="base">
                                        <p:cTn id="164" dur="500" fill="hold"/>
                                        <p:tgtEl>
                                          <p:spTgt spid="154708"/>
                                        </p:tgtEl>
                                        <p:attrNameLst>
                                          <p:attrName>ppt_x</p:attrName>
                                        </p:attrNameLst>
                                      </p:cBhvr>
                                      <p:tavLst>
                                        <p:tav tm="0">
                                          <p:val>
                                            <p:strVal val="0-#ppt_w/2"/>
                                          </p:val>
                                        </p:tav>
                                        <p:tav tm="100000">
                                          <p:val>
                                            <p:strVal val="#ppt_x"/>
                                          </p:val>
                                        </p:tav>
                                      </p:tavLst>
                                    </p:anim>
                                    <p:anim calcmode="lin" valueType="num">
                                      <p:cBhvr additive="base">
                                        <p:cTn id="165" dur="500" fill="hold"/>
                                        <p:tgtEl>
                                          <p:spTgt spid="154708"/>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grpId="0" nodeType="clickEffect">
                                  <p:stCondLst>
                                    <p:cond delay="0"/>
                                  </p:stCondLst>
                                  <p:childTnLst>
                                    <p:set>
                                      <p:cBhvr>
                                        <p:cTn id="169" dur="1" fill="hold">
                                          <p:stCondLst>
                                            <p:cond delay="0"/>
                                          </p:stCondLst>
                                        </p:cTn>
                                        <p:tgtEl>
                                          <p:spTgt spid="154709"/>
                                        </p:tgtEl>
                                        <p:attrNameLst>
                                          <p:attrName>style.visibility</p:attrName>
                                        </p:attrNameLst>
                                      </p:cBhvr>
                                      <p:to>
                                        <p:strVal val="visible"/>
                                      </p:to>
                                    </p:set>
                                    <p:anim calcmode="lin" valueType="num">
                                      <p:cBhvr additive="base">
                                        <p:cTn id="170" dur="500" fill="hold"/>
                                        <p:tgtEl>
                                          <p:spTgt spid="154709"/>
                                        </p:tgtEl>
                                        <p:attrNameLst>
                                          <p:attrName>ppt_x</p:attrName>
                                        </p:attrNameLst>
                                      </p:cBhvr>
                                      <p:tavLst>
                                        <p:tav tm="0">
                                          <p:val>
                                            <p:strVal val="0-#ppt_w/2"/>
                                          </p:val>
                                        </p:tav>
                                        <p:tav tm="100000">
                                          <p:val>
                                            <p:strVal val="#ppt_x"/>
                                          </p:val>
                                        </p:tav>
                                      </p:tavLst>
                                    </p:anim>
                                    <p:anim calcmode="lin" valueType="num">
                                      <p:cBhvr additive="base">
                                        <p:cTn id="171" dur="500" fill="hold"/>
                                        <p:tgtEl>
                                          <p:spTgt spid="154709"/>
                                        </p:tgtEl>
                                        <p:attrNameLst>
                                          <p:attrName>ppt_y</p:attrName>
                                        </p:attrNameLst>
                                      </p:cBhvr>
                                      <p:tavLst>
                                        <p:tav tm="0">
                                          <p:val>
                                            <p:strVal val="#ppt_y"/>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1" fill="hold" grpId="0" nodeType="clickEffect">
                                  <p:stCondLst>
                                    <p:cond delay="0"/>
                                  </p:stCondLst>
                                  <p:childTnLst>
                                    <p:set>
                                      <p:cBhvr>
                                        <p:cTn id="175" dur="1" fill="hold">
                                          <p:stCondLst>
                                            <p:cond delay="0"/>
                                          </p:stCondLst>
                                        </p:cTn>
                                        <p:tgtEl>
                                          <p:spTgt spid="154710"/>
                                        </p:tgtEl>
                                        <p:attrNameLst>
                                          <p:attrName>style.visibility</p:attrName>
                                        </p:attrNameLst>
                                      </p:cBhvr>
                                      <p:to>
                                        <p:strVal val="visible"/>
                                      </p:to>
                                    </p:set>
                                    <p:anim calcmode="lin" valueType="num">
                                      <p:cBhvr additive="base">
                                        <p:cTn id="176" dur="500" fill="hold"/>
                                        <p:tgtEl>
                                          <p:spTgt spid="154710"/>
                                        </p:tgtEl>
                                        <p:attrNameLst>
                                          <p:attrName>ppt_x</p:attrName>
                                        </p:attrNameLst>
                                      </p:cBhvr>
                                      <p:tavLst>
                                        <p:tav tm="0">
                                          <p:val>
                                            <p:strVal val="#ppt_x"/>
                                          </p:val>
                                        </p:tav>
                                        <p:tav tm="100000">
                                          <p:val>
                                            <p:strVal val="#ppt_x"/>
                                          </p:val>
                                        </p:tav>
                                      </p:tavLst>
                                    </p:anim>
                                    <p:anim calcmode="lin" valueType="num">
                                      <p:cBhvr additive="base">
                                        <p:cTn id="177" dur="500" fill="hold"/>
                                        <p:tgtEl>
                                          <p:spTgt spid="154710"/>
                                        </p:tgtEl>
                                        <p:attrNameLst>
                                          <p:attrName>ppt_y</p:attrName>
                                        </p:attrNameLst>
                                      </p:cBhvr>
                                      <p:tavLst>
                                        <p:tav tm="0">
                                          <p:val>
                                            <p:strVal val="0-#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154712"/>
                                        </p:tgtEl>
                                        <p:attrNameLst>
                                          <p:attrName>style.visibility</p:attrName>
                                        </p:attrNameLst>
                                      </p:cBhvr>
                                      <p:to>
                                        <p:strVal val="visible"/>
                                      </p:to>
                                    </p:set>
                                    <p:anim calcmode="lin" valueType="num">
                                      <p:cBhvr additive="base">
                                        <p:cTn id="182" dur="500" fill="hold"/>
                                        <p:tgtEl>
                                          <p:spTgt spid="154712"/>
                                        </p:tgtEl>
                                        <p:attrNameLst>
                                          <p:attrName>ppt_x</p:attrName>
                                        </p:attrNameLst>
                                      </p:cBhvr>
                                      <p:tavLst>
                                        <p:tav tm="0">
                                          <p:val>
                                            <p:strVal val="#ppt_x"/>
                                          </p:val>
                                        </p:tav>
                                        <p:tav tm="100000">
                                          <p:val>
                                            <p:strVal val="#ppt_x"/>
                                          </p:val>
                                        </p:tav>
                                      </p:tavLst>
                                    </p:anim>
                                    <p:anim calcmode="lin" valueType="num">
                                      <p:cBhvr additive="base">
                                        <p:cTn id="183" dur="500" fill="hold"/>
                                        <p:tgtEl>
                                          <p:spTgt spid="154712"/>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2" fill="hold" grpId="0" nodeType="clickEffect">
                                  <p:stCondLst>
                                    <p:cond delay="0"/>
                                  </p:stCondLst>
                                  <p:childTnLst>
                                    <p:set>
                                      <p:cBhvr>
                                        <p:cTn id="187" dur="1" fill="hold">
                                          <p:stCondLst>
                                            <p:cond delay="0"/>
                                          </p:stCondLst>
                                        </p:cTn>
                                        <p:tgtEl>
                                          <p:spTgt spid="154713"/>
                                        </p:tgtEl>
                                        <p:attrNameLst>
                                          <p:attrName>style.visibility</p:attrName>
                                        </p:attrNameLst>
                                      </p:cBhvr>
                                      <p:to>
                                        <p:strVal val="visible"/>
                                      </p:to>
                                    </p:set>
                                    <p:anim calcmode="lin" valueType="num">
                                      <p:cBhvr additive="base">
                                        <p:cTn id="188" dur="500" fill="hold"/>
                                        <p:tgtEl>
                                          <p:spTgt spid="154713"/>
                                        </p:tgtEl>
                                        <p:attrNameLst>
                                          <p:attrName>ppt_x</p:attrName>
                                        </p:attrNameLst>
                                      </p:cBhvr>
                                      <p:tavLst>
                                        <p:tav tm="0">
                                          <p:val>
                                            <p:strVal val="1+#ppt_w/2"/>
                                          </p:val>
                                        </p:tav>
                                        <p:tav tm="100000">
                                          <p:val>
                                            <p:strVal val="#ppt_x"/>
                                          </p:val>
                                        </p:tav>
                                      </p:tavLst>
                                    </p:anim>
                                    <p:anim calcmode="lin" valueType="num">
                                      <p:cBhvr additive="base">
                                        <p:cTn id="189" dur="500" fill="hold"/>
                                        <p:tgtEl>
                                          <p:spTgt spid="154713"/>
                                        </p:tgtEl>
                                        <p:attrNameLst>
                                          <p:attrName>ppt_y</p:attrName>
                                        </p:attrNameLst>
                                      </p:cBhvr>
                                      <p:tavLst>
                                        <p:tav tm="0">
                                          <p:val>
                                            <p:strVal val="#ppt_y"/>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1" fill="hold" grpId="0" nodeType="clickEffect">
                                  <p:stCondLst>
                                    <p:cond delay="0"/>
                                  </p:stCondLst>
                                  <p:childTnLst>
                                    <p:set>
                                      <p:cBhvr>
                                        <p:cTn id="193" dur="1" fill="hold">
                                          <p:stCondLst>
                                            <p:cond delay="0"/>
                                          </p:stCondLst>
                                        </p:cTn>
                                        <p:tgtEl>
                                          <p:spTgt spid="154711"/>
                                        </p:tgtEl>
                                        <p:attrNameLst>
                                          <p:attrName>style.visibility</p:attrName>
                                        </p:attrNameLst>
                                      </p:cBhvr>
                                      <p:to>
                                        <p:strVal val="visible"/>
                                      </p:to>
                                    </p:set>
                                    <p:anim calcmode="lin" valueType="num">
                                      <p:cBhvr additive="base">
                                        <p:cTn id="194" dur="500" fill="hold"/>
                                        <p:tgtEl>
                                          <p:spTgt spid="154711"/>
                                        </p:tgtEl>
                                        <p:attrNameLst>
                                          <p:attrName>ppt_x</p:attrName>
                                        </p:attrNameLst>
                                      </p:cBhvr>
                                      <p:tavLst>
                                        <p:tav tm="0">
                                          <p:val>
                                            <p:strVal val="#ppt_x"/>
                                          </p:val>
                                        </p:tav>
                                        <p:tav tm="100000">
                                          <p:val>
                                            <p:strVal val="#ppt_x"/>
                                          </p:val>
                                        </p:tav>
                                      </p:tavLst>
                                    </p:anim>
                                    <p:anim calcmode="lin" valueType="num">
                                      <p:cBhvr additive="base">
                                        <p:cTn id="195" dur="500" fill="hold"/>
                                        <p:tgtEl>
                                          <p:spTgt spid="154711"/>
                                        </p:tgtEl>
                                        <p:attrNameLst>
                                          <p:attrName>ppt_y</p:attrName>
                                        </p:attrNameLst>
                                      </p:cBhvr>
                                      <p:tavLst>
                                        <p:tav tm="0">
                                          <p:val>
                                            <p:strVal val="0-#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1" fill="hold" grpId="0" nodeType="clickEffect">
                                  <p:stCondLst>
                                    <p:cond delay="0"/>
                                  </p:stCondLst>
                                  <p:childTnLst>
                                    <p:set>
                                      <p:cBhvr>
                                        <p:cTn id="199" dur="1" fill="hold">
                                          <p:stCondLst>
                                            <p:cond delay="0"/>
                                          </p:stCondLst>
                                        </p:cTn>
                                        <p:tgtEl>
                                          <p:spTgt spid="154717"/>
                                        </p:tgtEl>
                                        <p:attrNameLst>
                                          <p:attrName>style.visibility</p:attrName>
                                        </p:attrNameLst>
                                      </p:cBhvr>
                                      <p:to>
                                        <p:strVal val="visible"/>
                                      </p:to>
                                    </p:set>
                                    <p:anim calcmode="lin" valueType="num">
                                      <p:cBhvr additive="base">
                                        <p:cTn id="200" dur="500" fill="hold"/>
                                        <p:tgtEl>
                                          <p:spTgt spid="154717"/>
                                        </p:tgtEl>
                                        <p:attrNameLst>
                                          <p:attrName>ppt_x</p:attrName>
                                        </p:attrNameLst>
                                      </p:cBhvr>
                                      <p:tavLst>
                                        <p:tav tm="0">
                                          <p:val>
                                            <p:strVal val="#ppt_x"/>
                                          </p:val>
                                        </p:tav>
                                        <p:tav tm="100000">
                                          <p:val>
                                            <p:strVal val="#ppt_x"/>
                                          </p:val>
                                        </p:tav>
                                      </p:tavLst>
                                    </p:anim>
                                    <p:anim calcmode="lin" valueType="num">
                                      <p:cBhvr additive="base">
                                        <p:cTn id="201" dur="500" fill="hold"/>
                                        <p:tgtEl>
                                          <p:spTgt spid="154717"/>
                                        </p:tgtEl>
                                        <p:attrNameLst>
                                          <p:attrName>ppt_y</p:attrName>
                                        </p:attrNameLst>
                                      </p:cBhvr>
                                      <p:tavLst>
                                        <p:tav tm="0">
                                          <p:val>
                                            <p:strVal val="0-#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154718"/>
                                        </p:tgtEl>
                                        <p:attrNameLst>
                                          <p:attrName>style.visibility</p:attrName>
                                        </p:attrNameLst>
                                      </p:cBhvr>
                                      <p:to>
                                        <p:strVal val="visible"/>
                                      </p:to>
                                    </p:set>
                                    <p:anim calcmode="lin" valueType="num">
                                      <p:cBhvr additive="base">
                                        <p:cTn id="206" dur="500" fill="hold"/>
                                        <p:tgtEl>
                                          <p:spTgt spid="154718"/>
                                        </p:tgtEl>
                                        <p:attrNameLst>
                                          <p:attrName>ppt_x</p:attrName>
                                        </p:attrNameLst>
                                      </p:cBhvr>
                                      <p:tavLst>
                                        <p:tav tm="0">
                                          <p:val>
                                            <p:strVal val="#ppt_x"/>
                                          </p:val>
                                        </p:tav>
                                        <p:tav tm="100000">
                                          <p:val>
                                            <p:strVal val="#ppt_x"/>
                                          </p:val>
                                        </p:tav>
                                      </p:tavLst>
                                    </p:anim>
                                    <p:anim calcmode="lin" valueType="num">
                                      <p:cBhvr additive="base">
                                        <p:cTn id="207" dur="500" fill="hold"/>
                                        <p:tgtEl>
                                          <p:spTgt spid="154718"/>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 presetClass="entr" presetSubtype="1" fill="hold" grpId="0" nodeType="clickEffect">
                                  <p:stCondLst>
                                    <p:cond delay="0"/>
                                  </p:stCondLst>
                                  <p:childTnLst>
                                    <p:set>
                                      <p:cBhvr>
                                        <p:cTn id="211" dur="1" fill="hold">
                                          <p:stCondLst>
                                            <p:cond delay="0"/>
                                          </p:stCondLst>
                                        </p:cTn>
                                        <p:tgtEl>
                                          <p:spTgt spid="154719"/>
                                        </p:tgtEl>
                                        <p:attrNameLst>
                                          <p:attrName>style.visibility</p:attrName>
                                        </p:attrNameLst>
                                      </p:cBhvr>
                                      <p:to>
                                        <p:strVal val="visible"/>
                                      </p:to>
                                    </p:set>
                                    <p:anim calcmode="lin" valueType="num">
                                      <p:cBhvr additive="base">
                                        <p:cTn id="212" dur="500" fill="hold"/>
                                        <p:tgtEl>
                                          <p:spTgt spid="154719"/>
                                        </p:tgtEl>
                                        <p:attrNameLst>
                                          <p:attrName>ppt_x</p:attrName>
                                        </p:attrNameLst>
                                      </p:cBhvr>
                                      <p:tavLst>
                                        <p:tav tm="0">
                                          <p:val>
                                            <p:strVal val="#ppt_x"/>
                                          </p:val>
                                        </p:tav>
                                        <p:tav tm="100000">
                                          <p:val>
                                            <p:strVal val="#ppt_x"/>
                                          </p:val>
                                        </p:tav>
                                      </p:tavLst>
                                    </p:anim>
                                    <p:anim calcmode="lin" valueType="num">
                                      <p:cBhvr additive="base">
                                        <p:cTn id="213" dur="500" fill="hold"/>
                                        <p:tgtEl>
                                          <p:spTgt spid="154719"/>
                                        </p:tgtEl>
                                        <p:attrNameLst>
                                          <p:attrName>ppt_y</p:attrName>
                                        </p:attrNameLst>
                                      </p:cBhvr>
                                      <p:tavLst>
                                        <p:tav tm="0">
                                          <p:val>
                                            <p:strVal val="0-#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8" fill="hold" grpId="0" nodeType="clickEffect">
                                  <p:stCondLst>
                                    <p:cond delay="0"/>
                                  </p:stCondLst>
                                  <p:childTnLst>
                                    <p:set>
                                      <p:cBhvr>
                                        <p:cTn id="217" dur="1" fill="hold">
                                          <p:stCondLst>
                                            <p:cond delay="0"/>
                                          </p:stCondLst>
                                        </p:cTn>
                                        <p:tgtEl>
                                          <p:spTgt spid="154720"/>
                                        </p:tgtEl>
                                        <p:attrNameLst>
                                          <p:attrName>style.visibility</p:attrName>
                                        </p:attrNameLst>
                                      </p:cBhvr>
                                      <p:to>
                                        <p:strVal val="visible"/>
                                      </p:to>
                                    </p:set>
                                    <p:anim calcmode="lin" valueType="num">
                                      <p:cBhvr additive="base">
                                        <p:cTn id="218" dur="500" fill="hold"/>
                                        <p:tgtEl>
                                          <p:spTgt spid="154720"/>
                                        </p:tgtEl>
                                        <p:attrNameLst>
                                          <p:attrName>ppt_x</p:attrName>
                                        </p:attrNameLst>
                                      </p:cBhvr>
                                      <p:tavLst>
                                        <p:tav tm="0">
                                          <p:val>
                                            <p:strVal val="0-#ppt_w/2"/>
                                          </p:val>
                                        </p:tav>
                                        <p:tav tm="100000">
                                          <p:val>
                                            <p:strVal val="#ppt_x"/>
                                          </p:val>
                                        </p:tav>
                                      </p:tavLst>
                                    </p:anim>
                                    <p:anim calcmode="lin" valueType="num">
                                      <p:cBhvr additive="base">
                                        <p:cTn id="219" dur="500" fill="hold"/>
                                        <p:tgtEl>
                                          <p:spTgt spid="154720"/>
                                        </p:tgtEl>
                                        <p:attrNameLst>
                                          <p:attrName>ppt_y</p:attrName>
                                        </p:attrNameLst>
                                      </p:cBhvr>
                                      <p:tavLst>
                                        <p:tav tm="0">
                                          <p:val>
                                            <p:strVal val="#ppt_y"/>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8" fill="hold" grpId="0" nodeType="clickEffect">
                                  <p:stCondLst>
                                    <p:cond delay="0"/>
                                  </p:stCondLst>
                                  <p:childTnLst>
                                    <p:set>
                                      <p:cBhvr>
                                        <p:cTn id="223" dur="1" fill="hold">
                                          <p:stCondLst>
                                            <p:cond delay="0"/>
                                          </p:stCondLst>
                                        </p:cTn>
                                        <p:tgtEl>
                                          <p:spTgt spid="154721"/>
                                        </p:tgtEl>
                                        <p:attrNameLst>
                                          <p:attrName>style.visibility</p:attrName>
                                        </p:attrNameLst>
                                      </p:cBhvr>
                                      <p:to>
                                        <p:strVal val="visible"/>
                                      </p:to>
                                    </p:set>
                                    <p:anim calcmode="lin" valueType="num">
                                      <p:cBhvr additive="base">
                                        <p:cTn id="224" dur="500" fill="hold"/>
                                        <p:tgtEl>
                                          <p:spTgt spid="154721"/>
                                        </p:tgtEl>
                                        <p:attrNameLst>
                                          <p:attrName>ppt_x</p:attrName>
                                        </p:attrNameLst>
                                      </p:cBhvr>
                                      <p:tavLst>
                                        <p:tav tm="0">
                                          <p:val>
                                            <p:strVal val="0-#ppt_w/2"/>
                                          </p:val>
                                        </p:tav>
                                        <p:tav tm="100000">
                                          <p:val>
                                            <p:strVal val="#ppt_x"/>
                                          </p:val>
                                        </p:tav>
                                      </p:tavLst>
                                    </p:anim>
                                    <p:anim calcmode="lin" valueType="num">
                                      <p:cBhvr additive="base">
                                        <p:cTn id="225" dur="500" fill="hold"/>
                                        <p:tgtEl>
                                          <p:spTgt spid="154721"/>
                                        </p:tgtEl>
                                        <p:attrNameLst>
                                          <p:attrName>ppt_y</p:attrName>
                                        </p:attrNameLst>
                                      </p:cBhvr>
                                      <p:tavLst>
                                        <p:tav tm="0">
                                          <p:val>
                                            <p:strVal val="#ppt_y"/>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2" fill="hold" grpId="0" nodeType="clickEffect">
                                  <p:stCondLst>
                                    <p:cond delay="0"/>
                                  </p:stCondLst>
                                  <p:childTnLst>
                                    <p:set>
                                      <p:cBhvr>
                                        <p:cTn id="229" dur="1" fill="hold">
                                          <p:stCondLst>
                                            <p:cond delay="0"/>
                                          </p:stCondLst>
                                        </p:cTn>
                                        <p:tgtEl>
                                          <p:spTgt spid="154723"/>
                                        </p:tgtEl>
                                        <p:attrNameLst>
                                          <p:attrName>style.visibility</p:attrName>
                                        </p:attrNameLst>
                                      </p:cBhvr>
                                      <p:to>
                                        <p:strVal val="visible"/>
                                      </p:to>
                                    </p:set>
                                    <p:anim calcmode="lin" valueType="num">
                                      <p:cBhvr additive="base">
                                        <p:cTn id="230" dur="500" fill="hold"/>
                                        <p:tgtEl>
                                          <p:spTgt spid="154723"/>
                                        </p:tgtEl>
                                        <p:attrNameLst>
                                          <p:attrName>ppt_x</p:attrName>
                                        </p:attrNameLst>
                                      </p:cBhvr>
                                      <p:tavLst>
                                        <p:tav tm="0">
                                          <p:val>
                                            <p:strVal val="1+#ppt_w/2"/>
                                          </p:val>
                                        </p:tav>
                                        <p:tav tm="100000">
                                          <p:val>
                                            <p:strVal val="#ppt_x"/>
                                          </p:val>
                                        </p:tav>
                                      </p:tavLst>
                                    </p:anim>
                                    <p:anim calcmode="lin" valueType="num">
                                      <p:cBhvr additive="base">
                                        <p:cTn id="231" dur="500" fill="hold"/>
                                        <p:tgtEl>
                                          <p:spTgt spid="154723"/>
                                        </p:tgtEl>
                                        <p:attrNameLst>
                                          <p:attrName>ppt_y</p:attrName>
                                        </p:attrNameLst>
                                      </p:cBhvr>
                                      <p:tavLst>
                                        <p:tav tm="0">
                                          <p:val>
                                            <p:strVal val="#ppt_y"/>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2" presetClass="entr" presetSubtype="2" fill="hold" grpId="0" nodeType="clickEffect">
                                  <p:stCondLst>
                                    <p:cond delay="0"/>
                                  </p:stCondLst>
                                  <p:childTnLst>
                                    <p:set>
                                      <p:cBhvr>
                                        <p:cTn id="235" dur="1" fill="hold">
                                          <p:stCondLst>
                                            <p:cond delay="0"/>
                                          </p:stCondLst>
                                        </p:cTn>
                                        <p:tgtEl>
                                          <p:spTgt spid="154722"/>
                                        </p:tgtEl>
                                        <p:attrNameLst>
                                          <p:attrName>style.visibility</p:attrName>
                                        </p:attrNameLst>
                                      </p:cBhvr>
                                      <p:to>
                                        <p:strVal val="visible"/>
                                      </p:to>
                                    </p:set>
                                    <p:anim calcmode="lin" valueType="num">
                                      <p:cBhvr additive="base">
                                        <p:cTn id="236" dur="500" fill="hold"/>
                                        <p:tgtEl>
                                          <p:spTgt spid="154722"/>
                                        </p:tgtEl>
                                        <p:attrNameLst>
                                          <p:attrName>ppt_x</p:attrName>
                                        </p:attrNameLst>
                                      </p:cBhvr>
                                      <p:tavLst>
                                        <p:tav tm="0">
                                          <p:val>
                                            <p:strVal val="1+#ppt_w/2"/>
                                          </p:val>
                                        </p:tav>
                                        <p:tav tm="100000">
                                          <p:val>
                                            <p:strVal val="#ppt_x"/>
                                          </p:val>
                                        </p:tav>
                                      </p:tavLst>
                                    </p:anim>
                                    <p:anim calcmode="lin" valueType="num">
                                      <p:cBhvr additive="base">
                                        <p:cTn id="237" dur="500" fill="hold"/>
                                        <p:tgtEl>
                                          <p:spTgt spid="154722"/>
                                        </p:tgtEl>
                                        <p:attrNameLst>
                                          <p:attrName>ppt_y</p:attrName>
                                        </p:attrNameLst>
                                      </p:cBhvr>
                                      <p:tavLst>
                                        <p:tav tm="0">
                                          <p:val>
                                            <p:strVal val="#ppt_y"/>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154724"/>
                                        </p:tgtEl>
                                        <p:attrNameLst>
                                          <p:attrName>style.visibility</p:attrName>
                                        </p:attrNameLst>
                                      </p:cBhvr>
                                      <p:to>
                                        <p:strVal val="visible"/>
                                      </p:to>
                                    </p:set>
                                    <p:anim calcmode="lin" valueType="num">
                                      <p:cBhvr additive="base">
                                        <p:cTn id="242" dur="500" fill="hold"/>
                                        <p:tgtEl>
                                          <p:spTgt spid="154724"/>
                                        </p:tgtEl>
                                        <p:attrNameLst>
                                          <p:attrName>ppt_x</p:attrName>
                                        </p:attrNameLst>
                                      </p:cBhvr>
                                      <p:tavLst>
                                        <p:tav tm="0">
                                          <p:val>
                                            <p:strVal val="#ppt_x"/>
                                          </p:val>
                                        </p:tav>
                                        <p:tav tm="100000">
                                          <p:val>
                                            <p:strVal val="#ppt_x"/>
                                          </p:val>
                                        </p:tav>
                                      </p:tavLst>
                                    </p:anim>
                                    <p:anim calcmode="lin" valueType="num">
                                      <p:cBhvr additive="base">
                                        <p:cTn id="243" dur="500" fill="hold"/>
                                        <p:tgtEl>
                                          <p:spTgt spid="154724"/>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grpId="0" nodeType="clickEffect">
                                  <p:stCondLst>
                                    <p:cond delay="0"/>
                                  </p:stCondLst>
                                  <p:childTnLst>
                                    <p:set>
                                      <p:cBhvr>
                                        <p:cTn id="247" dur="1" fill="hold">
                                          <p:stCondLst>
                                            <p:cond delay="0"/>
                                          </p:stCondLst>
                                        </p:cTn>
                                        <p:tgtEl>
                                          <p:spTgt spid="154714"/>
                                        </p:tgtEl>
                                        <p:attrNameLst>
                                          <p:attrName>style.visibility</p:attrName>
                                        </p:attrNameLst>
                                      </p:cBhvr>
                                      <p:to>
                                        <p:strVal val="visible"/>
                                      </p:to>
                                    </p:set>
                                    <p:anim calcmode="lin" valueType="num">
                                      <p:cBhvr additive="base">
                                        <p:cTn id="248" dur="500" fill="hold"/>
                                        <p:tgtEl>
                                          <p:spTgt spid="154714"/>
                                        </p:tgtEl>
                                        <p:attrNameLst>
                                          <p:attrName>ppt_x</p:attrName>
                                        </p:attrNameLst>
                                      </p:cBhvr>
                                      <p:tavLst>
                                        <p:tav tm="0">
                                          <p:val>
                                            <p:strVal val="#ppt_x"/>
                                          </p:val>
                                        </p:tav>
                                        <p:tav tm="100000">
                                          <p:val>
                                            <p:strVal val="#ppt_x"/>
                                          </p:val>
                                        </p:tav>
                                      </p:tavLst>
                                    </p:anim>
                                    <p:anim calcmode="lin" valueType="num">
                                      <p:cBhvr additive="base">
                                        <p:cTn id="249" dur="500" fill="hold"/>
                                        <p:tgtEl>
                                          <p:spTgt spid="154714"/>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2" presetClass="entr" presetSubtype="2" fill="hold" grpId="0" nodeType="clickEffect">
                                  <p:stCondLst>
                                    <p:cond delay="0"/>
                                  </p:stCondLst>
                                  <p:childTnLst>
                                    <p:set>
                                      <p:cBhvr>
                                        <p:cTn id="253" dur="1" fill="hold">
                                          <p:stCondLst>
                                            <p:cond delay="0"/>
                                          </p:stCondLst>
                                        </p:cTn>
                                        <p:tgtEl>
                                          <p:spTgt spid="154715"/>
                                        </p:tgtEl>
                                        <p:attrNameLst>
                                          <p:attrName>style.visibility</p:attrName>
                                        </p:attrNameLst>
                                      </p:cBhvr>
                                      <p:to>
                                        <p:strVal val="visible"/>
                                      </p:to>
                                    </p:set>
                                    <p:anim calcmode="lin" valueType="num">
                                      <p:cBhvr additive="base">
                                        <p:cTn id="254" dur="500" fill="hold"/>
                                        <p:tgtEl>
                                          <p:spTgt spid="154715"/>
                                        </p:tgtEl>
                                        <p:attrNameLst>
                                          <p:attrName>ppt_x</p:attrName>
                                        </p:attrNameLst>
                                      </p:cBhvr>
                                      <p:tavLst>
                                        <p:tav tm="0">
                                          <p:val>
                                            <p:strVal val="1+#ppt_w/2"/>
                                          </p:val>
                                        </p:tav>
                                        <p:tav tm="100000">
                                          <p:val>
                                            <p:strVal val="#ppt_x"/>
                                          </p:val>
                                        </p:tav>
                                      </p:tavLst>
                                    </p:anim>
                                    <p:anim calcmode="lin" valueType="num">
                                      <p:cBhvr additive="base">
                                        <p:cTn id="255" dur="500" fill="hold"/>
                                        <p:tgtEl>
                                          <p:spTgt spid="154715"/>
                                        </p:tgtEl>
                                        <p:attrNameLst>
                                          <p:attrName>ppt_y</p:attrName>
                                        </p:attrNameLst>
                                      </p:cBhvr>
                                      <p:tavLst>
                                        <p:tav tm="0">
                                          <p:val>
                                            <p:strVal val="#ppt_y"/>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4" presetClass="entr" presetSubtype="16" fill="hold" grpId="0" nodeType="clickEffect">
                                  <p:stCondLst>
                                    <p:cond delay="0"/>
                                  </p:stCondLst>
                                  <p:childTnLst>
                                    <p:set>
                                      <p:cBhvr>
                                        <p:cTn id="259" dur="1" fill="hold">
                                          <p:stCondLst>
                                            <p:cond delay="0"/>
                                          </p:stCondLst>
                                        </p:cTn>
                                        <p:tgtEl>
                                          <p:spTgt spid="154743"/>
                                        </p:tgtEl>
                                        <p:attrNameLst>
                                          <p:attrName>style.visibility</p:attrName>
                                        </p:attrNameLst>
                                      </p:cBhvr>
                                      <p:to>
                                        <p:strVal val="visible"/>
                                      </p:to>
                                    </p:set>
                                    <p:animEffect transition="in" filter="box(in)">
                                      <p:cBhvr>
                                        <p:cTn id="260" dur="500"/>
                                        <p:tgtEl>
                                          <p:spTgt spid="154743"/>
                                        </p:tgtEl>
                                      </p:cBhvr>
                                    </p:animEffect>
                                  </p:childTnLst>
                                </p:cTn>
                              </p:par>
                            </p:childTnLst>
                          </p:cTn>
                        </p:par>
                      </p:childTnLst>
                    </p:cTn>
                  </p:par>
                  <p:par>
                    <p:cTn id="261" fill="hold">
                      <p:stCondLst>
                        <p:cond delay="indefinite"/>
                      </p:stCondLst>
                      <p:childTnLst>
                        <p:par>
                          <p:cTn id="262" fill="hold">
                            <p:stCondLst>
                              <p:cond delay="0"/>
                            </p:stCondLst>
                            <p:childTnLst>
                              <p:par>
                                <p:cTn id="263" presetID="2" presetClass="entr" presetSubtype="2" fill="hold" grpId="0" nodeType="clickEffect">
                                  <p:stCondLst>
                                    <p:cond delay="0"/>
                                  </p:stCondLst>
                                  <p:childTnLst>
                                    <p:set>
                                      <p:cBhvr>
                                        <p:cTn id="264" dur="1" fill="hold">
                                          <p:stCondLst>
                                            <p:cond delay="0"/>
                                          </p:stCondLst>
                                        </p:cTn>
                                        <p:tgtEl>
                                          <p:spTgt spid="154703"/>
                                        </p:tgtEl>
                                        <p:attrNameLst>
                                          <p:attrName>style.visibility</p:attrName>
                                        </p:attrNameLst>
                                      </p:cBhvr>
                                      <p:to>
                                        <p:strVal val="visible"/>
                                      </p:to>
                                    </p:set>
                                    <p:anim calcmode="lin" valueType="num">
                                      <p:cBhvr additive="base">
                                        <p:cTn id="265" dur="500" fill="hold"/>
                                        <p:tgtEl>
                                          <p:spTgt spid="154703"/>
                                        </p:tgtEl>
                                        <p:attrNameLst>
                                          <p:attrName>ppt_x</p:attrName>
                                        </p:attrNameLst>
                                      </p:cBhvr>
                                      <p:tavLst>
                                        <p:tav tm="0">
                                          <p:val>
                                            <p:strVal val="1+#ppt_w/2"/>
                                          </p:val>
                                        </p:tav>
                                        <p:tav tm="100000">
                                          <p:val>
                                            <p:strVal val="#ppt_x"/>
                                          </p:val>
                                        </p:tav>
                                      </p:tavLst>
                                    </p:anim>
                                    <p:anim calcmode="lin" valueType="num">
                                      <p:cBhvr additive="base">
                                        <p:cTn id="266" dur="500" fill="hold"/>
                                        <p:tgtEl>
                                          <p:spTgt spid="154703"/>
                                        </p:tgtEl>
                                        <p:attrNameLst>
                                          <p:attrName>ppt_y</p:attrName>
                                        </p:attrNameLst>
                                      </p:cBhvr>
                                      <p:tavLst>
                                        <p:tav tm="0">
                                          <p:val>
                                            <p:strVal val="#ppt_y"/>
                                          </p:val>
                                        </p:tav>
                                        <p:tav tm="100000">
                                          <p:val>
                                            <p:strVal val="#ppt_y"/>
                                          </p:val>
                                        </p:tav>
                                      </p:tavLst>
                                    </p:anim>
                                  </p:childTnLst>
                                </p:cTn>
                              </p:par>
                              <p:par>
                                <p:cTn id="267" presetID="2" presetClass="entr" presetSubtype="2" fill="hold" grpId="0" nodeType="withEffect">
                                  <p:stCondLst>
                                    <p:cond delay="0"/>
                                  </p:stCondLst>
                                  <p:childTnLst>
                                    <p:set>
                                      <p:cBhvr>
                                        <p:cTn id="268" dur="1" fill="hold">
                                          <p:stCondLst>
                                            <p:cond delay="0"/>
                                          </p:stCondLst>
                                        </p:cTn>
                                        <p:tgtEl>
                                          <p:spTgt spid="154679"/>
                                        </p:tgtEl>
                                        <p:attrNameLst>
                                          <p:attrName>style.visibility</p:attrName>
                                        </p:attrNameLst>
                                      </p:cBhvr>
                                      <p:to>
                                        <p:strVal val="visible"/>
                                      </p:to>
                                    </p:set>
                                    <p:anim calcmode="lin" valueType="num">
                                      <p:cBhvr additive="base">
                                        <p:cTn id="269" dur="500" fill="hold"/>
                                        <p:tgtEl>
                                          <p:spTgt spid="154679"/>
                                        </p:tgtEl>
                                        <p:attrNameLst>
                                          <p:attrName>ppt_x</p:attrName>
                                        </p:attrNameLst>
                                      </p:cBhvr>
                                      <p:tavLst>
                                        <p:tav tm="0">
                                          <p:val>
                                            <p:strVal val="1+#ppt_w/2"/>
                                          </p:val>
                                        </p:tav>
                                        <p:tav tm="100000">
                                          <p:val>
                                            <p:strVal val="#ppt_x"/>
                                          </p:val>
                                        </p:tav>
                                      </p:tavLst>
                                    </p:anim>
                                    <p:anim calcmode="lin" valueType="num">
                                      <p:cBhvr additive="base">
                                        <p:cTn id="270" dur="500" fill="hold"/>
                                        <p:tgtEl>
                                          <p:spTgt spid="154679"/>
                                        </p:tgtEl>
                                        <p:attrNameLst>
                                          <p:attrName>ppt_y</p:attrName>
                                        </p:attrNameLst>
                                      </p:cBhvr>
                                      <p:tavLst>
                                        <p:tav tm="0">
                                          <p:val>
                                            <p:strVal val="#ppt_y"/>
                                          </p:val>
                                        </p:tav>
                                        <p:tav tm="100000">
                                          <p:val>
                                            <p:strVal val="#ppt_y"/>
                                          </p:val>
                                        </p:tav>
                                      </p:tavLst>
                                    </p:anim>
                                  </p:childTnLst>
                                </p:cTn>
                              </p:par>
                              <p:par>
                                <p:cTn id="271" presetID="2" presetClass="entr" presetSubtype="2" fill="hold" grpId="0" nodeType="withEffect">
                                  <p:stCondLst>
                                    <p:cond delay="0"/>
                                  </p:stCondLst>
                                  <p:childTnLst>
                                    <p:set>
                                      <p:cBhvr>
                                        <p:cTn id="272" dur="1" fill="hold">
                                          <p:stCondLst>
                                            <p:cond delay="0"/>
                                          </p:stCondLst>
                                        </p:cTn>
                                        <p:tgtEl>
                                          <p:spTgt spid="154681"/>
                                        </p:tgtEl>
                                        <p:attrNameLst>
                                          <p:attrName>style.visibility</p:attrName>
                                        </p:attrNameLst>
                                      </p:cBhvr>
                                      <p:to>
                                        <p:strVal val="visible"/>
                                      </p:to>
                                    </p:set>
                                    <p:anim calcmode="lin" valueType="num">
                                      <p:cBhvr additive="base">
                                        <p:cTn id="273" dur="500" fill="hold"/>
                                        <p:tgtEl>
                                          <p:spTgt spid="154681"/>
                                        </p:tgtEl>
                                        <p:attrNameLst>
                                          <p:attrName>ppt_x</p:attrName>
                                        </p:attrNameLst>
                                      </p:cBhvr>
                                      <p:tavLst>
                                        <p:tav tm="0">
                                          <p:val>
                                            <p:strVal val="1+#ppt_w/2"/>
                                          </p:val>
                                        </p:tav>
                                        <p:tav tm="100000">
                                          <p:val>
                                            <p:strVal val="#ppt_x"/>
                                          </p:val>
                                        </p:tav>
                                      </p:tavLst>
                                    </p:anim>
                                    <p:anim calcmode="lin" valueType="num">
                                      <p:cBhvr additive="base">
                                        <p:cTn id="274" dur="500" fill="hold"/>
                                        <p:tgtEl>
                                          <p:spTgt spid="154681"/>
                                        </p:tgtEl>
                                        <p:attrNameLst>
                                          <p:attrName>ppt_y</p:attrName>
                                        </p:attrNameLst>
                                      </p:cBhvr>
                                      <p:tavLst>
                                        <p:tav tm="0">
                                          <p:val>
                                            <p:strVal val="#ppt_y"/>
                                          </p:val>
                                        </p:tav>
                                        <p:tav tm="100000">
                                          <p:val>
                                            <p:strVal val="#ppt_y"/>
                                          </p:val>
                                        </p:tav>
                                      </p:tavLst>
                                    </p:anim>
                                  </p:childTnLst>
                                </p:cTn>
                              </p:par>
                              <p:par>
                                <p:cTn id="275" presetID="2" presetClass="entr" presetSubtype="2" fill="hold" grpId="0" nodeType="withEffect">
                                  <p:stCondLst>
                                    <p:cond delay="0"/>
                                  </p:stCondLst>
                                  <p:childTnLst>
                                    <p:set>
                                      <p:cBhvr>
                                        <p:cTn id="276" dur="1" fill="hold">
                                          <p:stCondLst>
                                            <p:cond delay="0"/>
                                          </p:stCondLst>
                                        </p:cTn>
                                        <p:tgtEl>
                                          <p:spTgt spid="154682"/>
                                        </p:tgtEl>
                                        <p:attrNameLst>
                                          <p:attrName>style.visibility</p:attrName>
                                        </p:attrNameLst>
                                      </p:cBhvr>
                                      <p:to>
                                        <p:strVal val="visible"/>
                                      </p:to>
                                    </p:set>
                                    <p:anim calcmode="lin" valueType="num">
                                      <p:cBhvr additive="base">
                                        <p:cTn id="277" dur="500" fill="hold"/>
                                        <p:tgtEl>
                                          <p:spTgt spid="154682"/>
                                        </p:tgtEl>
                                        <p:attrNameLst>
                                          <p:attrName>ppt_x</p:attrName>
                                        </p:attrNameLst>
                                      </p:cBhvr>
                                      <p:tavLst>
                                        <p:tav tm="0">
                                          <p:val>
                                            <p:strVal val="1+#ppt_w/2"/>
                                          </p:val>
                                        </p:tav>
                                        <p:tav tm="100000">
                                          <p:val>
                                            <p:strVal val="#ppt_x"/>
                                          </p:val>
                                        </p:tav>
                                      </p:tavLst>
                                    </p:anim>
                                    <p:anim calcmode="lin" valueType="num">
                                      <p:cBhvr additive="base">
                                        <p:cTn id="278" dur="500" fill="hold"/>
                                        <p:tgtEl>
                                          <p:spTgt spid="154682"/>
                                        </p:tgtEl>
                                        <p:attrNameLst>
                                          <p:attrName>ppt_y</p:attrName>
                                        </p:attrNameLst>
                                      </p:cBhvr>
                                      <p:tavLst>
                                        <p:tav tm="0">
                                          <p:val>
                                            <p:strVal val="#ppt_y"/>
                                          </p:val>
                                        </p:tav>
                                        <p:tav tm="100000">
                                          <p:val>
                                            <p:strVal val="#ppt_y"/>
                                          </p:val>
                                        </p:tav>
                                      </p:tavLst>
                                    </p:anim>
                                  </p:childTnLst>
                                </p:cTn>
                              </p:par>
                              <p:par>
                                <p:cTn id="279" presetID="2" presetClass="entr" presetSubtype="2" fill="hold" grpId="0" nodeType="withEffect">
                                  <p:stCondLst>
                                    <p:cond delay="0"/>
                                  </p:stCondLst>
                                  <p:childTnLst>
                                    <p:set>
                                      <p:cBhvr>
                                        <p:cTn id="280" dur="1" fill="hold">
                                          <p:stCondLst>
                                            <p:cond delay="0"/>
                                          </p:stCondLst>
                                        </p:cTn>
                                        <p:tgtEl>
                                          <p:spTgt spid="154683"/>
                                        </p:tgtEl>
                                        <p:attrNameLst>
                                          <p:attrName>style.visibility</p:attrName>
                                        </p:attrNameLst>
                                      </p:cBhvr>
                                      <p:to>
                                        <p:strVal val="visible"/>
                                      </p:to>
                                    </p:set>
                                    <p:anim calcmode="lin" valueType="num">
                                      <p:cBhvr additive="base">
                                        <p:cTn id="281" dur="500" fill="hold"/>
                                        <p:tgtEl>
                                          <p:spTgt spid="154683"/>
                                        </p:tgtEl>
                                        <p:attrNameLst>
                                          <p:attrName>ppt_x</p:attrName>
                                        </p:attrNameLst>
                                      </p:cBhvr>
                                      <p:tavLst>
                                        <p:tav tm="0">
                                          <p:val>
                                            <p:strVal val="1+#ppt_w/2"/>
                                          </p:val>
                                        </p:tav>
                                        <p:tav tm="100000">
                                          <p:val>
                                            <p:strVal val="#ppt_x"/>
                                          </p:val>
                                        </p:tav>
                                      </p:tavLst>
                                    </p:anim>
                                    <p:anim calcmode="lin" valueType="num">
                                      <p:cBhvr additive="base">
                                        <p:cTn id="282" dur="500" fill="hold"/>
                                        <p:tgtEl>
                                          <p:spTgt spid="154683"/>
                                        </p:tgtEl>
                                        <p:attrNameLst>
                                          <p:attrName>ppt_y</p:attrName>
                                        </p:attrNameLst>
                                      </p:cBhvr>
                                      <p:tavLst>
                                        <p:tav tm="0">
                                          <p:val>
                                            <p:strVal val="#ppt_y"/>
                                          </p:val>
                                        </p:tav>
                                        <p:tav tm="100000">
                                          <p:val>
                                            <p:strVal val="#ppt_y"/>
                                          </p:val>
                                        </p:tav>
                                      </p:tavLst>
                                    </p:anim>
                                  </p:childTnLst>
                                </p:cTn>
                              </p:par>
                              <p:par>
                                <p:cTn id="283" presetID="2" presetClass="entr" presetSubtype="2" fill="hold" grpId="0" nodeType="withEffect">
                                  <p:stCondLst>
                                    <p:cond delay="0"/>
                                  </p:stCondLst>
                                  <p:childTnLst>
                                    <p:set>
                                      <p:cBhvr>
                                        <p:cTn id="284" dur="1" fill="hold">
                                          <p:stCondLst>
                                            <p:cond delay="0"/>
                                          </p:stCondLst>
                                        </p:cTn>
                                        <p:tgtEl>
                                          <p:spTgt spid="154684"/>
                                        </p:tgtEl>
                                        <p:attrNameLst>
                                          <p:attrName>style.visibility</p:attrName>
                                        </p:attrNameLst>
                                      </p:cBhvr>
                                      <p:to>
                                        <p:strVal val="visible"/>
                                      </p:to>
                                    </p:set>
                                    <p:anim calcmode="lin" valueType="num">
                                      <p:cBhvr additive="base">
                                        <p:cTn id="285" dur="500" fill="hold"/>
                                        <p:tgtEl>
                                          <p:spTgt spid="154684"/>
                                        </p:tgtEl>
                                        <p:attrNameLst>
                                          <p:attrName>ppt_x</p:attrName>
                                        </p:attrNameLst>
                                      </p:cBhvr>
                                      <p:tavLst>
                                        <p:tav tm="0">
                                          <p:val>
                                            <p:strVal val="1+#ppt_w/2"/>
                                          </p:val>
                                        </p:tav>
                                        <p:tav tm="100000">
                                          <p:val>
                                            <p:strVal val="#ppt_x"/>
                                          </p:val>
                                        </p:tav>
                                      </p:tavLst>
                                    </p:anim>
                                    <p:anim calcmode="lin" valueType="num">
                                      <p:cBhvr additive="base">
                                        <p:cTn id="286" dur="500" fill="hold"/>
                                        <p:tgtEl>
                                          <p:spTgt spid="154684"/>
                                        </p:tgtEl>
                                        <p:attrNameLst>
                                          <p:attrName>ppt_y</p:attrName>
                                        </p:attrNameLst>
                                      </p:cBhvr>
                                      <p:tavLst>
                                        <p:tav tm="0">
                                          <p:val>
                                            <p:strVal val="#ppt_y"/>
                                          </p:val>
                                        </p:tav>
                                        <p:tav tm="100000">
                                          <p:val>
                                            <p:strVal val="#ppt_y"/>
                                          </p:val>
                                        </p:tav>
                                      </p:tavLst>
                                    </p:anim>
                                  </p:childTnLst>
                                </p:cTn>
                              </p:par>
                              <p:par>
                                <p:cTn id="287" presetID="2" presetClass="entr" presetSubtype="2" fill="hold" grpId="0" nodeType="withEffect">
                                  <p:stCondLst>
                                    <p:cond delay="0"/>
                                  </p:stCondLst>
                                  <p:childTnLst>
                                    <p:set>
                                      <p:cBhvr>
                                        <p:cTn id="288" dur="1" fill="hold">
                                          <p:stCondLst>
                                            <p:cond delay="0"/>
                                          </p:stCondLst>
                                        </p:cTn>
                                        <p:tgtEl>
                                          <p:spTgt spid="154685"/>
                                        </p:tgtEl>
                                        <p:attrNameLst>
                                          <p:attrName>style.visibility</p:attrName>
                                        </p:attrNameLst>
                                      </p:cBhvr>
                                      <p:to>
                                        <p:strVal val="visible"/>
                                      </p:to>
                                    </p:set>
                                    <p:anim calcmode="lin" valueType="num">
                                      <p:cBhvr additive="base">
                                        <p:cTn id="289" dur="500" fill="hold"/>
                                        <p:tgtEl>
                                          <p:spTgt spid="154685"/>
                                        </p:tgtEl>
                                        <p:attrNameLst>
                                          <p:attrName>ppt_x</p:attrName>
                                        </p:attrNameLst>
                                      </p:cBhvr>
                                      <p:tavLst>
                                        <p:tav tm="0">
                                          <p:val>
                                            <p:strVal val="1+#ppt_w/2"/>
                                          </p:val>
                                        </p:tav>
                                        <p:tav tm="100000">
                                          <p:val>
                                            <p:strVal val="#ppt_x"/>
                                          </p:val>
                                        </p:tav>
                                      </p:tavLst>
                                    </p:anim>
                                    <p:anim calcmode="lin" valueType="num">
                                      <p:cBhvr additive="base">
                                        <p:cTn id="290" dur="500" fill="hold"/>
                                        <p:tgtEl>
                                          <p:spTgt spid="154685"/>
                                        </p:tgtEl>
                                        <p:attrNameLst>
                                          <p:attrName>ppt_y</p:attrName>
                                        </p:attrNameLst>
                                      </p:cBhvr>
                                      <p:tavLst>
                                        <p:tav tm="0">
                                          <p:val>
                                            <p:strVal val="#ppt_y"/>
                                          </p:val>
                                        </p:tav>
                                        <p:tav tm="100000">
                                          <p:val>
                                            <p:strVal val="#ppt_y"/>
                                          </p:val>
                                        </p:tav>
                                      </p:tavLst>
                                    </p:anim>
                                  </p:childTnLst>
                                </p:cTn>
                              </p:par>
                              <p:par>
                                <p:cTn id="291" presetID="2" presetClass="entr" presetSubtype="2" fill="hold" grpId="0" nodeType="withEffect">
                                  <p:stCondLst>
                                    <p:cond delay="0"/>
                                  </p:stCondLst>
                                  <p:childTnLst>
                                    <p:set>
                                      <p:cBhvr>
                                        <p:cTn id="292" dur="1" fill="hold">
                                          <p:stCondLst>
                                            <p:cond delay="0"/>
                                          </p:stCondLst>
                                        </p:cTn>
                                        <p:tgtEl>
                                          <p:spTgt spid="154686"/>
                                        </p:tgtEl>
                                        <p:attrNameLst>
                                          <p:attrName>style.visibility</p:attrName>
                                        </p:attrNameLst>
                                      </p:cBhvr>
                                      <p:to>
                                        <p:strVal val="visible"/>
                                      </p:to>
                                    </p:set>
                                    <p:anim calcmode="lin" valueType="num">
                                      <p:cBhvr additive="base">
                                        <p:cTn id="293" dur="500" fill="hold"/>
                                        <p:tgtEl>
                                          <p:spTgt spid="154686"/>
                                        </p:tgtEl>
                                        <p:attrNameLst>
                                          <p:attrName>ppt_x</p:attrName>
                                        </p:attrNameLst>
                                      </p:cBhvr>
                                      <p:tavLst>
                                        <p:tav tm="0">
                                          <p:val>
                                            <p:strVal val="1+#ppt_w/2"/>
                                          </p:val>
                                        </p:tav>
                                        <p:tav tm="100000">
                                          <p:val>
                                            <p:strVal val="#ppt_x"/>
                                          </p:val>
                                        </p:tav>
                                      </p:tavLst>
                                    </p:anim>
                                    <p:anim calcmode="lin" valueType="num">
                                      <p:cBhvr additive="base">
                                        <p:cTn id="294" dur="500" fill="hold"/>
                                        <p:tgtEl>
                                          <p:spTgt spid="154686"/>
                                        </p:tgtEl>
                                        <p:attrNameLst>
                                          <p:attrName>ppt_y</p:attrName>
                                        </p:attrNameLst>
                                      </p:cBhvr>
                                      <p:tavLst>
                                        <p:tav tm="0">
                                          <p:val>
                                            <p:strVal val="#ppt_y"/>
                                          </p:val>
                                        </p:tav>
                                        <p:tav tm="100000">
                                          <p:val>
                                            <p:strVal val="#ppt_y"/>
                                          </p:val>
                                        </p:tav>
                                      </p:tavLst>
                                    </p:anim>
                                  </p:childTnLst>
                                </p:cTn>
                              </p:par>
                              <p:par>
                                <p:cTn id="295" presetID="2" presetClass="entr" presetSubtype="2" fill="hold" grpId="0" nodeType="withEffect">
                                  <p:stCondLst>
                                    <p:cond delay="0"/>
                                  </p:stCondLst>
                                  <p:childTnLst>
                                    <p:set>
                                      <p:cBhvr>
                                        <p:cTn id="296" dur="1" fill="hold">
                                          <p:stCondLst>
                                            <p:cond delay="0"/>
                                          </p:stCondLst>
                                        </p:cTn>
                                        <p:tgtEl>
                                          <p:spTgt spid="154687"/>
                                        </p:tgtEl>
                                        <p:attrNameLst>
                                          <p:attrName>style.visibility</p:attrName>
                                        </p:attrNameLst>
                                      </p:cBhvr>
                                      <p:to>
                                        <p:strVal val="visible"/>
                                      </p:to>
                                    </p:set>
                                    <p:anim calcmode="lin" valueType="num">
                                      <p:cBhvr additive="base">
                                        <p:cTn id="297" dur="500" fill="hold"/>
                                        <p:tgtEl>
                                          <p:spTgt spid="154687"/>
                                        </p:tgtEl>
                                        <p:attrNameLst>
                                          <p:attrName>ppt_x</p:attrName>
                                        </p:attrNameLst>
                                      </p:cBhvr>
                                      <p:tavLst>
                                        <p:tav tm="0">
                                          <p:val>
                                            <p:strVal val="1+#ppt_w/2"/>
                                          </p:val>
                                        </p:tav>
                                        <p:tav tm="100000">
                                          <p:val>
                                            <p:strVal val="#ppt_x"/>
                                          </p:val>
                                        </p:tav>
                                      </p:tavLst>
                                    </p:anim>
                                    <p:anim calcmode="lin" valueType="num">
                                      <p:cBhvr additive="base">
                                        <p:cTn id="298" dur="500" fill="hold"/>
                                        <p:tgtEl>
                                          <p:spTgt spid="154687"/>
                                        </p:tgtEl>
                                        <p:attrNameLst>
                                          <p:attrName>ppt_y</p:attrName>
                                        </p:attrNameLst>
                                      </p:cBhvr>
                                      <p:tavLst>
                                        <p:tav tm="0">
                                          <p:val>
                                            <p:strVal val="#ppt_y"/>
                                          </p:val>
                                        </p:tav>
                                        <p:tav tm="100000">
                                          <p:val>
                                            <p:strVal val="#ppt_y"/>
                                          </p:val>
                                        </p:tav>
                                      </p:tavLst>
                                    </p:anim>
                                  </p:childTnLst>
                                </p:cTn>
                              </p:par>
                              <p:par>
                                <p:cTn id="299" presetID="2" presetClass="entr" presetSubtype="2" fill="hold" grpId="0" nodeType="withEffect">
                                  <p:stCondLst>
                                    <p:cond delay="0"/>
                                  </p:stCondLst>
                                  <p:childTnLst>
                                    <p:set>
                                      <p:cBhvr>
                                        <p:cTn id="300" dur="1" fill="hold">
                                          <p:stCondLst>
                                            <p:cond delay="0"/>
                                          </p:stCondLst>
                                        </p:cTn>
                                        <p:tgtEl>
                                          <p:spTgt spid="154688"/>
                                        </p:tgtEl>
                                        <p:attrNameLst>
                                          <p:attrName>style.visibility</p:attrName>
                                        </p:attrNameLst>
                                      </p:cBhvr>
                                      <p:to>
                                        <p:strVal val="visible"/>
                                      </p:to>
                                    </p:set>
                                    <p:anim calcmode="lin" valueType="num">
                                      <p:cBhvr additive="base">
                                        <p:cTn id="301" dur="500" fill="hold"/>
                                        <p:tgtEl>
                                          <p:spTgt spid="154688"/>
                                        </p:tgtEl>
                                        <p:attrNameLst>
                                          <p:attrName>ppt_x</p:attrName>
                                        </p:attrNameLst>
                                      </p:cBhvr>
                                      <p:tavLst>
                                        <p:tav tm="0">
                                          <p:val>
                                            <p:strVal val="1+#ppt_w/2"/>
                                          </p:val>
                                        </p:tav>
                                        <p:tav tm="100000">
                                          <p:val>
                                            <p:strVal val="#ppt_x"/>
                                          </p:val>
                                        </p:tav>
                                      </p:tavLst>
                                    </p:anim>
                                    <p:anim calcmode="lin" valueType="num">
                                      <p:cBhvr additive="base">
                                        <p:cTn id="302" dur="500" fill="hold"/>
                                        <p:tgtEl>
                                          <p:spTgt spid="154688"/>
                                        </p:tgtEl>
                                        <p:attrNameLst>
                                          <p:attrName>ppt_y</p:attrName>
                                        </p:attrNameLst>
                                      </p:cBhvr>
                                      <p:tavLst>
                                        <p:tav tm="0">
                                          <p:val>
                                            <p:strVal val="#ppt_y"/>
                                          </p:val>
                                        </p:tav>
                                        <p:tav tm="100000">
                                          <p:val>
                                            <p:strVal val="#ppt_y"/>
                                          </p:val>
                                        </p:tav>
                                      </p:tavLst>
                                    </p:anim>
                                  </p:childTnLst>
                                </p:cTn>
                              </p:par>
                              <p:par>
                                <p:cTn id="303" presetID="2" presetClass="entr" presetSubtype="2" fill="hold" grpId="0" nodeType="withEffect">
                                  <p:stCondLst>
                                    <p:cond delay="0"/>
                                  </p:stCondLst>
                                  <p:childTnLst>
                                    <p:set>
                                      <p:cBhvr>
                                        <p:cTn id="304" dur="1" fill="hold">
                                          <p:stCondLst>
                                            <p:cond delay="0"/>
                                          </p:stCondLst>
                                        </p:cTn>
                                        <p:tgtEl>
                                          <p:spTgt spid="154689"/>
                                        </p:tgtEl>
                                        <p:attrNameLst>
                                          <p:attrName>style.visibility</p:attrName>
                                        </p:attrNameLst>
                                      </p:cBhvr>
                                      <p:to>
                                        <p:strVal val="visible"/>
                                      </p:to>
                                    </p:set>
                                    <p:anim calcmode="lin" valueType="num">
                                      <p:cBhvr additive="base">
                                        <p:cTn id="305" dur="500" fill="hold"/>
                                        <p:tgtEl>
                                          <p:spTgt spid="154689"/>
                                        </p:tgtEl>
                                        <p:attrNameLst>
                                          <p:attrName>ppt_x</p:attrName>
                                        </p:attrNameLst>
                                      </p:cBhvr>
                                      <p:tavLst>
                                        <p:tav tm="0">
                                          <p:val>
                                            <p:strVal val="1+#ppt_w/2"/>
                                          </p:val>
                                        </p:tav>
                                        <p:tav tm="100000">
                                          <p:val>
                                            <p:strVal val="#ppt_x"/>
                                          </p:val>
                                        </p:tav>
                                      </p:tavLst>
                                    </p:anim>
                                    <p:anim calcmode="lin" valueType="num">
                                      <p:cBhvr additive="base">
                                        <p:cTn id="306" dur="500" fill="hold"/>
                                        <p:tgtEl>
                                          <p:spTgt spid="154689"/>
                                        </p:tgtEl>
                                        <p:attrNameLst>
                                          <p:attrName>ppt_y</p:attrName>
                                        </p:attrNameLst>
                                      </p:cBhvr>
                                      <p:tavLst>
                                        <p:tav tm="0">
                                          <p:val>
                                            <p:strVal val="#ppt_y"/>
                                          </p:val>
                                        </p:tav>
                                        <p:tav tm="100000">
                                          <p:val>
                                            <p:strVal val="#ppt_y"/>
                                          </p:val>
                                        </p:tav>
                                      </p:tavLst>
                                    </p:anim>
                                  </p:childTnLst>
                                </p:cTn>
                              </p:par>
                              <p:par>
                                <p:cTn id="307" presetID="2" presetClass="entr" presetSubtype="2" fill="hold" grpId="0" nodeType="withEffect">
                                  <p:stCondLst>
                                    <p:cond delay="0"/>
                                  </p:stCondLst>
                                  <p:childTnLst>
                                    <p:set>
                                      <p:cBhvr>
                                        <p:cTn id="308" dur="1" fill="hold">
                                          <p:stCondLst>
                                            <p:cond delay="0"/>
                                          </p:stCondLst>
                                        </p:cTn>
                                        <p:tgtEl>
                                          <p:spTgt spid="154690"/>
                                        </p:tgtEl>
                                        <p:attrNameLst>
                                          <p:attrName>style.visibility</p:attrName>
                                        </p:attrNameLst>
                                      </p:cBhvr>
                                      <p:to>
                                        <p:strVal val="visible"/>
                                      </p:to>
                                    </p:set>
                                    <p:anim calcmode="lin" valueType="num">
                                      <p:cBhvr additive="base">
                                        <p:cTn id="309" dur="500" fill="hold"/>
                                        <p:tgtEl>
                                          <p:spTgt spid="154690"/>
                                        </p:tgtEl>
                                        <p:attrNameLst>
                                          <p:attrName>ppt_x</p:attrName>
                                        </p:attrNameLst>
                                      </p:cBhvr>
                                      <p:tavLst>
                                        <p:tav tm="0">
                                          <p:val>
                                            <p:strVal val="1+#ppt_w/2"/>
                                          </p:val>
                                        </p:tav>
                                        <p:tav tm="100000">
                                          <p:val>
                                            <p:strVal val="#ppt_x"/>
                                          </p:val>
                                        </p:tav>
                                      </p:tavLst>
                                    </p:anim>
                                    <p:anim calcmode="lin" valueType="num">
                                      <p:cBhvr additive="base">
                                        <p:cTn id="310" dur="500" fill="hold"/>
                                        <p:tgtEl>
                                          <p:spTgt spid="154690"/>
                                        </p:tgtEl>
                                        <p:attrNameLst>
                                          <p:attrName>ppt_y</p:attrName>
                                        </p:attrNameLst>
                                      </p:cBhvr>
                                      <p:tavLst>
                                        <p:tav tm="0">
                                          <p:val>
                                            <p:strVal val="#ppt_y"/>
                                          </p:val>
                                        </p:tav>
                                        <p:tav tm="100000">
                                          <p:val>
                                            <p:strVal val="#ppt_y"/>
                                          </p:val>
                                        </p:tav>
                                      </p:tavLst>
                                    </p:anim>
                                  </p:childTnLst>
                                </p:cTn>
                              </p:par>
                              <p:par>
                                <p:cTn id="311" presetID="2" presetClass="entr" presetSubtype="2" fill="hold" grpId="0" nodeType="withEffect">
                                  <p:stCondLst>
                                    <p:cond delay="0"/>
                                  </p:stCondLst>
                                  <p:childTnLst>
                                    <p:set>
                                      <p:cBhvr>
                                        <p:cTn id="312" dur="1" fill="hold">
                                          <p:stCondLst>
                                            <p:cond delay="0"/>
                                          </p:stCondLst>
                                        </p:cTn>
                                        <p:tgtEl>
                                          <p:spTgt spid="154691"/>
                                        </p:tgtEl>
                                        <p:attrNameLst>
                                          <p:attrName>style.visibility</p:attrName>
                                        </p:attrNameLst>
                                      </p:cBhvr>
                                      <p:to>
                                        <p:strVal val="visible"/>
                                      </p:to>
                                    </p:set>
                                    <p:anim calcmode="lin" valueType="num">
                                      <p:cBhvr additive="base">
                                        <p:cTn id="313" dur="500" fill="hold"/>
                                        <p:tgtEl>
                                          <p:spTgt spid="154691"/>
                                        </p:tgtEl>
                                        <p:attrNameLst>
                                          <p:attrName>ppt_x</p:attrName>
                                        </p:attrNameLst>
                                      </p:cBhvr>
                                      <p:tavLst>
                                        <p:tav tm="0">
                                          <p:val>
                                            <p:strVal val="1+#ppt_w/2"/>
                                          </p:val>
                                        </p:tav>
                                        <p:tav tm="100000">
                                          <p:val>
                                            <p:strVal val="#ppt_x"/>
                                          </p:val>
                                        </p:tav>
                                      </p:tavLst>
                                    </p:anim>
                                    <p:anim calcmode="lin" valueType="num">
                                      <p:cBhvr additive="base">
                                        <p:cTn id="314" dur="500" fill="hold"/>
                                        <p:tgtEl>
                                          <p:spTgt spid="154691"/>
                                        </p:tgtEl>
                                        <p:attrNameLst>
                                          <p:attrName>ppt_y</p:attrName>
                                        </p:attrNameLst>
                                      </p:cBhvr>
                                      <p:tavLst>
                                        <p:tav tm="0">
                                          <p:val>
                                            <p:strVal val="#ppt_y"/>
                                          </p:val>
                                        </p:tav>
                                        <p:tav tm="100000">
                                          <p:val>
                                            <p:strVal val="#ppt_y"/>
                                          </p:val>
                                        </p:tav>
                                      </p:tavLst>
                                    </p:anim>
                                  </p:childTnLst>
                                </p:cTn>
                              </p:par>
                              <p:par>
                                <p:cTn id="315" presetID="2" presetClass="entr" presetSubtype="2" fill="hold" grpId="0" nodeType="withEffect">
                                  <p:stCondLst>
                                    <p:cond delay="0"/>
                                  </p:stCondLst>
                                  <p:childTnLst>
                                    <p:set>
                                      <p:cBhvr>
                                        <p:cTn id="316" dur="1" fill="hold">
                                          <p:stCondLst>
                                            <p:cond delay="0"/>
                                          </p:stCondLst>
                                        </p:cTn>
                                        <p:tgtEl>
                                          <p:spTgt spid="154692"/>
                                        </p:tgtEl>
                                        <p:attrNameLst>
                                          <p:attrName>style.visibility</p:attrName>
                                        </p:attrNameLst>
                                      </p:cBhvr>
                                      <p:to>
                                        <p:strVal val="visible"/>
                                      </p:to>
                                    </p:set>
                                    <p:anim calcmode="lin" valueType="num">
                                      <p:cBhvr additive="base">
                                        <p:cTn id="317" dur="500" fill="hold"/>
                                        <p:tgtEl>
                                          <p:spTgt spid="154692"/>
                                        </p:tgtEl>
                                        <p:attrNameLst>
                                          <p:attrName>ppt_x</p:attrName>
                                        </p:attrNameLst>
                                      </p:cBhvr>
                                      <p:tavLst>
                                        <p:tav tm="0">
                                          <p:val>
                                            <p:strVal val="1+#ppt_w/2"/>
                                          </p:val>
                                        </p:tav>
                                        <p:tav tm="100000">
                                          <p:val>
                                            <p:strVal val="#ppt_x"/>
                                          </p:val>
                                        </p:tav>
                                      </p:tavLst>
                                    </p:anim>
                                    <p:anim calcmode="lin" valueType="num">
                                      <p:cBhvr additive="base">
                                        <p:cTn id="318" dur="500" fill="hold"/>
                                        <p:tgtEl>
                                          <p:spTgt spid="154692"/>
                                        </p:tgtEl>
                                        <p:attrNameLst>
                                          <p:attrName>ppt_y</p:attrName>
                                        </p:attrNameLst>
                                      </p:cBhvr>
                                      <p:tavLst>
                                        <p:tav tm="0">
                                          <p:val>
                                            <p:strVal val="#ppt_y"/>
                                          </p:val>
                                        </p:tav>
                                        <p:tav tm="100000">
                                          <p:val>
                                            <p:strVal val="#ppt_y"/>
                                          </p:val>
                                        </p:tav>
                                      </p:tavLst>
                                    </p:anim>
                                  </p:childTnLst>
                                </p:cTn>
                              </p:par>
                              <p:par>
                                <p:cTn id="319" presetID="2" presetClass="entr" presetSubtype="2" fill="hold" grpId="0" nodeType="withEffect">
                                  <p:stCondLst>
                                    <p:cond delay="0"/>
                                  </p:stCondLst>
                                  <p:childTnLst>
                                    <p:set>
                                      <p:cBhvr>
                                        <p:cTn id="320" dur="1" fill="hold">
                                          <p:stCondLst>
                                            <p:cond delay="0"/>
                                          </p:stCondLst>
                                        </p:cTn>
                                        <p:tgtEl>
                                          <p:spTgt spid="154693"/>
                                        </p:tgtEl>
                                        <p:attrNameLst>
                                          <p:attrName>style.visibility</p:attrName>
                                        </p:attrNameLst>
                                      </p:cBhvr>
                                      <p:to>
                                        <p:strVal val="visible"/>
                                      </p:to>
                                    </p:set>
                                    <p:anim calcmode="lin" valueType="num">
                                      <p:cBhvr additive="base">
                                        <p:cTn id="321" dur="500" fill="hold"/>
                                        <p:tgtEl>
                                          <p:spTgt spid="154693"/>
                                        </p:tgtEl>
                                        <p:attrNameLst>
                                          <p:attrName>ppt_x</p:attrName>
                                        </p:attrNameLst>
                                      </p:cBhvr>
                                      <p:tavLst>
                                        <p:tav tm="0">
                                          <p:val>
                                            <p:strVal val="1+#ppt_w/2"/>
                                          </p:val>
                                        </p:tav>
                                        <p:tav tm="100000">
                                          <p:val>
                                            <p:strVal val="#ppt_x"/>
                                          </p:val>
                                        </p:tav>
                                      </p:tavLst>
                                    </p:anim>
                                    <p:anim calcmode="lin" valueType="num">
                                      <p:cBhvr additive="base">
                                        <p:cTn id="322" dur="500" fill="hold"/>
                                        <p:tgtEl>
                                          <p:spTgt spid="154693"/>
                                        </p:tgtEl>
                                        <p:attrNameLst>
                                          <p:attrName>ppt_y</p:attrName>
                                        </p:attrNameLst>
                                      </p:cBhvr>
                                      <p:tavLst>
                                        <p:tav tm="0">
                                          <p:val>
                                            <p:strVal val="#ppt_y"/>
                                          </p:val>
                                        </p:tav>
                                        <p:tav tm="100000">
                                          <p:val>
                                            <p:strVal val="#ppt_y"/>
                                          </p:val>
                                        </p:tav>
                                      </p:tavLst>
                                    </p:anim>
                                  </p:childTnLst>
                                </p:cTn>
                              </p:par>
                              <p:par>
                                <p:cTn id="323" presetID="2" presetClass="entr" presetSubtype="2" fill="hold" grpId="0" nodeType="withEffect">
                                  <p:stCondLst>
                                    <p:cond delay="0"/>
                                  </p:stCondLst>
                                  <p:childTnLst>
                                    <p:set>
                                      <p:cBhvr>
                                        <p:cTn id="324" dur="1" fill="hold">
                                          <p:stCondLst>
                                            <p:cond delay="0"/>
                                          </p:stCondLst>
                                        </p:cTn>
                                        <p:tgtEl>
                                          <p:spTgt spid="154694"/>
                                        </p:tgtEl>
                                        <p:attrNameLst>
                                          <p:attrName>style.visibility</p:attrName>
                                        </p:attrNameLst>
                                      </p:cBhvr>
                                      <p:to>
                                        <p:strVal val="visible"/>
                                      </p:to>
                                    </p:set>
                                    <p:anim calcmode="lin" valueType="num">
                                      <p:cBhvr additive="base">
                                        <p:cTn id="325" dur="500" fill="hold"/>
                                        <p:tgtEl>
                                          <p:spTgt spid="154694"/>
                                        </p:tgtEl>
                                        <p:attrNameLst>
                                          <p:attrName>ppt_x</p:attrName>
                                        </p:attrNameLst>
                                      </p:cBhvr>
                                      <p:tavLst>
                                        <p:tav tm="0">
                                          <p:val>
                                            <p:strVal val="1+#ppt_w/2"/>
                                          </p:val>
                                        </p:tav>
                                        <p:tav tm="100000">
                                          <p:val>
                                            <p:strVal val="#ppt_x"/>
                                          </p:val>
                                        </p:tav>
                                      </p:tavLst>
                                    </p:anim>
                                    <p:anim calcmode="lin" valueType="num">
                                      <p:cBhvr additive="base">
                                        <p:cTn id="326" dur="500" fill="hold"/>
                                        <p:tgtEl>
                                          <p:spTgt spid="154694"/>
                                        </p:tgtEl>
                                        <p:attrNameLst>
                                          <p:attrName>ppt_y</p:attrName>
                                        </p:attrNameLst>
                                      </p:cBhvr>
                                      <p:tavLst>
                                        <p:tav tm="0">
                                          <p:val>
                                            <p:strVal val="#ppt_y"/>
                                          </p:val>
                                        </p:tav>
                                        <p:tav tm="100000">
                                          <p:val>
                                            <p:strVal val="#ppt_y"/>
                                          </p:val>
                                        </p:tav>
                                      </p:tavLst>
                                    </p:anim>
                                  </p:childTnLst>
                                </p:cTn>
                              </p:par>
                              <p:par>
                                <p:cTn id="327" presetID="2" presetClass="entr" presetSubtype="2" fill="hold" grpId="0" nodeType="withEffect">
                                  <p:stCondLst>
                                    <p:cond delay="0"/>
                                  </p:stCondLst>
                                  <p:childTnLst>
                                    <p:set>
                                      <p:cBhvr>
                                        <p:cTn id="328" dur="1" fill="hold">
                                          <p:stCondLst>
                                            <p:cond delay="0"/>
                                          </p:stCondLst>
                                        </p:cTn>
                                        <p:tgtEl>
                                          <p:spTgt spid="154695"/>
                                        </p:tgtEl>
                                        <p:attrNameLst>
                                          <p:attrName>style.visibility</p:attrName>
                                        </p:attrNameLst>
                                      </p:cBhvr>
                                      <p:to>
                                        <p:strVal val="visible"/>
                                      </p:to>
                                    </p:set>
                                    <p:anim calcmode="lin" valueType="num">
                                      <p:cBhvr additive="base">
                                        <p:cTn id="329" dur="500" fill="hold"/>
                                        <p:tgtEl>
                                          <p:spTgt spid="154695"/>
                                        </p:tgtEl>
                                        <p:attrNameLst>
                                          <p:attrName>ppt_x</p:attrName>
                                        </p:attrNameLst>
                                      </p:cBhvr>
                                      <p:tavLst>
                                        <p:tav tm="0">
                                          <p:val>
                                            <p:strVal val="1+#ppt_w/2"/>
                                          </p:val>
                                        </p:tav>
                                        <p:tav tm="100000">
                                          <p:val>
                                            <p:strVal val="#ppt_x"/>
                                          </p:val>
                                        </p:tav>
                                      </p:tavLst>
                                    </p:anim>
                                    <p:anim calcmode="lin" valueType="num">
                                      <p:cBhvr additive="base">
                                        <p:cTn id="330" dur="500" fill="hold"/>
                                        <p:tgtEl>
                                          <p:spTgt spid="154695"/>
                                        </p:tgtEl>
                                        <p:attrNameLst>
                                          <p:attrName>ppt_y</p:attrName>
                                        </p:attrNameLst>
                                      </p:cBhvr>
                                      <p:tavLst>
                                        <p:tav tm="0">
                                          <p:val>
                                            <p:strVal val="#ppt_y"/>
                                          </p:val>
                                        </p:tav>
                                        <p:tav tm="100000">
                                          <p:val>
                                            <p:strVal val="#ppt_y"/>
                                          </p:val>
                                        </p:tav>
                                      </p:tavLst>
                                    </p:anim>
                                  </p:childTnLst>
                                </p:cTn>
                              </p:par>
                              <p:par>
                                <p:cTn id="331" presetID="2" presetClass="entr" presetSubtype="2" fill="hold" grpId="0" nodeType="withEffect">
                                  <p:stCondLst>
                                    <p:cond delay="0"/>
                                  </p:stCondLst>
                                  <p:childTnLst>
                                    <p:set>
                                      <p:cBhvr>
                                        <p:cTn id="332" dur="1" fill="hold">
                                          <p:stCondLst>
                                            <p:cond delay="0"/>
                                          </p:stCondLst>
                                        </p:cTn>
                                        <p:tgtEl>
                                          <p:spTgt spid="154696"/>
                                        </p:tgtEl>
                                        <p:attrNameLst>
                                          <p:attrName>style.visibility</p:attrName>
                                        </p:attrNameLst>
                                      </p:cBhvr>
                                      <p:to>
                                        <p:strVal val="visible"/>
                                      </p:to>
                                    </p:set>
                                    <p:anim calcmode="lin" valueType="num">
                                      <p:cBhvr additive="base">
                                        <p:cTn id="333" dur="500" fill="hold"/>
                                        <p:tgtEl>
                                          <p:spTgt spid="154696"/>
                                        </p:tgtEl>
                                        <p:attrNameLst>
                                          <p:attrName>ppt_x</p:attrName>
                                        </p:attrNameLst>
                                      </p:cBhvr>
                                      <p:tavLst>
                                        <p:tav tm="0">
                                          <p:val>
                                            <p:strVal val="1+#ppt_w/2"/>
                                          </p:val>
                                        </p:tav>
                                        <p:tav tm="100000">
                                          <p:val>
                                            <p:strVal val="#ppt_x"/>
                                          </p:val>
                                        </p:tav>
                                      </p:tavLst>
                                    </p:anim>
                                    <p:anim calcmode="lin" valueType="num">
                                      <p:cBhvr additive="base">
                                        <p:cTn id="334" dur="500" fill="hold"/>
                                        <p:tgtEl>
                                          <p:spTgt spid="154696"/>
                                        </p:tgtEl>
                                        <p:attrNameLst>
                                          <p:attrName>ppt_y</p:attrName>
                                        </p:attrNameLst>
                                      </p:cBhvr>
                                      <p:tavLst>
                                        <p:tav tm="0">
                                          <p:val>
                                            <p:strVal val="#ppt_y"/>
                                          </p:val>
                                        </p:tav>
                                        <p:tav tm="100000">
                                          <p:val>
                                            <p:strVal val="#ppt_y"/>
                                          </p:val>
                                        </p:tav>
                                      </p:tavLst>
                                    </p:anim>
                                  </p:childTnLst>
                                </p:cTn>
                              </p:par>
                              <p:par>
                                <p:cTn id="335" presetID="2" presetClass="entr" presetSubtype="2" fill="hold" grpId="0" nodeType="withEffect">
                                  <p:stCondLst>
                                    <p:cond delay="0"/>
                                  </p:stCondLst>
                                  <p:childTnLst>
                                    <p:set>
                                      <p:cBhvr>
                                        <p:cTn id="336" dur="1" fill="hold">
                                          <p:stCondLst>
                                            <p:cond delay="0"/>
                                          </p:stCondLst>
                                        </p:cTn>
                                        <p:tgtEl>
                                          <p:spTgt spid="154697"/>
                                        </p:tgtEl>
                                        <p:attrNameLst>
                                          <p:attrName>style.visibility</p:attrName>
                                        </p:attrNameLst>
                                      </p:cBhvr>
                                      <p:to>
                                        <p:strVal val="visible"/>
                                      </p:to>
                                    </p:set>
                                    <p:anim calcmode="lin" valueType="num">
                                      <p:cBhvr additive="base">
                                        <p:cTn id="337" dur="500" fill="hold"/>
                                        <p:tgtEl>
                                          <p:spTgt spid="154697"/>
                                        </p:tgtEl>
                                        <p:attrNameLst>
                                          <p:attrName>ppt_x</p:attrName>
                                        </p:attrNameLst>
                                      </p:cBhvr>
                                      <p:tavLst>
                                        <p:tav tm="0">
                                          <p:val>
                                            <p:strVal val="1+#ppt_w/2"/>
                                          </p:val>
                                        </p:tav>
                                        <p:tav tm="100000">
                                          <p:val>
                                            <p:strVal val="#ppt_x"/>
                                          </p:val>
                                        </p:tav>
                                      </p:tavLst>
                                    </p:anim>
                                    <p:anim calcmode="lin" valueType="num">
                                      <p:cBhvr additive="base">
                                        <p:cTn id="338" dur="500" fill="hold"/>
                                        <p:tgtEl>
                                          <p:spTgt spid="154697"/>
                                        </p:tgtEl>
                                        <p:attrNameLst>
                                          <p:attrName>ppt_y</p:attrName>
                                        </p:attrNameLst>
                                      </p:cBhvr>
                                      <p:tavLst>
                                        <p:tav tm="0">
                                          <p:val>
                                            <p:strVal val="#ppt_y"/>
                                          </p:val>
                                        </p:tav>
                                        <p:tav tm="100000">
                                          <p:val>
                                            <p:strVal val="#ppt_y"/>
                                          </p:val>
                                        </p:tav>
                                      </p:tavLst>
                                    </p:anim>
                                  </p:childTnLst>
                                </p:cTn>
                              </p:par>
                              <p:par>
                                <p:cTn id="339" presetID="2" presetClass="entr" presetSubtype="2" fill="hold" grpId="0" nodeType="withEffect">
                                  <p:stCondLst>
                                    <p:cond delay="0"/>
                                  </p:stCondLst>
                                  <p:childTnLst>
                                    <p:set>
                                      <p:cBhvr>
                                        <p:cTn id="340" dur="1" fill="hold">
                                          <p:stCondLst>
                                            <p:cond delay="0"/>
                                          </p:stCondLst>
                                        </p:cTn>
                                        <p:tgtEl>
                                          <p:spTgt spid="154698"/>
                                        </p:tgtEl>
                                        <p:attrNameLst>
                                          <p:attrName>style.visibility</p:attrName>
                                        </p:attrNameLst>
                                      </p:cBhvr>
                                      <p:to>
                                        <p:strVal val="visible"/>
                                      </p:to>
                                    </p:set>
                                    <p:anim calcmode="lin" valueType="num">
                                      <p:cBhvr additive="base">
                                        <p:cTn id="341" dur="500" fill="hold"/>
                                        <p:tgtEl>
                                          <p:spTgt spid="154698"/>
                                        </p:tgtEl>
                                        <p:attrNameLst>
                                          <p:attrName>ppt_x</p:attrName>
                                        </p:attrNameLst>
                                      </p:cBhvr>
                                      <p:tavLst>
                                        <p:tav tm="0">
                                          <p:val>
                                            <p:strVal val="1+#ppt_w/2"/>
                                          </p:val>
                                        </p:tav>
                                        <p:tav tm="100000">
                                          <p:val>
                                            <p:strVal val="#ppt_x"/>
                                          </p:val>
                                        </p:tav>
                                      </p:tavLst>
                                    </p:anim>
                                    <p:anim calcmode="lin" valueType="num">
                                      <p:cBhvr additive="base">
                                        <p:cTn id="342" dur="500" fill="hold"/>
                                        <p:tgtEl>
                                          <p:spTgt spid="154698"/>
                                        </p:tgtEl>
                                        <p:attrNameLst>
                                          <p:attrName>ppt_y</p:attrName>
                                        </p:attrNameLst>
                                      </p:cBhvr>
                                      <p:tavLst>
                                        <p:tav tm="0">
                                          <p:val>
                                            <p:strVal val="#ppt_y"/>
                                          </p:val>
                                        </p:tav>
                                        <p:tav tm="100000">
                                          <p:val>
                                            <p:strVal val="#ppt_y"/>
                                          </p:val>
                                        </p:tav>
                                      </p:tavLst>
                                    </p:anim>
                                  </p:childTnLst>
                                </p:cTn>
                              </p:par>
                              <p:par>
                                <p:cTn id="343" presetID="2" presetClass="entr" presetSubtype="2" fill="hold" grpId="0" nodeType="withEffect">
                                  <p:stCondLst>
                                    <p:cond delay="0"/>
                                  </p:stCondLst>
                                  <p:childTnLst>
                                    <p:set>
                                      <p:cBhvr>
                                        <p:cTn id="344" dur="1" fill="hold">
                                          <p:stCondLst>
                                            <p:cond delay="0"/>
                                          </p:stCondLst>
                                        </p:cTn>
                                        <p:tgtEl>
                                          <p:spTgt spid="154699"/>
                                        </p:tgtEl>
                                        <p:attrNameLst>
                                          <p:attrName>style.visibility</p:attrName>
                                        </p:attrNameLst>
                                      </p:cBhvr>
                                      <p:to>
                                        <p:strVal val="visible"/>
                                      </p:to>
                                    </p:set>
                                    <p:anim calcmode="lin" valueType="num">
                                      <p:cBhvr additive="base">
                                        <p:cTn id="345" dur="500" fill="hold"/>
                                        <p:tgtEl>
                                          <p:spTgt spid="154699"/>
                                        </p:tgtEl>
                                        <p:attrNameLst>
                                          <p:attrName>ppt_x</p:attrName>
                                        </p:attrNameLst>
                                      </p:cBhvr>
                                      <p:tavLst>
                                        <p:tav tm="0">
                                          <p:val>
                                            <p:strVal val="1+#ppt_w/2"/>
                                          </p:val>
                                        </p:tav>
                                        <p:tav tm="100000">
                                          <p:val>
                                            <p:strVal val="#ppt_x"/>
                                          </p:val>
                                        </p:tav>
                                      </p:tavLst>
                                    </p:anim>
                                    <p:anim calcmode="lin" valueType="num">
                                      <p:cBhvr additive="base">
                                        <p:cTn id="346" dur="500" fill="hold"/>
                                        <p:tgtEl>
                                          <p:spTgt spid="154699"/>
                                        </p:tgtEl>
                                        <p:attrNameLst>
                                          <p:attrName>ppt_y</p:attrName>
                                        </p:attrNameLst>
                                      </p:cBhvr>
                                      <p:tavLst>
                                        <p:tav tm="0">
                                          <p:val>
                                            <p:strVal val="#ppt_y"/>
                                          </p:val>
                                        </p:tav>
                                        <p:tav tm="100000">
                                          <p:val>
                                            <p:strVal val="#ppt_y"/>
                                          </p:val>
                                        </p:tav>
                                      </p:tavLst>
                                    </p:anim>
                                  </p:childTnLst>
                                </p:cTn>
                              </p:par>
                              <p:par>
                                <p:cTn id="347" presetID="2" presetClass="entr" presetSubtype="2" fill="hold" grpId="0" nodeType="withEffect">
                                  <p:stCondLst>
                                    <p:cond delay="0"/>
                                  </p:stCondLst>
                                  <p:childTnLst>
                                    <p:set>
                                      <p:cBhvr>
                                        <p:cTn id="348" dur="1" fill="hold">
                                          <p:stCondLst>
                                            <p:cond delay="0"/>
                                          </p:stCondLst>
                                        </p:cTn>
                                        <p:tgtEl>
                                          <p:spTgt spid="154700"/>
                                        </p:tgtEl>
                                        <p:attrNameLst>
                                          <p:attrName>style.visibility</p:attrName>
                                        </p:attrNameLst>
                                      </p:cBhvr>
                                      <p:to>
                                        <p:strVal val="visible"/>
                                      </p:to>
                                    </p:set>
                                    <p:anim calcmode="lin" valueType="num">
                                      <p:cBhvr additive="base">
                                        <p:cTn id="349" dur="500" fill="hold"/>
                                        <p:tgtEl>
                                          <p:spTgt spid="154700"/>
                                        </p:tgtEl>
                                        <p:attrNameLst>
                                          <p:attrName>ppt_x</p:attrName>
                                        </p:attrNameLst>
                                      </p:cBhvr>
                                      <p:tavLst>
                                        <p:tav tm="0">
                                          <p:val>
                                            <p:strVal val="1+#ppt_w/2"/>
                                          </p:val>
                                        </p:tav>
                                        <p:tav tm="100000">
                                          <p:val>
                                            <p:strVal val="#ppt_x"/>
                                          </p:val>
                                        </p:tav>
                                      </p:tavLst>
                                    </p:anim>
                                    <p:anim calcmode="lin" valueType="num">
                                      <p:cBhvr additive="base">
                                        <p:cTn id="350" dur="500" fill="hold"/>
                                        <p:tgtEl>
                                          <p:spTgt spid="154700"/>
                                        </p:tgtEl>
                                        <p:attrNameLst>
                                          <p:attrName>ppt_y</p:attrName>
                                        </p:attrNameLst>
                                      </p:cBhvr>
                                      <p:tavLst>
                                        <p:tav tm="0">
                                          <p:val>
                                            <p:strVal val="#ppt_y"/>
                                          </p:val>
                                        </p:tav>
                                        <p:tav tm="100000">
                                          <p:val>
                                            <p:strVal val="#ppt_y"/>
                                          </p:val>
                                        </p:tav>
                                      </p:tavLst>
                                    </p:anim>
                                  </p:childTnLst>
                                </p:cTn>
                              </p:par>
                              <p:par>
                                <p:cTn id="351" presetID="2" presetClass="entr" presetSubtype="2" fill="hold" grpId="0" nodeType="withEffect">
                                  <p:stCondLst>
                                    <p:cond delay="0"/>
                                  </p:stCondLst>
                                  <p:childTnLst>
                                    <p:set>
                                      <p:cBhvr>
                                        <p:cTn id="352" dur="1" fill="hold">
                                          <p:stCondLst>
                                            <p:cond delay="0"/>
                                          </p:stCondLst>
                                        </p:cTn>
                                        <p:tgtEl>
                                          <p:spTgt spid="154701"/>
                                        </p:tgtEl>
                                        <p:attrNameLst>
                                          <p:attrName>style.visibility</p:attrName>
                                        </p:attrNameLst>
                                      </p:cBhvr>
                                      <p:to>
                                        <p:strVal val="visible"/>
                                      </p:to>
                                    </p:set>
                                    <p:anim calcmode="lin" valueType="num">
                                      <p:cBhvr additive="base">
                                        <p:cTn id="353" dur="500" fill="hold"/>
                                        <p:tgtEl>
                                          <p:spTgt spid="154701"/>
                                        </p:tgtEl>
                                        <p:attrNameLst>
                                          <p:attrName>ppt_x</p:attrName>
                                        </p:attrNameLst>
                                      </p:cBhvr>
                                      <p:tavLst>
                                        <p:tav tm="0">
                                          <p:val>
                                            <p:strVal val="1+#ppt_w/2"/>
                                          </p:val>
                                        </p:tav>
                                        <p:tav tm="100000">
                                          <p:val>
                                            <p:strVal val="#ppt_x"/>
                                          </p:val>
                                        </p:tav>
                                      </p:tavLst>
                                    </p:anim>
                                    <p:anim calcmode="lin" valueType="num">
                                      <p:cBhvr additive="base">
                                        <p:cTn id="354" dur="500" fill="hold"/>
                                        <p:tgtEl>
                                          <p:spTgt spid="154701"/>
                                        </p:tgtEl>
                                        <p:attrNameLst>
                                          <p:attrName>ppt_y</p:attrName>
                                        </p:attrNameLst>
                                      </p:cBhvr>
                                      <p:tavLst>
                                        <p:tav tm="0">
                                          <p:val>
                                            <p:strVal val="#ppt_y"/>
                                          </p:val>
                                        </p:tav>
                                        <p:tav tm="100000">
                                          <p:val>
                                            <p:strVal val="#ppt_y"/>
                                          </p:val>
                                        </p:tav>
                                      </p:tavLst>
                                    </p:anim>
                                  </p:childTnLst>
                                </p:cTn>
                              </p:par>
                              <p:par>
                                <p:cTn id="355" presetID="2" presetClass="entr" presetSubtype="2" fill="hold" grpId="0" nodeType="withEffect">
                                  <p:stCondLst>
                                    <p:cond delay="0"/>
                                  </p:stCondLst>
                                  <p:childTnLst>
                                    <p:set>
                                      <p:cBhvr>
                                        <p:cTn id="356" dur="1" fill="hold">
                                          <p:stCondLst>
                                            <p:cond delay="0"/>
                                          </p:stCondLst>
                                        </p:cTn>
                                        <p:tgtEl>
                                          <p:spTgt spid="154702"/>
                                        </p:tgtEl>
                                        <p:attrNameLst>
                                          <p:attrName>style.visibility</p:attrName>
                                        </p:attrNameLst>
                                      </p:cBhvr>
                                      <p:to>
                                        <p:strVal val="visible"/>
                                      </p:to>
                                    </p:set>
                                    <p:anim calcmode="lin" valueType="num">
                                      <p:cBhvr additive="base">
                                        <p:cTn id="357" dur="500" fill="hold"/>
                                        <p:tgtEl>
                                          <p:spTgt spid="154702"/>
                                        </p:tgtEl>
                                        <p:attrNameLst>
                                          <p:attrName>ppt_x</p:attrName>
                                        </p:attrNameLst>
                                      </p:cBhvr>
                                      <p:tavLst>
                                        <p:tav tm="0">
                                          <p:val>
                                            <p:strVal val="1+#ppt_w/2"/>
                                          </p:val>
                                        </p:tav>
                                        <p:tav tm="100000">
                                          <p:val>
                                            <p:strVal val="#ppt_x"/>
                                          </p:val>
                                        </p:tav>
                                      </p:tavLst>
                                    </p:anim>
                                    <p:anim calcmode="lin" valueType="num">
                                      <p:cBhvr additive="base">
                                        <p:cTn id="358" dur="500" fill="hold"/>
                                        <p:tgtEl>
                                          <p:spTgt spid="154702"/>
                                        </p:tgtEl>
                                        <p:attrNameLst>
                                          <p:attrName>ppt_y</p:attrName>
                                        </p:attrNameLst>
                                      </p:cBhvr>
                                      <p:tavLst>
                                        <p:tav tm="0">
                                          <p:val>
                                            <p:strVal val="#ppt_y"/>
                                          </p:val>
                                        </p:tav>
                                        <p:tav tm="100000">
                                          <p:val>
                                            <p:strVal val="#ppt_y"/>
                                          </p:val>
                                        </p:tav>
                                      </p:tavLst>
                                    </p:anim>
                                  </p:childTnLst>
                                </p:cTn>
                              </p:par>
                              <p:par>
                                <p:cTn id="359" presetID="2" presetClass="entr" presetSubtype="2" fill="hold" grpId="0" nodeType="withEffect">
                                  <p:stCondLst>
                                    <p:cond delay="0"/>
                                  </p:stCondLst>
                                  <p:childTnLst>
                                    <p:set>
                                      <p:cBhvr>
                                        <p:cTn id="360" dur="1" fill="hold">
                                          <p:stCondLst>
                                            <p:cond delay="0"/>
                                          </p:stCondLst>
                                        </p:cTn>
                                        <p:tgtEl>
                                          <p:spTgt spid="154729"/>
                                        </p:tgtEl>
                                        <p:attrNameLst>
                                          <p:attrName>style.visibility</p:attrName>
                                        </p:attrNameLst>
                                      </p:cBhvr>
                                      <p:to>
                                        <p:strVal val="visible"/>
                                      </p:to>
                                    </p:set>
                                    <p:anim calcmode="lin" valueType="num">
                                      <p:cBhvr additive="base">
                                        <p:cTn id="361" dur="500" fill="hold"/>
                                        <p:tgtEl>
                                          <p:spTgt spid="154729"/>
                                        </p:tgtEl>
                                        <p:attrNameLst>
                                          <p:attrName>ppt_x</p:attrName>
                                        </p:attrNameLst>
                                      </p:cBhvr>
                                      <p:tavLst>
                                        <p:tav tm="0">
                                          <p:val>
                                            <p:strVal val="1+#ppt_w/2"/>
                                          </p:val>
                                        </p:tav>
                                        <p:tav tm="100000">
                                          <p:val>
                                            <p:strVal val="#ppt_x"/>
                                          </p:val>
                                        </p:tav>
                                      </p:tavLst>
                                    </p:anim>
                                    <p:anim calcmode="lin" valueType="num">
                                      <p:cBhvr additive="base">
                                        <p:cTn id="362" dur="500" fill="hold"/>
                                        <p:tgtEl>
                                          <p:spTgt spid="154729"/>
                                        </p:tgtEl>
                                        <p:attrNameLst>
                                          <p:attrName>ppt_y</p:attrName>
                                        </p:attrNameLst>
                                      </p:cBhvr>
                                      <p:tavLst>
                                        <p:tav tm="0">
                                          <p:val>
                                            <p:strVal val="#ppt_y"/>
                                          </p:val>
                                        </p:tav>
                                        <p:tav tm="100000">
                                          <p:val>
                                            <p:strVal val="#ppt_y"/>
                                          </p:val>
                                        </p:tav>
                                      </p:tavLst>
                                    </p:anim>
                                  </p:childTnLst>
                                </p:cTn>
                              </p:par>
                              <p:par>
                                <p:cTn id="363" presetID="2" presetClass="entr" presetSubtype="2" fill="hold" grpId="0" nodeType="withEffect">
                                  <p:stCondLst>
                                    <p:cond delay="0"/>
                                  </p:stCondLst>
                                  <p:childTnLst>
                                    <p:set>
                                      <p:cBhvr>
                                        <p:cTn id="364" dur="1" fill="hold">
                                          <p:stCondLst>
                                            <p:cond delay="0"/>
                                          </p:stCondLst>
                                        </p:cTn>
                                        <p:tgtEl>
                                          <p:spTgt spid="154730"/>
                                        </p:tgtEl>
                                        <p:attrNameLst>
                                          <p:attrName>style.visibility</p:attrName>
                                        </p:attrNameLst>
                                      </p:cBhvr>
                                      <p:to>
                                        <p:strVal val="visible"/>
                                      </p:to>
                                    </p:set>
                                    <p:anim calcmode="lin" valueType="num">
                                      <p:cBhvr additive="base">
                                        <p:cTn id="365" dur="500" fill="hold"/>
                                        <p:tgtEl>
                                          <p:spTgt spid="154730"/>
                                        </p:tgtEl>
                                        <p:attrNameLst>
                                          <p:attrName>ppt_x</p:attrName>
                                        </p:attrNameLst>
                                      </p:cBhvr>
                                      <p:tavLst>
                                        <p:tav tm="0">
                                          <p:val>
                                            <p:strVal val="1+#ppt_w/2"/>
                                          </p:val>
                                        </p:tav>
                                        <p:tav tm="100000">
                                          <p:val>
                                            <p:strVal val="#ppt_x"/>
                                          </p:val>
                                        </p:tav>
                                      </p:tavLst>
                                    </p:anim>
                                    <p:anim calcmode="lin" valueType="num">
                                      <p:cBhvr additive="base">
                                        <p:cTn id="366" dur="500" fill="hold"/>
                                        <p:tgtEl>
                                          <p:spTgt spid="154730"/>
                                        </p:tgtEl>
                                        <p:attrNameLst>
                                          <p:attrName>ppt_y</p:attrName>
                                        </p:attrNameLst>
                                      </p:cBhvr>
                                      <p:tavLst>
                                        <p:tav tm="0">
                                          <p:val>
                                            <p:strVal val="#ppt_y"/>
                                          </p:val>
                                        </p:tav>
                                        <p:tav tm="100000">
                                          <p:val>
                                            <p:strVal val="#ppt_y"/>
                                          </p:val>
                                        </p:tav>
                                      </p:tavLst>
                                    </p:anim>
                                  </p:childTnLst>
                                </p:cTn>
                              </p:par>
                              <p:par>
                                <p:cTn id="367" presetID="2" presetClass="entr" presetSubtype="2" fill="hold" grpId="0" nodeType="withEffect">
                                  <p:stCondLst>
                                    <p:cond delay="0"/>
                                  </p:stCondLst>
                                  <p:childTnLst>
                                    <p:set>
                                      <p:cBhvr>
                                        <p:cTn id="368" dur="1" fill="hold">
                                          <p:stCondLst>
                                            <p:cond delay="0"/>
                                          </p:stCondLst>
                                        </p:cTn>
                                        <p:tgtEl>
                                          <p:spTgt spid="154731"/>
                                        </p:tgtEl>
                                        <p:attrNameLst>
                                          <p:attrName>style.visibility</p:attrName>
                                        </p:attrNameLst>
                                      </p:cBhvr>
                                      <p:to>
                                        <p:strVal val="visible"/>
                                      </p:to>
                                    </p:set>
                                    <p:anim calcmode="lin" valueType="num">
                                      <p:cBhvr additive="base">
                                        <p:cTn id="369" dur="500" fill="hold"/>
                                        <p:tgtEl>
                                          <p:spTgt spid="154731"/>
                                        </p:tgtEl>
                                        <p:attrNameLst>
                                          <p:attrName>ppt_x</p:attrName>
                                        </p:attrNameLst>
                                      </p:cBhvr>
                                      <p:tavLst>
                                        <p:tav tm="0">
                                          <p:val>
                                            <p:strVal val="1+#ppt_w/2"/>
                                          </p:val>
                                        </p:tav>
                                        <p:tav tm="100000">
                                          <p:val>
                                            <p:strVal val="#ppt_x"/>
                                          </p:val>
                                        </p:tav>
                                      </p:tavLst>
                                    </p:anim>
                                    <p:anim calcmode="lin" valueType="num">
                                      <p:cBhvr additive="base">
                                        <p:cTn id="370" dur="500" fill="hold"/>
                                        <p:tgtEl>
                                          <p:spTgt spid="154731"/>
                                        </p:tgtEl>
                                        <p:attrNameLst>
                                          <p:attrName>ppt_y</p:attrName>
                                        </p:attrNameLst>
                                      </p:cBhvr>
                                      <p:tavLst>
                                        <p:tav tm="0">
                                          <p:val>
                                            <p:strVal val="#ppt_y"/>
                                          </p:val>
                                        </p:tav>
                                        <p:tav tm="100000">
                                          <p:val>
                                            <p:strVal val="#ppt_y"/>
                                          </p:val>
                                        </p:tav>
                                      </p:tavLst>
                                    </p:anim>
                                  </p:childTnLst>
                                </p:cTn>
                              </p:par>
                              <p:par>
                                <p:cTn id="371" presetID="2" presetClass="entr" presetSubtype="2" fill="hold" grpId="0" nodeType="withEffect">
                                  <p:stCondLst>
                                    <p:cond delay="0"/>
                                  </p:stCondLst>
                                  <p:childTnLst>
                                    <p:set>
                                      <p:cBhvr>
                                        <p:cTn id="372" dur="1" fill="hold">
                                          <p:stCondLst>
                                            <p:cond delay="0"/>
                                          </p:stCondLst>
                                        </p:cTn>
                                        <p:tgtEl>
                                          <p:spTgt spid="154732"/>
                                        </p:tgtEl>
                                        <p:attrNameLst>
                                          <p:attrName>style.visibility</p:attrName>
                                        </p:attrNameLst>
                                      </p:cBhvr>
                                      <p:to>
                                        <p:strVal val="visible"/>
                                      </p:to>
                                    </p:set>
                                    <p:anim calcmode="lin" valueType="num">
                                      <p:cBhvr additive="base">
                                        <p:cTn id="373" dur="500" fill="hold"/>
                                        <p:tgtEl>
                                          <p:spTgt spid="154732"/>
                                        </p:tgtEl>
                                        <p:attrNameLst>
                                          <p:attrName>ppt_x</p:attrName>
                                        </p:attrNameLst>
                                      </p:cBhvr>
                                      <p:tavLst>
                                        <p:tav tm="0">
                                          <p:val>
                                            <p:strVal val="1+#ppt_w/2"/>
                                          </p:val>
                                        </p:tav>
                                        <p:tav tm="100000">
                                          <p:val>
                                            <p:strVal val="#ppt_x"/>
                                          </p:val>
                                        </p:tav>
                                      </p:tavLst>
                                    </p:anim>
                                    <p:anim calcmode="lin" valueType="num">
                                      <p:cBhvr additive="base">
                                        <p:cTn id="374" dur="500" fill="hold"/>
                                        <p:tgtEl>
                                          <p:spTgt spid="154732"/>
                                        </p:tgtEl>
                                        <p:attrNameLst>
                                          <p:attrName>ppt_y</p:attrName>
                                        </p:attrNameLst>
                                      </p:cBhvr>
                                      <p:tavLst>
                                        <p:tav tm="0">
                                          <p:val>
                                            <p:strVal val="#ppt_y"/>
                                          </p:val>
                                        </p:tav>
                                        <p:tav tm="100000">
                                          <p:val>
                                            <p:strVal val="#ppt_y"/>
                                          </p:val>
                                        </p:tav>
                                      </p:tavLst>
                                    </p:anim>
                                  </p:childTnLst>
                                </p:cTn>
                              </p:par>
                              <p:par>
                                <p:cTn id="375" presetID="2" presetClass="entr" presetSubtype="2" fill="hold" grpId="0" nodeType="withEffect">
                                  <p:stCondLst>
                                    <p:cond delay="0"/>
                                  </p:stCondLst>
                                  <p:childTnLst>
                                    <p:set>
                                      <p:cBhvr>
                                        <p:cTn id="376" dur="1" fill="hold">
                                          <p:stCondLst>
                                            <p:cond delay="0"/>
                                          </p:stCondLst>
                                        </p:cTn>
                                        <p:tgtEl>
                                          <p:spTgt spid="154733"/>
                                        </p:tgtEl>
                                        <p:attrNameLst>
                                          <p:attrName>style.visibility</p:attrName>
                                        </p:attrNameLst>
                                      </p:cBhvr>
                                      <p:to>
                                        <p:strVal val="visible"/>
                                      </p:to>
                                    </p:set>
                                    <p:anim calcmode="lin" valueType="num">
                                      <p:cBhvr additive="base">
                                        <p:cTn id="377" dur="500" fill="hold"/>
                                        <p:tgtEl>
                                          <p:spTgt spid="154733"/>
                                        </p:tgtEl>
                                        <p:attrNameLst>
                                          <p:attrName>ppt_x</p:attrName>
                                        </p:attrNameLst>
                                      </p:cBhvr>
                                      <p:tavLst>
                                        <p:tav tm="0">
                                          <p:val>
                                            <p:strVal val="1+#ppt_w/2"/>
                                          </p:val>
                                        </p:tav>
                                        <p:tav tm="100000">
                                          <p:val>
                                            <p:strVal val="#ppt_x"/>
                                          </p:val>
                                        </p:tav>
                                      </p:tavLst>
                                    </p:anim>
                                    <p:anim calcmode="lin" valueType="num">
                                      <p:cBhvr additive="base">
                                        <p:cTn id="378" dur="500" fill="hold"/>
                                        <p:tgtEl>
                                          <p:spTgt spid="154733"/>
                                        </p:tgtEl>
                                        <p:attrNameLst>
                                          <p:attrName>ppt_y</p:attrName>
                                        </p:attrNameLst>
                                      </p:cBhvr>
                                      <p:tavLst>
                                        <p:tav tm="0">
                                          <p:val>
                                            <p:strVal val="#ppt_y"/>
                                          </p:val>
                                        </p:tav>
                                        <p:tav tm="100000">
                                          <p:val>
                                            <p:strVal val="#ppt_y"/>
                                          </p:val>
                                        </p:tav>
                                      </p:tavLst>
                                    </p:anim>
                                  </p:childTnLst>
                                </p:cTn>
                              </p:par>
                              <p:par>
                                <p:cTn id="379" presetID="2" presetClass="entr" presetSubtype="2" fill="hold" grpId="0" nodeType="withEffect">
                                  <p:stCondLst>
                                    <p:cond delay="0"/>
                                  </p:stCondLst>
                                  <p:childTnLst>
                                    <p:set>
                                      <p:cBhvr>
                                        <p:cTn id="380" dur="1" fill="hold">
                                          <p:stCondLst>
                                            <p:cond delay="0"/>
                                          </p:stCondLst>
                                        </p:cTn>
                                        <p:tgtEl>
                                          <p:spTgt spid="154734"/>
                                        </p:tgtEl>
                                        <p:attrNameLst>
                                          <p:attrName>style.visibility</p:attrName>
                                        </p:attrNameLst>
                                      </p:cBhvr>
                                      <p:to>
                                        <p:strVal val="visible"/>
                                      </p:to>
                                    </p:set>
                                    <p:anim calcmode="lin" valueType="num">
                                      <p:cBhvr additive="base">
                                        <p:cTn id="381" dur="500" fill="hold"/>
                                        <p:tgtEl>
                                          <p:spTgt spid="154734"/>
                                        </p:tgtEl>
                                        <p:attrNameLst>
                                          <p:attrName>ppt_x</p:attrName>
                                        </p:attrNameLst>
                                      </p:cBhvr>
                                      <p:tavLst>
                                        <p:tav tm="0">
                                          <p:val>
                                            <p:strVal val="1+#ppt_w/2"/>
                                          </p:val>
                                        </p:tav>
                                        <p:tav tm="100000">
                                          <p:val>
                                            <p:strVal val="#ppt_x"/>
                                          </p:val>
                                        </p:tav>
                                      </p:tavLst>
                                    </p:anim>
                                    <p:anim calcmode="lin" valueType="num">
                                      <p:cBhvr additive="base">
                                        <p:cTn id="382" dur="500" fill="hold"/>
                                        <p:tgtEl>
                                          <p:spTgt spid="154734"/>
                                        </p:tgtEl>
                                        <p:attrNameLst>
                                          <p:attrName>ppt_y</p:attrName>
                                        </p:attrNameLst>
                                      </p:cBhvr>
                                      <p:tavLst>
                                        <p:tav tm="0">
                                          <p:val>
                                            <p:strVal val="#ppt_y"/>
                                          </p:val>
                                        </p:tav>
                                        <p:tav tm="100000">
                                          <p:val>
                                            <p:strVal val="#ppt_y"/>
                                          </p:val>
                                        </p:tav>
                                      </p:tavLst>
                                    </p:anim>
                                  </p:childTnLst>
                                </p:cTn>
                              </p:par>
                              <p:par>
                                <p:cTn id="383" presetID="2" presetClass="entr" presetSubtype="2" fill="hold" grpId="0" nodeType="withEffect">
                                  <p:stCondLst>
                                    <p:cond delay="0"/>
                                  </p:stCondLst>
                                  <p:childTnLst>
                                    <p:set>
                                      <p:cBhvr>
                                        <p:cTn id="384" dur="1" fill="hold">
                                          <p:stCondLst>
                                            <p:cond delay="0"/>
                                          </p:stCondLst>
                                        </p:cTn>
                                        <p:tgtEl>
                                          <p:spTgt spid="154735"/>
                                        </p:tgtEl>
                                        <p:attrNameLst>
                                          <p:attrName>style.visibility</p:attrName>
                                        </p:attrNameLst>
                                      </p:cBhvr>
                                      <p:to>
                                        <p:strVal val="visible"/>
                                      </p:to>
                                    </p:set>
                                    <p:anim calcmode="lin" valueType="num">
                                      <p:cBhvr additive="base">
                                        <p:cTn id="385" dur="500" fill="hold"/>
                                        <p:tgtEl>
                                          <p:spTgt spid="154735"/>
                                        </p:tgtEl>
                                        <p:attrNameLst>
                                          <p:attrName>ppt_x</p:attrName>
                                        </p:attrNameLst>
                                      </p:cBhvr>
                                      <p:tavLst>
                                        <p:tav tm="0">
                                          <p:val>
                                            <p:strVal val="1+#ppt_w/2"/>
                                          </p:val>
                                        </p:tav>
                                        <p:tav tm="100000">
                                          <p:val>
                                            <p:strVal val="#ppt_x"/>
                                          </p:val>
                                        </p:tav>
                                      </p:tavLst>
                                    </p:anim>
                                    <p:anim calcmode="lin" valueType="num">
                                      <p:cBhvr additive="base">
                                        <p:cTn id="386" dur="500" fill="hold"/>
                                        <p:tgtEl>
                                          <p:spTgt spid="154735"/>
                                        </p:tgtEl>
                                        <p:attrNameLst>
                                          <p:attrName>ppt_y</p:attrName>
                                        </p:attrNameLst>
                                      </p:cBhvr>
                                      <p:tavLst>
                                        <p:tav tm="0">
                                          <p:val>
                                            <p:strVal val="#ppt_y"/>
                                          </p:val>
                                        </p:tav>
                                        <p:tav tm="100000">
                                          <p:val>
                                            <p:strVal val="#ppt_y"/>
                                          </p:val>
                                        </p:tav>
                                      </p:tavLst>
                                    </p:anim>
                                  </p:childTnLst>
                                </p:cTn>
                              </p:par>
                              <p:par>
                                <p:cTn id="387" presetID="2" presetClass="entr" presetSubtype="2" fill="hold" grpId="0" nodeType="withEffect">
                                  <p:stCondLst>
                                    <p:cond delay="0"/>
                                  </p:stCondLst>
                                  <p:childTnLst>
                                    <p:set>
                                      <p:cBhvr>
                                        <p:cTn id="388" dur="1" fill="hold">
                                          <p:stCondLst>
                                            <p:cond delay="0"/>
                                          </p:stCondLst>
                                        </p:cTn>
                                        <p:tgtEl>
                                          <p:spTgt spid="154736"/>
                                        </p:tgtEl>
                                        <p:attrNameLst>
                                          <p:attrName>style.visibility</p:attrName>
                                        </p:attrNameLst>
                                      </p:cBhvr>
                                      <p:to>
                                        <p:strVal val="visible"/>
                                      </p:to>
                                    </p:set>
                                    <p:anim calcmode="lin" valueType="num">
                                      <p:cBhvr additive="base">
                                        <p:cTn id="389" dur="500" fill="hold"/>
                                        <p:tgtEl>
                                          <p:spTgt spid="154736"/>
                                        </p:tgtEl>
                                        <p:attrNameLst>
                                          <p:attrName>ppt_x</p:attrName>
                                        </p:attrNameLst>
                                      </p:cBhvr>
                                      <p:tavLst>
                                        <p:tav tm="0">
                                          <p:val>
                                            <p:strVal val="1+#ppt_w/2"/>
                                          </p:val>
                                        </p:tav>
                                        <p:tav tm="100000">
                                          <p:val>
                                            <p:strVal val="#ppt_x"/>
                                          </p:val>
                                        </p:tav>
                                      </p:tavLst>
                                    </p:anim>
                                    <p:anim calcmode="lin" valueType="num">
                                      <p:cBhvr additive="base">
                                        <p:cTn id="390" dur="500" fill="hold"/>
                                        <p:tgtEl>
                                          <p:spTgt spid="154736"/>
                                        </p:tgtEl>
                                        <p:attrNameLst>
                                          <p:attrName>ppt_y</p:attrName>
                                        </p:attrNameLst>
                                      </p:cBhvr>
                                      <p:tavLst>
                                        <p:tav tm="0">
                                          <p:val>
                                            <p:strVal val="#ppt_y"/>
                                          </p:val>
                                        </p:tav>
                                        <p:tav tm="100000">
                                          <p:val>
                                            <p:strVal val="#ppt_y"/>
                                          </p:val>
                                        </p:tav>
                                      </p:tavLst>
                                    </p:anim>
                                  </p:childTnLst>
                                </p:cTn>
                              </p:par>
                              <p:par>
                                <p:cTn id="391" presetID="2" presetClass="entr" presetSubtype="2" fill="hold" grpId="0" nodeType="withEffect">
                                  <p:stCondLst>
                                    <p:cond delay="0"/>
                                  </p:stCondLst>
                                  <p:childTnLst>
                                    <p:set>
                                      <p:cBhvr>
                                        <p:cTn id="392" dur="1" fill="hold">
                                          <p:stCondLst>
                                            <p:cond delay="0"/>
                                          </p:stCondLst>
                                        </p:cTn>
                                        <p:tgtEl>
                                          <p:spTgt spid="154737"/>
                                        </p:tgtEl>
                                        <p:attrNameLst>
                                          <p:attrName>style.visibility</p:attrName>
                                        </p:attrNameLst>
                                      </p:cBhvr>
                                      <p:to>
                                        <p:strVal val="visible"/>
                                      </p:to>
                                    </p:set>
                                    <p:anim calcmode="lin" valueType="num">
                                      <p:cBhvr additive="base">
                                        <p:cTn id="393" dur="500" fill="hold"/>
                                        <p:tgtEl>
                                          <p:spTgt spid="154737"/>
                                        </p:tgtEl>
                                        <p:attrNameLst>
                                          <p:attrName>ppt_x</p:attrName>
                                        </p:attrNameLst>
                                      </p:cBhvr>
                                      <p:tavLst>
                                        <p:tav tm="0">
                                          <p:val>
                                            <p:strVal val="1+#ppt_w/2"/>
                                          </p:val>
                                        </p:tav>
                                        <p:tav tm="100000">
                                          <p:val>
                                            <p:strVal val="#ppt_x"/>
                                          </p:val>
                                        </p:tav>
                                      </p:tavLst>
                                    </p:anim>
                                    <p:anim calcmode="lin" valueType="num">
                                      <p:cBhvr additive="base">
                                        <p:cTn id="394" dur="500" fill="hold"/>
                                        <p:tgtEl>
                                          <p:spTgt spid="154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654" grpId="0" animBg="1"/>
      <p:bldP spid="154653" grpId="0" animBg="1"/>
      <p:bldP spid="154652" grpId="0" animBg="1"/>
      <p:bldP spid="154649" grpId="0" animBg="1"/>
      <p:bldP spid="154635" grpId="0" animBg="1"/>
      <p:bldP spid="154629" grpId="0" animBg="1"/>
      <p:bldP spid="154630" grpId="0" animBg="1"/>
      <p:bldP spid="154631" grpId="0" animBg="1"/>
      <p:bldP spid="154632" grpId="0" animBg="1"/>
      <p:bldP spid="154633" grpId="0" animBg="1"/>
      <p:bldP spid="154634" grpId="0" animBg="1"/>
      <p:bldP spid="154637" grpId="0"/>
      <p:bldP spid="154638" grpId="0"/>
      <p:bldP spid="154639" grpId="0"/>
      <p:bldP spid="154640" grpId="0"/>
      <p:bldP spid="154641" grpId="0" animBg="1"/>
      <p:bldP spid="154642" grpId="0" animBg="1"/>
      <p:bldP spid="154643" grpId="0" animBg="1"/>
      <p:bldP spid="154644" grpId="0" animBg="1"/>
      <p:bldP spid="154645" grpId="0"/>
      <p:bldP spid="154646" grpId="0"/>
      <p:bldP spid="154647" grpId="0"/>
      <p:bldP spid="154648" grpId="0"/>
      <p:bldP spid="154650" grpId="0" animBg="1"/>
      <p:bldP spid="154651" grpId="0"/>
      <p:bldP spid="154679" grpId="0" animBg="1"/>
      <p:bldP spid="154681" grpId="0" animBg="1"/>
      <p:bldP spid="154682" grpId="0" animBg="1"/>
      <p:bldP spid="154683" grpId="0" animBg="1"/>
      <p:bldP spid="154684" grpId="0" animBg="1"/>
      <p:bldP spid="154685" grpId="0" animBg="1"/>
      <p:bldP spid="154686" grpId="0" animBg="1"/>
      <p:bldP spid="154687" grpId="0" animBg="1"/>
      <p:bldP spid="154688" grpId="0" animBg="1"/>
      <p:bldP spid="154689" grpId="0"/>
      <p:bldP spid="154690" grpId="0"/>
      <p:bldP spid="154691" grpId="0"/>
      <p:bldP spid="154692" grpId="0"/>
      <p:bldP spid="154693" grpId="0" animBg="1"/>
      <p:bldP spid="154694" grpId="0" animBg="1"/>
      <p:bldP spid="154695" grpId="0" animBg="1"/>
      <p:bldP spid="154696" grpId="0" animBg="1"/>
      <p:bldP spid="154697" grpId="0"/>
      <p:bldP spid="154698" grpId="0"/>
      <p:bldP spid="154699" grpId="0"/>
      <p:bldP spid="154700" grpId="0"/>
      <p:bldP spid="154701" grpId="0" animBg="1"/>
      <p:bldP spid="154702" grpId="0"/>
      <p:bldP spid="154704" grpId="0"/>
      <p:bldP spid="154705" grpId="0"/>
      <p:bldP spid="154706" grpId="0"/>
      <p:bldP spid="154707" grpId="0"/>
      <p:bldP spid="154708" grpId="0" animBg="1"/>
      <p:bldP spid="154709" grpId="0" animBg="1"/>
      <p:bldP spid="154710" grpId="0" animBg="1"/>
      <p:bldP spid="154711" grpId="0" animBg="1"/>
      <p:bldP spid="154712" grpId="0" animBg="1"/>
      <p:bldP spid="154713" grpId="0" animBg="1"/>
      <p:bldP spid="154714" grpId="0" animBg="1"/>
      <p:bldP spid="154715" grpId="0" animBg="1"/>
      <p:bldP spid="154716" grpId="0"/>
      <p:bldP spid="154717" grpId="0" animBg="1"/>
      <p:bldP spid="154718" grpId="0" animBg="1"/>
      <p:bldP spid="154719" grpId="0" animBg="1"/>
      <p:bldP spid="154720" grpId="0" animBg="1"/>
      <p:bldP spid="154721" grpId="0" animBg="1"/>
      <p:bldP spid="154722" grpId="0" animBg="1"/>
      <p:bldP spid="154723" grpId="0" animBg="1"/>
      <p:bldP spid="154724" grpId="0" animBg="1"/>
      <p:bldP spid="154725" grpId="0"/>
      <p:bldP spid="154726" grpId="0"/>
      <p:bldP spid="154727" grpId="0"/>
      <p:bldP spid="154728" grpId="0"/>
      <p:bldP spid="154729" grpId="0"/>
      <p:bldP spid="154730" grpId="0"/>
      <p:bldP spid="154731" grpId="0"/>
      <p:bldP spid="154732" grpId="0"/>
      <p:bldP spid="154733" grpId="0"/>
      <p:bldP spid="154734" grpId="0"/>
      <p:bldP spid="154735" grpId="0"/>
      <p:bldP spid="154736" grpId="0"/>
      <p:bldP spid="154737" grpId="0"/>
      <p:bldP spid="154738" grpId="0"/>
      <p:bldP spid="154739" grpId="0" animBg="1"/>
      <p:bldP spid="154740" grpId="0"/>
      <p:bldP spid="154741" grpId="0" animBg="1"/>
      <p:bldP spid="154742" grpId="0"/>
      <p:bldP spid="154743"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a:xfrm>
            <a:off x="501650" y="817563"/>
            <a:ext cx="8147050" cy="4949825"/>
          </a:xfrm>
        </p:spPr>
        <p:txBody>
          <a:bodyPr/>
          <a:lstStyle/>
          <a:p>
            <a:pPr algn="just">
              <a:buClr>
                <a:srgbClr val="FF7C80"/>
              </a:buClr>
              <a:buSzPct val="50000"/>
              <a:buFont typeface="Wingdings" pitchFamily="2" charset="2"/>
              <a:buChar char="n"/>
            </a:pPr>
            <a:r>
              <a:rPr lang="en-US" altLang="zh-CN" sz="2800" b="1" dirty="0" smtClean="0">
                <a:solidFill>
                  <a:srgbClr val="009900"/>
                </a:solidFill>
                <a:effectLst>
                  <a:outerShdw blurRad="38100" dist="38100" dir="2700000" algn="tl">
                    <a:srgbClr val="C0C0C0"/>
                  </a:outerShdw>
                </a:effectLst>
                <a:ea typeface="仿宋_GB2312" pitchFamily="49" charset="-122"/>
              </a:rPr>
              <a:t>DFS</a:t>
            </a:r>
            <a:r>
              <a:rPr lang="zh-CN" altLang="en-US" sz="2800" b="1" dirty="0" smtClean="0">
                <a:effectLst>
                  <a:outerShdw blurRad="38100" dist="38100" dir="2700000" algn="tl">
                    <a:srgbClr val="C0C0C0"/>
                  </a:outerShdw>
                </a:effectLst>
                <a:ea typeface="仿宋_GB2312" pitchFamily="49" charset="-122"/>
              </a:rPr>
              <a:t>在</a:t>
            </a:r>
            <a:r>
              <a:rPr lang="zh-CN" altLang="en-US" sz="2800" b="1" dirty="0">
                <a:effectLst>
                  <a:outerShdw blurRad="38100" dist="38100" dir="2700000" algn="tl">
                    <a:srgbClr val="C0C0C0"/>
                  </a:outerShdw>
                </a:effectLst>
                <a:ea typeface="仿宋_GB2312" pitchFamily="49" charset="-122"/>
              </a:rPr>
              <a:t>访问图中某一</a:t>
            </a:r>
            <a:r>
              <a:rPr lang="zh-CN" altLang="en-US" sz="2800" b="1" dirty="0">
                <a:solidFill>
                  <a:schemeClr val="tx2"/>
                </a:solidFill>
                <a:effectLst>
                  <a:outerShdw blurRad="38100" dist="38100" dir="2700000" algn="tl">
                    <a:srgbClr val="C0C0C0"/>
                  </a:outerShdw>
                </a:effectLst>
                <a:ea typeface="仿宋_GB2312" pitchFamily="49" charset="-122"/>
              </a:rPr>
              <a:t>起始</a:t>
            </a:r>
            <a:r>
              <a:rPr lang="zh-CN" altLang="en-US" sz="2800" b="1" dirty="0" smtClean="0">
                <a:solidFill>
                  <a:schemeClr val="tx2"/>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effectLst>
                  <a:outerShdw blurRad="38100" dist="38100" dir="2700000" algn="tl">
                    <a:srgbClr val="C0C0C0"/>
                  </a:outerShdw>
                </a:effectLst>
                <a:ea typeface="仿宋_GB2312" pitchFamily="49" charset="-122"/>
              </a:rPr>
              <a:t>后</a:t>
            </a:r>
            <a:r>
              <a:rPr lang="zh-CN" altLang="en-US" sz="2800" b="1" dirty="0">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由</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effectLst>
                  <a:outerShdw blurRad="38100" dist="38100" dir="2700000" algn="tl">
                    <a:srgbClr val="C0C0C0"/>
                  </a:outerShdw>
                </a:effectLst>
                <a:ea typeface="仿宋_GB2312" pitchFamily="49" charset="-122"/>
              </a:rPr>
              <a:t>出发</a:t>
            </a:r>
            <a:r>
              <a:rPr lang="zh-CN" altLang="en-US" sz="2800" b="1" dirty="0">
                <a:effectLst>
                  <a:outerShdw blurRad="38100" dist="38100" dir="2700000" algn="tl">
                    <a:srgbClr val="C0C0C0"/>
                  </a:outerShdw>
                </a:effectLst>
                <a:ea typeface="仿宋_GB2312" pitchFamily="49" charset="-122"/>
              </a:rPr>
              <a:t>，访问它的任一</a:t>
            </a:r>
            <a:r>
              <a:rPr lang="zh-CN" altLang="en-US" sz="2800" b="1" dirty="0">
                <a:solidFill>
                  <a:schemeClr val="tx2"/>
                </a:solidFill>
                <a:effectLst>
                  <a:outerShdw blurRad="38100" dist="38100" dir="2700000" algn="tl">
                    <a:srgbClr val="C0C0C0"/>
                  </a:outerShdw>
                </a:effectLst>
                <a:ea typeface="仿宋_GB2312" pitchFamily="49" charset="-122"/>
              </a:rPr>
              <a:t>邻接</a:t>
            </a:r>
            <a:r>
              <a:rPr lang="zh-CN" altLang="en-US" sz="2800" b="1" dirty="0" smtClean="0">
                <a:solidFill>
                  <a:schemeClr val="tx2"/>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w</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再</a:t>
            </a:r>
            <a:r>
              <a:rPr lang="zh-CN" altLang="en-US" sz="2800" b="1" dirty="0" smtClean="0">
                <a:effectLst>
                  <a:outerShdw blurRad="38100" dist="38100" dir="2700000" algn="tl">
                    <a:srgbClr val="C0C0C0"/>
                  </a:outerShdw>
                </a:effectLst>
                <a:ea typeface="仿宋_GB2312" pitchFamily="49" charset="-122"/>
              </a:rPr>
              <a:t>从</a:t>
            </a:r>
            <a:r>
              <a:rPr lang="en-US" altLang="zh-CN" sz="2800" b="1" dirty="0" smtClean="0">
                <a:solidFill>
                  <a:schemeClr val="tx2"/>
                </a:solidFill>
                <a:effectLst>
                  <a:outerShdw blurRad="38100" dist="38100" dir="2700000" algn="tl">
                    <a:srgbClr val="C0C0C0"/>
                  </a:outerShdw>
                </a:effectLst>
                <a:ea typeface="仿宋_GB2312" pitchFamily="49" charset="-122"/>
              </a:rPr>
              <a:t>w</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effectLst>
                  <a:outerShdw blurRad="38100" dist="38100" dir="2700000" algn="tl">
                    <a:srgbClr val="C0C0C0"/>
                  </a:outerShdw>
                </a:effectLst>
                <a:ea typeface="仿宋_GB2312" pitchFamily="49" charset="-122"/>
              </a:rPr>
              <a:t>出发</a:t>
            </a:r>
            <a:r>
              <a:rPr lang="zh-CN" altLang="en-US" sz="2800" b="1" dirty="0">
                <a:effectLst>
                  <a:outerShdw blurRad="38100" dist="38100" dir="2700000" algn="tl">
                    <a:srgbClr val="C0C0C0"/>
                  </a:outerShdw>
                </a:effectLst>
                <a:ea typeface="仿宋_GB2312" pitchFamily="49" charset="-122"/>
              </a:rPr>
              <a:t>，访问</a:t>
            </a:r>
            <a:r>
              <a:rPr lang="zh-CN" altLang="en-US" sz="2800" b="1" dirty="0" smtClean="0">
                <a:solidFill>
                  <a:schemeClr val="tx2"/>
                </a:solidFill>
                <a:effectLst>
                  <a:outerShdw blurRad="38100" dist="38100" dir="2700000" algn="tl">
                    <a:srgbClr val="C0C0C0"/>
                  </a:outerShdw>
                </a:effectLst>
                <a:ea typeface="仿宋_GB2312" pitchFamily="49" charset="-122"/>
              </a:rPr>
              <a:t>与</a:t>
            </a:r>
            <a:r>
              <a:rPr lang="en-US" altLang="zh-CN" sz="2800" b="1" dirty="0" smtClean="0">
                <a:solidFill>
                  <a:schemeClr val="tx2"/>
                </a:solidFill>
                <a:effectLst>
                  <a:outerShdw blurRad="38100" dist="38100" dir="2700000" algn="tl">
                    <a:srgbClr val="C0C0C0"/>
                  </a:outerShdw>
                </a:effectLst>
                <a:ea typeface="仿宋_GB2312" pitchFamily="49" charset="-122"/>
              </a:rPr>
              <a:t>w</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chemeClr val="tx2"/>
                </a:solidFill>
                <a:effectLst>
                  <a:outerShdw blurRad="38100" dist="38100" dir="2700000" algn="tl">
                    <a:srgbClr val="C0C0C0"/>
                  </a:outerShdw>
                </a:effectLst>
                <a:ea typeface="仿宋_GB2312" pitchFamily="49" charset="-122"/>
              </a:rPr>
              <a:t>邻接</a:t>
            </a:r>
            <a:r>
              <a:rPr lang="zh-CN" altLang="en-US" sz="2800" b="1" dirty="0">
                <a:effectLst>
                  <a:outerShdw blurRad="38100" dist="38100" dir="2700000" algn="tl">
                    <a:srgbClr val="C0C0C0"/>
                  </a:outerShdw>
                </a:effectLst>
                <a:ea typeface="仿宋_GB2312" pitchFamily="49" charset="-122"/>
              </a:rPr>
              <a:t>但还</a:t>
            </a:r>
            <a:r>
              <a:rPr lang="zh-CN" altLang="en-US" sz="2800" b="1" dirty="0">
                <a:solidFill>
                  <a:schemeClr val="tx2"/>
                </a:solidFill>
                <a:effectLst>
                  <a:outerShdw blurRad="38100" dist="38100" dir="2700000" algn="tl">
                    <a:srgbClr val="C0C0C0"/>
                  </a:outerShdw>
                </a:effectLst>
                <a:ea typeface="仿宋_GB2312" pitchFamily="49" charset="-122"/>
              </a:rPr>
              <a:t>没有访问过的</a:t>
            </a:r>
            <a:r>
              <a:rPr lang="zh-CN" altLang="en-US" sz="2800" b="1" dirty="0" smtClean="0">
                <a:solidFill>
                  <a:schemeClr val="tx2"/>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w</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然后再</a:t>
            </a:r>
            <a:r>
              <a:rPr lang="zh-CN" altLang="en-US" sz="2800" b="1" dirty="0" smtClean="0">
                <a:effectLst>
                  <a:outerShdw blurRad="38100" dist="38100" dir="2700000" algn="tl">
                    <a:srgbClr val="C0C0C0"/>
                  </a:outerShdw>
                </a:effectLst>
                <a:ea typeface="仿宋_GB2312" pitchFamily="49" charset="-122"/>
              </a:rPr>
              <a:t>从</a:t>
            </a:r>
            <a:r>
              <a:rPr lang="en-US" altLang="zh-CN" sz="2800" b="1" dirty="0" smtClean="0">
                <a:solidFill>
                  <a:schemeClr val="tx2"/>
                </a:solidFill>
                <a:effectLst>
                  <a:outerShdw blurRad="38100" dist="38100" dir="2700000" algn="tl">
                    <a:srgbClr val="C0C0C0"/>
                  </a:outerShdw>
                </a:effectLst>
                <a:ea typeface="仿宋_GB2312" pitchFamily="49" charset="-122"/>
              </a:rPr>
              <a:t>w</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zh-CN" altLang="en-US" sz="2800" b="1" dirty="0" smtClean="0">
                <a:effectLst>
                  <a:outerShdw blurRad="38100" dist="38100" dir="2700000" algn="tl">
                    <a:srgbClr val="C0C0C0"/>
                  </a:outerShdw>
                </a:effectLst>
                <a:ea typeface="仿宋_GB2312" pitchFamily="49" charset="-122"/>
              </a:rPr>
              <a:t>出发</a:t>
            </a:r>
            <a:r>
              <a:rPr lang="zh-CN" altLang="en-US" sz="2800" b="1" dirty="0">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进行类似的访问</a:t>
            </a:r>
            <a:r>
              <a:rPr lang="zh-CN" altLang="en-US" sz="2800" b="1" dirty="0">
                <a:effectLst>
                  <a:outerShdw blurRad="38100" dist="38100" dir="2700000" algn="tl">
                    <a:srgbClr val="C0C0C0"/>
                  </a:outerShdw>
                </a:effectLst>
                <a:ea typeface="仿宋_GB2312" pitchFamily="49" charset="-122"/>
              </a:rPr>
              <a:t>，</a:t>
            </a:r>
            <a:r>
              <a:rPr lang="en-US" altLang="zh-CN" sz="2800" b="1" dirty="0">
                <a:effectLst>
                  <a:outerShdw blurRad="38100" dist="38100" dir="2700000" algn="tl">
                    <a:srgbClr val="C0C0C0"/>
                  </a:outerShdw>
                </a:effectLst>
                <a:ea typeface="仿宋_GB2312" pitchFamily="49" charset="-122"/>
              </a:rPr>
              <a:t>… </a:t>
            </a:r>
            <a:r>
              <a:rPr lang="zh-CN" altLang="en-US" sz="2800" b="1" dirty="0">
                <a:effectLst>
                  <a:outerShdw blurRad="38100" dist="38100" dir="2700000" algn="tl">
                    <a:srgbClr val="C0C0C0"/>
                  </a:outerShdw>
                </a:effectLst>
                <a:ea typeface="仿宋_GB2312" pitchFamily="49" charset="-122"/>
              </a:rPr>
              <a:t>如此进行下去，</a:t>
            </a:r>
            <a:r>
              <a:rPr lang="zh-CN" altLang="en-US" sz="2800" b="1" dirty="0">
                <a:solidFill>
                  <a:srgbClr val="009900"/>
                </a:solidFill>
                <a:effectLst>
                  <a:outerShdw blurRad="38100" dist="38100" dir="2700000" algn="tl">
                    <a:srgbClr val="C0C0C0"/>
                  </a:outerShdw>
                </a:effectLst>
                <a:ea typeface="仿宋_GB2312" pitchFamily="49" charset="-122"/>
              </a:rPr>
              <a:t>直至到达所有的邻接顶点都被访问过的</a:t>
            </a:r>
            <a:r>
              <a:rPr lang="zh-CN" altLang="en-US" sz="2800" b="1" dirty="0" smtClean="0">
                <a:solidFill>
                  <a:srgbClr val="009900"/>
                </a:solidFill>
                <a:effectLst>
                  <a:outerShdw blurRad="38100" dist="38100" dir="2700000" algn="tl">
                    <a:srgbClr val="C0C0C0"/>
                  </a:outerShdw>
                </a:effectLst>
                <a:ea typeface="仿宋_GB2312" pitchFamily="49" charset="-122"/>
              </a:rPr>
              <a:t>顶点</a:t>
            </a:r>
            <a:r>
              <a:rPr lang="en-US" altLang="zh-CN" sz="2800" b="1" dirty="0" smtClean="0">
                <a:solidFill>
                  <a:srgbClr val="009900"/>
                </a:solidFill>
                <a:effectLst>
                  <a:outerShdw blurRad="38100" dist="38100" dir="2700000" algn="tl">
                    <a:srgbClr val="C0C0C0"/>
                  </a:outerShdw>
                </a:effectLst>
                <a:ea typeface="仿宋_GB2312" pitchFamily="49" charset="-122"/>
              </a:rPr>
              <a:t>u</a:t>
            </a:r>
            <a:r>
              <a:rPr lang="zh-CN" altLang="en-US" sz="2800" b="1" dirty="0" smtClean="0">
                <a:solidFill>
                  <a:srgbClr val="009900"/>
                </a:solidFill>
                <a:effectLst>
                  <a:outerShdw blurRad="38100" dist="38100" dir="2700000" algn="tl">
                    <a:srgbClr val="C0C0C0"/>
                  </a:outerShdw>
                </a:effectLst>
                <a:ea typeface="仿宋_GB2312" pitchFamily="49" charset="-122"/>
              </a:rPr>
              <a:t>为止</a:t>
            </a:r>
            <a:r>
              <a:rPr lang="zh-CN" altLang="en-US" sz="2800" b="1" dirty="0">
                <a:effectLst>
                  <a:outerShdw blurRad="38100" dist="38100" dir="2700000" algn="tl">
                    <a:srgbClr val="C0C0C0"/>
                  </a:outerShdw>
                </a:effectLst>
                <a:ea typeface="仿宋_GB2312" pitchFamily="49" charset="-122"/>
              </a:rPr>
              <a:t>。</a:t>
            </a:r>
          </a:p>
          <a:p>
            <a:pPr algn="just">
              <a:spcBef>
                <a:spcPct val="5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接着，</a:t>
            </a:r>
            <a:r>
              <a:rPr lang="zh-CN" altLang="en-US" sz="2800" b="1" dirty="0">
                <a:solidFill>
                  <a:schemeClr val="accent2"/>
                </a:solidFill>
                <a:effectLst>
                  <a:outerShdw blurRad="38100" dist="38100" dir="2700000" algn="tl">
                    <a:srgbClr val="C0C0C0"/>
                  </a:outerShdw>
                </a:effectLst>
                <a:ea typeface="仿宋_GB2312" pitchFamily="49" charset="-122"/>
              </a:rPr>
              <a:t>退回一步，退到前一次刚访问过的顶点，看是否还有其它没有被访问的邻接顶点。</a:t>
            </a:r>
            <a:r>
              <a:rPr lang="zh-CN" altLang="en-US" sz="2800" b="1" dirty="0">
                <a:effectLst>
                  <a:outerShdw blurRad="38100" dist="38100" dir="2700000" algn="tl">
                    <a:srgbClr val="C0C0C0"/>
                  </a:outerShdw>
                </a:effectLst>
                <a:ea typeface="仿宋_GB2312" pitchFamily="49" charset="-122"/>
              </a:rPr>
              <a:t>如果有</a:t>
            </a:r>
            <a:r>
              <a:rPr lang="zh-CN" altLang="en-US" sz="2800" b="1" dirty="0" smtClean="0">
                <a:effectLst>
                  <a:outerShdw blurRad="38100" dist="38100" dir="2700000" algn="tl">
                    <a:srgbClr val="C0C0C0"/>
                  </a:outerShdw>
                </a:effectLst>
                <a:ea typeface="仿宋_GB2312" pitchFamily="49" charset="-122"/>
              </a:rPr>
              <a:t>，则</a:t>
            </a:r>
            <a:r>
              <a:rPr lang="zh-CN" altLang="en-US" sz="2800" b="1" dirty="0">
                <a:effectLst>
                  <a:outerShdw blurRad="38100" dist="38100" dir="2700000" algn="tl">
                    <a:srgbClr val="C0C0C0"/>
                  </a:outerShdw>
                </a:effectLst>
                <a:ea typeface="仿宋_GB2312" pitchFamily="49" charset="-122"/>
              </a:rPr>
              <a:t>访问此顶点，之后再从此顶点出发，进行与前述类似的访问；如果没有，就再退回一步进行搜索。重复上述过程，直到连通图中所有顶点都被访问过为止。</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68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5650">
                                            <p:txEl>
                                              <p:pRg st="1" end="1"/>
                                            </p:txEl>
                                          </p:spTgt>
                                        </p:tgtEl>
                                        <p:attrNameLst>
                                          <p:attrName>style.visibility</p:attrName>
                                        </p:attrNameLst>
                                      </p:cBhvr>
                                      <p:to>
                                        <p:strVal val="visible"/>
                                      </p:to>
                                    </p:set>
                                    <p:animEffect transition="in" filter="checkerboard(across)">
                                      <p:cBhvr>
                                        <p:cTn id="7" dur="500"/>
                                        <p:tgtEl>
                                          <p:spTgt spid="155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487363" y="827088"/>
            <a:ext cx="8185150" cy="5056769"/>
          </a:xfrm>
          <a:prstGeom prst="rect">
            <a:avLst/>
          </a:prstGeom>
          <a:noFill/>
          <a:ln w="9525">
            <a:noFill/>
            <a:miter lim="800000"/>
            <a:headEnd/>
            <a:tailEnd/>
          </a:ln>
        </p:spPr>
        <p:txBody>
          <a:bodyPr>
            <a:spAutoFit/>
          </a:bodyPr>
          <a:lstStyle/>
          <a:p>
            <a:pPr>
              <a:lnSpc>
                <a:spcPct val="95000"/>
              </a:lnSpc>
            </a:pPr>
            <a:r>
              <a:rPr lang="en-US" altLang="zh-CN" sz="3600" b="1" dirty="0">
                <a:solidFill>
                  <a:schemeClr val="accent2"/>
                </a:solidFill>
                <a:effectLst>
                  <a:outerShdw blurRad="38100" dist="38100" dir="2700000" algn="tl">
                    <a:srgbClr val="C0C0C0"/>
                  </a:outerShdw>
                </a:effectLst>
                <a:ea typeface="仿宋_GB2312" pitchFamily="49" charset="-122"/>
              </a:rPr>
              <a:t>         </a:t>
            </a:r>
            <a:r>
              <a:rPr lang="zh-CN" altLang="en-US" sz="3200" b="1" u="sng" dirty="0" smtClean="0">
                <a:solidFill>
                  <a:schemeClr val="accent2"/>
                </a:solidFill>
                <a:effectLst>
                  <a:outerShdw blurRad="38100" dist="38100" dir="2700000" algn="tl">
                    <a:srgbClr val="C0C0C0"/>
                  </a:outerShdw>
                </a:effectLst>
                <a:ea typeface="仿宋_GB2312" pitchFamily="49" charset="-122"/>
              </a:rPr>
              <a:t>程序</a:t>
            </a:r>
            <a:r>
              <a:rPr lang="en-US" altLang="zh-CN" sz="3200" b="1" u="sng" dirty="0" smtClean="0">
                <a:solidFill>
                  <a:schemeClr val="accent2"/>
                </a:solidFill>
                <a:effectLst>
                  <a:outerShdw blurRad="38100" dist="38100" dir="2700000" algn="tl">
                    <a:srgbClr val="C0C0C0"/>
                  </a:outerShdw>
                </a:effectLst>
                <a:ea typeface="仿宋_GB2312" pitchFamily="49" charset="-122"/>
              </a:rPr>
              <a:t>8-3</a:t>
            </a:r>
            <a:r>
              <a:rPr lang="zh-CN" altLang="en-US" sz="3200" b="1" u="sng" dirty="0" smtClean="0">
                <a:solidFill>
                  <a:schemeClr val="accent2"/>
                </a:solidFill>
                <a:effectLst>
                  <a:outerShdw blurRad="38100" dist="38100" dir="2700000" algn="tl">
                    <a:srgbClr val="C0C0C0"/>
                  </a:outerShdw>
                </a:effectLst>
                <a:ea typeface="仿宋_GB2312" pitchFamily="49" charset="-122"/>
              </a:rPr>
              <a:t> 图</a:t>
            </a:r>
            <a:r>
              <a:rPr lang="zh-CN" altLang="en-US" sz="3200" b="1" u="sng" dirty="0">
                <a:solidFill>
                  <a:schemeClr val="accent2"/>
                </a:solidFill>
                <a:effectLst>
                  <a:outerShdw blurRad="38100" dist="38100" dir="2700000" algn="tl">
                    <a:srgbClr val="C0C0C0"/>
                  </a:outerShdw>
                </a:effectLst>
                <a:ea typeface="仿宋_GB2312" pitchFamily="49" charset="-122"/>
              </a:rPr>
              <a:t>的深度优先搜索算法</a:t>
            </a:r>
            <a:endParaRPr lang="zh-CN" altLang="en-US" sz="3200" u="sng" dirty="0"/>
          </a:p>
          <a:p>
            <a:pPr>
              <a:spcBef>
                <a:spcPct val="30000"/>
              </a:spcBef>
            </a:pPr>
            <a:r>
              <a:rPr lang="en-US" altLang="zh-CN" sz="2800" b="1" dirty="0" smtClean="0">
                <a:solidFill>
                  <a:srgbClr val="C00000"/>
                </a:solidFill>
              </a:rPr>
              <a:t>template</a:t>
            </a:r>
            <a:r>
              <a:rPr lang="en-US" altLang="zh-CN" sz="2800" dirty="0" smtClean="0">
                <a:solidFill>
                  <a:srgbClr val="C00000"/>
                </a:solidFill>
              </a:rPr>
              <a:t> </a:t>
            </a:r>
            <a:r>
              <a:rPr lang="en-US" altLang="zh-CN" sz="2800" b="1" dirty="0" smtClean="0">
                <a:solidFill>
                  <a:srgbClr val="C00000"/>
                </a:solidFill>
              </a:rPr>
              <a:t>&lt;class </a:t>
            </a:r>
            <a:r>
              <a:rPr lang="en-US" altLang="zh-CN" sz="2800" b="1" dirty="0" err="1" smtClean="0">
                <a:solidFill>
                  <a:srgbClr val="C00000"/>
                </a:solidFill>
              </a:rPr>
              <a:t>NameType</a:t>
            </a:r>
            <a:r>
              <a:rPr lang="en-US" altLang="zh-CN" sz="2800" b="1" dirty="0" smtClean="0">
                <a:solidFill>
                  <a:srgbClr val="C00000"/>
                </a:solidFill>
              </a:rPr>
              <a:t>,</a:t>
            </a:r>
            <a:r>
              <a:rPr lang="en-US" altLang="zh-CN" sz="2800" dirty="0" smtClean="0">
                <a:solidFill>
                  <a:srgbClr val="C00000"/>
                </a:solidFill>
              </a:rPr>
              <a:t> </a:t>
            </a:r>
            <a:r>
              <a:rPr lang="en-US" altLang="zh-CN" sz="2800" b="1" dirty="0" smtClean="0">
                <a:solidFill>
                  <a:srgbClr val="C00000"/>
                </a:solidFill>
              </a:rPr>
              <a:t>class </a:t>
            </a:r>
            <a:r>
              <a:rPr lang="en-US" altLang="zh-CN" sz="2800" b="1" dirty="0" err="1" smtClean="0">
                <a:solidFill>
                  <a:srgbClr val="C00000"/>
                </a:solidFill>
              </a:rPr>
              <a:t>DistType</a:t>
            </a:r>
            <a:r>
              <a:rPr lang="en-US" altLang="zh-CN" sz="2800" b="1" dirty="0" smtClean="0">
                <a:solidFill>
                  <a:srgbClr val="C00000"/>
                </a:solidFill>
              </a:rPr>
              <a:t>&gt;</a:t>
            </a:r>
            <a:r>
              <a:rPr lang="en-US" altLang="zh-CN" sz="2800" dirty="0" smtClean="0">
                <a:solidFill>
                  <a:srgbClr val="C00000"/>
                </a:solidFill>
              </a:rPr>
              <a:t> </a:t>
            </a:r>
            <a:r>
              <a:rPr lang="en-US" altLang="zh-CN" sz="2800" b="1" dirty="0" smtClean="0">
                <a:solidFill>
                  <a:srgbClr val="C00000"/>
                </a:solidFill>
              </a:rPr>
              <a:t>void</a:t>
            </a:r>
            <a:r>
              <a:rPr lang="en-US" altLang="zh-CN" sz="2800" dirty="0" smtClean="0">
                <a:solidFill>
                  <a:srgbClr val="C00000"/>
                </a:solidFill>
              </a:rPr>
              <a:t> Graph </a:t>
            </a:r>
            <a:r>
              <a:rPr lang="en-US" altLang="zh-CN" sz="2800" b="1" dirty="0" smtClean="0">
                <a:solidFill>
                  <a:srgbClr val="C00000"/>
                </a:solidFill>
              </a:rPr>
              <a:t>&lt;</a:t>
            </a:r>
            <a:r>
              <a:rPr lang="en-US" altLang="zh-CN" sz="2800" b="1" dirty="0" err="1" smtClean="0">
                <a:solidFill>
                  <a:srgbClr val="C00000"/>
                </a:solidFill>
              </a:rPr>
              <a:t>NameType</a:t>
            </a:r>
            <a:r>
              <a:rPr lang="en-US" altLang="zh-CN" sz="2800" b="1" dirty="0" smtClean="0">
                <a:solidFill>
                  <a:srgbClr val="C00000"/>
                </a:solidFill>
              </a:rPr>
              <a:t>,</a:t>
            </a:r>
            <a:r>
              <a:rPr lang="en-US" altLang="zh-CN" sz="2800" dirty="0" smtClean="0">
                <a:solidFill>
                  <a:srgbClr val="C00000"/>
                </a:solidFill>
              </a:rPr>
              <a:t> </a:t>
            </a:r>
            <a:r>
              <a:rPr lang="en-US" altLang="zh-CN" sz="2800" b="1" dirty="0" err="1" smtClean="0">
                <a:solidFill>
                  <a:srgbClr val="C00000"/>
                </a:solidFill>
              </a:rPr>
              <a:t>DistType</a:t>
            </a:r>
            <a:r>
              <a:rPr lang="en-US" altLang="zh-CN" sz="2800" b="1" dirty="0" smtClean="0">
                <a:solidFill>
                  <a:srgbClr val="C00000"/>
                </a:solidFill>
              </a:rPr>
              <a:t>&gt;</a:t>
            </a:r>
            <a:r>
              <a:rPr lang="en-US" altLang="zh-CN" sz="2800" dirty="0" smtClean="0">
                <a:solidFill>
                  <a:srgbClr val="C00000"/>
                </a:solidFill>
              </a:rPr>
              <a:t> :: DFS</a:t>
            </a:r>
            <a:r>
              <a:rPr lang="en-US" altLang="zh-CN" sz="2800" b="1" dirty="0" smtClean="0">
                <a:solidFill>
                  <a:srgbClr val="C00000"/>
                </a:solidFill>
              </a:rPr>
              <a:t>( )</a:t>
            </a:r>
            <a:r>
              <a:rPr lang="en-US" altLang="zh-CN" sz="2800" dirty="0" smtClean="0">
                <a:solidFill>
                  <a:srgbClr val="C00000"/>
                </a:solidFill>
              </a:rPr>
              <a:t> </a:t>
            </a:r>
            <a:r>
              <a:rPr lang="en-US" altLang="zh-CN" sz="2800" b="1" dirty="0" smtClean="0">
                <a:solidFill>
                  <a:srgbClr val="C00000"/>
                </a:solidFill>
                <a:ea typeface="仿宋_GB2312" pitchFamily="49" charset="-122"/>
              </a:rPr>
              <a:t>{</a:t>
            </a:r>
            <a:r>
              <a:rPr lang="en-US" altLang="zh-CN" sz="2800" dirty="0">
                <a:solidFill>
                  <a:srgbClr val="CC3300"/>
                </a:solidFill>
                <a:ea typeface="仿宋_GB2312" pitchFamily="49" charset="-122"/>
              </a:rPr>
              <a:t>	</a:t>
            </a:r>
          </a:p>
          <a:p>
            <a:r>
              <a:rPr lang="en-US" altLang="zh-CN" sz="2800" b="1" dirty="0" smtClean="0">
                <a:solidFill>
                  <a:srgbClr val="C00000"/>
                </a:solidFill>
                <a:latin typeface="+mn-lt"/>
                <a:ea typeface="隶书" pitchFamily="49" charset="-122"/>
              </a:rPr>
              <a:t>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Visited</a:t>
            </a:r>
            <a:r>
              <a:rPr lang="en-US" altLang="zh-CN" sz="2800" b="1" dirty="0" smtClean="0">
                <a:solidFill>
                  <a:srgbClr val="C00000"/>
                </a:solidFill>
                <a:latin typeface="+mn-lt"/>
                <a:ea typeface="隶书" pitchFamily="49" charset="-122"/>
              </a:rPr>
              <a:t>=new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VerticesNumber</a:t>
            </a:r>
            <a:r>
              <a:rPr lang="en-US" altLang="zh-CN" sz="2800" b="1" dirty="0" smtClean="0">
                <a:solidFill>
                  <a:srgbClr val="C00000"/>
                </a:solidFill>
                <a:latin typeface="+mn-lt"/>
                <a:ea typeface="隶书" pitchFamily="49" charset="-122"/>
              </a:rPr>
              <a:t>( )];</a:t>
            </a:r>
          </a:p>
          <a:p>
            <a:r>
              <a:rPr lang="en-US" altLang="zh-CN" sz="2800" b="1" dirty="0" smtClean="0">
                <a:solidFill>
                  <a:srgbClr val="C00000"/>
                </a:solidFill>
                <a:latin typeface="+mn-lt"/>
                <a:ea typeface="隶书" pitchFamily="49" charset="-122"/>
              </a:rPr>
              <a:t>   </a:t>
            </a:r>
            <a:r>
              <a:rPr lang="en-US" altLang="zh-CN" sz="2800" dirty="0" smtClean="0">
                <a:solidFill>
                  <a:srgbClr val="0000FF"/>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创建辅助数组</a:t>
            </a:r>
          </a:p>
          <a:p>
            <a:r>
              <a:rPr lang="en-US" altLang="zh-CN" sz="2800" b="1" dirty="0" smtClean="0">
                <a:solidFill>
                  <a:srgbClr val="C00000"/>
                </a:solidFill>
                <a:latin typeface="+mn-lt"/>
                <a:ea typeface="隶书" pitchFamily="49" charset="-122"/>
              </a:rPr>
              <a:t>     for (</a:t>
            </a:r>
            <a:r>
              <a:rPr lang="en-US" altLang="zh-CN" sz="2800" b="1" dirty="0" err="1" smtClean="0">
                <a:solidFill>
                  <a:srgbClr val="C00000"/>
                </a:solidFill>
                <a:latin typeface="+mn-lt"/>
                <a:ea typeface="隶书" pitchFamily="49" charset="-122"/>
              </a:rPr>
              <a:t>int</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&lt;</a:t>
            </a:r>
            <a:r>
              <a:rPr lang="en-US" altLang="zh-CN" sz="2800" dirty="0" err="1" smtClean="0">
                <a:solidFill>
                  <a:srgbClr val="C00000"/>
                </a:solidFill>
                <a:latin typeface="+mn-lt"/>
                <a:ea typeface="隶书" pitchFamily="49" charset="-122"/>
              </a:rPr>
              <a:t>VerticesNumber</a:t>
            </a:r>
            <a:r>
              <a:rPr lang="en-US" altLang="zh-CN" sz="2800" b="1" dirty="0" smtClean="0">
                <a:solidFill>
                  <a:srgbClr val="C00000"/>
                </a:solidFill>
                <a:latin typeface="+mn-lt"/>
                <a:ea typeface="隶书" pitchFamily="49" charset="-122"/>
              </a:rPr>
              <a:t>( ); </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Visited</a:t>
            </a:r>
            <a:r>
              <a:rPr lang="en-US" altLang="zh-CN" sz="2800" b="1" dirty="0" smtClean="0">
                <a:solidFill>
                  <a:srgbClr val="C00000"/>
                </a:solidFill>
                <a:latin typeface="+mn-lt"/>
                <a:ea typeface="隶书" pitchFamily="49" charset="-122"/>
              </a:rPr>
              <a:t>[</a:t>
            </a:r>
            <a:r>
              <a:rPr lang="en-US" altLang="zh-CN" sz="2800" dirty="0" err="1" smtClean="0">
                <a:solidFill>
                  <a:srgbClr val="C00000"/>
                </a:solidFill>
                <a:latin typeface="+mn-lt"/>
                <a:ea typeface="隶书" pitchFamily="49" charset="-122"/>
              </a:rPr>
              <a:t>i</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辅助数组初始化</a:t>
            </a:r>
          </a:p>
          <a:p>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DFS</a:t>
            </a:r>
            <a:r>
              <a:rPr lang="en-US" altLang="zh-CN" sz="2800" b="1" dirty="0" smtClean="0">
                <a:solidFill>
                  <a:srgbClr val="C00000"/>
                </a:solidFill>
                <a:latin typeface="+mn-lt"/>
                <a:ea typeface="隶书" pitchFamily="49" charset="-122"/>
              </a:rPr>
              <a:t>(</a:t>
            </a:r>
            <a:r>
              <a:rPr lang="en-US" altLang="zh-CN" sz="2800" dirty="0" smtClean="0">
                <a:solidFill>
                  <a:srgbClr val="C00000"/>
                </a:solidFill>
                <a:latin typeface="+mn-lt"/>
                <a:ea typeface="隶书" pitchFamily="49" charset="-122"/>
              </a:rPr>
              <a:t>0</a:t>
            </a:r>
            <a:r>
              <a:rPr lang="en-US" altLang="zh-CN" sz="2800" b="1" dirty="0" smtClean="0">
                <a:solidFill>
                  <a:srgbClr val="C00000"/>
                </a:solidFill>
                <a:latin typeface="+mn-lt"/>
                <a:ea typeface="隶书" pitchFamily="49" charset="-122"/>
              </a:rPr>
              <a:t>, </a:t>
            </a:r>
            <a:r>
              <a:rPr lang="en-US" altLang="zh-CN" sz="2800" dirty="0" smtClean="0">
                <a:solidFill>
                  <a:srgbClr val="C00000"/>
                </a:solidFill>
                <a:latin typeface="+mn-lt"/>
                <a:ea typeface="隶书" pitchFamily="49" charset="-122"/>
              </a:rPr>
              <a:t>Visited</a:t>
            </a:r>
            <a:r>
              <a:rPr lang="en-US" altLang="zh-CN" sz="2800" b="1" dirty="0" smtClean="0">
                <a:solidFill>
                  <a:srgbClr val="C00000"/>
                </a:solidFill>
                <a:latin typeface="+mn-lt"/>
                <a:ea typeface="隶书" pitchFamily="49" charset="-122"/>
              </a:rPr>
              <a:t>);</a:t>
            </a:r>
          </a:p>
          <a:p>
            <a:r>
              <a:rPr lang="en-US" altLang="zh-CN" sz="2800" b="1" dirty="0" smtClean="0">
                <a:solidFill>
                  <a:srgbClr val="C00000"/>
                </a:solidFill>
                <a:latin typeface="+mn-lt"/>
                <a:ea typeface="隶书" pitchFamily="49" charset="-122"/>
              </a:rPr>
              <a:t>    </a:t>
            </a:r>
            <a:r>
              <a:rPr lang="en-US" altLang="zh-CN" sz="2800" dirty="0" smtClean="0">
                <a:solidFill>
                  <a:srgbClr val="0000FF"/>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从顶点</a:t>
            </a:r>
            <a:r>
              <a:rPr lang="en-US" altLang="zh-CN" sz="2800" b="1" dirty="0" smtClean="0">
                <a:solidFill>
                  <a:srgbClr val="FF0000"/>
                </a:solidFill>
                <a:latin typeface="+mn-lt"/>
                <a:ea typeface="隶书" pitchFamily="49" charset="-122"/>
              </a:rPr>
              <a:t>0</a:t>
            </a:r>
            <a:r>
              <a:rPr lang="zh-CN" altLang="zh-CN" sz="2800" dirty="0" smtClean="0">
                <a:solidFill>
                  <a:srgbClr val="0000FF"/>
                </a:solidFill>
                <a:latin typeface="+mn-lt"/>
                <a:ea typeface="隶书" pitchFamily="49" charset="-122"/>
              </a:rPr>
              <a:t>开始进行深度优先搜索</a:t>
            </a:r>
          </a:p>
          <a:p>
            <a:r>
              <a:rPr lang="en-US" altLang="zh-CN" sz="2800" b="1" dirty="0" smtClean="0">
                <a:solidFill>
                  <a:srgbClr val="C00000"/>
                </a:solidFill>
                <a:latin typeface="+mn-lt"/>
                <a:ea typeface="隶书" pitchFamily="49" charset="-122"/>
              </a:rPr>
              <a:t>     delete [ ] </a:t>
            </a:r>
            <a:r>
              <a:rPr lang="en-US" altLang="zh-CN" sz="2800" dirty="0" smtClean="0">
                <a:solidFill>
                  <a:srgbClr val="C00000"/>
                </a:solidFill>
                <a:latin typeface="+mn-lt"/>
                <a:ea typeface="隶书" pitchFamily="49" charset="-122"/>
              </a:rPr>
              <a:t>Visited</a:t>
            </a:r>
            <a:r>
              <a:rPr lang="en-US" altLang="zh-CN" sz="2800" b="1" dirty="0" smtClean="0">
                <a:solidFill>
                  <a:srgbClr val="C00000"/>
                </a:solidFill>
                <a:latin typeface="+mn-lt"/>
                <a:ea typeface="隶书" pitchFamily="49" charset="-122"/>
              </a:rPr>
              <a:t>;</a:t>
            </a:r>
            <a:endParaRPr lang="zh-CN" altLang="zh-CN" sz="2800" b="1" dirty="0" smtClean="0">
              <a:solidFill>
                <a:srgbClr val="C00000"/>
              </a:solidFill>
              <a:latin typeface="+mn-lt"/>
              <a:ea typeface="隶书" pitchFamily="49" charset="-122"/>
            </a:endParaRPr>
          </a:p>
          <a:p>
            <a:r>
              <a:rPr lang="en-US" altLang="zh-CN" sz="2800" b="1" dirty="0" smtClean="0">
                <a:solidFill>
                  <a:srgbClr val="C00000"/>
                </a:solidFill>
                <a:latin typeface="+mn-lt"/>
                <a:ea typeface="隶书" pitchFamily="49" charset="-122"/>
              </a:rPr>
              <a:t>}</a:t>
            </a:r>
            <a:endParaRPr lang="en-US" altLang="zh-CN" sz="2800" b="1" dirty="0">
              <a:solidFill>
                <a:srgbClr val="C00000"/>
              </a:solidFill>
              <a:latin typeface="+mn-lt"/>
              <a:ea typeface="隶书" pitchFamily="49" charset="-122"/>
            </a:endParaRP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69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56674">
                                            <p:txEl>
                                              <p:pRg st="1" end="1"/>
                                            </p:txEl>
                                          </p:spTgt>
                                        </p:tgtEl>
                                        <p:attrNameLst>
                                          <p:attrName>style.visibility</p:attrName>
                                        </p:attrNameLst>
                                      </p:cBhvr>
                                      <p:to>
                                        <p:strVal val="visible"/>
                                      </p:to>
                                    </p:set>
                                    <p:animEffect transition="in" filter="checkerboard(across)">
                                      <p:cBhvr>
                                        <p:cTn id="7" dur="500"/>
                                        <p:tgtEl>
                                          <p:spTgt spid="15667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4">
                                            <p:txEl>
                                              <p:pRg st="2" end="2"/>
                                            </p:txEl>
                                          </p:spTgt>
                                        </p:tgtEl>
                                        <p:attrNameLst>
                                          <p:attrName>style.visibility</p:attrName>
                                        </p:attrNameLst>
                                      </p:cBhvr>
                                      <p:to>
                                        <p:strVal val="visible"/>
                                      </p:to>
                                    </p:set>
                                    <p:animEffect transition="in" filter="checkerboard(across)">
                                      <p:cBhvr>
                                        <p:cTn id="10" dur="500"/>
                                        <p:tgtEl>
                                          <p:spTgt spid="15667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4">
                                            <p:txEl>
                                              <p:pRg st="3" end="3"/>
                                            </p:txEl>
                                          </p:spTgt>
                                        </p:tgtEl>
                                        <p:attrNameLst>
                                          <p:attrName>style.visibility</p:attrName>
                                        </p:attrNameLst>
                                      </p:cBhvr>
                                      <p:to>
                                        <p:strVal val="visible"/>
                                      </p:to>
                                    </p:set>
                                    <p:animEffect transition="in" filter="checkerboard(across)">
                                      <p:cBhvr>
                                        <p:cTn id="13" dur="500"/>
                                        <p:tgtEl>
                                          <p:spTgt spid="15667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6674">
                                            <p:txEl>
                                              <p:pRg st="4" end="4"/>
                                            </p:txEl>
                                          </p:spTgt>
                                        </p:tgtEl>
                                        <p:attrNameLst>
                                          <p:attrName>style.visibility</p:attrName>
                                        </p:attrNameLst>
                                      </p:cBhvr>
                                      <p:to>
                                        <p:strVal val="visible"/>
                                      </p:to>
                                    </p:set>
                                    <p:animEffect transition="in" filter="checkerboard(across)">
                                      <p:cBhvr>
                                        <p:cTn id="16" dur="500"/>
                                        <p:tgtEl>
                                          <p:spTgt spid="15667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6674">
                                            <p:txEl>
                                              <p:pRg st="5" end="5"/>
                                            </p:txEl>
                                          </p:spTgt>
                                        </p:tgtEl>
                                        <p:attrNameLst>
                                          <p:attrName>style.visibility</p:attrName>
                                        </p:attrNameLst>
                                      </p:cBhvr>
                                      <p:to>
                                        <p:strVal val="visible"/>
                                      </p:to>
                                    </p:set>
                                    <p:animEffect transition="in" filter="checkerboard(across)">
                                      <p:cBhvr>
                                        <p:cTn id="19" dur="500"/>
                                        <p:tgtEl>
                                          <p:spTgt spid="15667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6674">
                                            <p:txEl>
                                              <p:pRg st="6" end="6"/>
                                            </p:txEl>
                                          </p:spTgt>
                                        </p:tgtEl>
                                        <p:attrNameLst>
                                          <p:attrName>style.visibility</p:attrName>
                                        </p:attrNameLst>
                                      </p:cBhvr>
                                      <p:to>
                                        <p:strVal val="visible"/>
                                      </p:to>
                                    </p:set>
                                    <p:animEffect transition="in" filter="checkerboard(across)">
                                      <p:cBhvr>
                                        <p:cTn id="22" dur="500"/>
                                        <p:tgtEl>
                                          <p:spTgt spid="15667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6674">
                                            <p:txEl>
                                              <p:pRg st="7" end="7"/>
                                            </p:txEl>
                                          </p:spTgt>
                                        </p:tgtEl>
                                        <p:attrNameLst>
                                          <p:attrName>style.visibility</p:attrName>
                                        </p:attrNameLst>
                                      </p:cBhvr>
                                      <p:to>
                                        <p:strVal val="visible"/>
                                      </p:to>
                                    </p:set>
                                    <p:animEffect transition="in" filter="checkerboard(across)">
                                      <p:cBhvr>
                                        <p:cTn id="25" dur="500"/>
                                        <p:tgtEl>
                                          <p:spTgt spid="15667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6674">
                                            <p:txEl>
                                              <p:pRg st="8" end="8"/>
                                            </p:txEl>
                                          </p:spTgt>
                                        </p:tgtEl>
                                        <p:attrNameLst>
                                          <p:attrName>style.visibility</p:attrName>
                                        </p:attrNameLst>
                                      </p:cBhvr>
                                      <p:to>
                                        <p:strVal val="visible"/>
                                      </p:to>
                                    </p:set>
                                    <p:animEffect transition="in" filter="checkerboard(across)">
                                      <p:cBhvr>
                                        <p:cTn id="28" dur="500"/>
                                        <p:tgtEl>
                                          <p:spTgt spid="15667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56674">
                                            <p:txEl>
                                              <p:pRg st="9" end="9"/>
                                            </p:txEl>
                                          </p:spTgt>
                                        </p:tgtEl>
                                        <p:attrNameLst>
                                          <p:attrName>style.visibility</p:attrName>
                                        </p:attrNameLst>
                                      </p:cBhvr>
                                      <p:to>
                                        <p:strVal val="visible"/>
                                      </p:to>
                                    </p:set>
                                    <p:animEffect transition="in" filter="checkerboard(across)">
                                      <p:cBhvr>
                                        <p:cTn id="31" dur="500"/>
                                        <p:tgtEl>
                                          <p:spTgt spid="1566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501650" y="671513"/>
            <a:ext cx="7935913" cy="5159375"/>
          </a:xfrm>
        </p:spPr>
        <p:txBody>
          <a:bodyPr/>
          <a:lstStyle/>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顶点的度</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一个</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solidFill>
                  <a:srgbClr val="008080"/>
                </a:solidFill>
                <a:effectLst>
                  <a:outerShdw blurRad="38100" dist="38100" dir="2700000" algn="tl">
                    <a:srgbClr val="C0C0C0"/>
                  </a:outerShdw>
                </a:effectLst>
                <a:ea typeface="仿宋_GB2312" pitchFamily="49" charset="-122"/>
              </a:rPr>
              <a:t>的</a:t>
            </a:r>
            <a:r>
              <a:rPr lang="zh-CN" altLang="en-US" sz="2800" b="1" dirty="0">
                <a:solidFill>
                  <a:srgbClr val="008080"/>
                </a:solidFill>
                <a:effectLst>
                  <a:outerShdw blurRad="38100" dist="38100" dir="2700000" algn="tl">
                    <a:srgbClr val="C0C0C0"/>
                  </a:outerShdw>
                </a:effectLst>
                <a:ea typeface="仿宋_GB2312" pitchFamily="49" charset="-122"/>
              </a:rPr>
              <a:t>度是与它相关联的边的条数，记</a:t>
            </a:r>
            <a:r>
              <a:rPr lang="zh-CN" altLang="en-US" sz="2800" b="1" dirty="0" smtClean="0">
                <a:solidFill>
                  <a:srgbClr val="008080"/>
                </a:solidFill>
                <a:effectLst>
                  <a:outerShdw blurRad="38100" dist="38100" dir="2700000" algn="tl">
                    <a:srgbClr val="C0C0C0"/>
                  </a:outerShdw>
                </a:effectLst>
                <a:ea typeface="仿宋_GB2312" pitchFamily="49" charset="-122"/>
              </a:rPr>
              <a:t>作</a:t>
            </a:r>
            <a:r>
              <a:rPr lang="en-US" altLang="zh-CN" sz="2800" b="1" dirty="0" smtClean="0">
                <a:solidFill>
                  <a:schemeClr val="tx2"/>
                </a:solidFill>
                <a:effectLst>
                  <a:outerShdw blurRad="38100" dist="38100" dir="2700000" algn="tl">
                    <a:srgbClr val="C0C0C0"/>
                  </a:outerShdw>
                </a:effectLst>
                <a:ea typeface="仿宋_GB2312" pitchFamily="49" charset="-122"/>
              </a:rPr>
              <a:t>TD(v)</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在有向图中，顶点的度等于该顶点的入度与出度之和。</a:t>
            </a:r>
          </a:p>
          <a:p>
            <a:pPr algn="just">
              <a:spcBef>
                <a:spcPct val="30000"/>
              </a:spcBef>
              <a:buClr>
                <a:srgbClr val="FF7C80"/>
              </a:buClr>
              <a:buSzPct val="50000"/>
              <a:buFont typeface="Wingdings" pitchFamily="2" charset="2"/>
              <a:buChar char="n"/>
            </a:pPr>
            <a:r>
              <a:rPr lang="zh-CN" altLang="en-US" sz="2800" b="1" u="sng" dirty="0" smtClean="0">
                <a:effectLst>
                  <a:outerShdw blurRad="38100" dist="38100" dir="2700000" algn="tl">
                    <a:srgbClr val="C0C0C0"/>
                  </a:outerShdw>
                </a:effectLst>
                <a:ea typeface="仿宋_GB2312" pitchFamily="49" charset="-122"/>
              </a:rPr>
              <a:t>顶点</a:t>
            </a:r>
            <a:r>
              <a:rPr lang="en-US" altLang="zh-CN" sz="2800" b="1" u="sng" dirty="0" smtClean="0">
                <a:solidFill>
                  <a:schemeClr val="tx2"/>
                </a:solidFill>
                <a:effectLst>
                  <a:outerShdw blurRad="38100" dist="38100" dir="2700000" algn="tl">
                    <a:srgbClr val="C0C0C0"/>
                  </a:outerShdw>
                </a:effectLst>
                <a:ea typeface="仿宋_GB2312" pitchFamily="49" charset="-122"/>
              </a:rPr>
              <a:t>v</a:t>
            </a:r>
            <a:r>
              <a:rPr lang="zh-CN" altLang="en-US" sz="2800" b="1" u="sng" dirty="0" smtClean="0">
                <a:effectLst>
                  <a:outerShdw blurRad="38100" dist="38100" dir="2700000" algn="tl">
                    <a:srgbClr val="C0C0C0"/>
                  </a:outerShdw>
                </a:effectLst>
                <a:ea typeface="仿宋_GB2312" pitchFamily="49" charset="-122"/>
              </a:rPr>
              <a:t>的</a:t>
            </a:r>
            <a:r>
              <a:rPr lang="zh-CN" altLang="en-US" sz="2800" b="1" u="sng" dirty="0">
                <a:effectLst>
                  <a:outerShdw blurRad="38100" dist="38100" dir="2700000" algn="tl">
                    <a:srgbClr val="C0C0C0"/>
                  </a:outerShdw>
                </a:effectLst>
                <a:ea typeface="仿宋_GB2312" pitchFamily="49" charset="-122"/>
              </a:rPr>
              <a:t>入度</a:t>
            </a:r>
            <a:r>
              <a:rPr lang="zh-CN" altLang="en-US" sz="2800" b="1" dirty="0">
                <a:solidFill>
                  <a:srgbClr val="008080"/>
                </a:solidFill>
                <a:effectLst>
                  <a:outerShdw blurRad="38100" dist="38100" dir="2700000" algn="tl">
                    <a:srgbClr val="C0C0C0"/>
                  </a:outerShdw>
                </a:effectLst>
                <a:ea typeface="仿宋_GB2312" pitchFamily="49" charset="-122"/>
              </a:rPr>
              <a:t>是</a:t>
            </a:r>
            <a:r>
              <a:rPr lang="zh-CN" altLang="en-US" sz="2800" b="1" dirty="0" smtClean="0">
                <a:solidFill>
                  <a:srgbClr val="008080"/>
                </a:solidFill>
                <a:effectLst>
                  <a:outerShdw blurRad="38100" dist="38100" dir="2700000" algn="tl">
                    <a:srgbClr val="C0C0C0"/>
                  </a:outerShdw>
                </a:effectLst>
                <a:ea typeface="仿宋_GB2312" pitchFamily="49" charset="-122"/>
              </a:rPr>
              <a:t>以</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solidFill>
                  <a:srgbClr val="008080"/>
                </a:solidFill>
                <a:effectLst>
                  <a:outerShdw blurRad="38100" dist="38100" dir="2700000" algn="tl">
                    <a:srgbClr val="C0C0C0"/>
                  </a:outerShdw>
                </a:effectLst>
                <a:ea typeface="仿宋_GB2312" pitchFamily="49" charset="-122"/>
              </a:rPr>
              <a:t>为</a:t>
            </a:r>
            <a:r>
              <a:rPr lang="zh-CN" altLang="en-US" sz="2800" b="1" dirty="0">
                <a:solidFill>
                  <a:srgbClr val="008080"/>
                </a:solidFill>
                <a:effectLst>
                  <a:outerShdw blurRad="38100" dist="38100" dir="2700000" algn="tl">
                    <a:srgbClr val="C0C0C0"/>
                  </a:outerShdw>
                </a:effectLst>
                <a:ea typeface="仿宋_GB2312" pitchFamily="49" charset="-122"/>
              </a:rPr>
              <a:t>终点的有向边的条数，记</a:t>
            </a:r>
            <a:r>
              <a:rPr lang="zh-CN" altLang="en-US" sz="2800" b="1" dirty="0" smtClean="0">
                <a:solidFill>
                  <a:srgbClr val="008080"/>
                </a:solidFill>
                <a:effectLst>
                  <a:outerShdw blurRad="38100" dist="38100" dir="2700000" algn="tl">
                    <a:srgbClr val="C0C0C0"/>
                  </a:outerShdw>
                </a:effectLst>
                <a:ea typeface="仿宋_GB2312" pitchFamily="49" charset="-122"/>
              </a:rPr>
              <a:t>作</a:t>
            </a:r>
            <a:r>
              <a:rPr lang="en-US" altLang="zh-CN" sz="2800" b="1" dirty="0" smtClean="0">
                <a:solidFill>
                  <a:srgbClr val="FF3300"/>
                </a:solidFill>
                <a:effectLst>
                  <a:outerShdw blurRad="38100" dist="38100" dir="2700000" algn="tl">
                    <a:srgbClr val="C0C0C0"/>
                  </a:outerShdw>
                </a:effectLst>
                <a:ea typeface="仿宋_GB2312" pitchFamily="49" charset="-122"/>
              </a:rPr>
              <a:t>ID(v)</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zh-CN" altLang="en-US" sz="2800" b="1" u="sng" dirty="0" smtClean="0">
                <a:effectLst>
                  <a:outerShdw blurRad="38100" dist="38100" dir="2700000" algn="tl">
                    <a:srgbClr val="C0C0C0"/>
                  </a:outerShdw>
                </a:effectLst>
                <a:ea typeface="仿宋_GB2312" pitchFamily="49" charset="-122"/>
              </a:rPr>
              <a:t>顶点</a:t>
            </a:r>
            <a:r>
              <a:rPr lang="en-US" altLang="zh-CN" sz="2800" b="1" u="sng" dirty="0" smtClean="0">
                <a:solidFill>
                  <a:schemeClr val="tx2"/>
                </a:solidFill>
                <a:effectLst>
                  <a:outerShdw blurRad="38100" dist="38100" dir="2700000" algn="tl">
                    <a:srgbClr val="C0C0C0"/>
                  </a:outerShdw>
                </a:effectLst>
                <a:ea typeface="仿宋_GB2312" pitchFamily="49" charset="-122"/>
              </a:rPr>
              <a:t>v</a:t>
            </a:r>
            <a:r>
              <a:rPr lang="zh-CN" altLang="en-US" sz="2800" b="1" u="sng" dirty="0" smtClean="0">
                <a:effectLst>
                  <a:outerShdw blurRad="38100" dist="38100" dir="2700000" algn="tl">
                    <a:srgbClr val="C0C0C0"/>
                  </a:outerShdw>
                </a:effectLst>
                <a:ea typeface="仿宋_GB2312" pitchFamily="49" charset="-122"/>
              </a:rPr>
              <a:t>的</a:t>
            </a:r>
            <a:r>
              <a:rPr lang="zh-CN" altLang="en-US" sz="2800" b="1" u="sng" dirty="0">
                <a:effectLst>
                  <a:outerShdw blurRad="38100" dist="38100" dir="2700000" algn="tl">
                    <a:srgbClr val="C0C0C0"/>
                  </a:outerShdw>
                </a:effectLst>
                <a:ea typeface="仿宋_GB2312" pitchFamily="49" charset="-122"/>
              </a:rPr>
              <a:t>出度</a:t>
            </a:r>
            <a:r>
              <a:rPr lang="zh-CN" altLang="en-US" sz="2800" b="1" dirty="0">
                <a:solidFill>
                  <a:srgbClr val="008080"/>
                </a:solidFill>
                <a:effectLst>
                  <a:outerShdw blurRad="38100" dist="38100" dir="2700000" algn="tl">
                    <a:srgbClr val="C0C0C0"/>
                  </a:outerShdw>
                </a:effectLst>
                <a:ea typeface="仿宋_GB2312" pitchFamily="49" charset="-122"/>
              </a:rPr>
              <a:t>是</a:t>
            </a:r>
            <a:r>
              <a:rPr lang="zh-CN" altLang="en-US" sz="2800" b="1" dirty="0" smtClean="0">
                <a:solidFill>
                  <a:srgbClr val="008080"/>
                </a:solidFill>
                <a:effectLst>
                  <a:outerShdw blurRad="38100" dist="38100" dir="2700000" algn="tl">
                    <a:srgbClr val="C0C0C0"/>
                  </a:outerShdw>
                </a:effectLst>
                <a:ea typeface="仿宋_GB2312" pitchFamily="49" charset="-122"/>
              </a:rPr>
              <a:t>以</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zh-CN" altLang="en-US" sz="2800" b="1" dirty="0" smtClean="0">
                <a:solidFill>
                  <a:srgbClr val="008080"/>
                </a:solidFill>
                <a:effectLst>
                  <a:outerShdw blurRad="38100" dist="38100" dir="2700000" algn="tl">
                    <a:srgbClr val="C0C0C0"/>
                  </a:outerShdw>
                </a:effectLst>
                <a:ea typeface="仿宋_GB2312" pitchFamily="49" charset="-122"/>
              </a:rPr>
              <a:t>为</a:t>
            </a:r>
            <a:r>
              <a:rPr lang="zh-CN" altLang="en-US" sz="2800" b="1" dirty="0">
                <a:solidFill>
                  <a:srgbClr val="008080"/>
                </a:solidFill>
                <a:effectLst>
                  <a:outerShdw blurRad="38100" dist="38100" dir="2700000" algn="tl">
                    <a:srgbClr val="C0C0C0"/>
                  </a:outerShdw>
                </a:effectLst>
                <a:ea typeface="仿宋_GB2312" pitchFamily="49" charset="-122"/>
              </a:rPr>
              <a:t>始点的有向边的条数，记</a:t>
            </a:r>
            <a:r>
              <a:rPr lang="zh-CN" altLang="en-US" sz="2800" b="1" dirty="0" smtClean="0">
                <a:solidFill>
                  <a:srgbClr val="008080"/>
                </a:solidFill>
                <a:effectLst>
                  <a:outerShdw blurRad="38100" dist="38100" dir="2700000" algn="tl">
                    <a:srgbClr val="C0C0C0"/>
                  </a:outerShdw>
                </a:effectLst>
                <a:ea typeface="仿宋_GB2312" pitchFamily="49" charset="-122"/>
              </a:rPr>
              <a:t>作</a:t>
            </a:r>
            <a:r>
              <a:rPr lang="en-US" altLang="zh-CN" sz="2800" b="1" dirty="0" smtClean="0">
                <a:solidFill>
                  <a:srgbClr val="FF3300"/>
                </a:solidFill>
                <a:effectLst>
                  <a:outerShdw blurRad="38100" dist="38100" dir="2700000" algn="tl">
                    <a:srgbClr val="C0C0C0"/>
                  </a:outerShdw>
                </a:effectLst>
                <a:ea typeface="仿宋_GB2312" pitchFamily="49" charset="-122"/>
              </a:rPr>
              <a:t>OD(v)</a:t>
            </a:r>
            <a:r>
              <a:rPr lang="zh-CN" altLang="en-US" sz="2800" b="1" dirty="0" smtClean="0">
                <a:solidFill>
                  <a:srgbClr val="008080"/>
                </a:solidFill>
                <a:effectLst>
                  <a:outerShdw blurRad="38100" dist="38100" dir="2700000" algn="tl">
                    <a:srgbClr val="C0C0C0"/>
                  </a:outerShdw>
                </a:effectLst>
                <a:ea typeface="仿宋_GB2312" pitchFamily="49" charset="-122"/>
              </a:rPr>
              <a:t>。</a:t>
            </a:r>
            <a:endParaRPr lang="zh-CN" altLang="en-US" sz="2800" b="1" dirty="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路径</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在</a:t>
            </a:r>
            <a:r>
              <a:rPr lang="zh-CN" altLang="en-US" sz="2800" b="1" dirty="0" smtClean="0">
                <a:solidFill>
                  <a:srgbClr val="008080"/>
                </a:solidFill>
                <a:effectLst>
                  <a:outerShdw blurRad="38100" dist="38100" dir="2700000" algn="tl">
                    <a:srgbClr val="C0C0C0"/>
                  </a:outerShdw>
                </a:effectLst>
                <a:ea typeface="仿宋_GB2312" pitchFamily="49" charset="-122"/>
              </a:rPr>
              <a:t>图</a:t>
            </a:r>
            <a:r>
              <a:rPr lang="en-US" altLang="zh-CN" sz="2800" b="1" dirty="0" smtClean="0">
                <a:solidFill>
                  <a:schemeClr val="tx2"/>
                </a:solidFill>
                <a:effectLst>
                  <a:outerShdw blurRad="38100" dist="38100" dir="2700000" algn="tl">
                    <a:srgbClr val="C0C0C0"/>
                  </a:outerShdw>
                </a:effectLst>
                <a:ea typeface="仿宋_GB2312" pitchFamily="49" charset="-122"/>
              </a:rPr>
              <a:t>G</a:t>
            </a:r>
            <a:r>
              <a:rPr lang="zh-CN" altLang="en-US"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(V, E</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中</a:t>
            </a:r>
            <a:r>
              <a:rPr lang="zh-CN" altLang="en-US" sz="2800" b="1" dirty="0">
                <a:solidFill>
                  <a:srgbClr val="008080"/>
                </a:solidFill>
                <a:effectLst>
                  <a:outerShdw blurRad="38100" dist="38100" dir="2700000" algn="tl">
                    <a:srgbClr val="C0C0C0"/>
                  </a:outerShdw>
                </a:effectLst>
                <a:ea typeface="仿宋_GB2312" pitchFamily="49" charset="-122"/>
              </a:rPr>
              <a:t>，若从</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smtClean="0">
                <a:solidFill>
                  <a:srgbClr val="FF3300"/>
                </a:solidFill>
                <a:effectLst>
                  <a:outerShdw blurRad="38100" dist="38100" dir="2700000" algn="tl">
                    <a:srgbClr val="C0C0C0"/>
                  </a:outerShdw>
                </a:effectLst>
                <a:ea typeface="仿宋_GB2312" pitchFamily="49" charset="-122"/>
              </a:rPr>
              <a:t>i</a:t>
            </a:r>
            <a:r>
              <a:rPr lang="zh-CN" altLang="en-US" sz="2800" b="1" dirty="0" smtClean="0">
                <a:solidFill>
                  <a:srgbClr val="008080"/>
                </a:solidFill>
                <a:effectLst>
                  <a:outerShdw blurRad="38100" dist="38100" dir="2700000" algn="tl">
                    <a:srgbClr val="C0C0C0"/>
                  </a:outerShdw>
                </a:effectLst>
                <a:ea typeface="仿宋_GB2312" pitchFamily="49" charset="-122"/>
              </a:rPr>
              <a:t>出发</a:t>
            </a:r>
            <a:r>
              <a:rPr lang="zh-CN" altLang="en-US" sz="2800" b="1" dirty="0">
                <a:solidFill>
                  <a:srgbClr val="008080"/>
                </a:solidFill>
                <a:effectLst>
                  <a:outerShdw blurRad="38100" dist="38100" dir="2700000" algn="tl">
                    <a:srgbClr val="C0C0C0"/>
                  </a:outerShdw>
                </a:effectLst>
                <a:ea typeface="仿宋_GB2312" pitchFamily="49" charset="-122"/>
              </a:rPr>
              <a:t>，沿一些边经过一些</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p1</a:t>
            </a:r>
            <a:r>
              <a:rPr lang="en-US" altLang="zh-CN" sz="2800" b="1" dirty="0">
                <a:solidFill>
                  <a:schemeClr val="tx2"/>
                </a:solidFill>
                <a:effectLst>
                  <a:outerShdw blurRad="38100" dist="38100" dir="2700000" algn="tl">
                    <a:srgbClr val="C0C0C0"/>
                  </a:outerShdw>
                </a:effectLst>
                <a:ea typeface="仿宋_GB2312" pitchFamily="49" charset="-122"/>
              </a:rPr>
              <a:t>, v</a:t>
            </a:r>
            <a:r>
              <a:rPr lang="en-US" altLang="zh-CN" sz="2800" b="1" baseline="-25000" dirty="0">
                <a:solidFill>
                  <a:schemeClr val="tx2"/>
                </a:solidFill>
                <a:effectLst>
                  <a:outerShdw blurRad="38100" dist="38100" dir="2700000" algn="tl">
                    <a:srgbClr val="C0C0C0"/>
                  </a:outerShdw>
                </a:effectLst>
                <a:ea typeface="仿宋_GB2312" pitchFamily="49" charset="-122"/>
              </a:rPr>
              <a:t>p2</a:t>
            </a:r>
            <a:r>
              <a:rPr lang="en-US" altLang="zh-CN" sz="2800" b="1" dirty="0">
                <a:solidFill>
                  <a:schemeClr val="tx2"/>
                </a:solidFill>
                <a:effectLst>
                  <a:outerShdw blurRad="38100" dist="38100" dir="2700000" algn="tl">
                    <a:srgbClr val="C0C0C0"/>
                  </a:outerShdw>
                </a:effectLst>
                <a:ea typeface="仿宋_GB2312" pitchFamily="49" charset="-122"/>
              </a:rPr>
              <a:t>, …, </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pm</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zh-CN" altLang="en-US" sz="2800" b="1" dirty="0">
                <a:solidFill>
                  <a:srgbClr val="008080"/>
                </a:solidFill>
                <a:effectLst>
                  <a:outerShdw blurRad="38100" dist="38100" dir="2700000" algn="tl">
                    <a:srgbClr val="C0C0C0"/>
                  </a:outerShdw>
                </a:effectLst>
                <a:ea typeface="仿宋_GB2312" pitchFamily="49" charset="-122"/>
              </a:rPr>
              <a:t>到 达</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j</a:t>
            </a:r>
            <a:r>
              <a:rPr lang="en-US" altLang="zh-CN" sz="2800" b="1" baseline="-25000" dirty="0" smtClean="0">
                <a:solidFill>
                  <a:srgbClr val="FF3300"/>
                </a:solidFill>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，则称顶点</a:t>
            </a:r>
            <a:r>
              <a:rPr lang="zh-CN" altLang="en-US" sz="2800" b="1" dirty="0" smtClean="0">
                <a:solidFill>
                  <a:srgbClr val="008080"/>
                </a:solidFill>
                <a:effectLst>
                  <a:outerShdw blurRad="38100" dist="38100" dir="2700000" algn="tl">
                    <a:srgbClr val="C0C0C0"/>
                  </a:outerShdw>
                </a:effectLst>
                <a:ea typeface="仿宋_GB2312" pitchFamily="49" charset="-122"/>
              </a:rPr>
              <a:t>序列</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dirty="0">
                <a:solidFill>
                  <a:srgbClr val="FF3300"/>
                </a:solidFill>
                <a:effectLst>
                  <a:outerShdw blurRad="38100" dist="38100" dir="2700000" algn="tl">
                    <a:srgbClr val="C0C0C0"/>
                  </a:outerShdw>
                </a:effectLst>
                <a:ea typeface="仿宋_GB2312" pitchFamily="49" charset="-122"/>
              </a:rPr>
              <a:t>v</a:t>
            </a:r>
            <a:r>
              <a:rPr lang="en-US" altLang="zh-CN" sz="2800" b="1" baseline="-25000" dirty="0">
                <a:solidFill>
                  <a:srgbClr val="FF3300"/>
                </a:solidFill>
                <a:effectLst>
                  <a:outerShdw blurRad="38100" dist="38100" dir="2700000" algn="tl">
                    <a:srgbClr val="C0C0C0"/>
                  </a:outerShdw>
                </a:effectLst>
                <a:ea typeface="仿宋_GB2312" pitchFamily="49" charset="-122"/>
              </a:rPr>
              <a:t>i </a:t>
            </a:r>
            <a:r>
              <a:rPr lang="en-US" altLang="zh-CN" sz="2800" b="1" dirty="0">
                <a:solidFill>
                  <a:srgbClr val="FF3300"/>
                </a:solidFill>
                <a:effectLst>
                  <a:outerShdw blurRad="38100" dist="38100" dir="2700000" algn="tl">
                    <a:srgbClr val="C0C0C0"/>
                  </a:outerShdw>
                </a:effectLst>
                <a:ea typeface="仿宋_GB2312" pitchFamily="49" charset="-122"/>
              </a:rPr>
              <a:t> v</a:t>
            </a:r>
            <a:r>
              <a:rPr lang="en-US" altLang="zh-CN" sz="2800" b="1" baseline="-25000" dirty="0">
                <a:solidFill>
                  <a:srgbClr val="FF3300"/>
                </a:solidFill>
                <a:effectLst>
                  <a:outerShdw blurRad="38100" dist="38100" dir="2700000" algn="tl">
                    <a:srgbClr val="C0C0C0"/>
                  </a:outerShdw>
                </a:effectLst>
                <a:ea typeface="仿宋_GB2312" pitchFamily="49" charset="-122"/>
              </a:rPr>
              <a:t>p1 </a:t>
            </a:r>
            <a:r>
              <a:rPr lang="en-US" altLang="zh-CN" sz="2800" b="1" dirty="0">
                <a:solidFill>
                  <a:srgbClr val="FF3300"/>
                </a:solidFill>
                <a:effectLst>
                  <a:outerShdw blurRad="38100" dist="38100" dir="2700000" algn="tl">
                    <a:srgbClr val="C0C0C0"/>
                  </a:outerShdw>
                </a:effectLst>
                <a:ea typeface="仿宋_GB2312" pitchFamily="49" charset="-122"/>
              </a:rPr>
              <a:t>v</a:t>
            </a:r>
            <a:r>
              <a:rPr lang="en-US" altLang="zh-CN" sz="2800" b="1" baseline="-25000" dirty="0">
                <a:solidFill>
                  <a:srgbClr val="FF3300"/>
                </a:solidFill>
                <a:effectLst>
                  <a:outerShdw blurRad="38100" dist="38100" dir="2700000" algn="tl">
                    <a:srgbClr val="C0C0C0"/>
                  </a:outerShdw>
                </a:effectLst>
                <a:ea typeface="仿宋_GB2312" pitchFamily="49" charset="-122"/>
              </a:rPr>
              <a:t>p2 </a:t>
            </a:r>
            <a:r>
              <a:rPr lang="en-US" altLang="zh-CN" sz="2800" b="1" dirty="0">
                <a:solidFill>
                  <a:srgbClr val="FF3300"/>
                </a:solidFill>
                <a:effectLst>
                  <a:outerShdw blurRad="38100" dist="38100" dir="2700000" algn="tl">
                    <a:srgbClr val="C0C0C0"/>
                  </a:outerShdw>
                </a:effectLst>
                <a:ea typeface="仿宋_GB2312" pitchFamily="49" charset="-122"/>
              </a:rPr>
              <a:t>... </a:t>
            </a:r>
            <a:r>
              <a:rPr lang="en-US" altLang="zh-CN" sz="2800" b="1" dirty="0" err="1">
                <a:solidFill>
                  <a:srgbClr val="FF3300"/>
                </a:solidFill>
                <a:effectLst>
                  <a:outerShdw blurRad="38100" dist="38100" dir="2700000" algn="tl">
                    <a:srgbClr val="C0C0C0"/>
                  </a:outerShdw>
                </a:effectLst>
                <a:ea typeface="仿宋_GB2312" pitchFamily="49" charset="-122"/>
              </a:rPr>
              <a:t>v</a:t>
            </a:r>
            <a:r>
              <a:rPr lang="en-US" altLang="zh-CN" sz="2800" b="1" baseline="-25000" dirty="0" err="1">
                <a:solidFill>
                  <a:srgbClr val="FF3300"/>
                </a:solidFill>
                <a:effectLst>
                  <a:outerShdw blurRad="38100" dist="38100" dir="2700000" algn="tl">
                    <a:srgbClr val="C0C0C0"/>
                  </a:outerShdw>
                </a:effectLst>
                <a:ea typeface="仿宋_GB2312" pitchFamily="49" charset="-122"/>
              </a:rPr>
              <a:t>pm</a:t>
            </a:r>
            <a:r>
              <a:rPr lang="en-US" altLang="zh-CN" sz="2800" b="1" baseline="-25000" dirty="0">
                <a:solidFill>
                  <a:srgbClr val="FF3300"/>
                </a:solidFill>
                <a:effectLst>
                  <a:outerShdw blurRad="38100" dist="38100" dir="2700000" algn="tl">
                    <a:srgbClr val="C0C0C0"/>
                  </a:outerShdw>
                </a:effectLst>
                <a:ea typeface="仿宋_GB2312" pitchFamily="49" charset="-122"/>
              </a:rPr>
              <a:t> </a:t>
            </a:r>
            <a:r>
              <a:rPr lang="en-US" altLang="zh-CN" sz="2800" b="1" dirty="0">
                <a:solidFill>
                  <a:srgbClr val="FF3300"/>
                </a:solidFill>
                <a:effectLst>
                  <a:outerShdw blurRad="38100" dist="38100" dir="2700000" algn="tl">
                    <a:srgbClr val="C0C0C0"/>
                  </a:outerShdw>
                </a:effectLst>
                <a:ea typeface="仿宋_GB2312" pitchFamily="49" charset="-122"/>
              </a:rPr>
              <a:t> </a:t>
            </a:r>
            <a:r>
              <a:rPr lang="en-US" altLang="zh-CN" sz="2800" b="1" dirty="0" err="1">
                <a:solidFill>
                  <a:srgbClr val="FF3300"/>
                </a:solidFill>
                <a:effectLst>
                  <a:outerShdw blurRad="38100" dist="38100" dir="2700000" algn="tl">
                    <a:srgbClr val="C0C0C0"/>
                  </a:outerShdw>
                </a:effectLst>
                <a:ea typeface="仿宋_GB2312" pitchFamily="49" charset="-122"/>
              </a:rPr>
              <a:t>v</a:t>
            </a:r>
            <a:r>
              <a:rPr lang="en-US" altLang="zh-CN" sz="2800" b="1" baseline="-25000" dirty="0" err="1">
                <a:solidFill>
                  <a:srgbClr val="FF3300"/>
                </a:solidFill>
                <a:effectLst>
                  <a:outerShdw blurRad="38100" dist="38100" dir="2700000" algn="tl">
                    <a:srgbClr val="C0C0C0"/>
                  </a:outerShdw>
                </a:effectLst>
                <a:ea typeface="仿宋_GB2312" pitchFamily="49" charset="-122"/>
              </a:rPr>
              <a:t>j</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zh-CN" altLang="en-US" sz="2800" b="1" dirty="0" smtClean="0">
                <a:solidFill>
                  <a:srgbClr val="FF3300"/>
                </a:solidFill>
                <a:effectLst>
                  <a:outerShdw blurRad="38100" dist="38100" dir="2700000" algn="tl">
                    <a:srgbClr val="C0C0C0"/>
                  </a:outerShdw>
                </a:effectLst>
                <a:ea typeface="仿宋_GB2312" pitchFamily="49" charset="-122"/>
              </a:rPr>
              <a:t>为</a:t>
            </a:r>
            <a:r>
              <a:rPr lang="zh-CN" altLang="en-US" sz="2800" b="1" dirty="0">
                <a:solidFill>
                  <a:srgbClr val="FF3300"/>
                </a:solidFill>
                <a:effectLst>
                  <a:outerShdw blurRad="38100" dist="38100" dir="2700000" algn="tl">
                    <a:srgbClr val="C0C0C0"/>
                  </a:outerShdw>
                </a:effectLst>
                <a:ea typeface="仿宋_GB2312" pitchFamily="49" charset="-122"/>
              </a:rPr>
              <a:t>从</a:t>
            </a:r>
            <a:r>
              <a:rPr lang="zh-CN" altLang="en-US" sz="2800" b="1" dirty="0" smtClean="0">
                <a:solidFill>
                  <a:srgbClr val="FF3300"/>
                </a:solidFill>
                <a:effectLst>
                  <a:outerShdw blurRad="38100" dist="38100" dir="2700000" algn="tl">
                    <a:srgbClr val="C0C0C0"/>
                  </a:outerShdw>
                </a:effectLst>
                <a:ea typeface="仿宋_GB2312" pitchFamily="49" charset="-122"/>
              </a:rPr>
              <a:t>顶点</a:t>
            </a:r>
            <a:r>
              <a:rPr lang="en-US" altLang="zh-CN" sz="2800" b="1" dirty="0"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smtClean="0">
                <a:solidFill>
                  <a:srgbClr val="FF3300"/>
                </a:solidFill>
                <a:effectLst>
                  <a:outerShdw blurRad="38100" dist="38100" dir="2700000" algn="tl">
                    <a:srgbClr val="C0C0C0"/>
                  </a:outerShdw>
                </a:effectLst>
                <a:ea typeface="仿宋_GB2312" pitchFamily="49" charset="-122"/>
              </a:rPr>
              <a:t>i</a:t>
            </a:r>
            <a:r>
              <a:rPr lang="zh-CN" altLang="en-US" sz="2800" b="1" dirty="0" smtClean="0">
                <a:solidFill>
                  <a:srgbClr val="FF3300"/>
                </a:solidFill>
                <a:effectLst>
                  <a:outerShdw blurRad="38100" dist="38100" dir="2700000" algn="tl">
                    <a:srgbClr val="C0C0C0"/>
                  </a:outerShdw>
                </a:effectLst>
                <a:ea typeface="仿宋_GB2312" pitchFamily="49" charset="-122"/>
              </a:rPr>
              <a:t>到顶点</a:t>
            </a:r>
            <a:r>
              <a:rPr lang="en-US" altLang="zh-CN" sz="2800" b="1" dirty="0" err="1" smtClean="0">
                <a:solidFill>
                  <a:srgbClr val="FF3300"/>
                </a:solidFill>
                <a:effectLst>
                  <a:outerShdw blurRad="38100" dist="38100" dir="2700000" algn="tl">
                    <a:srgbClr val="C0C0C0"/>
                  </a:outerShdw>
                </a:effectLst>
                <a:ea typeface="仿宋_GB2312" pitchFamily="49" charset="-122"/>
              </a:rPr>
              <a:t>v</a:t>
            </a:r>
            <a:r>
              <a:rPr lang="en-US" altLang="zh-CN" sz="2800" b="1" baseline="-25000" dirty="0" err="1" smtClean="0">
                <a:solidFill>
                  <a:srgbClr val="FF3300"/>
                </a:solidFill>
                <a:effectLst>
                  <a:outerShdw blurRad="38100" dist="38100" dir="2700000" algn="tl">
                    <a:srgbClr val="C0C0C0"/>
                  </a:outerShdw>
                </a:effectLst>
                <a:ea typeface="仿宋_GB2312" pitchFamily="49" charset="-122"/>
              </a:rPr>
              <a:t>j</a:t>
            </a:r>
            <a:r>
              <a:rPr lang="zh-CN" altLang="en-US" sz="2800" b="1" dirty="0" smtClean="0">
                <a:solidFill>
                  <a:srgbClr val="FF3300"/>
                </a:solidFill>
                <a:effectLst>
                  <a:outerShdw blurRad="38100" dist="38100" dir="2700000" algn="tl">
                    <a:srgbClr val="C0C0C0"/>
                  </a:outerShdw>
                </a:effectLst>
                <a:ea typeface="仿宋_GB2312" pitchFamily="49" charset="-122"/>
              </a:rPr>
              <a:t>的</a:t>
            </a:r>
            <a:r>
              <a:rPr lang="zh-CN" altLang="en-US" sz="2800" b="1" dirty="0">
                <a:solidFill>
                  <a:srgbClr val="FF3300"/>
                </a:solidFill>
                <a:effectLst>
                  <a:outerShdw blurRad="38100" dist="38100" dir="2700000" algn="tl">
                    <a:srgbClr val="C0C0C0"/>
                  </a:outerShdw>
                </a:effectLst>
                <a:ea typeface="仿宋_GB2312" pitchFamily="49" charset="-122"/>
              </a:rPr>
              <a:t>路径</a:t>
            </a:r>
            <a:r>
              <a:rPr lang="zh-CN" altLang="en-US" sz="2800" b="1" dirty="0">
                <a:solidFill>
                  <a:srgbClr val="008080"/>
                </a:solidFill>
                <a:effectLst>
                  <a:outerShdw blurRad="38100" dist="38100" dir="2700000" algn="tl">
                    <a:srgbClr val="C0C0C0"/>
                  </a:outerShdw>
                </a:effectLst>
                <a:ea typeface="仿宋_GB2312" pitchFamily="49" charset="-122"/>
              </a:rPr>
              <a:t>。它经过的</a:t>
            </a:r>
            <a:r>
              <a:rPr lang="zh-CN" altLang="en-US" sz="2800" b="1" dirty="0" smtClean="0">
                <a:solidFill>
                  <a:srgbClr val="008080"/>
                </a:solidFill>
                <a:effectLst>
                  <a:outerShdw blurRad="38100" dist="38100" dir="2700000" algn="tl">
                    <a:srgbClr val="C0C0C0"/>
                  </a:outerShdw>
                </a:effectLst>
                <a:ea typeface="仿宋_GB2312" pitchFamily="49" charset="-122"/>
              </a:rPr>
              <a:t>边</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v</a:t>
            </a:r>
            <a:r>
              <a:rPr lang="en-US" altLang="zh-CN" sz="2800" b="1" baseline="-25000" dirty="0">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 v</a:t>
            </a:r>
            <a:r>
              <a:rPr lang="en-US" altLang="zh-CN" sz="2800" b="1" baseline="-25000" dirty="0">
                <a:solidFill>
                  <a:schemeClr val="tx2"/>
                </a:solidFill>
                <a:effectLst>
                  <a:outerShdw blurRad="38100" dist="38100" dir="2700000" algn="tl">
                    <a:srgbClr val="C0C0C0"/>
                  </a:outerShdw>
                </a:effectLst>
                <a:ea typeface="仿宋_GB2312" pitchFamily="49" charset="-122"/>
              </a:rPr>
              <a:t>p1</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v</a:t>
            </a:r>
            <a:r>
              <a:rPr lang="en-US" altLang="zh-CN" sz="2800" b="1" baseline="-25000" dirty="0">
                <a:solidFill>
                  <a:schemeClr val="tx2"/>
                </a:solidFill>
                <a:effectLst>
                  <a:outerShdw blurRad="38100" dist="38100" dir="2700000" algn="tl">
                    <a:srgbClr val="C0C0C0"/>
                  </a:outerShdw>
                </a:effectLst>
                <a:ea typeface="仿宋_GB2312" pitchFamily="49" charset="-122"/>
              </a:rPr>
              <a:t>p1</a:t>
            </a:r>
            <a:r>
              <a:rPr lang="en-US" altLang="zh-CN" sz="2800" b="1" dirty="0">
                <a:solidFill>
                  <a:schemeClr val="tx2"/>
                </a:solidFill>
                <a:effectLst>
                  <a:outerShdw blurRad="38100" dist="38100" dir="2700000" algn="tl">
                    <a:srgbClr val="C0C0C0"/>
                  </a:outerShdw>
                </a:effectLst>
                <a:ea typeface="仿宋_GB2312" pitchFamily="49" charset="-122"/>
              </a:rPr>
              <a:t>, v</a:t>
            </a:r>
            <a:r>
              <a:rPr lang="en-US" altLang="zh-CN" sz="2800" b="1" baseline="-25000" dirty="0">
                <a:solidFill>
                  <a:schemeClr val="tx2"/>
                </a:solidFill>
                <a:effectLst>
                  <a:outerShdw blurRad="38100" dist="38100" dir="2700000" algn="tl">
                    <a:srgbClr val="C0C0C0"/>
                  </a:outerShdw>
                </a:effectLst>
                <a:ea typeface="仿宋_GB2312" pitchFamily="49" charset="-122"/>
              </a:rPr>
              <a:t>p2</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a:t>
            </a:r>
            <a:r>
              <a:rPr lang="en-US" altLang="zh-CN" sz="2800" b="1" dirty="0">
                <a:solidFill>
                  <a:srgbClr val="008080"/>
                </a:solidFill>
                <a:effectLst>
                  <a:outerShdw blurRad="38100" dist="38100" dir="2700000" algn="tl">
                    <a:srgbClr val="C0C0C0"/>
                  </a:outerShdw>
                </a:effectLst>
                <a:ea typeface="仿宋_GB2312" pitchFamily="49" charset="-122"/>
              </a:rPr>
              <a:t>...</a:t>
            </a:r>
            <a:r>
              <a:rPr lang="zh-CN" altLang="en-US" sz="2800" b="1" dirty="0">
                <a:solidFill>
                  <a:srgbClr val="008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v</a:t>
            </a:r>
            <a:r>
              <a:rPr lang="en-US" altLang="zh-CN" sz="2800" b="1" baseline="-25000" dirty="0" err="1">
                <a:solidFill>
                  <a:schemeClr val="tx2"/>
                </a:solidFill>
                <a:effectLst>
                  <a:outerShdw blurRad="38100" dist="38100" dir="2700000" algn="tl">
                    <a:srgbClr val="C0C0C0"/>
                  </a:outerShdw>
                </a:effectLst>
                <a:ea typeface="仿宋_GB2312" pitchFamily="49" charset="-122"/>
              </a:rPr>
              <a:t>pm</a:t>
            </a: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err="1">
                <a:solidFill>
                  <a:schemeClr val="tx2"/>
                </a:solidFill>
                <a:effectLst>
                  <a:outerShdw blurRad="38100" dist="38100" dir="2700000" algn="tl">
                    <a:srgbClr val="C0C0C0"/>
                  </a:outerShdw>
                </a:effectLst>
                <a:ea typeface="仿宋_GB2312" pitchFamily="49" charset="-122"/>
              </a:rPr>
              <a:t>v</a:t>
            </a:r>
            <a:r>
              <a:rPr lang="en-US" altLang="zh-CN" sz="2800" b="1" baseline="-25000" dirty="0" err="1">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8080"/>
                </a:solidFill>
                <a:effectLst>
                  <a:outerShdw blurRad="38100" dist="38100" dir="2700000" algn="tl">
                    <a:srgbClr val="C0C0C0"/>
                  </a:outerShdw>
                </a:effectLst>
                <a:ea typeface="仿宋_GB2312" pitchFamily="49" charset="-122"/>
              </a:rPr>
              <a:t>属于</a:t>
            </a:r>
            <a:r>
              <a:rPr lang="en-US" altLang="zh-CN" sz="2800" b="1" dirty="0" smtClean="0">
                <a:solidFill>
                  <a:schemeClr val="tx2"/>
                </a:solidFill>
                <a:effectLst>
                  <a:outerShdw blurRad="38100" dist="38100" dir="2700000" algn="tl">
                    <a:srgbClr val="C0C0C0"/>
                  </a:outerShdw>
                </a:effectLst>
                <a:ea typeface="仿宋_GB2312" pitchFamily="49" charset="-122"/>
              </a:rPr>
              <a:t>E</a:t>
            </a:r>
            <a:r>
              <a:rPr lang="zh-CN" altLang="en-US" sz="2800" b="1" dirty="0" smtClean="0">
                <a:solidFill>
                  <a:srgbClr val="008080"/>
                </a:solidFill>
                <a:effectLst>
                  <a:outerShdw blurRad="38100" dist="38100" dir="2700000" algn="tl">
                    <a:srgbClr val="C0C0C0"/>
                  </a:outerShdw>
                </a:effectLst>
                <a:ea typeface="仿宋_GB2312" pitchFamily="49" charset="-122"/>
              </a:rPr>
              <a:t>。</a:t>
            </a:r>
            <a:endParaRPr lang="zh-CN" altLang="en-US" sz="2800" b="1" dirty="0">
              <a:solidFill>
                <a:srgbClr val="008080"/>
              </a:solidFill>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checkerboard(across)">
                                      <p:cBhvr>
                                        <p:cTn id="7" dur="500"/>
                                        <p:tgtEl>
                                          <p:spTgt spid="1208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checkerboard(across)">
                                      <p:cBhvr>
                                        <p:cTn id="12" dur="500"/>
                                        <p:tgtEl>
                                          <p:spTgt spid="12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444500" y="484188"/>
            <a:ext cx="8407400" cy="6196568"/>
          </a:xfrm>
          <a:prstGeom prst="rect">
            <a:avLst/>
          </a:prstGeom>
          <a:noFill/>
          <a:ln w="9525">
            <a:noFill/>
            <a:miter lim="800000"/>
            <a:headEnd/>
            <a:tailEnd/>
          </a:ln>
        </p:spPr>
        <p:txBody>
          <a:bodyPr wrap="square">
            <a:spAutoFit/>
          </a:bodyPr>
          <a:lstStyle/>
          <a:p>
            <a:pPr>
              <a:lnSpc>
                <a:spcPts val="2800"/>
              </a:lnSpc>
            </a:pPr>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void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 </a:t>
            </a:r>
            <a:r>
              <a:rPr lang="en-US" altLang="zh-CN" dirty="0" smtClean="0">
                <a:solidFill>
                  <a:srgbClr val="C00000"/>
                </a:solidFill>
                <a:latin typeface="+mn-lt"/>
                <a:ea typeface="隶书" pitchFamily="49" charset="-122"/>
              </a:rPr>
              <a:t>DFS</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800"/>
              </a:lnSpc>
            </a:pP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从顶点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出发</a:t>
            </a:r>
            <a:endParaRPr lang="en-US" altLang="zh-CN" dirty="0" smtClean="0">
              <a:solidFill>
                <a:srgbClr val="3333CC"/>
              </a:solidFill>
              <a:latin typeface="+mn-lt"/>
              <a:ea typeface="隶书" pitchFamily="49" charset="-122"/>
            </a:endParaRPr>
          </a:p>
          <a:p>
            <a:pPr>
              <a:lnSpc>
                <a:spcPts val="2800"/>
              </a:lnSpc>
            </a:pP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按深度优先搜索次序访问所有尚未访问过的顶点</a:t>
            </a:r>
          </a:p>
          <a:p>
            <a:pPr>
              <a:lnSpc>
                <a:spcPts val="2800"/>
              </a:lnSpc>
            </a:pP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辅助数组</a:t>
            </a:r>
            <a:r>
              <a:rPr lang="en-US" altLang="zh-CN" b="1" dirty="0" smtClean="0">
                <a:solidFill>
                  <a:srgbClr val="FF0000"/>
                </a:solidFill>
                <a:latin typeface="+mn-lt"/>
                <a:ea typeface="隶书" pitchFamily="49" charset="-122"/>
              </a:rPr>
              <a:t>Visited</a:t>
            </a:r>
            <a:r>
              <a:rPr lang="zh-CN" altLang="zh-CN" dirty="0" smtClean="0">
                <a:solidFill>
                  <a:srgbClr val="3333CC"/>
                </a:solidFill>
                <a:latin typeface="+mn-lt"/>
                <a:ea typeface="隶书" pitchFamily="49" charset="-122"/>
              </a:rPr>
              <a:t>用于对已访问过的顶点作以访问标记</a:t>
            </a:r>
          </a:p>
          <a:p>
            <a:pPr>
              <a:lnSpc>
                <a:spcPts val="28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cout</a:t>
            </a:r>
            <a:r>
              <a:rPr lang="en-US" altLang="zh-CN" b="1" dirty="0" smtClean="0">
                <a:solidFill>
                  <a:srgbClr val="C00000"/>
                </a:solidFill>
                <a:latin typeface="+mn-lt"/>
                <a:ea typeface="隶书" pitchFamily="49" charset="-122"/>
              </a:rPr>
              <a:t>&lt;&lt;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输出访问顶点信息</a:t>
            </a:r>
          </a:p>
          <a:p>
            <a:pPr>
              <a:lnSpc>
                <a:spcPts val="28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该顶点访问标志修改为已访问过</a:t>
            </a:r>
          </a:p>
          <a:p>
            <a:pPr>
              <a:lnSpc>
                <a:spcPts val="2800"/>
              </a:lnSpc>
            </a:pP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GetFirstNeighbor</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p>
          <a:p>
            <a:pPr>
              <a:lnSpc>
                <a:spcPts val="2800"/>
              </a:lnSpc>
            </a:pPr>
            <a:r>
              <a:rPr lang="en-US" altLang="zh-CN"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寻找刚刚访问过顶点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的第一个邻接顶点</a:t>
            </a:r>
            <a:r>
              <a:rPr lang="en-US" altLang="zh-CN" b="1" dirty="0" smtClean="0">
                <a:solidFill>
                  <a:srgbClr val="FF0000"/>
                </a:solidFill>
                <a:latin typeface="+mn-lt"/>
                <a:ea typeface="隶书" pitchFamily="49" charset="-122"/>
              </a:rPr>
              <a:t>w</a:t>
            </a:r>
            <a:endParaRPr lang="zh-CN" altLang="zh-CN" b="1" dirty="0" smtClean="0">
              <a:solidFill>
                <a:srgbClr val="FF0000"/>
              </a:solidFill>
              <a:latin typeface="+mn-lt"/>
              <a:ea typeface="隶书" pitchFamily="49" charset="-122"/>
            </a:endParaRPr>
          </a:p>
          <a:p>
            <a:pPr>
              <a:lnSpc>
                <a:spcPts val="2800"/>
              </a:lnSpc>
            </a:pPr>
            <a:r>
              <a:rPr lang="en-US" altLang="zh-CN" b="1" dirty="0" smtClean="0">
                <a:solidFill>
                  <a:srgbClr val="C00000"/>
                </a:solidFill>
                <a:latin typeface="+mn-lt"/>
                <a:ea typeface="隶书" pitchFamily="49" charset="-122"/>
              </a:rPr>
              <a:t>     while (</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800"/>
              </a:lnSpc>
            </a:pP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若邻接顶点存在</a:t>
            </a:r>
          </a:p>
          <a:p>
            <a:pPr>
              <a:lnSpc>
                <a:spcPts val="2800"/>
              </a:lnSpc>
            </a:pPr>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若该邻接顶点未被访问过</a:t>
            </a:r>
          </a:p>
          <a:p>
            <a:pPr>
              <a:lnSpc>
                <a:spcPts val="28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DFS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则从邻接顶点</a:t>
            </a:r>
            <a:r>
              <a:rPr lang="en-US" altLang="zh-CN" b="1" dirty="0" smtClean="0">
                <a:solidFill>
                  <a:srgbClr val="FF0000"/>
                </a:solidFill>
                <a:latin typeface="+mn-lt"/>
                <a:ea typeface="隶书" pitchFamily="49" charset="-122"/>
              </a:rPr>
              <a:t>w</a:t>
            </a:r>
            <a:r>
              <a:rPr lang="zh-CN" altLang="zh-CN" dirty="0" smtClean="0">
                <a:solidFill>
                  <a:srgbClr val="3333CC"/>
                </a:solidFill>
                <a:latin typeface="+mn-lt"/>
                <a:ea typeface="隶书" pitchFamily="49" charset="-122"/>
              </a:rPr>
              <a:t>开始进行递归访问</a:t>
            </a:r>
          </a:p>
          <a:p>
            <a:pPr>
              <a:lnSpc>
                <a:spcPts val="28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GetNextNeighbor</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w</a:t>
            </a:r>
            <a:r>
              <a:rPr lang="en-US" altLang="zh-CN" b="1" dirty="0" smtClean="0">
                <a:solidFill>
                  <a:srgbClr val="C00000"/>
                </a:solidFill>
                <a:latin typeface="+mn-lt"/>
                <a:ea typeface="隶书" pitchFamily="49" charset="-122"/>
              </a:rPr>
              <a:t>);</a:t>
            </a:r>
          </a:p>
          <a:p>
            <a:pPr>
              <a:lnSpc>
                <a:spcPts val="2800"/>
              </a:lnSpc>
            </a:pPr>
            <a:r>
              <a:rPr lang="en-US" altLang="zh-CN" b="1" dirty="0" smtClean="0">
                <a:solidFill>
                  <a:srgbClr val="C00000"/>
                </a:solidFill>
                <a:latin typeface="+mn-lt"/>
                <a:ea typeface="隶书" pitchFamily="49" charset="-122"/>
              </a:rPr>
              <a:t>         </a:t>
            </a:r>
            <a:r>
              <a:rPr lang="en-US" altLang="zh-CN"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寻找顶点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的下一个邻接顶点</a:t>
            </a:r>
          </a:p>
          <a:p>
            <a:pPr>
              <a:lnSpc>
                <a:spcPts val="28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800"/>
              </a:lnSpc>
            </a:pPr>
            <a:r>
              <a:rPr lang="en-US" altLang="zh-CN" b="1" dirty="0" smtClean="0">
                <a:solidFill>
                  <a:srgbClr val="C00000"/>
                </a:solidFill>
                <a:latin typeface="+mn-lt"/>
                <a:ea typeface="隶书" pitchFamily="49" charset="-122"/>
              </a:rPr>
              <a:t>}</a:t>
            </a:r>
            <a:r>
              <a:rPr lang="en-US" altLang="zh-CN" b="1" dirty="0">
                <a:solidFill>
                  <a:srgbClr val="C00000"/>
                </a:solidFill>
                <a:latin typeface="+mn-lt"/>
                <a:ea typeface="隶书"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70</a:t>
            </a:fld>
            <a:endParaRPr lang="en-US" altLang="zh-CN"/>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81000" y="304800"/>
            <a:ext cx="8686800" cy="762000"/>
          </a:xfrm>
        </p:spPr>
        <p:txBody>
          <a:bodyPr/>
          <a:lstStyle/>
          <a:p>
            <a:pPr algn="just"/>
            <a:r>
              <a:rPr lang="zh-CN" altLang="en-US" sz="3600" b="1" u="sng">
                <a:effectLst>
                  <a:outerShdw blurRad="38100" dist="38100" dir="2700000" algn="tl">
                    <a:srgbClr val="C0C0C0"/>
                  </a:outerShdw>
                </a:effectLst>
                <a:ea typeface="仿宋_GB2312" pitchFamily="49" charset="-122"/>
              </a:rPr>
              <a:t>广度优先搜索</a:t>
            </a:r>
            <a:r>
              <a:rPr lang="en-US" altLang="zh-CN" sz="3600" b="1" u="sng">
                <a:effectLst>
                  <a:outerShdw blurRad="38100" dist="38100" dir="2700000" algn="tl">
                    <a:srgbClr val="C0C0C0"/>
                  </a:outerShdw>
                </a:effectLst>
                <a:ea typeface="仿宋_GB2312" pitchFamily="49" charset="-122"/>
              </a:rPr>
              <a:t>BFS</a:t>
            </a:r>
            <a:r>
              <a:rPr lang="en-US" altLang="zh-CN" sz="3600" b="1" i="1">
                <a:effectLst>
                  <a:outerShdw blurRad="38100" dist="38100" dir="2700000" algn="tl">
                    <a:srgbClr val="C0C0C0"/>
                  </a:outerShdw>
                </a:effectLst>
                <a:ea typeface="仿宋_GB2312" pitchFamily="49" charset="-122"/>
              </a:rPr>
              <a:t> </a:t>
            </a:r>
            <a:r>
              <a:rPr lang="en-US" altLang="zh-CN" sz="3600" b="1">
                <a:effectLst>
                  <a:outerShdw blurRad="38100" dist="38100" dir="2700000" algn="tl">
                    <a:srgbClr val="C0C0C0"/>
                  </a:outerShdw>
                </a:effectLst>
                <a:ea typeface="仿宋_GB2312" pitchFamily="49" charset="-122"/>
              </a:rPr>
              <a:t>( Breadth First Search</a:t>
            </a:r>
            <a:r>
              <a:rPr lang="en-US" altLang="zh-CN" sz="3600" b="1" i="1">
                <a:effectLst>
                  <a:outerShdw blurRad="38100" dist="38100" dir="2700000" algn="tl">
                    <a:srgbClr val="C0C0C0"/>
                  </a:outerShdw>
                </a:effectLst>
                <a:ea typeface="仿宋_GB2312" pitchFamily="49" charset="-122"/>
              </a:rPr>
              <a:t> </a:t>
            </a:r>
            <a:r>
              <a:rPr lang="en-US" altLang="zh-CN" sz="3600" b="1">
                <a:effectLst>
                  <a:outerShdw blurRad="38100" dist="38100" dir="2700000" algn="tl">
                    <a:srgbClr val="C0C0C0"/>
                  </a:outerShdw>
                </a:effectLst>
                <a:ea typeface="仿宋_GB2312" pitchFamily="49" charset="-122"/>
              </a:rPr>
              <a:t>)</a:t>
            </a:r>
            <a:endParaRPr lang="en-US" altLang="zh-CN">
              <a:solidFill>
                <a:schemeClr val="tx1"/>
              </a:solidFill>
              <a:ea typeface="仿宋_GB2312" pitchFamily="49" charset="-122"/>
            </a:endParaRPr>
          </a:p>
        </p:txBody>
      </p:sp>
      <p:sp>
        <p:nvSpPr>
          <p:cNvPr id="159747" name="Rectangle 3"/>
          <p:cNvSpPr>
            <a:spLocks noGrp="1" noChangeArrowheads="1"/>
          </p:cNvSpPr>
          <p:nvPr>
            <p:ph type="body" idx="1"/>
          </p:nvPr>
        </p:nvSpPr>
        <p:spPr>
          <a:xfrm>
            <a:off x="558800" y="1143000"/>
            <a:ext cx="4213225" cy="617538"/>
          </a:xfrm>
        </p:spPr>
        <p:txBody>
          <a:bodyPr/>
          <a:lstStyle/>
          <a:p>
            <a:pPr>
              <a:buClr>
                <a:srgbClr val="FF7C80"/>
              </a:buClr>
              <a:buSzPct val="50000"/>
              <a:buFont typeface="Wingdings" pitchFamily="2" charset="2"/>
              <a:buChar char="n"/>
            </a:pPr>
            <a:r>
              <a:rPr lang="zh-CN" altLang="en-US" b="1">
                <a:solidFill>
                  <a:schemeClr val="accent2"/>
                </a:solidFill>
                <a:effectLst>
                  <a:outerShdw blurRad="38100" dist="38100" dir="2700000" algn="tl">
                    <a:srgbClr val="C0C0C0"/>
                  </a:outerShdw>
                </a:effectLst>
                <a:ea typeface="仿宋_GB2312" pitchFamily="49" charset="-122"/>
              </a:rPr>
              <a:t>广度优先搜索的示例</a:t>
            </a:r>
            <a:endParaRPr lang="zh-CN" altLang="en-US">
              <a:ea typeface="仿宋_GB2312" pitchFamily="49" charset="-122"/>
            </a:endParaRPr>
          </a:p>
        </p:txBody>
      </p:sp>
      <p:sp>
        <p:nvSpPr>
          <p:cNvPr id="159750" name="Line 6"/>
          <p:cNvSpPr>
            <a:spLocks noChangeShapeType="1"/>
          </p:cNvSpPr>
          <p:nvPr/>
        </p:nvSpPr>
        <p:spPr bwMode="auto">
          <a:xfrm>
            <a:off x="5721350" y="2641600"/>
            <a:ext cx="1016000" cy="765175"/>
          </a:xfrm>
          <a:prstGeom prst="line">
            <a:avLst/>
          </a:prstGeom>
          <a:noFill/>
          <a:ln w="28575">
            <a:solidFill>
              <a:schemeClr val="tx2"/>
            </a:solidFill>
            <a:round/>
            <a:headEnd/>
            <a:tailEnd/>
          </a:ln>
          <a:effectLst/>
        </p:spPr>
        <p:txBody>
          <a:bodyPr wrap="none" anchor="ctr"/>
          <a:lstStyle/>
          <a:p>
            <a:endParaRPr lang="zh-CN" altLang="en-US"/>
          </a:p>
        </p:txBody>
      </p:sp>
      <p:sp>
        <p:nvSpPr>
          <p:cNvPr id="159751" name="Line 7"/>
          <p:cNvSpPr>
            <a:spLocks noChangeShapeType="1"/>
          </p:cNvSpPr>
          <p:nvPr/>
        </p:nvSpPr>
        <p:spPr bwMode="auto">
          <a:xfrm flipV="1">
            <a:off x="1143000" y="3581400"/>
            <a:ext cx="838200" cy="762000"/>
          </a:xfrm>
          <a:prstGeom prst="line">
            <a:avLst/>
          </a:prstGeom>
          <a:noFill/>
          <a:ln w="28575">
            <a:solidFill>
              <a:schemeClr val="tx2"/>
            </a:solidFill>
            <a:round/>
            <a:headEnd/>
            <a:tailEnd/>
          </a:ln>
          <a:effectLst/>
        </p:spPr>
        <p:txBody>
          <a:bodyPr wrap="none" anchor="ctr"/>
          <a:lstStyle/>
          <a:p>
            <a:endParaRPr lang="zh-CN" altLang="en-US"/>
          </a:p>
        </p:txBody>
      </p:sp>
      <p:sp>
        <p:nvSpPr>
          <p:cNvPr id="159752" name="Line 8"/>
          <p:cNvSpPr>
            <a:spLocks noChangeShapeType="1"/>
          </p:cNvSpPr>
          <p:nvPr/>
        </p:nvSpPr>
        <p:spPr bwMode="auto">
          <a:xfrm>
            <a:off x="1143000" y="2667000"/>
            <a:ext cx="914400" cy="685800"/>
          </a:xfrm>
          <a:prstGeom prst="line">
            <a:avLst/>
          </a:prstGeom>
          <a:noFill/>
          <a:ln w="28575">
            <a:solidFill>
              <a:schemeClr val="tx2"/>
            </a:solidFill>
            <a:round/>
            <a:headEnd/>
            <a:tailEnd/>
          </a:ln>
          <a:effectLst/>
        </p:spPr>
        <p:txBody>
          <a:bodyPr wrap="none" anchor="ctr"/>
          <a:lstStyle/>
          <a:p>
            <a:endParaRPr lang="zh-CN" altLang="en-US"/>
          </a:p>
        </p:txBody>
      </p:sp>
      <p:sp>
        <p:nvSpPr>
          <p:cNvPr id="159753" name="Line 9"/>
          <p:cNvSpPr>
            <a:spLocks noChangeShapeType="1"/>
          </p:cNvSpPr>
          <p:nvPr/>
        </p:nvSpPr>
        <p:spPr bwMode="auto">
          <a:xfrm>
            <a:off x="2133600" y="2667000"/>
            <a:ext cx="0" cy="533400"/>
          </a:xfrm>
          <a:prstGeom prst="line">
            <a:avLst/>
          </a:prstGeom>
          <a:noFill/>
          <a:ln w="28575">
            <a:solidFill>
              <a:schemeClr val="tx2"/>
            </a:solidFill>
            <a:round/>
            <a:headEnd/>
            <a:tailEnd/>
          </a:ln>
          <a:effectLst/>
        </p:spPr>
        <p:txBody>
          <a:bodyPr wrap="none" anchor="ctr"/>
          <a:lstStyle/>
          <a:p>
            <a:endParaRPr lang="zh-CN" altLang="en-US"/>
          </a:p>
        </p:txBody>
      </p:sp>
      <p:sp>
        <p:nvSpPr>
          <p:cNvPr id="159754" name="Line 10"/>
          <p:cNvSpPr>
            <a:spLocks noChangeShapeType="1"/>
          </p:cNvSpPr>
          <p:nvPr/>
        </p:nvSpPr>
        <p:spPr bwMode="auto">
          <a:xfrm>
            <a:off x="1143000" y="44958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55" name="Line 11"/>
          <p:cNvSpPr>
            <a:spLocks noChangeShapeType="1"/>
          </p:cNvSpPr>
          <p:nvPr/>
        </p:nvSpPr>
        <p:spPr bwMode="auto">
          <a:xfrm>
            <a:off x="990600" y="2757488"/>
            <a:ext cx="0" cy="16002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56" name="Line 12"/>
          <p:cNvSpPr>
            <a:spLocks noChangeShapeType="1"/>
          </p:cNvSpPr>
          <p:nvPr/>
        </p:nvSpPr>
        <p:spPr bwMode="auto">
          <a:xfrm>
            <a:off x="1143000" y="25146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57" name="Oval 13" descr="粉色砂纸"/>
          <p:cNvSpPr>
            <a:spLocks noChangeArrowheads="1"/>
          </p:cNvSpPr>
          <p:nvPr/>
        </p:nvSpPr>
        <p:spPr bwMode="auto">
          <a:xfrm>
            <a:off x="762000" y="23002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58" name="Oval 14" descr="粉色砂纸"/>
          <p:cNvSpPr>
            <a:spLocks noChangeArrowheads="1"/>
          </p:cNvSpPr>
          <p:nvPr/>
        </p:nvSpPr>
        <p:spPr bwMode="auto">
          <a:xfrm>
            <a:off x="3124200" y="23002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59" name="Oval 15" descr="粉色砂纸"/>
          <p:cNvSpPr>
            <a:spLocks noChangeArrowheads="1"/>
          </p:cNvSpPr>
          <p:nvPr/>
        </p:nvSpPr>
        <p:spPr bwMode="auto">
          <a:xfrm>
            <a:off x="762000" y="32273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60" name="Oval 16" descr="粉色砂纸"/>
          <p:cNvSpPr>
            <a:spLocks noChangeArrowheads="1"/>
          </p:cNvSpPr>
          <p:nvPr/>
        </p:nvSpPr>
        <p:spPr bwMode="auto">
          <a:xfrm>
            <a:off x="762000" y="42814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61" name="Oval 17" descr="粉色砂纸"/>
          <p:cNvSpPr>
            <a:spLocks noChangeArrowheads="1"/>
          </p:cNvSpPr>
          <p:nvPr/>
        </p:nvSpPr>
        <p:spPr bwMode="auto">
          <a:xfrm>
            <a:off x="1905000" y="32004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62" name="Text Box 18"/>
          <p:cNvSpPr txBox="1">
            <a:spLocks noChangeArrowheads="1"/>
          </p:cNvSpPr>
          <p:nvPr/>
        </p:nvSpPr>
        <p:spPr bwMode="auto">
          <a:xfrm>
            <a:off x="777875" y="22733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59763" name="Text Box 19"/>
          <p:cNvSpPr txBox="1">
            <a:spLocks noChangeArrowheads="1"/>
          </p:cNvSpPr>
          <p:nvPr/>
        </p:nvSpPr>
        <p:spPr bwMode="auto">
          <a:xfrm>
            <a:off x="1920875" y="3200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59764" name="Text Box 20"/>
          <p:cNvSpPr txBox="1">
            <a:spLocks noChangeArrowheads="1"/>
          </p:cNvSpPr>
          <p:nvPr/>
        </p:nvSpPr>
        <p:spPr bwMode="auto">
          <a:xfrm>
            <a:off x="777875" y="32004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59765" name="Text Box 21"/>
          <p:cNvSpPr txBox="1">
            <a:spLocks noChangeArrowheads="1"/>
          </p:cNvSpPr>
          <p:nvPr/>
        </p:nvSpPr>
        <p:spPr bwMode="auto">
          <a:xfrm>
            <a:off x="3160713" y="2300288"/>
            <a:ext cx="42068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59766" name="Oval 22" descr="粉色砂纸"/>
          <p:cNvSpPr>
            <a:spLocks noChangeArrowheads="1"/>
          </p:cNvSpPr>
          <p:nvPr/>
        </p:nvSpPr>
        <p:spPr bwMode="auto">
          <a:xfrm>
            <a:off x="1905000" y="22860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67" name="Line 23"/>
          <p:cNvSpPr>
            <a:spLocks noChangeShapeType="1"/>
          </p:cNvSpPr>
          <p:nvPr/>
        </p:nvSpPr>
        <p:spPr bwMode="auto">
          <a:xfrm>
            <a:off x="3352800" y="2743200"/>
            <a:ext cx="0" cy="5334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68" name="Oval 24" descr="粉色砂纸"/>
          <p:cNvSpPr>
            <a:spLocks noChangeArrowheads="1"/>
          </p:cNvSpPr>
          <p:nvPr/>
        </p:nvSpPr>
        <p:spPr bwMode="auto">
          <a:xfrm>
            <a:off x="3124200" y="32131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69" name="Oval 25" descr="粉色砂纸"/>
          <p:cNvSpPr>
            <a:spLocks noChangeArrowheads="1"/>
          </p:cNvSpPr>
          <p:nvPr/>
        </p:nvSpPr>
        <p:spPr bwMode="auto">
          <a:xfrm>
            <a:off x="3124200" y="42672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70" name="Text Box 26"/>
          <p:cNvSpPr txBox="1">
            <a:spLocks noChangeArrowheads="1"/>
          </p:cNvSpPr>
          <p:nvPr/>
        </p:nvSpPr>
        <p:spPr bwMode="auto">
          <a:xfrm>
            <a:off x="3140075" y="3186113"/>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59771" name="Text Box 27"/>
          <p:cNvSpPr txBox="1">
            <a:spLocks noChangeArrowheads="1"/>
          </p:cNvSpPr>
          <p:nvPr/>
        </p:nvSpPr>
        <p:spPr bwMode="auto">
          <a:xfrm>
            <a:off x="1920875" y="22860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59772" name="Text Box 28"/>
          <p:cNvSpPr txBox="1">
            <a:spLocks noChangeArrowheads="1"/>
          </p:cNvSpPr>
          <p:nvPr/>
        </p:nvSpPr>
        <p:spPr bwMode="auto">
          <a:xfrm>
            <a:off x="817563" y="4281488"/>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59773" name="Text Box 29"/>
          <p:cNvSpPr txBox="1">
            <a:spLocks noChangeArrowheads="1"/>
          </p:cNvSpPr>
          <p:nvPr/>
        </p:nvSpPr>
        <p:spPr bwMode="auto">
          <a:xfrm>
            <a:off x="3222625" y="4267200"/>
            <a:ext cx="28257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59774" name="Oval 30" descr="粉色砂纸"/>
          <p:cNvSpPr>
            <a:spLocks noChangeArrowheads="1"/>
          </p:cNvSpPr>
          <p:nvPr/>
        </p:nvSpPr>
        <p:spPr bwMode="auto">
          <a:xfrm>
            <a:off x="1905000" y="42672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75" name="Text Box 31"/>
          <p:cNvSpPr txBox="1">
            <a:spLocks noChangeArrowheads="1"/>
          </p:cNvSpPr>
          <p:nvPr/>
        </p:nvSpPr>
        <p:spPr bwMode="auto">
          <a:xfrm>
            <a:off x="1920875" y="42672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59776" name="Line 32"/>
          <p:cNvSpPr>
            <a:spLocks noChangeShapeType="1"/>
          </p:cNvSpPr>
          <p:nvPr/>
        </p:nvSpPr>
        <p:spPr bwMode="auto">
          <a:xfrm flipV="1">
            <a:off x="5772150" y="3594100"/>
            <a:ext cx="838200" cy="762000"/>
          </a:xfrm>
          <a:prstGeom prst="line">
            <a:avLst/>
          </a:prstGeom>
          <a:noFill/>
          <a:ln w="28575">
            <a:solidFill>
              <a:schemeClr val="tx2"/>
            </a:solidFill>
            <a:round/>
            <a:headEnd/>
            <a:tailEnd/>
          </a:ln>
          <a:effectLst/>
        </p:spPr>
        <p:txBody>
          <a:bodyPr wrap="none" anchor="ctr"/>
          <a:lstStyle/>
          <a:p>
            <a:endParaRPr lang="zh-CN" altLang="en-US"/>
          </a:p>
        </p:txBody>
      </p:sp>
      <p:sp>
        <p:nvSpPr>
          <p:cNvPr id="159777" name="Line 33"/>
          <p:cNvSpPr>
            <a:spLocks noChangeShapeType="1"/>
          </p:cNvSpPr>
          <p:nvPr/>
        </p:nvSpPr>
        <p:spPr bwMode="auto">
          <a:xfrm>
            <a:off x="5772150" y="45085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78" name="Line 34"/>
          <p:cNvSpPr>
            <a:spLocks noChangeShapeType="1"/>
          </p:cNvSpPr>
          <p:nvPr/>
        </p:nvSpPr>
        <p:spPr bwMode="auto">
          <a:xfrm flipH="1">
            <a:off x="5638800" y="2514600"/>
            <a:ext cx="0" cy="10668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79" name="Line 35"/>
          <p:cNvSpPr>
            <a:spLocks noChangeShapeType="1"/>
          </p:cNvSpPr>
          <p:nvPr/>
        </p:nvSpPr>
        <p:spPr bwMode="auto">
          <a:xfrm>
            <a:off x="5772150" y="2527300"/>
            <a:ext cx="1981200" cy="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80" name="Oval 36" descr="粉色砂纸"/>
          <p:cNvSpPr>
            <a:spLocks noChangeArrowheads="1"/>
          </p:cNvSpPr>
          <p:nvPr/>
        </p:nvSpPr>
        <p:spPr bwMode="auto">
          <a:xfrm>
            <a:off x="5391150" y="23129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81" name="Oval 37" descr="粉色砂纸"/>
          <p:cNvSpPr>
            <a:spLocks noChangeArrowheads="1"/>
          </p:cNvSpPr>
          <p:nvPr/>
        </p:nvSpPr>
        <p:spPr bwMode="auto">
          <a:xfrm>
            <a:off x="7753350" y="23129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82" name="Oval 38" descr="粉色砂纸"/>
          <p:cNvSpPr>
            <a:spLocks noChangeArrowheads="1"/>
          </p:cNvSpPr>
          <p:nvPr/>
        </p:nvSpPr>
        <p:spPr bwMode="auto">
          <a:xfrm>
            <a:off x="5391150" y="32400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83" name="Oval 39" descr="粉色砂纸"/>
          <p:cNvSpPr>
            <a:spLocks noChangeArrowheads="1"/>
          </p:cNvSpPr>
          <p:nvPr/>
        </p:nvSpPr>
        <p:spPr bwMode="auto">
          <a:xfrm>
            <a:off x="5391150" y="4294188"/>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84" name="Oval 40" descr="粉色砂纸"/>
          <p:cNvSpPr>
            <a:spLocks noChangeArrowheads="1"/>
          </p:cNvSpPr>
          <p:nvPr/>
        </p:nvSpPr>
        <p:spPr bwMode="auto">
          <a:xfrm>
            <a:off x="6534150" y="32131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85" name="Text Box 41"/>
          <p:cNvSpPr txBox="1">
            <a:spLocks noChangeArrowheads="1"/>
          </p:cNvSpPr>
          <p:nvPr/>
        </p:nvSpPr>
        <p:spPr bwMode="auto">
          <a:xfrm>
            <a:off x="5407025" y="22860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59786" name="Text Box 42"/>
          <p:cNvSpPr txBox="1">
            <a:spLocks noChangeArrowheads="1"/>
          </p:cNvSpPr>
          <p:nvPr/>
        </p:nvSpPr>
        <p:spPr bwMode="auto">
          <a:xfrm>
            <a:off x="6550025" y="32131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59787" name="Text Box 43"/>
          <p:cNvSpPr txBox="1">
            <a:spLocks noChangeArrowheads="1"/>
          </p:cNvSpPr>
          <p:nvPr/>
        </p:nvSpPr>
        <p:spPr bwMode="auto">
          <a:xfrm>
            <a:off x="5407025" y="32131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59788" name="Text Box 44"/>
          <p:cNvSpPr txBox="1">
            <a:spLocks noChangeArrowheads="1"/>
          </p:cNvSpPr>
          <p:nvPr/>
        </p:nvSpPr>
        <p:spPr bwMode="auto">
          <a:xfrm>
            <a:off x="7789863" y="2312988"/>
            <a:ext cx="42068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59789" name="Oval 45" descr="粉色砂纸"/>
          <p:cNvSpPr>
            <a:spLocks noChangeArrowheads="1"/>
          </p:cNvSpPr>
          <p:nvPr/>
        </p:nvSpPr>
        <p:spPr bwMode="auto">
          <a:xfrm>
            <a:off x="6534150" y="22987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90" name="Line 46"/>
          <p:cNvSpPr>
            <a:spLocks noChangeShapeType="1"/>
          </p:cNvSpPr>
          <p:nvPr/>
        </p:nvSpPr>
        <p:spPr bwMode="auto">
          <a:xfrm>
            <a:off x="7981950" y="2755900"/>
            <a:ext cx="0" cy="533400"/>
          </a:xfrm>
          <a:prstGeom prst="line">
            <a:avLst/>
          </a:prstGeom>
          <a:noFill/>
          <a:ln w="28575">
            <a:solidFill>
              <a:schemeClr val="tx2"/>
            </a:solidFill>
            <a:round/>
            <a:headEnd/>
            <a:tailEnd type="none" w="sm" len="lg"/>
          </a:ln>
          <a:effectLst/>
        </p:spPr>
        <p:txBody>
          <a:bodyPr wrap="none" anchor="ctr"/>
          <a:lstStyle/>
          <a:p>
            <a:endParaRPr lang="zh-CN" altLang="en-US"/>
          </a:p>
        </p:txBody>
      </p:sp>
      <p:sp>
        <p:nvSpPr>
          <p:cNvPr id="159791" name="Oval 47" descr="粉色砂纸"/>
          <p:cNvSpPr>
            <a:spLocks noChangeArrowheads="1"/>
          </p:cNvSpPr>
          <p:nvPr/>
        </p:nvSpPr>
        <p:spPr bwMode="auto">
          <a:xfrm>
            <a:off x="7753350" y="32258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92" name="Text Box 48"/>
          <p:cNvSpPr txBox="1">
            <a:spLocks noChangeArrowheads="1"/>
          </p:cNvSpPr>
          <p:nvPr/>
        </p:nvSpPr>
        <p:spPr bwMode="auto">
          <a:xfrm>
            <a:off x="7769225" y="3198813"/>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59793" name="Text Box 49"/>
          <p:cNvSpPr txBox="1">
            <a:spLocks noChangeArrowheads="1"/>
          </p:cNvSpPr>
          <p:nvPr/>
        </p:nvSpPr>
        <p:spPr bwMode="auto">
          <a:xfrm>
            <a:off x="6550025" y="22987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59794" name="Text Box 50"/>
          <p:cNvSpPr txBox="1">
            <a:spLocks noChangeArrowheads="1"/>
          </p:cNvSpPr>
          <p:nvPr/>
        </p:nvSpPr>
        <p:spPr bwMode="auto">
          <a:xfrm>
            <a:off x="5446713" y="4294188"/>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59796" name="Oval 52" descr="粉色砂纸"/>
          <p:cNvSpPr>
            <a:spLocks noChangeArrowheads="1"/>
          </p:cNvSpPr>
          <p:nvPr/>
        </p:nvSpPr>
        <p:spPr bwMode="auto">
          <a:xfrm>
            <a:off x="6534150" y="42799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97" name="Text Box 53"/>
          <p:cNvSpPr txBox="1">
            <a:spLocks noChangeArrowheads="1"/>
          </p:cNvSpPr>
          <p:nvPr/>
        </p:nvSpPr>
        <p:spPr bwMode="auto">
          <a:xfrm>
            <a:off x="6550025" y="4279900"/>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59798" name="Text Box 54"/>
          <p:cNvSpPr txBox="1">
            <a:spLocks noChangeArrowheads="1"/>
          </p:cNvSpPr>
          <p:nvPr/>
        </p:nvSpPr>
        <p:spPr bwMode="auto">
          <a:xfrm>
            <a:off x="78105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sz="2800" b="1">
              <a:solidFill>
                <a:srgbClr val="009900"/>
              </a:solidFill>
            </a:endParaRPr>
          </a:p>
        </p:txBody>
      </p:sp>
      <p:sp>
        <p:nvSpPr>
          <p:cNvPr id="159799" name="Text Box 55"/>
          <p:cNvSpPr txBox="1">
            <a:spLocks noChangeArrowheads="1"/>
          </p:cNvSpPr>
          <p:nvPr/>
        </p:nvSpPr>
        <p:spPr bwMode="auto">
          <a:xfrm>
            <a:off x="197485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sz="2800" b="1">
              <a:solidFill>
                <a:srgbClr val="009900"/>
              </a:solidFill>
            </a:endParaRPr>
          </a:p>
        </p:txBody>
      </p:sp>
      <p:sp>
        <p:nvSpPr>
          <p:cNvPr id="159800" name="Text Box 56"/>
          <p:cNvSpPr txBox="1">
            <a:spLocks noChangeArrowheads="1"/>
          </p:cNvSpPr>
          <p:nvPr/>
        </p:nvSpPr>
        <p:spPr bwMode="auto">
          <a:xfrm>
            <a:off x="2355850" y="31242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sz="2800" b="1">
              <a:solidFill>
                <a:srgbClr val="009900"/>
              </a:solidFill>
            </a:endParaRPr>
          </a:p>
        </p:txBody>
      </p:sp>
      <p:sp>
        <p:nvSpPr>
          <p:cNvPr id="159801" name="Text Box 57"/>
          <p:cNvSpPr txBox="1">
            <a:spLocks noChangeArrowheads="1"/>
          </p:cNvSpPr>
          <p:nvPr/>
        </p:nvSpPr>
        <p:spPr bwMode="auto">
          <a:xfrm>
            <a:off x="381000" y="31242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4</a:t>
            </a:r>
            <a:endParaRPr lang="en-US" altLang="zh-CN" sz="2800" b="1">
              <a:solidFill>
                <a:srgbClr val="009900"/>
              </a:solidFill>
            </a:endParaRPr>
          </a:p>
        </p:txBody>
      </p:sp>
      <p:sp>
        <p:nvSpPr>
          <p:cNvPr id="159802" name="Line 58"/>
          <p:cNvSpPr>
            <a:spLocks noChangeShapeType="1"/>
          </p:cNvSpPr>
          <p:nvPr/>
        </p:nvSpPr>
        <p:spPr bwMode="auto">
          <a:xfrm>
            <a:off x="1219200" y="2286000"/>
            <a:ext cx="6858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03" name="Line 59"/>
          <p:cNvSpPr>
            <a:spLocks noChangeShapeType="1"/>
          </p:cNvSpPr>
          <p:nvPr/>
        </p:nvSpPr>
        <p:spPr bwMode="auto">
          <a:xfrm>
            <a:off x="2438400" y="2286000"/>
            <a:ext cx="6858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06" name="Text Box 62"/>
          <p:cNvSpPr txBox="1">
            <a:spLocks noChangeArrowheads="1"/>
          </p:cNvSpPr>
          <p:nvPr/>
        </p:nvSpPr>
        <p:spPr bwMode="auto">
          <a:xfrm>
            <a:off x="3194050" y="17827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5</a:t>
            </a:r>
            <a:endParaRPr lang="en-US" altLang="zh-CN" sz="2800" b="1">
              <a:solidFill>
                <a:srgbClr val="009900"/>
              </a:solidFill>
            </a:endParaRPr>
          </a:p>
        </p:txBody>
      </p:sp>
      <p:sp>
        <p:nvSpPr>
          <p:cNvPr id="159807" name="Line 63"/>
          <p:cNvSpPr>
            <a:spLocks noChangeShapeType="1"/>
          </p:cNvSpPr>
          <p:nvPr/>
        </p:nvSpPr>
        <p:spPr bwMode="auto">
          <a:xfrm flipH="1">
            <a:off x="1371600" y="3733800"/>
            <a:ext cx="685800" cy="6096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08" name="Line 64"/>
          <p:cNvSpPr>
            <a:spLocks noChangeShapeType="1"/>
          </p:cNvSpPr>
          <p:nvPr/>
        </p:nvSpPr>
        <p:spPr bwMode="auto">
          <a:xfrm>
            <a:off x="1295400" y="4724400"/>
            <a:ext cx="6096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09" name="Line 65"/>
          <p:cNvSpPr>
            <a:spLocks noChangeShapeType="1"/>
          </p:cNvSpPr>
          <p:nvPr/>
        </p:nvSpPr>
        <p:spPr bwMode="auto">
          <a:xfrm>
            <a:off x="2438400" y="4724400"/>
            <a:ext cx="609600" cy="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13" name="Text Box 69"/>
          <p:cNvSpPr txBox="1">
            <a:spLocks noChangeArrowheads="1"/>
          </p:cNvSpPr>
          <p:nvPr/>
        </p:nvSpPr>
        <p:spPr bwMode="auto">
          <a:xfrm>
            <a:off x="374650" y="41910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6</a:t>
            </a:r>
            <a:endParaRPr lang="en-US" altLang="zh-CN" sz="2800" b="1">
              <a:solidFill>
                <a:srgbClr val="009900"/>
              </a:solidFill>
            </a:endParaRPr>
          </a:p>
        </p:txBody>
      </p:sp>
      <p:sp>
        <p:nvSpPr>
          <p:cNvPr id="159814" name="Text Box 70"/>
          <p:cNvSpPr txBox="1">
            <a:spLocks noChangeArrowheads="1"/>
          </p:cNvSpPr>
          <p:nvPr/>
        </p:nvSpPr>
        <p:spPr bwMode="auto">
          <a:xfrm>
            <a:off x="3581400" y="31242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7</a:t>
            </a:r>
            <a:endParaRPr lang="en-US" altLang="zh-CN" sz="2800" b="1">
              <a:solidFill>
                <a:srgbClr val="009900"/>
              </a:solidFill>
            </a:endParaRPr>
          </a:p>
        </p:txBody>
      </p:sp>
      <p:sp>
        <p:nvSpPr>
          <p:cNvPr id="159815" name="Text Box 71"/>
          <p:cNvSpPr txBox="1">
            <a:spLocks noChangeArrowheads="1"/>
          </p:cNvSpPr>
          <p:nvPr/>
        </p:nvSpPr>
        <p:spPr bwMode="auto">
          <a:xfrm>
            <a:off x="189865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8</a:t>
            </a:r>
            <a:endParaRPr lang="en-US" altLang="zh-CN" sz="2800" b="1">
              <a:solidFill>
                <a:srgbClr val="009900"/>
              </a:solidFill>
            </a:endParaRPr>
          </a:p>
        </p:txBody>
      </p:sp>
      <p:sp>
        <p:nvSpPr>
          <p:cNvPr id="159816" name="Text Box 72"/>
          <p:cNvSpPr txBox="1">
            <a:spLocks noChangeArrowheads="1"/>
          </p:cNvSpPr>
          <p:nvPr/>
        </p:nvSpPr>
        <p:spPr bwMode="auto">
          <a:xfrm>
            <a:off x="312420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9</a:t>
            </a:r>
            <a:endParaRPr lang="en-US" altLang="zh-CN" sz="2800" b="1">
              <a:solidFill>
                <a:srgbClr val="009900"/>
              </a:solidFill>
            </a:endParaRPr>
          </a:p>
        </p:txBody>
      </p:sp>
      <p:sp>
        <p:nvSpPr>
          <p:cNvPr id="159817" name="Text Box 73"/>
          <p:cNvSpPr txBox="1">
            <a:spLocks noChangeArrowheads="1"/>
          </p:cNvSpPr>
          <p:nvPr/>
        </p:nvSpPr>
        <p:spPr bwMode="auto">
          <a:xfrm>
            <a:off x="543560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1</a:t>
            </a:r>
            <a:endParaRPr lang="en-US" altLang="zh-CN" sz="2800" b="1">
              <a:solidFill>
                <a:srgbClr val="009900"/>
              </a:solidFill>
            </a:endParaRPr>
          </a:p>
        </p:txBody>
      </p:sp>
      <p:sp>
        <p:nvSpPr>
          <p:cNvPr id="159818" name="Text Box 74"/>
          <p:cNvSpPr txBox="1">
            <a:spLocks noChangeArrowheads="1"/>
          </p:cNvSpPr>
          <p:nvPr/>
        </p:nvSpPr>
        <p:spPr bwMode="auto">
          <a:xfrm>
            <a:off x="6629400" y="1781175"/>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2</a:t>
            </a:r>
            <a:endParaRPr lang="en-US" altLang="zh-CN" sz="2800" b="1">
              <a:solidFill>
                <a:srgbClr val="009900"/>
              </a:solidFill>
            </a:endParaRPr>
          </a:p>
        </p:txBody>
      </p:sp>
      <p:sp>
        <p:nvSpPr>
          <p:cNvPr id="159819" name="Text Box 75"/>
          <p:cNvSpPr txBox="1">
            <a:spLocks noChangeArrowheads="1"/>
          </p:cNvSpPr>
          <p:nvPr/>
        </p:nvSpPr>
        <p:spPr bwMode="auto">
          <a:xfrm>
            <a:off x="700405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3</a:t>
            </a:r>
            <a:endParaRPr lang="en-US" altLang="zh-CN" sz="2800" b="1">
              <a:solidFill>
                <a:srgbClr val="009900"/>
              </a:solidFill>
            </a:endParaRPr>
          </a:p>
        </p:txBody>
      </p:sp>
      <p:sp>
        <p:nvSpPr>
          <p:cNvPr id="159820" name="Text Box 76"/>
          <p:cNvSpPr txBox="1">
            <a:spLocks noChangeArrowheads="1"/>
          </p:cNvSpPr>
          <p:nvPr/>
        </p:nvSpPr>
        <p:spPr bwMode="auto">
          <a:xfrm>
            <a:off x="5029200" y="3154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4</a:t>
            </a:r>
            <a:endParaRPr lang="en-US" altLang="zh-CN" sz="2800" b="1">
              <a:solidFill>
                <a:srgbClr val="009900"/>
              </a:solidFill>
            </a:endParaRPr>
          </a:p>
        </p:txBody>
      </p:sp>
      <p:sp>
        <p:nvSpPr>
          <p:cNvPr id="159821" name="Text Box 77"/>
          <p:cNvSpPr txBox="1">
            <a:spLocks noChangeArrowheads="1"/>
          </p:cNvSpPr>
          <p:nvPr/>
        </p:nvSpPr>
        <p:spPr bwMode="auto">
          <a:xfrm>
            <a:off x="7766050" y="17827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5</a:t>
            </a:r>
            <a:endParaRPr lang="en-US" altLang="zh-CN" sz="2800" b="1">
              <a:solidFill>
                <a:srgbClr val="009900"/>
              </a:solidFill>
            </a:endParaRPr>
          </a:p>
        </p:txBody>
      </p:sp>
      <p:sp>
        <p:nvSpPr>
          <p:cNvPr id="159822" name="Text Box 78"/>
          <p:cNvSpPr txBox="1">
            <a:spLocks noChangeArrowheads="1"/>
          </p:cNvSpPr>
          <p:nvPr/>
        </p:nvSpPr>
        <p:spPr bwMode="auto">
          <a:xfrm>
            <a:off x="5029200" y="41910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6</a:t>
            </a:r>
            <a:endParaRPr lang="en-US" altLang="zh-CN" sz="2800" b="1">
              <a:solidFill>
                <a:srgbClr val="009900"/>
              </a:solidFill>
            </a:endParaRPr>
          </a:p>
        </p:txBody>
      </p:sp>
      <p:sp>
        <p:nvSpPr>
          <p:cNvPr id="159823" name="Text Box 79"/>
          <p:cNvSpPr txBox="1">
            <a:spLocks noChangeArrowheads="1"/>
          </p:cNvSpPr>
          <p:nvPr/>
        </p:nvSpPr>
        <p:spPr bwMode="auto">
          <a:xfrm>
            <a:off x="8223250" y="3200400"/>
            <a:ext cx="387350" cy="579438"/>
          </a:xfrm>
          <a:prstGeom prst="rect">
            <a:avLst/>
          </a:prstGeom>
          <a:noFill/>
          <a:ln w="9525">
            <a:noFill/>
            <a:miter lim="800000"/>
            <a:headEnd/>
            <a:tailEnd/>
          </a:ln>
          <a:effectLst/>
        </p:spPr>
        <p:txBody>
          <a:bodyPr wrap="none">
            <a:spAutoFit/>
          </a:bodyPr>
          <a:lstStyle/>
          <a:p>
            <a:r>
              <a:rPr lang="en-US" altLang="zh-CN" sz="3200" b="1">
                <a:solidFill>
                  <a:srgbClr val="009900"/>
                </a:solidFill>
              </a:rPr>
              <a:t>7</a:t>
            </a:r>
            <a:endParaRPr lang="en-US" altLang="zh-CN" sz="2800" b="1">
              <a:solidFill>
                <a:srgbClr val="009900"/>
              </a:solidFill>
            </a:endParaRPr>
          </a:p>
        </p:txBody>
      </p:sp>
      <p:sp>
        <p:nvSpPr>
          <p:cNvPr id="159824" name="Text Box 80"/>
          <p:cNvSpPr txBox="1">
            <a:spLocks noChangeArrowheads="1"/>
          </p:cNvSpPr>
          <p:nvPr/>
        </p:nvSpPr>
        <p:spPr bwMode="auto">
          <a:xfrm>
            <a:off x="655320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8</a:t>
            </a:r>
            <a:endParaRPr lang="en-US" altLang="zh-CN" sz="2800" b="1">
              <a:solidFill>
                <a:srgbClr val="009900"/>
              </a:solidFill>
            </a:endParaRPr>
          </a:p>
        </p:txBody>
      </p:sp>
      <p:sp>
        <p:nvSpPr>
          <p:cNvPr id="159825" name="Text Box 81"/>
          <p:cNvSpPr txBox="1">
            <a:spLocks noChangeArrowheads="1"/>
          </p:cNvSpPr>
          <p:nvPr/>
        </p:nvSpPr>
        <p:spPr bwMode="auto">
          <a:xfrm>
            <a:off x="7778750" y="4678363"/>
            <a:ext cx="387350" cy="579437"/>
          </a:xfrm>
          <a:prstGeom prst="rect">
            <a:avLst/>
          </a:prstGeom>
          <a:noFill/>
          <a:ln w="9525">
            <a:noFill/>
            <a:miter lim="800000"/>
            <a:headEnd/>
            <a:tailEnd/>
          </a:ln>
          <a:effectLst/>
        </p:spPr>
        <p:txBody>
          <a:bodyPr wrap="none">
            <a:spAutoFit/>
          </a:bodyPr>
          <a:lstStyle/>
          <a:p>
            <a:r>
              <a:rPr lang="en-US" altLang="zh-CN" sz="3200" b="1">
                <a:solidFill>
                  <a:srgbClr val="009900"/>
                </a:solidFill>
              </a:rPr>
              <a:t>9</a:t>
            </a:r>
            <a:endParaRPr lang="en-US" altLang="zh-CN" sz="2800" b="1">
              <a:solidFill>
                <a:srgbClr val="009900"/>
              </a:solidFill>
            </a:endParaRPr>
          </a:p>
        </p:txBody>
      </p:sp>
      <p:sp>
        <p:nvSpPr>
          <p:cNvPr id="159826" name="Text Box 82"/>
          <p:cNvSpPr txBox="1">
            <a:spLocks noChangeArrowheads="1"/>
          </p:cNvSpPr>
          <p:nvPr/>
        </p:nvSpPr>
        <p:spPr bwMode="auto">
          <a:xfrm>
            <a:off x="555625" y="5230813"/>
            <a:ext cx="3636963" cy="579437"/>
          </a:xfrm>
          <a:prstGeom prst="rect">
            <a:avLst/>
          </a:prstGeom>
          <a:noFill/>
          <a:ln w="9525">
            <a:noFill/>
            <a:miter lim="800000"/>
            <a:headEnd/>
            <a:tailEnd/>
          </a:ln>
          <a:effectLst/>
        </p:spPr>
        <p:txBody>
          <a:bodyPr>
            <a:spAutoFit/>
          </a:bodyPr>
          <a:lstStyle/>
          <a:p>
            <a:r>
              <a:rPr lang="zh-CN" altLang="en-US" sz="3200" b="1" u="sng">
                <a:solidFill>
                  <a:srgbClr val="009900"/>
                </a:solidFill>
                <a:ea typeface="隶书" pitchFamily="49" charset="-122"/>
              </a:rPr>
              <a:t>广度优先搜索过程</a:t>
            </a:r>
            <a:endParaRPr lang="zh-CN" altLang="en-US" u="sng">
              <a:ea typeface="隶书" pitchFamily="49" charset="-122"/>
            </a:endParaRPr>
          </a:p>
        </p:txBody>
      </p:sp>
      <p:sp>
        <p:nvSpPr>
          <p:cNvPr id="159827" name="Line 83"/>
          <p:cNvSpPr>
            <a:spLocks noChangeShapeType="1"/>
          </p:cNvSpPr>
          <p:nvPr/>
        </p:nvSpPr>
        <p:spPr bwMode="auto">
          <a:xfrm>
            <a:off x="1371600" y="2667000"/>
            <a:ext cx="609600" cy="4572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28" name="Line 84"/>
          <p:cNvSpPr>
            <a:spLocks noChangeShapeType="1"/>
          </p:cNvSpPr>
          <p:nvPr/>
        </p:nvSpPr>
        <p:spPr bwMode="auto">
          <a:xfrm>
            <a:off x="1143000" y="2819400"/>
            <a:ext cx="0" cy="4572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29" name="Freeform 85"/>
          <p:cNvSpPr>
            <a:spLocks/>
          </p:cNvSpPr>
          <p:nvPr/>
        </p:nvSpPr>
        <p:spPr bwMode="auto">
          <a:xfrm>
            <a:off x="685800" y="1981200"/>
            <a:ext cx="1003300" cy="1079500"/>
          </a:xfrm>
          <a:custGeom>
            <a:avLst/>
            <a:gdLst/>
            <a:ahLst/>
            <a:cxnLst>
              <a:cxn ang="0">
                <a:pos x="624" y="0"/>
              </a:cxn>
              <a:cxn ang="0">
                <a:pos x="624" y="192"/>
              </a:cxn>
              <a:cxn ang="0">
                <a:pos x="576" y="384"/>
              </a:cxn>
              <a:cxn ang="0">
                <a:pos x="528" y="480"/>
              </a:cxn>
              <a:cxn ang="0">
                <a:pos x="384" y="624"/>
              </a:cxn>
              <a:cxn ang="0">
                <a:pos x="192" y="672"/>
              </a:cxn>
              <a:cxn ang="0">
                <a:pos x="96" y="672"/>
              </a:cxn>
              <a:cxn ang="0">
                <a:pos x="0" y="672"/>
              </a:cxn>
            </a:cxnLst>
            <a:rect l="0" t="0" r="r" b="b"/>
            <a:pathLst>
              <a:path w="632" h="680">
                <a:moveTo>
                  <a:pt x="624" y="0"/>
                </a:moveTo>
                <a:cubicBezTo>
                  <a:pt x="628" y="64"/>
                  <a:pt x="632" y="128"/>
                  <a:pt x="624" y="192"/>
                </a:cubicBezTo>
                <a:cubicBezTo>
                  <a:pt x="616" y="256"/>
                  <a:pt x="592" y="336"/>
                  <a:pt x="576" y="384"/>
                </a:cubicBezTo>
                <a:cubicBezTo>
                  <a:pt x="560" y="432"/>
                  <a:pt x="560" y="440"/>
                  <a:pt x="528" y="480"/>
                </a:cubicBezTo>
                <a:cubicBezTo>
                  <a:pt x="496" y="520"/>
                  <a:pt x="440" y="592"/>
                  <a:pt x="384" y="624"/>
                </a:cubicBezTo>
                <a:cubicBezTo>
                  <a:pt x="328" y="656"/>
                  <a:pt x="240" y="664"/>
                  <a:pt x="192" y="672"/>
                </a:cubicBezTo>
                <a:cubicBezTo>
                  <a:pt x="144" y="680"/>
                  <a:pt x="128" y="672"/>
                  <a:pt x="96" y="672"/>
                </a:cubicBezTo>
                <a:cubicBezTo>
                  <a:pt x="64" y="672"/>
                  <a:pt x="24" y="672"/>
                  <a:pt x="0" y="672"/>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159831" name="Freeform 87"/>
          <p:cNvSpPr>
            <a:spLocks/>
          </p:cNvSpPr>
          <p:nvPr/>
        </p:nvSpPr>
        <p:spPr bwMode="auto">
          <a:xfrm>
            <a:off x="533400" y="1981200"/>
            <a:ext cx="2311400" cy="1981200"/>
          </a:xfrm>
          <a:custGeom>
            <a:avLst/>
            <a:gdLst/>
            <a:ahLst/>
            <a:cxnLst>
              <a:cxn ang="0">
                <a:pos x="1344" y="0"/>
              </a:cxn>
              <a:cxn ang="0">
                <a:pos x="1392" y="96"/>
              </a:cxn>
              <a:cxn ang="0">
                <a:pos x="1440" y="240"/>
              </a:cxn>
              <a:cxn ang="0">
                <a:pos x="1440" y="336"/>
              </a:cxn>
              <a:cxn ang="0">
                <a:pos x="1440" y="864"/>
              </a:cxn>
              <a:cxn ang="0">
                <a:pos x="1344" y="1056"/>
              </a:cxn>
              <a:cxn ang="0">
                <a:pos x="1248" y="1104"/>
              </a:cxn>
              <a:cxn ang="0">
                <a:pos x="1104" y="1152"/>
              </a:cxn>
              <a:cxn ang="0">
                <a:pos x="960" y="1152"/>
              </a:cxn>
              <a:cxn ang="0">
                <a:pos x="768" y="1152"/>
              </a:cxn>
              <a:cxn ang="0">
                <a:pos x="576" y="1152"/>
              </a:cxn>
              <a:cxn ang="0">
                <a:pos x="432" y="1152"/>
              </a:cxn>
              <a:cxn ang="0">
                <a:pos x="240" y="1152"/>
              </a:cxn>
              <a:cxn ang="0">
                <a:pos x="96" y="1200"/>
              </a:cxn>
              <a:cxn ang="0">
                <a:pos x="0" y="1248"/>
              </a:cxn>
            </a:cxnLst>
            <a:rect l="0" t="0" r="r" b="b"/>
            <a:pathLst>
              <a:path w="1456" h="1248">
                <a:moveTo>
                  <a:pt x="1344" y="0"/>
                </a:moveTo>
                <a:cubicBezTo>
                  <a:pt x="1360" y="28"/>
                  <a:pt x="1376" y="56"/>
                  <a:pt x="1392" y="96"/>
                </a:cubicBezTo>
                <a:cubicBezTo>
                  <a:pt x="1408" y="136"/>
                  <a:pt x="1432" y="200"/>
                  <a:pt x="1440" y="240"/>
                </a:cubicBezTo>
                <a:cubicBezTo>
                  <a:pt x="1448" y="280"/>
                  <a:pt x="1440" y="232"/>
                  <a:pt x="1440" y="336"/>
                </a:cubicBezTo>
                <a:cubicBezTo>
                  <a:pt x="1440" y="440"/>
                  <a:pt x="1456" y="744"/>
                  <a:pt x="1440" y="864"/>
                </a:cubicBezTo>
                <a:cubicBezTo>
                  <a:pt x="1424" y="984"/>
                  <a:pt x="1376" y="1016"/>
                  <a:pt x="1344" y="1056"/>
                </a:cubicBezTo>
                <a:cubicBezTo>
                  <a:pt x="1312" y="1096"/>
                  <a:pt x="1288" y="1088"/>
                  <a:pt x="1248" y="1104"/>
                </a:cubicBezTo>
                <a:cubicBezTo>
                  <a:pt x="1208" y="1120"/>
                  <a:pt x="1152" y="1144"/>
                  <a:pt x="1104" y="1152"/>
                </a:cubicBezTo>
                <a:cubicBezTo>
                  <a:pt x="1056" y="1160"/>
                  <a:pt x="1016" y="1152"/>
                  <a:pt x="960" y="1152"/>
                </a:cubicBezTo>
                <a:cubicBezTo>
                  <a:pt x="904" y="1152"/>
                  <a:pt x="832" y="1152"/>
                  <a:pt x="768" y="1152"/>
                </a:cubicBezTo>
                <a:cubicBezTo>
                  <a:pt x="704" y="1152"/>
                  <a:pt x="632" y="1152"/>
                  <a:pt x="576" y="1152"/>
                </a:cubicBezTo>
                <a:cubicBezTo>
                  <a:pt x="520" y="1152"/>
                  <a:pt x="488" y="1152"/>
                  <a:pt x="432" y="1152"/>
                </a:cubicBezTo>
                <a:cubicBezTo>
                  <a:pt x="376" y="1152"/>
                  <a:pt x="296" y="1144"/>
                  <a:pt x="240" y="1152"/>
                </a:cubicBezTo>
                <a:cubicBezTo>
                  <a:pt x="184" y="1160"/>
                  <a:pt x="136" y="1184"/>
                  <a:pt x="96" y="1200"/>
                </a:cubicBezTo>
                <a:cubicBezTo>
                  <a:pt x="56" y="1216"/>
                  <a:pt x="16" y="1240"/>
                  <a:pt x="0" y="1248"/>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159832" name="Freeform 88"/>
          <p:cNvSpPr>
            <a:spLocks/>
          </p:cNvSpPr>
          <p:nvPr/>
        </p:nvSpPr>
        <p:spPr bwMode="auto">
          <a:xfrm>
            <a:off x="685800" y="2959100"/>
            <a:ext cx="3352800" cy="2082800"/>
          </a:xfrm>
          <a:custGeom>
            <a:avLst/>
            <a:gdLst/>
            <a:ahLst/>
            <a:cxnLst>
              <a:cxn ang="0">
                <a:pos x="2112" y="8"/>
              </a:cxn>
              <a:cxn ang="0">
                <a:pos x="1776" y="8"/>
              </a:cxn>
              <a:cxn ang="0">
                <a:pos x="1632" y="56"/>
              </a:cxn>
              <a:cxn ang="0">
                <a:pos x="1536" y="152"/>
              </a:cxn>
              <a:cxn ang="0">
                <a:pos x="1488" y="248"/>
              </a:cxn>
              <a:cxn ang="0">
                <a:pos x="1440" y="392"/>
              </a:cxn>
              <a:cxn ang="0">
                <a:pos x="1392" y="488"/>
              </a:cxn>
              <a:cxn ang="0">
                <a:pos x="1344" y="536"/>
              </a:cxn>
              <a:cxn ang="0">
                <a:pos x="1296" y="584"/>
              </a:cxn>
              <a:cxn ang="0">
                <a:pos x="1152" y="632"/>
              </a:cxn>
              <a:cxn ang="0">
                <a:pos x="960" y="680"/>
              </a:cxn>
              <a:cxn ang="0">
                <a:pos x="816" y="680"/>
              </a:cxn>
              <a:cxn ang="0">
                <a:pos x="720" y="728"/>
              </a:cxn>
              <a:cxn ang="0">
                <a:pos x="672" y="824"/>
              </a:cxn>
              <a:cxn ang="0">
                <a:pos x="624" y="920"/>
              </a:cxn>
              <a:cxn ang="0">
                <a:pos x="624" y="1016"/>
              </a:cxn>
              <a:cxn ang="0">
                <a:pos x="576" y="1160"/>
              </a:cxn>
              <a:cxn ang="0">
                <a:pos x="480" y="1256"/>
              </a:cxn>
              <a:cxn ang="0">
                <a:pos x="336" y="1304"/>
              </a:cxn>
              <a:cxn ang="0">
                <a:pos x="192" y="1304"/>
              </a:cxn>
              <a:cxn ang="0">
                <a:pos x="0" y="1304"/>
              </a:cxn>
            </a:cxnLst>
            <a:rect l="0" t="0" r="r" b="b"/>
            <a:pathLst>
              <a:path w="2112" h="1312">
                <a:moveTo>
                  <a:pt x="2112" y="8"/>
                </a:moveTo>
                <a:cubicBezTo>
                  <a:pt x="1984" y="4"/>
                  <a:pt x="1856" y="0"/>
                  <a:pt x="1776" y="8"/>
                </a:cubicBezTo>
                <a:cubicBezTo>
                  <a:pt x="1696" y="16"/>
                  <a:pt x="1672" y="32"/>
                  <a:pt x="1632" y="56"/>
                </a:cubicBezTo>
                <a:cubicBezTo>
                  <a:pt x="1592" y="80"/>
                  <a:pt x="1560" y="120"/>
                  <a:pt x="1536" y="152"/>
                </a:cubicBezTo>
                <a:cubicBezTo>
                  <a:pt x="1512" y="184"/>
                  <a:pt x="1504" y="208"/>
                  <a:pt x="1488" y="248"/>
                </a:cubicBezTo>
                <a:cubicBezTo>
                  <a:pt x="1472" y="288"/>
                  <a:pt x="1456" y="352"/>
                  <a:pt x="1440" y="392"/>
                </a:cubicBezTo>
                <a:cubicBezTo>
                  <a:pt x="1424" y="432"/>
                  <a:pt x="1408" y="464"/>
                  <a:pt x="1392" y="488"/>
                </a:cubicBezTo>
                <a:cubicBezTo>
                  <a:pt x="1376" y="512"/>
                  <a:pt x="1360" y="520"/>
                  <a:pt x="1344" y="536"/>
                </a:cubicBezTo>
                <a:cubicBezTo>
                  <a:pt x="1328" y="552"/>
                  <a:pt x="1328" y="568"/>
                  <a:pt x="1296" y="584"/>
                </a:cubicBezTo>
                <a:cubicBezTo>
                  <a:pt x="1264" y="600"/>
                  <a:pt x="1208" y="616"/>
                  <a:pt x="1152" y="632"/>
                </a:cubicBezTo>
                <a:cubicBezTo>
                  <a:pt x="1096" y="648"/>
                  <a:pt x="1016" y="672"/>
                  <a:pt x="960" y="680"/>
                </a:cubicBezTo>
                <a:cubicBezTo>
                  <a:pt x="904" y="688"/>
                  <a:pt x="856" y="672"/>
                  <a:pt x="816" y="680"/>
                </a:cubicBezTo>
                <a:cubicBezTo>
                  <a:pt x="776" y="688"/>
                  <a:pt x="744" y="704"/>
                  <a:pt x="720" y="728"/>
                </a:cubicBezTo>
                <a:cubicBezTo>
                  <a:pt x="696" y="752"/>
                  <a:pt x="688" y="792"/>
                  <a:pt x="672" y="824"/>
                </a:cubicBezTo>
                <a:cubicBezTo>
                  <a:pt x="656" y="856"/>
                  <a:pt x="632" y="888"/>
                  <a:pt x="624" y="920"/>
                </a:cubicBezTo>
                <a:cubicBezTo>
                  <a:pt x="616" y="952"/>
                  <a:pt x="632" y="976"/>
                  <a:pt x="624" y="1016"/>
                </a:cubicBezTo>
                <a:cubicBezTo>
                  <a:pt x="616" y="1056"/>
                  <a:pt x="600" y="1120"/>
                  <a:pt x="576" y="1160"/>
                </a:cubicBezTo>
                <a:cubicBezTo>
                  <a:pt x="552" y="1200"/>
                  <a:pt x="520" y="1232"/>
                  <a:pt x="480" y="1256"/>
                </a:cubicBezTo>
                <a:cubicBezTo>
                  <a:pt x="440" y="1280"/>
                  <a:pt x="384" y="1296"/>
                  <a:pt x="336" y="1304"/>
                </a:cubicBezTo>
                <a:cubicBezTo>
                  <a:pt x="288" y="1312"/>
                  <a:pt x="248" y="1304"/>
                  <a:pt x="192" y="1304"/>
                </a:cubicBezTo>
                <a:cubicBezTo>
                  <a:pt x="136" y="1304"/>
                  <a:pt x="32" y="1304"/>
                  <a:pt x="0" y="1304"/>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159833" name="Freeform 89"/>
          <p:cNvSpPr>
            <a:spLocks/>
          </p:cNvSpPr>
          <p:nvPr/>
        </p:nvSpPr>
        <p:spPr bwMode="auto">
          <a:xfrm>
            <a:off x="2438400" y="3949700"/>
            <a:ext cx="1524000" cy="1079500"/>
          </a:xfrm>
          <a:custGeom>
            <a:avLst/>
            <a:gdLst/>
            <a:ahLst/>
            <a:cxnLst>
              <a:cxn ang="0">
                <a:pos x="960" y="8"/>
              </a:cxn>
              <a:cxn ang="0">
                <a:pos x="720" y="8"/>
              </a:cxn>
              <a:cxn ang="0">
                <a:pos x="576" y="8"/>
              </a:cxn>
              <a:cxn ang="0">
                <a:pos x="432" y="56"/>
              </a:cxn>
              <a:cxn ang="0">
                <a:pos x="336" y="152"/>
              </a:cxn>
              <a:cxn ang="0">
                <a:pos x="288" y="248"/>
              </a:cxn>
              <a:cxn ang="0">
                <a:pos x="240" y="392"/>
              </a:cxn>
              <a:cxn ang="0">
                <a:pos x="192" y="488"/>
              </a:cxn>
              <a:cxn ang="0">
                <a:pos x="96" y="632"/>
              </a:cxn>
              <a:cxn ang="0">
                <a:pos x="0" y="680"/>
              </a:cxn>
            </a:cxnLst>
            <a:rect l="0" t="0" r="r" b="b"/>
            <a:pathLst>
              <a:path w="960" h="680">
                <a:moveTo>
                  <a:pt x="960" y="8"/>
                </a:moveTo>
                <a:cubicBezTo>
                  <a:pt x="872" y="8"/>
                  <a:pt x="784" y="8"/>
                  <a:pt x="720" y="8"/>
                </a:cubicBezTo>
                <a:cubicBezTo>
                  <a:pt x="656" y="8"/>
                  <a:pt x="624" y="0"/>
                  <a:pt x="576" y="8"/>
                </a:cubicBezTo>
                <a:cubicBezTo>
                  <a:pt x="528" y="16"/>
                  <a:pt x="472" y="32"/>
                  <a:pt x="432" y="56"/>
                </a:cubicBezTo>
                <a:cubicBezTo>
                  <a:pt x="392" y="80"/>
                  <a:pt x="360" y="120"/>
                  <a:pt x="336" y="152"/>
                </a:cubicBezTo>
                <a:cubicBezTo>
                  <a:pt x="312" y="184"/>
                  <a:pt x="304" y="208"/>
                  <a:pt x="288" y="248"/>
                </a:cubicBezTo>
                <a:cubicBezTo>
                  <a:pt x="272" y="288"/>
                  <a:pt x="256" y="352"/>
                  <a:pt x="240" y="392"/>
                </a:cubicBezTo>
                <a:cubicBezTo>
                  <a:pt x="224" y="432"/>
                  <a:pt x="216" y="448"/>
                  <a:pt x="192" y="488"/>
                </a:cubicBezTo>
                <a:cubicBezTo>
                  <a:pt x="168" y="528"/>
                  <a:pt x="128" y="600"/>
                  <a:pt x="96" y="632"/>
                </a:cubicBezTo>
                <a:cubicBezTo>
                  <a:pt x="64" y="664"/>
                  <a:pt x="16" y="672"/>
                  <a:pt x="0" y="680"/>
                </a:cubicBezTo>
              </a:path>
            </a:pathLst>
          </a:custGeom>
          <a:noFill/>
          <a:ln w="28575" cap="flat" cmpd="sng">
            <a:solidFill>
              <a:schemeClr val="accent2"/>
            </a:solidFill>
            <a:prstDash val="sysDot"/>
            <a:round/>
            <a:headEnd/>
            <a:tailEnd/>
          </a:ln>
          <a:effectLst/>
        </p:spPr>
        <p:txBody>
          <a:bodyPr wrap="none" anchor="ctr"/>
          <a:lstStyle/>
          <a:p>
            <a:endParaRPr lang="zh-CN" altLang="en-US"/>
          </a:p>
        </p:txBody>
      </p:sp>
      <p:sp>
        <p:nvSpPr>
          <p:cNvPr id="159834" name="Line 90"/>
          <p:cNvSpPr>
            <a:spLocks noChangeShapeType="1"/>
          </p:cNvSpPr>
          <p:nvPr/>
        </p:nvSpPr>
        <p:spPr bwMode="auto">
          <a:xfrm>
            <a:off x="3581400" y="2743200"/>
            <a:ext cx="0" cy="5334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159835" name="Oval 91" descr="粉色砂纸"/>
          <p:cNvSpPr>
            <a:spLocks noChangeArrowheads="1"/>
          </p:cNvSpPr>
          <p:nvPr/>
        </p:nvSpPr>
        <p:spPr bwMode="auto">
          <a:xfrm>
            <a:off x="7772400" y="4267200"/>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9795" name="Text Box 51"/>
          <p:cNvSpPr txBox="1">
            <a:spLocks noChangeArrowheads="1"/>
          </p:cNvSpPr>
          <p:nvPr/>
        </p:nvSpPr>
        <p:spPr bwMode="auto">
          <a:xfrm>
            <a:off x="7851775" y="4281488"/>
            <a:ext cx="2825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59836" name="Text Box 92"/>
          <p:cNvSpPr txBox="1">
            <a:spLocks noChangeArrowheads="1"/>
          </p:cNvSpPr>
          <p:nvPr/>
        </p:nvSpPr>
        <p:spPr bwMode="auto">
          <a:xfrm>
            <a:off x="5505450" y="5178425"/>
            <a:ext cx="3127375" cy="579438"/>
          </a:xfrm>
          <a:prstGeom prst="rect">
            <a:avLst/>
          </a:prstGeom>
          <a:noFill/>
          <a:ln w="9525">
            <a:noFill/>
            <a:miter lim="800000"/>
            <a:headEnd/>
            <a:tailEnd/>
          </a:ln>
          <a:effectLst/>
        </p:spPr>
        <p:txBody>
          <a:bodyPr>
            <a:spAutoFit/>
          </a:bodyPr>
          <a:lstStyle/>
          <a:p>
            <a:r>
              <a:rPr lang="zh-CN" altLang="en-US" sz="3200" b="1" u="sng">
                <a:solidFill>
                  <a:srgbClr val="009900"/>
                </a:solidFill>
                <a:ea typeface="隶书" pitchFamily="49" charset="-122"/>
              </a:rPr>
              <a:t>广度优先生成树</a:t>
            </a:r>
            <a:endParaRPr lang="zh-CN" altLang="en-US" u="sng">
              <a:ea typeface="隶书" pitchFamily="49" charset="-122"/>
            </a:endParaRPr>
          </a:p>
        </p:txBody>
      </p:sp>
      <p:sp>
        <p:nvSpPr>
          <p:cNvPr id="85" name="灯片编号占位符 84"/>
          <p:cNvSpPr>
            <a:spLocks noGrp="1"/>
          </p:cNvSpPr>
          <p:nvPr>
            <p:ph type="sldNum" sz="quarter" idx="12"/>
          </p:nvPr>
        </p:nvSpPr>
        <p:spPr/>
        <p:txBody>
          <a:bodyPr/>
          <a:lstStyle/>
          <a:p>
            <a:fld id="{EB19EAB4-AE1B-4E29-9BB5-042721FF4900}" type="slidenum">
              <a:rPr lang="en-US" altLang="zh-CN" smtClean="0"/>
              <a:pPr/>
              <a:t>71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ox(in)">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9826"/>
                                        </p:tgtEl>
                                        <p:attrNameLst>
                                          <p:attrName>style.visibility</p:attrName>
                                        </p:attrNameLst>
                                      </p:cBhvr>
                                      <p:to>
                                        <p:strVal val="visible"/>
                                      </p:to>
                                    </p:set>
                                    <p:animEffect transition="in" filter="box(in)">
                                      <p:cBhvr>
                                        <p:cTn id="12" dur="500"/>
                                        <p:tgtEl>
                                          <p:spTgt spid="1598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9751"/>
                                        </p:tgtEl>
                                        <p:attrNameLst>
                                          <p:attrName>style.visibility</p:attrName>
                                        </p:attrNameLst>
                                      </p:cBhvr>
                                      <p:to>
                                        <p:strVal val="visible"/>
                                      </p:to>
                                    </p:set>
                                    <p:anim calcmode="lin" valueType="num">
                                      <p:cBhvr additive="base">
                                        <p:cTn id="17" dur="500" fill="hold"/>
                                        <p:tgtEl>
                                          <p:spTgt spid="159751"/>
                                        </p:tgtEl>
                                        <p:attrNameLst>
                                          <p:attrName>ppt_x</p:attrName>
                                        </p:attrNameLst>
                                      </p:cBhvr>
                                      <p:tavLst>
                                        <p:tav tm="0">
                                          <p:val>
                                            <p:strVal val="0-#ppt_w/2"/>
                                          </p:val>
                                        </p:tav>
                                        <p:tav tm="100000">
                                          <p:val>
                                            <p:strVal val="#ppt_x"/>
                                          </p:val>
                                        </p:tav>
                                      </p:tavLst>
                                    </p:anim>
                                    <p:anim calcmode="lin" valueType="num">
                                      <p:cBhvr additive="base">
                                        <p:cTn id="18" dur="500" fill="hold"/>
                                        <p:tgtEl>
                                          <p:spTgt spid="15975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9752"/>
                                        </p:tgtEl>
                                        <p:attrNameLst>
                                          <p:attrName>style.visibility</p:attrName>
                                        </p:attrNameLst>
                                      </p:cBhvr>
                                      <p:to>
                                        <p:strVal val="visible"/>
                                      </p:to>
                                    </p:set>
                                    <p:anim calcmode="lin" valueType="num">
                                      <p:cBhvr additive="base">
                                        <p:cTn id="21" dur="500" fill="hold"/>
                                        <p:tgtEl>
                                          <p:spTgt spid="159752"/>
                                        </p:tgtEl>
                                        <p:attrNameLst>
                                          <p:attrName>ppt_x</p:attrName>
                                        </p:attrNameLst>
                                      </p:cBhvr>
                                      <p:tavLst>
                                        <p:tav tm="0">
                                          <p:val>
                                            <p:strVal val="0-#ppt_w/2"/>
                                          </p:val>
                                        </p:tav>
                                        <p:tav tm="100000">
                                          <p:val>
                                            <p:strVal val="#ppt_x"/>
                                          </p:val>
                                        </p:tav>
                                      </p:tavLst>
                                    </p:anim>
                                    <p:anim calcmode="lin" valueType="num">
                                      <p:cBhvr additive="base">
                                        <p:cTn id="22" dur="500" fill="hold"/>
                                        <p:tgtEl>
                                          <p:spTgt spid="15975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59753"/>
                                        </p:tgtEl>
                                        <p:attrNameLst>
                                          <p:attrName>style.visibility</p:attrName>
                                        </p:attrNameLst>
                                      </p:cBhvr>
                                      <p:to>
                                        <p:strVal val="visible"/>
                                      </p:to>
                                    </p:set>
                                    <p:anim calcmode="lin" valueType="num">
                                      <p:cBhvr additive="base">
                                        <p:cTn id="25" dur="500" fill="hold"/>
                                        <p:tgtEl>
                                          <p:spTgt spid="159753"/>
                                        </p:tgtEl>
                                        <p:attrNameLst>
                                          <p:attrName>ppt_x</p:attrName>
                                        </p:attrNameLst>
                                      </p:cBhvr>
                                      <p:tavLst>
                                        <p:tav tm="0">
                                          <p:val>
                                            <p:strVal val="0-#ppt_w/2"/>
                                          </p:val>
                                        </p:tav>
                                        <p:tav tm="100000">
                                          <p:val>
                                            <p:strVal val="#ppt_x"/>
                                          </p:val>
                                        </p:tav>
                                      </p:tavLst>
                                    </p:anim>
                                    <p:anim calcmode="lin" valueType="num">
                                      <p:cBhvr additive="base">
                                        <p:cTn id="26" dur="500" fill="hold"/>
                                        <p:tgtEl>
                                          <p:spTgt spid="15975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9754"/>
                                        </p:tgtEl>
                                        <p:attrNameLst>
                                          <p:attrName>style.visibility</p:attrName>
                                        </p:attrNameLst>
                                      </p:cBhvr>
                                      <p:to>
                                        <p:strVal val="visible"/>
                                      </p:to>
                                    </p:set>
                                    <p:anim calcmode="lin" valueType="num">
                                      <p:cBhvr additive="base">
                                        <p:cTn id="29" dur="500" fill="hold"/>
                                        <p:tgtEl>
                                          <p:spTgt spid="159754"/>
                                        </p:tgtEl>
                                        <p:attrNameLst>
                                          <p:attrName>ppt_x</p:attrName>
                                        </p:attrNameLst>
                                      </p:cBhvr>
                                      <p:tavLst>
                                        <p:tav tm="0">
                                          <p:val>
                                            <p:strVal val="0-#ppt_w/2"/>
                                          </p:val>
                                        </p:tav>
                                        <p:tav tm="100000">
                                          <p:val>
                                            <p:strVal val="#ppt_x"/>
                                          </p:val>
                                        </p:tav>
                                      </p:tavLst>
                                    </p:anim>
                                    <p:anim calcmode="lin" valueType="num">
                                      <p:cBhvr additive="base">
                                        <p:cTn id="30" dur="500" fill="hold"/>
                                        <p:tgtEl>
                                          <p:spTgt spid="15975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9755"/>
                                        </p:tgtEl>
                                        <p:attrNameLst>
                                          <p:attrName>style.visibility</p:attrName>
                                        </p:attrNameLst>
                                      </p:cBhvr>
                                      <p:to>
                                        <p:strVal val="visible"/>
                                      </p:to>
                                    </p:set>
                                    <p:anim calcmode="lin" valueType="num">
                                      <p:cBhvr additive="base">
                                        <p:cTn id="33" dur="500" fill="hold"/>
                                        <p:tgtEl>
                                          <p:spTgt spid="159755"/>
                                        </p:tgtEl>
                                        <p:attrNameLst>
                                          <p:attrName>ppt_x</p:attrName>
                                        </p:attrNameLst>
                                      </p:cBhvr>
                                      <p:tavLst>
                                        <p:tav tm="0">
                                          <p:val>
                                            <p:strVal val="0-#ppt_w/2"/>
                                          </p:val>
                                        </p:tav>
                                        <p:tav tm="100000">
                                          <p:val>
                                            <p:strVal val="#ppt_x"/>
                                          </p:val>
                                        </p:tav>
                                      </p:tavLst>
                                    </p:anim>
                                    <p:anim calcmode="lin" valueType="num">
                                      <p:cBhvr additive="base">
                                        <p:cTn id="34" dur="500" fill="hold"/>
                                        <p:tgtEl>
                                          <p:spTgt spid="15975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59756"/>
                                        </p:tgtEl>
                                        <p:attrNameLst>
                                          <p:attrName>style.visibility</p:attrName>
                                        </p:attrNameLst>
                                      </p:cBhvr>
                                      <p:to>
                                        <p:strVal val="visible"/>
                                      </p:to>
                                    </p:set>
                                    <p:anim calcmode="lin" valueType="num">
                                      <p:cBhvr additive="base">
                                        <p:cTn id="37" dur="500" fill="hold"/>
                                        <p:tgtEl>
                                          <p:spTgt spid="159756"/>
                                        </p:tgtEl>
                                        <p:attrNameLst>
                                          <p:attrName>ppt_x</p:attrName>
                                        </p:attrNameLst>
                                      </p:cBhvr>
                                      <p:tavLst>
                                        <p:tav tm="0">
                                          <p:val>
                                            <p:strVal val="0-#ppt_w/2"/>
                                          </p:val>
                                        </p:tav>
                                        <p:tav tm="100000">
                                          <p:val>
                                            <p:strVal val="#ppt_x"/>
                                          </p:val>
                                        </p:tav>
                                      </p:tavLst>
                                    </p:anim>
                                    <p:anim calcmode="lin" valueType="num">
                                      <p:cBhvr additive="base">
                                        <p:cTn id="38" dur="500" fill="hold"/>
                                        <p:tgtEl>
                                          <p:spTgt spid="15975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59757"/>
                                        </p:tgtEl>
                                        <p:attrNameLst>
                                          <p:attrName>style.visibility</p:attrName>
                                        </p:attrNameLst>
                                      </p:cBhvr>
                                      <p:to>
                                        <p:strVal val="visible"/>
                                      </p:to>
                                    </p:set>
                                    <p:anim calcmode="lin" valueType="num">
                                      <p:cBhvr additive="base">
                                        <p:cTn id="41" dur="500" fill="hold"/>
                                        <p:tgtEl>
                                          <p:spTgt spid="159757"/>
                                        </p:tgtEl>
                                        <p:attrNameLst>
                                          <p:attrName>ppt_x</p:attrName>
                                        </p:attrNameLst>
                                      </p:cBhvr>
                                      <p:tavLst>
                                        <p:tav tm="0">
                                          <p:val>
                                            <p:strVal val="0-#ppt_w/2"/>
                                          </p:val>
                                        </p:tav>
                                        <p:tav tm="100000">
                                          <p:val>
                                            <p:strVal val="#ppt_x"/>
                                          </p:val>
                                        </p:tav>
                                      </p:tavLst>
                                    </p:anim>
                                    <p:anim calcmode="lin" valueType="num">
                                      <p:cBhvr additive="base">
                                        <p:cTn id="42" dur="500" fill="hold"/>
                                        <p:tgtEl>
                                          <p:spTgt spid="15975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59758"/>
                                        </p:tgtEl>
                                        <p:attrNameLst>
                                          <p:attrName>style.visibility</p:attrName>
                                        </p:attrNameLst>
                                      </p:cBhvr>
                                      <p:to>
                                        <p:strVal val="visible"/>
                                      </p:to>
                                    </p:set>
                                    <p:anim calcmode="lin" valueType="num">
                                      <p:cBhvr additive="base">
                                        <p:cTn id="45" dur="500" fill="hold"/>
                                        <p:tgtEl>
                                          <p:spTgt spid="159758"/>
                                        </p:tgtEl>
                                        <p:attrNameLst>
                                          <p:attrName>ppt_x</p:attrName>
                                        </p:attrNameLst>
                                      </p:cBhvr>
                                      <p:tavLst>
                                        <p:tav tm="0">
                                          <p:val>
                                            <p:strVal val="0-#ppt_w/2"/>
                                          </p:val>
                                        </p:tav>
                                        <p:tav tm="100000">
                                          <p:val>
                                            <p:strVal val="#ppt_x"/>
                                          </p:val>
                                        </p:tav>
                                      </p:tavLst>
                                    </p:anim>
                                    <p:anim calcmode="lin" valueType="num">
                                      <p:cBhvr additive="base">
                                        <p:cTn id="46" dur="500" fill="hold"/>
                                        <p:tgtEl>
                                          <p:spTgt spid="159758"/>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59759"/>
                                        </p:tgtEl>
                                        <p:attrNameLst>
                                          <p:attrName>style.visibility</p:attrName>
                                        </p:attrNameLst>
                                      </p:cBhvr>
                                      <p:to>
                                        <p:strVal val="visible"/>
                                      </p:to>
                                    </p:set>
                                    <p:anim calcmode="lin" valueType="num">
                                      <p:cBhvr additive="base">
                                        <p:cTn id="49" dur="500" fill="hold"/>
                                        <p:tgtEl>
                                          <p:spTgt spid="159759"/>
                                        </p:tgtEl>
                                        <p:attrNameLst>
                                          <p:attrName>ppt_x</p:attrName>
                                        </p:attrNameLst>
                                      </p:cBhvr>
                                      <p:tavLst>
                                        <p:tav tm="0">
                                          <p:val>
                                            <p:strVal val="0-#ppt_w/2"/>
                                          </p:val>
                                        </p:tav>
                                        <p:tav tm="100000">
                                          <p:val>
                                            <p:strVal val="#ppt_x"/>
                                          </p:val>
                                        </p:tav>
                                      </p:tavLst>
                                    </p:anim>
                                    <p:anim calcmode="lin" valueType="num">
                                      <p:cBhvr additive="base">
                                        <p:cTn id="50" dur="500" fill="hold"/>
                                        <p:tgtEl>
                                          <p:spTgt spid="15975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59760"/>
                                        </p:tgtEl>
                                        <p:attrNameLst>
                                          <p:attrName>style.visibility</p:attrName>
                                        </p:attrNameLst>
                                      </p:cBhvr>
                                      <p:to>
                                        <p:strVal val="visible"/>
                                      </p:to>
                                    </p:set>
                                    <p:anim calcmode="lin" valueType="num">
                                      <p:cBhvr additive="base">
                                        <p:cTn id="53" dur="500" fill="hold"/>
                                        <p:tgtEl>
                                          <p:spTgt spid="159760"/>
                                        </p:tgtEl>
                                        <p:attrNameLst>
                                          <p:attrName>ppt_x</p:attrName>
                                        </p:attrNameLst>
                                      </p:cBhvr>
                                      <p:tavLst>
                                        <p:tav tm="0">
                                          <p:val>
                                            <p:strVal val="0-#ppt_w/2"/>
                                          </p:val>
                                        </p:tav>
                                        <p:tav tm="100000">
                                          <p:val>
                                            <p:strVal val="#ppt_x"/>
                                          </p:val>
                                        </p:tav>
                                      </p:tavLst>
                                    </p:anim>
                                    <p:anim calcmode="lin" valueType="num">
                                      <p:cBhvr additive="base">
                                        <p:cTn id="54" dur="500" fill="hold"/>
                                        <p:tgtEl>
                                          <p:spTgt spid="159760"/>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9761"/>
                                        </p:tgtEl>
                                        <p:attrNameLst>
                                          <p:attrName>style.visibility</p:attrName>
                                        </p:attrNameLst>
                                      </p:cBhvr>
                                      <p:to>
                                        <p:strVal val="visible"/>
                                      </p:to>
                                    </p:set>
                                    <p:anim calcmode="lin" valueType="num">
                                      <p:cBhvr additive="base">
                                        <p:cTn id="57" dur="500" fill="hold"/>
                                        <p:tgtEl>
                                          <p:spTgt spid="159761"/>
                                        </p:tgtEl>
                                        <p:attrNameLst>
                                          <p:attrName>ppt_x</p:attrName>
                                        </p:attrNameLst>
                                      </p:cBhvr>
                                      <p:tavLst>
                                        <p:tav tm="0">
                                          <p:val>
                                            <p:strVal val="0-#ppt_w/2"/>
                                          </p:val>
                                        </p:tav>
                                        <p:tav tm="100000">
                                          <p:val>
                                            <p:strVal val="#ppt_x"/>
                                          </p:val>
                                        </p:tav>
                                      </p:tavLst>
                                    </p:anim>
                                    <p:anim calcmode="lin" valueType="num">
                                      <p:cBhvr additive="base">
                                        <p:cTn id="58" dur="500" fill="hold"/>
                                        <p:tgtEl>
                                          <p:spTgt spid="159761"/>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59762"/>
                                        </p:tgtEl>
                                        <p:attrNameLst>
                                          <p:attrName>style.visibility</p:attrName>
                                        </p:attrNameLst>
                                      </p:cBhvr>
                                      <p:to>
                                        <p:strVal val="visible"/>
                                      </p:to>
                                    </p:set>
                                    <p:anim calcmode="lin" valueType="num">
                                      <p:cBhvr additive="base">
                                        <p:cTn id="61" dur="500" fill="hold"/>
                                        <p:tgtEl>
                                          <p:spTgt spid="159762"/>
                                        </p:tgtEl>
                                        <p:attrNameLst>
                                          <p:attrName>ppt_x</p:attrName>
                                        </p:attrNameLst>
                                      </p:cBhvr>
                                      <p:tavLst>
                                        <p:tav tm="0">
                                          <p:val>
                                            <p:strVal val="0-#ppt_w/2"/>
                                          </p:val>
                                        </p:tav>
                                        <p:tav tm="100000">
                                          <p:val>
                                            <p:strVal val="#ppt_x"/>
                                          </p:val>
                                        </p:tav>
                                      </p:tavLst>
                                    </p:anim>
                                    <p:anim calcmode="lin" valueType="num">
                                      <p:cBhvr additive="base">
                                        <p:cTn id="62" dur="500" fill="hold"/>
                                        <p:tgtEl>
                                          <p:spTgt spid="15976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59763"/>
                                        </p:tgtEl>
                                        <p:attrNameLst>
                                          <p:attrName>style.visibility</p:attrName>
                                        </p:attrNameLst>
                                      </p:cBhvr>
                                      <p:to>
                                        <p:strVal val="visible"/>
                                      </p:to>
                                    </p:set>
                                    <p:anim calcmode="lin" valueType="num">
                                      <p:cBhvr additive="base">
                                        <p:cTn id="65" dur="500" fill="hold"/>
                                        <p:tgtEl>
                                          <p:spTgt spid="159763"/>
                                        </p:tgtEl>
                                        <p:attrNameLst>
                                          <p:attrName>ppt_x</p:attrName>
                                        </p:attrNameLst>
                                      </p:cBhvr>
                                      <p:tavLst>
                                        <p:tav tm="0">
                                          <p:val>
                                            <p:strVal val="0-#ppt_w/2"/>
                                          </p:val>
                                        </p:tav>
                                        <p:tav tm="100000">
                                          <p:val>
                                            <p:strVal val="#ppt_x"/>
                                          </p:val>
                                        </p:tav>
                                      </p:tavLst>
                                    </p:anim>
                                    <p:anim calcmode="lin" valueType="num">
                                      <p:cBhvr additive="base">
                                        <p:cTn id="66" dur="500" fill="hold"/>
                                        <p:tgtEl>
                                          <p:spTgt spid="159763"/>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59764"/>
                                        </p:tgtEl>
                                        <p:attrNameLst>
                                          <p:attrName>style.visibility</p:attrName>
                                        </p:attrNameLst>
                                      </p:cBhvr>
                                      <p:to>
                                        <p:strVal val="visible"/>
                                      </p:to>
                                    </p:set>
                                    <p:anim calcmode="lin" valueType="num">
                                      <p:cBhvr additive="base">
                                        <p:cTn id="69" dur="500" fill="hold"/>
                                        <p:tgtEl>
                                          <p:spTgt spid="159764"/>
                                        </p:tgtEl>
                                        <p:attrNameLst>
                                          <p:attrName>ppt_x</p:attrName>
                                        </p:attrNameLst>
                                      </p:cBhvr>
                                      <p:tavLst>
                                        <p:tav tm="0">
                                          <p:val>
                                            <p:strVal val="0-#ppt_w/2"/>
                                          </p:val>
                                        </p:tav>
                                        <p:tav tm="100000">
                                          <p:val>
                                            <p:strVal val="#ppt_x"/>
                                          </p:val>
                                        </p:tav>
                                      </p:tavLst>
                                    </p:anim>
                                    <p:anim calcmode="lin" valueType="num">
                                      <p:cBhvr additive="base">
                                        <p:cTn id="70" dur="500" fill="hold"/>
                                        <p:tgtEl>
                                          <p:spTgt spid="159764"/>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59765"/>
                                        </p:tgtEl>
                                        <p:attrNameLst>
                                          <p:attrName>style.visibility</p:attrName>
                                        </p:attrNameLst>
                                      </p:cBhvr>
                                      <p:to>
                                        <p:strVal val="visible"/>
                                      </p:to>
                                    </p:set>
                                    <p:anim calcmode="lin" valueType="num">
                                      <p:cBhvr additive="base">
                                        <p:cTn id="73" dur="500" fill="hold"/>
                                        <p:tgtEl>
                                          <p:spTgt spid="159765"/>
                                        </p:tgtEl>
                                        <p:attrNameLst>
                                          <p:attrName>ppt_x</p:attrName>
                                        </p:attrNameLst>
                                      </p:cBhvr>
                                      <p:tavLst>
                                        <p:tav tm="0">
                                          <p:val>
                                            <p:strVal val="0-#ppt_w/2"/>
                                          </p:val>
                                        </p:tav>
                                        <p:tav tm="100000">
                                          <p:val>
                                            <p:strVal val="#ppt_x"/>
                                          </p:val>
                                        </p:tav>
                                      </p:tavLst>
                                    </p:anim>
                                    <p:anim calcmode="lin" valueType="num">
                                      <p:cBhvr additive="base">
                                        <p:cTn id="74" dur="500" fill="hold"/>
                                        <p:tgtEl>
                                          <p:spTgt spid="159765"/>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59766"/>
                                        </p:tgtEl>
                                        <p:attrNameLst>
                                          <p:attrName>style.visibility</p:attrName>
                                        </p:attrNameLst>
                                      </p:cBhvr>
                                      <p:to>
                                        <p:strVal val="visible"/>
                                      </p:to>
                                    </p:set>
                                    <p:anim calcmode="lin" valueType="num">
                                      <p:cBhvr additive="base">
                                        <p:cTn id="77" dur="500" fill="hold"/>
                                        <p:tgtEl>
                                          <p:spTgt spid="159766"/>
                                        </p:tgtEl>
                                        <p:attrNameLst>
                                          <p:attrName>ppt_x</p:attrName>
                                        </p:attrNameLst>
                                      </p:cBhvr>
                                      <p:tavLst>
                                        <p:tav tm="0">
                                          <p:val>
                                            <p:strVal val="0-#ppt_w/2"/>
                                          </p:val>
                                        </p:tav>
                                        <p:tav tm="100000">
                                          <p:val>
                                            <p:strVal val="#ppt_x"/>
                                          </p:val>
                                        </p:tav>
                                      </p:tavLst>
                                    </p:anim>
                                    <p:anim calcmode="lin" valueType="num">
                                      <p:cBhvr additive="base">
                                        <p:cTn id="78" dur="500" fill="hold"/>
                                        <p:tgtEl>
                                          <p:spTgt spid="159766"/>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59767"/>
                                        </p:tgtEl>
                                        <p:attrNameLst>
                                          <p:attrName>style.visibility</p:attrName>
                                        </p:attrNameLst>
                                      </p:cBhvr>
                                      <p:to>
                                        <p:strVal val="visible"/>
                                      </p:to>
                                    </p:set>
                                    <p:anim calcmode="lin" valueType="num">
                                      <p:cBhvr additive="base">
                                        <p:cTn id="81" dur="500" fill="hold"/>
                                        <p:tgtEl>
                                          <p:spTgt spid="159767"/>
                                        </p:tgtEl>
                                        <p:attrNameLst>
                                          <p:attrName>ppt_x</p:attrName>
                                        </p:attrNameLst>
                                      </p:cBhvr>
                                      <p:tavLst>
                                        <p:tav tm="0">
                                          <p:val>
                                            <p:strVal val="0-#ppt_w/2"/>
                                          </p:val>
                                        </p:tav>
                                        <p:tav tm="100000">
                                          <p:val>
                                            <p:strVal val="#ppt_x"/>
                                          </p:val>
                                        </p:tav>
                                      </p:tavLst>
                                    </p:anim>
                                    <p:anim calcmode="lin" valueType="num">
                                      <p:cBhvr additive="base">
                                        <p:cTn id="82" dur="500" fill="hold"/>
                                        <p:tgtEl>
                                          <p:spTgt spid="159767"/>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59768"/>
                                        </p:tgtEl>
                                        <p:attrNameLst>
                                          <p:attrName>style.visibility</p:attrName>
                                        </p:attrNameLst>
                                      </p:cBhvr>
                                      <p:to>
                                        <p:strVal val="visible"/>
                                      </p:to>
                                    </p:set>
                                    <p:anim calcmode="lin" valueType="num">
                                      <p:cBhvr additive="base">
                                        <p:cTn id="85" dur="500" fill="hold"/>
                                        <p:tgtEl>
                                          <p:spTgt spid="159768"/>
                                        </p:tgtEl>
                                        <p:attrNameLst>
                                          <p:attrName>ppt_x</p:attrName>
                                        </p:attrNameLst>
                                      </p:cBhvr>
                                      <p:tavLst>
                                        <p:tav tm="0">
                                          <p:val>
                                            <p:strVal val="0-#ppt_w/2"/>
                                          </p:val>
                                        </p:tav>
                                        <p:tav tm="100000">
                                          <p:val>
                                            <p:strVal val="#ppt_x"/>
                                          </p:val>
                                        </p:tav>
                                      </p:tavLst>
                                    </p:anim>
                                    <p:anim calcmode="lin" valueType="num">
                                      <p:cBhvr additive="base">
                                        <p:cTn id="86" dur="500" fill="hold"/>
                                        <p:tgtEl>
                                          <p:spTgt spid="15976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59769"/>
                                        </p:tgtEl>
                                        <p:attrNameLst>
                                          <p:attrName>style.visibility</p:attrName>
                                        </p:attrNameLst>
                                      </p:cBhvr>
                                      <p:to>
                                        <p:strVal val="visible"/>
                                      </p:to>
                                    </p:set>
                                    <p:anim calcmode="lin" valueType="num">
                                      <p:cBhvr additive="base">
                                        <p:cTn id="89" dur="500" fill="hold"/>
                                        <p:tgtEl>
                                          <p:spTgt spid="159769"/>
                                        </p:tgtEl>
                                        <p:attrNameLst>
                                          <p:attrName>ppt_x</p:attrName>
                                        </p:attrNameLst>
                                      </p:cBhvr>
                                      <p:tavLst>
                                        <p:tav tm="0">
                                          <p:val>
                                            <p:strVal val="0-#ppt_w/2"/>
                                          </p:val>
                                        </p:tav>
                                        <p:tav tm="100000">
                                          <p:val>
                                            <p:strVal val="#ppt_x"/>
                                          </p:val>
                                        </p:tav>
                                      </p:tavLst>
                                    </p:anim>
                                    <p:anim calcmode="lin" valueType="num">
                                      <p:cBhvr additive="base">
                                        <p:cTn id="90" dur="500" fill="hold"/>
                                        <p:tgtEl>
                                          <p:spTgt spid="15976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59770"/>
                                        </p:tgtEl>
                                        <p:attrNameLst>
                                          <p:attrName>style.visibility</p:attrName>
                                        </p:attrNameLst>
                                      </p:cBhvr>
                                      <p:to>
                                        <p:strVal val="visible"/>
                                      </p:to>
                                    </p:set>
                                    <p:anim calcmode="lin" valueType="num">
                                      <p:cBhvr additive="base">
                                        <p:cTn id="93" dur="500" fill="hold"/>
                                        <p:tgtEl>
                                          <p:spTgt spid="159770"/>
                                        </p:tgtEl>
                                        <p:attrNameLst>
                                          <p:attrName>ppt_x</p:attrName>
                                        </p:attrNameLst>
                                      </p:cBhvr>
                                      <p:tavLst>
                                        <p:tav tm="0">
                                          <p:val>
                                            <p:strVal val="0-#ppt_w/2"/>
                                          </p:val>
                                        </p:tav>
                                        <p:tav tm="100000">
                                          <p:val>
                                            <p:strVal val="#ppt_x"/>
                                          </p:val>
                                        </p:tav>
                                      </p:tavLst>
                                    </p:anim>
                                    <p:anim calcmode="lin" valueType="num">
                                      <p:cBhvr additive="base">
                                        <p:cTn id="94" dur="500" fill="hold"/>
                                        <p:tgtEl>
                                          <p:spTgt spid="15977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59771"/>
                                        </p:tgtEl>
                                        <p:attrNameLst>
                                          <p:attrName>style.visibility</p:attrName>
                                        </p:attrNameLst>
                                      </p:cBhvr>
                                      <p:to>
                                        <p:strVal val="visible"/>
                                      </p:to>
                                    </p:set>
                                    <p:anim calcmode="lin" valueType="num">
                                      <p:cBhvr additive="base">
                                        <p:cTn id="97" dur="500" fill="hold"/>
                                        <p:tgtEl>
                                          <p:spTgt spid="159771"/>
                                        </p:tgtEl>
                                        <p:attrNameLst>
                                          <p:attrName>ppt_x</p:attrName>
                                        </p:attrNameLst>
                                      </p:cBhvr>
                                      <p:tavLst>
                                        <p:tav tm="0">
                                          <p:val>
                                            <p:strVal val="0-#ppt_w/2"/>
                                          </p:val>
                                        </p:tav>
                                        <p:tav tm="100000">
                                          <p:val>
                                            <p:strVal val="#ppt_x"/>
                                          </p:val>
                                        </p:tav>
                                      </p:tavLst>
                                    </p:anim>
                                    <p:anim calcmode="lin" valueType="num">
                                      <p:cBhvr additive="base">
                                        <p:cTn id="98" dur="500" fill="hold"/>
                                        <p:tgtEl>
                                          <p:spTgt spid="15977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59772"/>
                                        </p:tgtEl>
                                        <p:attrNameLst>
                                          <p:attrName>style.visibility</p:attrName>
                                        </p:attrNameLst>
                                      </p:cBhvr>
                                      <p:to>
                                        <p:strVal val="visible"/>
                                      </p:to>
                                    </p:set>
                                    <p:anim calcmode="lin" valueType="num">
                                      <p:cBhvr additive="base">
                                        <p:cTn id="101" dur="500" fill="hold"/>
                                        <p:tgtEl>
                                          <p:spTgt spid="159772"/>
                                        </p:tgtEl>
                                        <p:attrNameLst>
                                          <p:attrName>ppt_x</p:attrName>
                                        </p:attrNameLst>
                                      </p:cBhvr>
                                      <p:tavLst>
                                        <p:tav tm="0">
                                          <p:val>
                                            <p:strVal val="0-#ppt_w/2"/>
                                          </p:val>
                                        </p:tav>
                                        <p:tav tm="100000">
                                          <p:val>
                                            <p:strVal val="#ppt_x"/>
                                          </p:val>
                                        </p:tav>
                                      </p:tavLst>
                                    </p:anim>
                                    <p:anim calcmode="lin" valueType="num">
                                      <p:cBhvr additive="base">
                                        <p:cTn id="102" dur="500" fill="hold"/>
                                        <p:tgtEl>
                                          <p:spTgt spid="15977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59773"/>
                                        </p:tgtEl>
                                        <p:attrNameLst>
                                          <p:attrName>style.visibility</p:attrName>
                                        </p:attrNameLst>
                                      </p:cBhvr>
                                      <p:to>
                                        <p:strVal val="visible"/>
                                      </p:to>
                                    </p:set>
                                    <p:anim calcmode="lin" valueType="num">
                                      <p:cBhvr additive="base">
                                        <p:cTn id="105" dur="500" fill="hold"/>
                                        <p:tgtEl>
                                          <p:spTgt spid="159773"/>
                                        </p:tgtEl>
                                        <p:attrNameLst>
                                          <p:attrName>ppt_x</p:attrName>
                                        </p:attrNameLst>
                                      </p:cBhvr>
                                      <p:tavLst>
                                        <p:tav tm="0">
                                          <p:val>
                                            <p:strVal val="0-#ppt_w/2"/>
                                          </p:val>
                                        </p:tav>
                                        <p:tav tm="100000">
                                          <p:val>
                                            <p:strVal val="#ppt_x"/>
                                          </p:val>
                                        </p:tav>
                                      </p:tavLst>
                                    </p:anim>
                                    <p:anim calcmode="lin" valueType="num">
                                      <p:cBhvr additive="base">
                                        <p:cTn id="106" dur="500" fill="hold"/>
                                        <p:tgtEl>
                                          <p:spTgt spid="159773"/>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59774"/>
                                        </p:tgtEl>
                                        <p:attrNameLst>
                                          <p:attrName>style.visibility</p:attrName>
                                        </p:attrNameLst>
                                      </p:cBhvr>
                                      <p:to>
                                        <p:strVal val="visible"/>
                                      </p:to>
                                    </p:set>
                                    <p:anim calcmode="lin" valueType="num">
                                      <p:cBhvr additive="base">
                                        <p:cTn id="109" dur="500" fill="hold"/>
                                        <p:tgtEl>
                                          <p:spTgt spid="159774"/>
                                        </p:tgtEl>
                                        <p:attrNameLst>
                                          <p:attrName>ppt_x</p:attrName>
                                        </p:attrNameLst>
                                      </p:cBhvr>
                                      <p:tavLst>
                                        <p:tav tm="0">
                                          <p:val>
                                            <p:strVal val="0-#ppt_w/2"/>
                                          </p:val>
                                        </p:tav>
                                        <p:tav tm="100000">
                                          <p:val>
                                            <p:strVal val="#ppt_x"/>
                                          </p:val>
                                        </p:tav>
                                      </p:tavLst>
                                    </p:anim>
                                    <p:anim calcmode="lin" valueType="num">
                                      <p:cBhvr additive="base">
                                        <p:cTn id="110" dur="500" fill="hold"/>
                                        <p:tgtEl>
                                          <p:spTgt spid="159774"/>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159775"/>
                                        </p:tgtEl>
                                        <p:attrNameLst>
                                          <p:attrName>style.visibility</p:attrName>
                                        </p:attrNameLst>
                                      </p:cBhvr>
                                      <p:to>
                                        <p:strVal val="visible"/>
                                      </p:to>
                                    </p:set>
                                    <p:anim calcmode="lin" valueType="num">
                                      <p:cBhvr additive="base">
                                        <p:cTn id="113" dur="500" fill="hold"/>
                                        <p:tgtEl>
                                          <p:spTgt spid="159775"/>
                                        </p:tgtEl>
                                        <p:attrNameLst>
                                          <p:attrName>ppt_x</p:attrName>
                                        </p:attrNameLst>
                                      </p:cBhvr>
                                      <p:tavLst>
                                        <p:tav tm="0">
                                          <p:val>
                                            <p:strVal val="0-#ppt_w/2"/>
                                          </p:val>
                                        </p:tav>
                                        <p:tav tm="100000">
                                          <p:val>
                                            <p:strVal val="#ppt_x"/>
                                          </p:val>
                                        </p:tav>
                                      </p:tavLst>
                                    </p:anim>
                                    <p:anim calcmode="lin" valueType="num">
                                      <p:cBhvr additive="base">
                                        <p:cTn id="114" dur="500" fill="hold"/>
                                        <p:tgtEl>
                                          <p:spTgt spid="15977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159798"/>
                                        </p:tgtEl>
                                        <p:attrNameLst>
                                          <p:attrName>style.visibility</p:attrName>
                                        </p:attrNameLst>
                                      </p:cBhvr>
                                      <p:to>
                                        <p:strVal val="visible"/>
                                      </p:to>
                                    </p:set>
                                    <p:anim calcmode="lin" valueType="num">
                                      <p:cBhvr additive="base">
                                        <p:cTn id="117" dur="500" fill="hold"/>
                                        <p:tgtEl>
                                          <p:spTgt spid="159798"/>
                                        </p:tgtEl>
                                        <p:attrNameLst>
                                          <p:attrName>ppt_x</p:attrName>
                                        </p:attrNameLst>
                                      </p:cBhvr>
                                      <p:tavLst>
                                        <p:tav tm="0">
                                          <p:val>
                                            <p:strVal val="0-#ppt_w/2"/>
                                          </p:val>
                                        </p:tav>
                                        <p:tav tm="100000">
                                          <p:val>
                                            <p:strVal val="#ppt_x"/>
                                          </p:val>
                                        </p:tav>
                                      </p:tavLst>
                                    </p:anim>
                                    <p:anim calcmode="lin" valueType="num">
                                      <p:cBhvr additive="base">
                                        <p:cTn id="118" dur="500" fill="hold"/>
                                        <p:tgtEl>
                                          <p:spTgt spid="159798"/>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59799"/>
                                        </p:tgtEl>
                                        <p:attrNameLst>
                                          <p:attrName>style.visibility</p:attrName>
                                        </p:attrNameLst>
                                      </p:cBhvr>
                                      <p:to>
                                        <p:strVal val="visible"/>
                                      </p:to>
                                    </p:set>
                                    <p:anim calcmode="lin" valueType="num">
                                      <p:cBhvr additive="base">
                                        <p:cTn id="121" dur="500" fill="hold"/>
                                        <p:tgtEl>
                                          <p:spTgt spid="159799"/>
                                        </p:tgtEl>
                                        <p:attrNameLst>
                                          <p:attrName>ppt_x</p:attrName>
                                        </p:attrNameLst>
                                      </p:cBhvr>
                                      <p:tavLst>
                                        <p:tav tm="0">
                                          <p:val>
                                            <p:strVal val="0-#ppt_w/2"/>
                                          </p:val>
                                        </p:tav>
                                        <p:tav tm="100000">
                                          <p:val>
                                            <p:strVal val="#ppt_x"/>
                                          </p:val>
                                        </p:tav>
                                      </p:tavLst>
                                    </p:anim>
                                    <p:anim calcmode="lin" valueType="num">
                                      <p:cBhvr additive="base">
                                        <p:cTn id="122" dur="500" fill="hold"/>
                                        <p:tgtEl>
                                          <p:spTgt spid="159799"/>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59800"/>
                                        </p:tgtEl>
                                        <p:attrNameLst>
                                          <p:attrName>style.visibility</p:attrName>
                                        </p:attrNameLst>
                                      </p:cBhvr>
                                      <p:to>
                                        <p:strVal val="visible"/>
                                      </p:to>
                                    </p:set>
                                    <p:anim calcmode="lin" valueType="num">
                                      <p:cBhvr additive="base">
                                        <p:cTn id="125" dur="500" fill="hold"/>
                                        <p:tgtEl>
                                          <p:spTgt spid="159800"/>
                                        </p:tgtEl>
                                        <p:attrNameLst>
                                          <p:attrName>ppt_x</p:attrName>
                                        </p:attrNameLst>
                                      </p:cBhvr>
                                      <p:tavLst>
                                        <p:tav tm="0">
                                          <p:val>
                                            <p:strVal val="0-#ppt_w/2"/>
                                          </p:val>
                                        </p:tav>
                                        <p:tav tm="100000">
                                          <p:val>
                                            <p:strVal val="#ppt_x"/>
                                          </p:val>
                                        </p:tav>
                                      </p:tavLst>
                                    </p:anim>
                                    <p:anim calcmode="lin" valueType="num">
                                      <p:cBhvr additive="base">
                                        <p:cTn id="126" dur="500" fill="hold"/>
                                        <p:tgtEl>
                                          <p:spTgt spid="159800"/>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159801"/>
                                        </p:tgtEl>
                                        <p:attrNameLst>
                                          <p:attrName>style.visibility</p:attrName>
                                        </p:attrNameLst>
                                      </p:cBhvr>
                                      <p:to>
                                        <p:strVal val="visible"/>
                                      </p:to>
                                    </p:set>
                                    <p:anim calcmode="lin" valueType="num">
                                      <p:cBhvr additive="base">
                                        <p:cTn id="129" dur="500" fill="hold"/>
                                        <p:tgtEl>
                                          <p:spTgt spid="159801"/>
                                        </p:tgtEl>
                                        <p:attrNameLst>
                                          <p:attrName>ppt_x</p:attrName>
                                        </p:attrNameLst>
                                      </p:cBhvr>
                                      <p:tavLst>
                                        <p:tav tm="0">
                                          <p:val>
                                            <p:strVal val="0-#ppt_w/2"/>
                                          </p:val>
                                        </p:tav>
                                        <p:tav tm="100000">
                                          <p:val>
                                            <p:strVal val="#ppt_x"/>
                                          </p:val>
                                        </p:tav>
                                      </p:tavLst>
                                    </p:anim>
                                    <p:anim calcmode="lin" valueType="num">
                                      <p:cBhvr additive="base">
                                        <p:cTn id="130" dur="500" fill="hold"/>
                                        <p:tgtEl>
                                          <p:spTgt spid="159801"/>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59806"/>
                                        </p:tgtEl>
                                        <p:attrNameLst>
                                          <p:attrName>style.visibility</p:attrName>
                                        </p:attrNameLst>
                                      </p:cBhvr>
                                      <p:to>
                                        <p:strVal val="visible"/>
                                      </p:to>
                                    </p:set>
                                    <p:anim calcmode="lin" valueType="num">
                                      <p:cBhvr additive="base">
                                        <p:cTn id="133" dur="500" fill="hold"/>
                                        <p:tgtEl>
                                          <p:spTgt spid="159806"/>
                                        </p:tgtEl>
                                        <p:attrNameLst>
                                          <p:attrName>ppt_x</p:attrName>
                                        </p:attrNameLst>
                                      </p:cBhvr>
                                      <p:tavLst>
                                        <p:tav tm="0">
                                          <p:val>
                                            <p:strVal val="0-#ppt_w/2"/>
                                          </p:val>
                                        </p:tav>
                                        <p:tav tm="100000">
                                          <p:val>
                                            <p:strVal val="#ppt_x"/>
                                          </p:val>
                                        </p:tav>
                                      </p:tavLst>
                                    </p:anim>
                                    <p:anim calcmode="lin" valueType="num">
                                      <p:cBhvr additive="base">
                                        <p:cTn id="134" dur="500" fill="hold"/>
                                        <p:tgtEl>
                                          <p:spTgt spid="159806"/>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59813"/>
                                        </p:tgtEl>
                                        <p:attrNameLst>
                                          <p:attrName>style.visibility</p:attrName>
                                        </p:attrNameLst>
                                      </p:cBhvr>
                                      <p:to>
                                        <p:strVal val="visible"/>
                                      </p:to>
                                    </p:set>
                                    <p:anim calcmode="lin" valueType="num">
                                      <p:cBhvr additive="base">
                                        <p:cTn id="137" dur="500" fill="hold"/>
                                        <p:tgtEl>
                                          <p:spTgt spid="159813"/>
                                        </p:tgtEl>
                                        <p:attrNameLst>
                                          <p:attrName>ppt_x</p:attrName>
                                        </p:attrNameLst>
                                      </p:cBhvr>
                                      <p:tavLst>
                                        <p:tav tm="0">
                                          <p:val>
                                            <p:strVal val="0-#ppt_w/2"/>
                                          </p:val>
                                        </p:tav>
                                        <p:tav tm="100000">
                                          <p:val>
                                            <p:strVal val="#ppt_x"/>
                                          </p:val>
                                        </p:tav>
                                      </p:tavLst>
                                    </p:anim>
                                    <p:anim calcmode="lin" valueType="num">
                                      <p:cBhvr additive="base">
                                        <p:cTn id="138" dur="500" fill="hold"/>
                                        <p:tgtEl>
                                          <p:spTgt spid="159813"/>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159814"/>
                                        </p:tgtEl>
                                        <p:attrNameLst>
                                          <p:attrName>style.visibility</p:attrName>
                                        </p:attrNameLst>
                                      </p:cBhvr>
                                      <p:to>
                                        <p:strVal val="visible"/>
                                      </p:to>
                                    </p:set>
                                    <p:anim calcmode="lin" valueType="num">
                                      <p:cBhvr additive="base">
                                        <p:cTn id="141" dur="500" fill="hold"/>
                                        <p:tgtEl>
                                          <p:spTgt spid="159814"/>
                                        </p:tgtEl>
                                        <p:attrNameLst>
                                          <p:attrName>ppt_x</p:attrName>
                                        </p:attrNameLst>
                                      </p:cBhvr>
                                      <p:tavLst>
                                        <p:tav tm="0">
                                          <p:val>
                                            <p:strVal val="0-#ppt_w/2"/>
                                          </p:val>
                                        </p:tav>
                                        <p:tav tm="100000">
                                          <p:val>
                                            <p:strVal val="#ppt_x"/>
                                          </p:val>
                                        </p:tav>
                                      </p:tavLst>
                                    </p:anim>
                                    <p:anim calcmode="lin" valueType="num">
                                      <p:cBhvr additive="base">
                                        <p:cTn id="142" dur="500" fill="hold"/>
                                        <p:tgtEl>
                                          <p:spTgt spid="159814"/>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59815"/>
                                        </p:tgtEl>
                                        <p:attrNameLst>
                                          <p:attrName>style.visibility</p:attrName>
                                        </p:attrNameLst>
                                      </p:cBhvr>
                                      <p:to>
                                        <p:strVal val="visible"/>
                                      </p:to>
                                    </p:set>
                                    <p:anim calcmode="lin" valueType="num">
                                      <p:cBhvr additive="base">
                                        <p:cTn id="145" dur="500" fill="hold"/>
                                        <p:tgtEl>
                                          <p:spTgt spid="159815"/>
                                        </p:tgtEl>
                                        <p:attrNameLst>
                                          <p:attrName>ppt_x</p:attrName>
                                        </p:attrNameLst>
                                      </p:cBhvr>
                                      <p:tavLst>
                                        <p:tav tm="0">
                                          <p:val>
                                            <p:strVal val="0-#ppt_w/2"/>
                                          </p:val>
                                        </p:tav>
                                        <p:tav tm="100000">
                                          <p:val>
                                            <p:strVal val="#ppt_x"/>
                                          </p:val>
                                        </p:tav>
                                      </p:tavLst>
                                    </p:anim>
                                    <p:anim calcmode="lin" valueType="num">
                                      <p:cBhvr additive="base">
                                        <p:cTn id="146" dur="500" fill="hold"/>
                                        <p:tgtEl>
                                          <p:spTgt spid="159815"/>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59816"/>
                                        </p:tgtEl>
                                        <p:attrNameLst>
                                          <p:attrName>style.visibility</p:attrName>
                                        </p:attrNameLst>
                                      </p:cBhvr>
                                      <p:to>
                                        <p:strVal val="visible"/>
                                      </p:to>
                                    </p:set>
                                    <p:anim calcmode="lin" valueType="num">
                                      <p:cBhvr additive="base">
                                        <p:cTn id="149" dur="500" fill="hold"/>
                                        <p:tgtEl>
                                          <p:spTgt spid="159816"/>
                                        </p:tgtEl>
                                        <p:attrNameLst>
                                          <p:attrName>ppt_x</p:attrName>
                                        </p:attrNameLst>
                                      </p:cBhvr>
                                      <p:tavLst>
                                        <p:tav tm="0">
                                          <p:val>
                                            <p:strVal val="0-#ppt_w/2"/>
                                          </p:val>
                                        </p:tav>
                                        <p:tav tm="100000">
                                          <p:val>
                                            <p:strVal val="#ppt_x"/>
                                          </p:val>
                                        </p:tav>
                                      </p:tavLst>
                                    </p:anim>
                                    <p:anim calcmode="lin" valueType="num">
                                      <p:cBhvr additive="base">
                                        <p:cTn id="150" dur="500" fill="hold"/>
                                        <p:tgtEl>
                                          <p:spTgt spid="159816"/>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59829"/>
                                        </p:tgtEl>
                                        <p:attrNameLst>
                                          <p:attrName>style.visibility</p:attrName>
                                        </p:attrNameLst>
                                      </p:cBhvr>
                                      <p:to>
                                        <p:strVal val="visible"/>
                                      </p:to>
                                    </p:set>
                                    <p:anim calcmode="lin" valueType="num">
                                      <p:cBhvr additive="base">
                                        <p:cTn id="155" dur="500" fill="hold"/>
                                        <p:tgtEl>
                                          <p:spTgt spid="159829"/>
                                        </p:tgtEl>
                                        <p:attrNameLst>
                                          <p:attrName>ppt_x</p:attrName>
                                        </p:attrNameLst>
                                      </p:cBhvr>
                                      <p:tavLst>
                                        <p:tav tm="0">
                                          <p:val>
                                            <p:strVal val="0-#ppt_w/2"/>
                                          </p:val>
                                        </p:tav>
                                        <p:tav tm="100000">
                                          <p:val>
                                            <p:strVal val="#ppt_x"/>
                                          </p:val>
                                        </p:tav>
                                      </p:tavLst>
                                    </p:anim>
                                    <p:anim calcmode="lin" valueType="num">
                                      <p:cBhvr additive="base">
                                        <p:cTn id="156" dur="500" fill="hold"/>
                                        <p:tgtEl>
                                          <p:spTgt spid="159829"/>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59831"/>
                                        </p:tgtEl>
                                        <p:attrNameLst>
                                          <p:attrName>style.visibility</p:attrName>
                                        </p:attrNameLst>
                                      </p:cBhvr>
                                      <p:to>
                                        <p:strVal val="visible"/>
                                      </p:to>
                                    </p:set>
                                    <p:anim calcmode="lin" valueType="num">
                                      <p:cBhvr additive="base">
                                        <p:cTn id="161" dur="500" fill="hold"/>
                                        <p:tgtEl>
                                          <p:spTgt spid="159831"/>
                                        </p:tgtEl>
                                        <p:attrNameLst>
                                          <p:attrName>ppt_x</p:attrName>
                                        </p:attrNameLst>
                                      </p:cBhvr>
                                      <p:tavLst>
                                        <p:tav tm="0">
                                          <p:val>
                                            <p:strVal val="0-#ppt_w/2"/>
                                          </p:val>
                                        </p:tav>
                                        <p:tav tm="100000">
                                          <p:val>
                                            <p:strVal val="#ppt_x"/>
                                          </p:val>
                                        </p:tav>
                                      </p:tavLst>
                                    </p:anim>
                                    <p:anim calcmode="lin" valueType="num">
                                      <p:cBhvr additive="base">
                                        <p:cTn id="162" dur="500" fill="hold"/>
                                        <p:tgtEl>
                                          <p:spTgt spid="159831"/>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159832"/>
                                        </p:tgtEl>
                                        <p:attrNameLst>
                                          <p:attrName>style.visibility</p:attrName>
                                        </p:attrNameLst>
                                      </p:cBhvr>
                                      <p:to>
                                        <p:strVal val="visible"/>
                                      </p:to>
                                    </p:set>
                                    <p:anim calcmode="lin" valueType="num">
                                      <p:cBhvr additive="base">
                                        <p:cTn id="167" dur="500" fill="hold"/>
                                        <p:tgtEl>
                                          <p:spTgt spid="159832"/>
                                        </p:tgtEl>
                                        <p:attrNameLst>
                                          <p:attrName>ppt_x</p:attrName>
                                        </p:attrNameLst>
                                      </p:cBhvr>
                                      <p:tavLst>
                                        <p:tav tm="0">
                                          <p:val>
                                            <p:strVal val="0-#ppt_w/2"/>
                                          </p:val>
                                        </p:tav>
                                        <p:tav tm="100000">
                                          <p:val>
                                            <p:strVal val="#ppt_x"/>
                                          </p:val>
                                        </p:tav>
                                      </p:tavLst>
                                    </p:anim>
                                    <p:anim calcmode="lin" valueType="num">
                                      <p:cBhvr additive="base">
                                        <p:cTn id="168" dur="500" fill="hold"/>
                                        <p:tgtEl>
                                          <p:spTgt spid="159832"/>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grpId="0" nodeType="clickEffect">
                                  <p:stCondLst>
                                    <p:cond delay="0"/>
                                  </p:stCondLst>
                                  <p:childTnLst>
                                    <p:set>
                                      <p:cBhvr>
                                        <p:cTn id="172" dur="1" fill="hold">
                                          <p:stCondLst>
                                            <p:cond delay="0"/>
                                          </p:stCondLst>
                                        </p:cTn>
                                        <p:tgtEl>
                                          <p:spTgt spid="159833"/>
                                        </p:tgtEl>
                                        <p:attrNameLst>
                                          <p:attrName>style.visibility</p:attrName>
                                        </p:attrNameLst>
                                      </p:cBhvr>
                                      <p:to>
                                        <p:strVal val="visible"/>
                                      </p:to>
                                    </p:set>
                                    <p:anim calcmode="lin" valueType="num">
                                      <p:cBhvr additive="base">
                                        <p:cTn id="173" dur="500" fill="hold"/>
                                        <p:tgtEl>
                                          <p:spTgt spid="159833"/>
                                        </p:tgtEl>
                                        <p:attrNameLst>
                                          <p:attrName>ppt_x</p:attrName>
                                        </p:attrNameLst>
                                      </p:cBhvr>
                                      <p:tavLst>
                                        <p:tav tm="0">
                                          <p:val>
                                            <p:strVal val="0-#ppt_w/2"/>
                                          </p:val>
                                        </p:tav>
                                        <p:tav tm="100000">
                                          <p:val>
                                            <p:strVal val="#ppt_x"/>
                                          </p:val>
                                        </p:tav>
                                      </p:tavLst>
                                    </p:anim>
                                    <p:anim calcmode="lin" valueType="num">
                                      <p:cBhvr additive="base">
                                        <p:cTn id="174" dur="500" fill="hold"/>
                                        <p:tgtEl>
                                          <p:spTgt spid="159833"/>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8" fill="hold" grpId="0" nodeType="clickEffect">
                                  <p:stCondLst>
                                    <p:cond delay="0"/>
                                  </p:stCondLst>
                                  <p:childTnLst>
                                    <p:set>
                                      <p:cBhvr>
                                        <p:cTn id="178" dur="1" fill="hold">
                                          <p:stCondLst>
                                            <p:cond delay="0"/>
                                          </p:stCondLst>
                                        </p:cTn>
                                        <p:tgtEl>
                                          <p:spTgt spid="159802"/>
                                        </p:tgtEl>
                                        <p:attrNameLst>
                                          <p:attrName>style.visibility</p:attrName>
                                        </p:attrNameLst>
                                      </p:cBhvr>
                                      <p:to>
                                        <p:strVal val="visible"/>
                                      </p:to>
                                    </p:set>
                                    <p:anim calcmode="lin" valueType="num">
                                      <p:cBhvr additive="base">
                                        <p:cTn id="179" dur="500" fill="hold"/>
                                        <p:tgtEl>
                                          <p:spTgt spid="159802"/>
                                        </p:tgtEl>
                                        <p:attrNameLst>
                                          <p:attrName>ppt_x</p:attrName>
                                        </p:attrNameLst>
                                      </p:cBhvr>
                                      <p:tavLst>
                                        <p:tav tm="0">
                                          <p:val>
                                            <p:strVal val="0-#ppt_w/2"/>
                                          </p:val>
                                        </p:tav>
                                        <p:tav tm="100000">
                                          <p:val>
                                            <p:strVal val="#ppt_x"/>
                                          </p:val>
                                        </p:tav>
                                      </p:tavLst>
                                    </p:anim>
                                    <p:anim calcmode="lin" valueType="num">
                                      <p:cBhvr additive="base">
                                        <p:cTn id="180" dur="500" fill="hold"/>
                                        <p:tgtEl>
                                          <p:spTgt spid="159802"/>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8" fill="hold" grpId="0" nodeType="clickEffect">
                                  <p:stCondLst>
                                    <p:cond delay="0"/>
                                  </p:stCondLst>
                                  <p:childTnLst>
                                    <p:set>
                                      <p:cBhvr>
                                        <p:cTn id="184" dur="1" fill="hold">
                                          <p:stCondLst>
                                            <p:cond delay="0"/>
                                          </p:stCondLst>
                                        </p:cTn>
                                        <p:tgtEl>
                                          <p:spTgt spid="159827"/>
                                        </p:tgtEl>
                                        <p:attrNameLst>
                                          <p:attrName>style.visibility</p:attrName>
                                        </p:attrNameLst>
                                      </p:cBhvr>
                                      <p:to>
                                        <p:strVal val="visible"/>
                                      </p:to>
                                    </p:set>
                                    <p:anim calcmode="lin" valueType="num">
                                      <p:cBhvr additive="base">
                                        <p:cTn id="185" dur="500" fill="hold"/>
                                        <p:tgtEl>
                                          <p:spTgt spid="159827"/>
                                        </p:tgtEl>
                                        <p:attrNameLst>
                                          <p:attrName>ppt_x</p:attrName>
                                        </p:attrNameLst>
                                      </p:cBhvr>
                                      <p:tavLst>
                                        <p:tav tm="0">
                                          <p:val>
                                            <p:strVal val="0-#ppt_w/2"/>
                                          </p:val>
                                        </p:tav>
                                        <p:tav tm="100000">
                                          <p:val>
                                            <p:strVal val="#ppt_x"/>
                                          </p:val>
                                        </p:tav>
                                      </p:tavLst>
                                    </p:anim>
                                    <p:anim calcmode="lin" valueType="num">
                                      <p:cBhvr additive="base">
                                        <p:cTn id="186" dur="500" fill="hold"/>
                                        <p:tgtEl>
                                          <p:spTgt spid="159827"/>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1" fill="hold" grpId="0" nodeType="clickEffect">
                                  <p:stCondLst>
                                    <p:cond delay="0"/>
                                  </p:stCondLst>
                                  <p:childTnLst>
                                    <p:set>
                                      <p:cBhvr>
                                        <p:cTn id="190" dur="1" fill="hold">
                                          <p:stCondLst>
                                            <p:cond delay="0"/>
                                          </p:stCondLst>
                                        </p:cTn>
                                        <p:tgtEl>
                                          <p:spTgt spid="159828"/>
                                        </p:tgtEl>
                                        <p:attrNameLst>
                                          <p:attrName>style.visibility</p:attrName>
                                        </p:attrNameLst>
                                      </p:cBhvr>
                                      <p:to>
                                        <p:strVal val="visible"/>
                                      </p:to>
                                    </p:set>
                                    <p:anim calcmode="lin" valueType="num">
                                      <p:cBhvr additive="base">
                                        <p:cTn id="191" dur="500" fill="hold"/>
                                        <p:tgtEl>
                                          <p:spTgt spid="159828"/>
                                        </p:tgtEl>
                                        <p:attrNameLst>
                                          <p:attrName>ppt_x</p:attrName>
                                        </p:attrNameLst>
                                      </p:cBhvr>
                                      <p:tavLst>
                                        <p:tav tm="0">
                                          <p:val>
                                            <p:strVal val="#ppt_x"/>
                                          </p:val>
                                        </p:tav>
                                        <p:tav tm="100000">
                                          <p:val>
                                            <p:strVal val="#ppt_x"/>
                                          </p:val>
                                        </p:tav>
                                      </p:tavLst>
                                    </p:anim>
                                    <p:anim calcmode="lin" valueType="num">
                                      <p:cBhvr additive="base">
                                        <p:cTn id="192" dur="500" fill="hold"/>
                                        <p:tgtEl>
                                          <p:spTgt spid="159828"/>
                                        </p:tgtEl>
                                        <p:attrNameLst>
                                          <p:attrName>ppt_y</p:attrName>
                                        </p:attrNameLst>
                                      </p:cBhvr>
                                      <p:tavLst>
                                        <p:tav tm="0">
                                          <p:val>
                                            <p:strVal val="0-#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0" nodeType="clickEffect">
                                  <p:stCondLst>
                                    <p:cond delay="0"/>
                                  </p:stCondLst>
                                  <p:childTnLst>
                                    <p:set>
                                      <p:cBhvr>
                                        <p:cTn id="196" dur="1" fill="hold">
                                          <p:stCondLst>
                                            <p:cond delay="0"/>
                                          </p:stCondLst>
                                        </p:cTn>
                                        <p:tgtEl>
                                          <p:spTgt spid="159803"/>
                                        </p:tgtEl>
                                        <p:attrNameLst>
                                          <p:attrName>style.visibility</p:attrName>
                                        </p:attrNameLst>
                                      </p:cBhvr>
                                      <p:to>
                                        <p:strVal val="visible"/>
                                      </p:to>
                                    </p:set>
                                    <p:anim calcmode="lin" valueType="num">
                                      <p:cBhvr additive="base">
                                        <p:cTn id="197" dur="500" fill="hold"/>
                                        <p:tgtEl>
                                          <p:spTgt spid="159803"/>
                                        </p:tgtEl>
                                        <p:attrNameLst>
                                          <p:attrName>ppt_x</p:attrName>
                                        </p:attrNameLst>
                                      </p:cBhvr>
                                      <p:tavLst>
                                        <p:tav tm="0">
                                          <p:val>
                                            <p:strVal val="0-#ppt_w/2"/>
                                          </p:val>
                                        </p:tav>
                                        <p:tav tm="100000">
                                          <p:val>
                                            <p:strVal val="#ppt_x"/>
                                          </p:val>
                                        </p:tav>
                                      </p:tavLst>
                                    </p:anim>
                                    <p:anim calcmode="lin" valueType="num">
                                      <p:cBhvr additive="base">
                                        <p:cTn id="198" dur="500" fill="hold"/>
                                        <p:tgtEl>
                                          <p:spTgt spid="159803"/>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1" fill="hold" grpId="0" nodeType="clickEffect">
                                  <p:stCondLst>
                                    <p:cond delay="0"/>
                                  </p:stCondLst>
                                  <p:childTnLst>
                                    <p:set>
                                      <p:cBhvr>
                                        <p:cTn id="202" dur="1" fill="hold">
                                          <p:stCondLst>
                                            <p:cond delay="0"/>
                                          </p:stCondLst>
                                        </p:cTn>
                                        <p:tgtEl>
                                          <p:spTgt spid="159807"/>
                                        </p:tgtEl>
                                        <p:attrNameLst>
                                          <p:attrName>style.visibility</p:attrName>
                                        </p:attrNameLst>
                                      </p:cBhvr>
                                      <p:to>
                                        <p:strVal val="visible"/>
                                      </p:to>
                                    </p:set>
                                    <p:anim calcmode="lin" valueType="num">
                                      <p:cBhvr additive="base">
                                        <p:cTn id="203" dur="500" fill="hold"/>
                                        <p:tgtEl>
                                          <p:spTgt spid="159807"/>
                                        </p:tgtEl>
                                        <p:attrNameLst>
                                          <p:attrName>ppt_x</p:attrName>
                                        </p:attrNameLst>
                                      </p:cBhvr>
                                      <p:tavLst>
                                        <p:tav tm="0">
                                          <p:val>
                                            <p:strVal val="#ppt_x"/>
                                          </p:val>
                                        </p:tav>
                                        <p:tav tm="100000">
                                          <p:val>
                                            <p:strVal val="#ppt_x"/>
                                          </p:val>
                                        </p:tav>
                                      </p:tavLst>
                                    </p:anim>
                                    <p:anim calcmode="lin" valueType="num">
                                      <p:cBhvr additive="base">
                                        <p:cTn id="204" dur="500" fill="hold"/>
                                        <p:tgtEl>
                                          <p:spTgt spid="159807"/>
                                        </p:tgtEl>
                                        <p:attrNameLst>
                                          <p:attrName>ppt_y</p:attrName>
                                        </p:attrNameLst>
                                      </p:cBhvr>
                                      <p:tavLst>
                                        <p:tav tm="0">
                                          <p:val>
                                            <p:strVal val="0-#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1" fill="hold" grpId="0" nodeType="clickEffect">
                                  <p:stCondLst>
                                    <p:cond delay="0"/>
                                  </p:stCondLst>
                                  <p:childTnLst>
                                    <p:set>
                                      <p:cBhvr>
                                        <p:cTn id="208" dur="1" fill="hold">
                                          <p:stCondLst>
                                            <p:cond delay="0"/>
                                          </p:stCondLst>
                                        </p:cTn>
                                        <p:tgtEl>
                                          <p:spTgt spid="159834"/>
                                        </p:tgtEl>
                                        <p:attrNameLst>
                                          <p:attrName>style.visibility</p:attrName>
                                        </p:attrNameLst>
                                      </p:cBhvr>
                                      <p:to>
                                        <p:strVal val="visible"/>
                                      </p:to>
                                    </p:set>
                                    <p:anim calcmode="lin" valueType="num">
                                      <p:cBhvr additive="base">
                                        <p:cTn id="209" dur="500" fill="hold"/>
                                        <p:tgtEl>
                                          <p:spTgt spid="159834"/>
                                        </p:tgtEl>
                                        <p:attrNameLst>
                                          <p:attrName>ppt_x</p:attrName>
                                        </p:attrNameLst>
                                      </p:cBhvr>
                                      <p:tavLst>
                                        <p:tav tm="0">
                                          <p:val>
                                            <p:strVal val="#ppt_x"/>
                                          </p:val>
                                        </p:tav>
                                        <p:tav tm="100000">
                                          <p:val>
                                            <p:strVal val="#ppt_x"/>
                                          </p:val>
                                        </p:tav>
                                      </p:tavLst>
                                    </p:anim>
                                    <p:anim calcmode="lin" valueType="num">
                                      <p:cBhvr additive="base">
                                        <p:cTn id="210" dur="500" fill="hold"/>
                                        <p:tgtEl>
                                          <p:spTgt spid="159834"/>
                                        </p:tgtEl>
                                        <p:attrNameLst>
                                          <p:attrName>ppt_y</p:attrName>
                                        </p:attrNameLst>
                                      </p:cBhvr>
                                      <p:tavLst>
                                        <p:tav tm="0">
                                          <p:val>
                                            <p:strVal val="0-#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grpId="0" nodeType="clickEffect">
                                  <p:stCondLst>
                                    <p:cond delay="0"/>
                                  </p:stCondLst>
                                  <p:childTnLst>
                                    <p:set>
                                      <p:cBhvr>
                                        <p:cTn id="214" dur="1" fill="hold">
                                          <p:stCondLst>
                                            <p:cond delay="0"/>
                                          </p:stCondLst>
                                        </p:cTn>
                                        <p:tgtEl>
                                          <p:spTgt spid="159808"/>
                                        </p:tgtEl>
                                        <p:attrNameLst>
                                          <p:attrName>style.visibility</p:attrName>
                                        </p:attrNameLst>
                                      </p:cBhvr>
                                      <p:to>
                                        <p:strVal val="visible"/>
                                      </p:to>
                                    </p:set>
                                    <p:anim calcmode="lin" valueType="num">
                                      <p:cBhvr additive="base">
                                        <p:cTn id="215" dur="500" fill="hold"/>
                                        <p:tgtEl>
                                          <p:spTgt spid="159808"/>
                                        </p:tgtEl>
                                        <p:attrNameLst>
                                          <p:attrName>ppt_x</p:attrName>
                                        </p:attrNameLst>
                                      </p:cBhvr>
                                      <p:tavLst>
                                        <p:tav tm="0">
                                          <p:val>
                                            <p:strVal val="0-#ppt_w/2"/>
                                          </p:val>
                                        </p:tav>
                                        <p:tav tm="100000">
                                          <p:val>
                                            <p:strVal val="#ppt_x"/>
                                          </p:val>
                                        </p:tav>
                                      </p:tavLst>
                                    </p:anim>
                                    <p:anim calcmode="lin" valueType="num">
                                      <p:cBhvr additive="base">
                                        <p:cTn id="216" dur="500" fill="hold"/>
                                        <p:tgtEl>
                                          <p:spTgt spid="159808"/>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8" fill="hold" grpId="0" nodeType="clickEffect">
                                  <p:stCondLst>
                                    <p:cond delay="0"/>
                                  </p:stCondLst>
                                  <p:childTnLst>
                                    <p:set>
                                      <p:cBhvr>
                                        <p:cTn id="220" dur="1" fill="hold">
                                          <p:stCondLst>
                                            <p:cond delay="0"/>
                                          </p:stCondLst>
                                        </p:cTn>
                                        <p:tgtEl>
                                          <p:spTgt spid="159809"/>
                                        </p:tgtEl>
                                        <p:attrNameLst>
                                          <p:attrName>style.visibility</p:attrName>
                                        </p:attrNameLst>
                                      </p:cBhvr>
                                      <p:to>
                                        <p:strVal val="visible"/>
                                      </p:to>
                                    </p:set>
                                    <p:anim calcmode="lin" valueType="num">
                                      <p:cBhvr additive="base">
                                        <p:cTn id="221" dur="500" fill="hold"/>
                                        <p:tgtEl>
                                          <p:spTgt spid="159809"/>
                                        </p:tgtEl>
                                        <p:attrNameLst>
                                          <p:attrName>ppt_x</p:attrName>
                                        </p:attrNameLst>
                                      </p:cBhvr>
                                      <p:tavLst>
                                        <p:tav tm="0">
                                          <p:val>
                                            <p:strVal val="0-#ppt_w/2"/>
                                          </p:val>
                                        </p:tav>
                                        <p:tav tm="100000">
                                          <p:val>
                                            <p:strVal val="#ppt_x"/>
                                          </p:val>
                                        </p:tav>
                                      </p:tavLst>
                                    </p:anim>
                                    <p:anim calcmode="lin" valueType="num">
                                      <p:cBhvr additive="base">
                                        <p:cTn id="222" dur="500" fill="hold"/>
                                        <p:tgtEl>
                                          <p:spTgt spid="159809"/>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4" presetClass="entr" presetSubtype="16" fill="hold" grpId="0" nodeType="clickEffect">
                                  <p:stCondLst>
                                    <p:cond delay="0"/>
                                  </p:stCondLst>
                                  <p:childTnLst>
                                    <p:set>
                                      <p:cBhvr>
                                        <p:cTn id="226" dur="1" fill="hold">
                                          <p:stCondLst>
                                            <p:cond delay="0"/>
                                          </p:stCondLst>
                                        </p:cTn>
                                        <p:tgtEl>
                                          <p:spTgt spid="159836"/>
                                        </p:tgtEl>
                                        <p:attrNameLst>
                                          <p:attrName>style.visibility</p:attrName>
                                        </p:attrNameLst>
                                      </p:cBhvr>
                                      <p:to>
                                        <p:strVal val="visible"/>
                                      </p:to>
                                    </p:set>
                                    <p:animEffect transition="in" filter="box(in)">
                                      <p:cBhvr>
                                        <p:cTn id="227" dur="500"/>
                                        <p:tgtEl>
                                          <p:spTgt spid="159836"/>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59750"/>
                                        </p:tgtEl>
                                        <p:attrNameLst>
                                          <p:attrName>style.visibility</p:attrName>
                                        </p:attrNameLst>
                                      </p:cBhvr>
                                      <p:to>
                                        <p:strVal val="visible"/>
                                      </p:to>
                                    </p:set>
                                    <p:anim calcmode="lin" valueType="num">
                                      <p:cBhvr additive="base">
                                        <p:cTn id="232" dur="500" fill="hold"/>
                                        <p:tgtEl>
                                          <p:spTgt spid="159750"/>
                                        </p:tgtEl>
                                        <p:attrNameLst>
                                          <p:attrName>ppt_x</p:attrName>
                                        </p:attrNameLst>
                                      </p:cBhvr>
                                      <p:tavLst>
                                        <p:tav tm="0">
                                          <p:val>
                                            <p:strVal val="1+#ppt_w/2"/>
                                          </p:val>
                                        </p:tav>
                                        <p:tav tm="100000">
                                          <p:val>
                                            <p:strVal val="#ppt_x"/>
                                          </p:val>
                                        </p:tav>
                                      </p:tavLst>
                                    </p:anim>
                                    <p:anim calcmode="lin" valueType="num">
                                      <p:cBhvr additive="base">
                                        <p:cTn id="233" dur="500" fill="hold"/>
                                        <p:tgtEl>
                                          <p:spTgt spid="159750"/>
                                        </p:tgtEl>
                                        <p:attrNameLst>
                                          <p:attrName>ppt_y</p:attrName>
                                        </p:attrNameLst>
                                      </p:cBhvr>
                                      <p:tavLst>
                                        <p:tav tm="0">
                                          <p:val>
                                            <p:strVal val="#ppt_y"/>
                                          </p:val>
                                        </p:tav>
                                        <p:tav tm="100000">
                                          <p:val>
                                            <p:strVal val="#ppt_y"/>
                                          </p:val>
                                        </p:tav>
                                      </p:tavLst>
                                    </p:anim>
                                  </p:childTnLst>
                                </p:cTn>
                              </p:par>
                              <p:par>
                                <p:cTn id="234" presetID="2" presetClass="entr" presetSubtype="2" fill="hold" grpId="0" nodeType="withEffect">
                                  <p:stCondLst>
                                    <p:cond delay="0"/>
                                  </p:stCondLst>
                                  <p:childTnLst>
                                    <p:set>
                                      <p:cBhvr>
                                        <p:cTn id="235" dur="1" fill="hold">
                                          <p:stCondLst>
                                            <p:cond delay="0"/>
                                          </p:stCondLst>
                                        </p:cTn>
                                        <p:tgtEl>
                                          <p:spTgt spid="159776"/>
                                        </p:tgtEl>
                                        <p:attrNameLst>
                                          <p:attrName>style.visibility</p:attrName>
                                        </p:attrNameLst>
                                      </p:cBhvr>
                                      <p:to>
                                        <p:strVal val="visible"/>
                                      </p:to>
                                    </p:set>
                                    <p:anim calcmode="lin" valueType="num">
                                      <p:cBhvr additive="base">
                                        <p:cTn id="236" dur="500" fill="hold"/>
                                        <p:tgtEl>
                                          <p:spTgt spid="159776"/>
                                        </p:tgtEl>
                                        <p:attrNameLst>
                                          <p:attrName>ppt_x</p:attrName>
                                        </p:attrNameLst>
                                      </p:cBhvr>
                                      <p:tavLst>
                                        <p:tav tm="0">
                                          <p:val>
                                            <p:strVal val="1+#ppt_w/2"/>
                                          </p:val>
                                        </p:tav>
                                        <p:tav tm="100000">
                                          <p:val>
                                            <p:strVal val="#ppt_x"/>
                                          </p:val>
                                        </p:tav>
                                      </p:tavLst>
                                    </p:anim>
                                    <p:anim calcmode="lin" valueType="num">
                                      <p:cBhvr additive="base">
                                        <p:cTn id="237" dur="500" fill="hold"/>
                                        <p:tgtEl>
                                          <p:spTgt spid="159776"/>
                                        </p:tgtEl>
                                        <p:attrNameLst>
                                          <p:attrName>ppt_y</p:attrName>
                                        </p:attrNameLst>
                                      </p:cBhvr>
                                      <p:tavLst>
                                        <p:tav tm="0">
                                          <p:val>
                                            <p:strVal val="#ppt_y"/>
                                          </p:val>
                                        </p:tav>
                                        <p:tav tm="100000">
                                          <p:val>
                                            <p:strVal val="#ppt_y"/>
                                          </p:val>
                                        </p:tav>
                                      </p:tavLst>
                                    </p:anim>
                                  </p:childTnLst>
                                </p:cTn>
                              </p:par>
                              <p:par>
                                <p:cTn id="238" presetID="2" presetClass="entr" presetSubtype="2" fill="hold" grpId="0" nodeType="withEffect">
                                  <p:stCondLst>
                                    <p:cond delay="0"/>
                                  </p:stCondLst>
                                  <p:childTnLst>
                                    <p:set>
                                      <p:cBhvr>
                                        <p:cTn id="239" dur="1" fill="hold">
                                          <p:stCondLst>
                                            <p:cond delay="0"/>
                                          </p:stCondLst>
                                        </p:cTn>
                                        <p:tgtEl>
                                          <p:spTgt spid="159777"/>
                                        </p:tgtEl>
                                        <p:attrNameLst>
                                          <p:attrName>style.visibility</p:attrName>
                                        </p:attrNameLst>
                                      </p:cBhvr>
                                      <p:to>
                                        <p:strVal val="visible"/>
                                      </p:to>
                                    </p:set>
                                    <p:anim calcmode="lin" valueType="num">
                                      <p:cBhvr additive="base">
                                        <p:cTn id="240" dur="500" fill="hold"/>
                                        <p:tgtEl>
                                          <p:spTgt spid="159777"/>
                                        </p:tgtEl>
                                        <p:attrNameLst>
                                          <p:attrName>ppt_x</p:attrName>
                                        </p:attrNameLst>
                                      </p:cBhvr>
                                      <p:tavLst>
                                        <p:tav tm="0">
                                          <p:val>
                                            <p:strVal val="1+#ppt_w/2"/>
                                          </p:val>
                                        </p:tav>
                                        <p:tav tm="100000">
                                          <p:val>
                                            <p:strVal val="#ppt_x"/>
                                          </p:val>
                                        </p:tav>
                                      </p:tavLst>
                                    </p:anim>
                                    <p:anim calcmode="lin" valueType="num">
                                      <p:cBhvr additive="base">
                                        <p:cTn id="241" dur="500" fill="hold"/>
                                        <p:tgtEl>
                                          <p:spTgt spid="159777"/>
                                        </p:tgtEl>
                                        <p:attrNameLst>
                                          <p:attrName>ppt_y</p:attrName>
                                        </p:attrNameLst>
                                      </p:cBhvr>
                                      <p:tavLst>
                                        <p:tav tm="0">
                                          <p:val>
                                            <p:strVal val="#ppt_y"/>
                                          </p:val>
                                        </p:tav>
                                        <p:tav tm="100000">
                                          <p:val>
                                            <p:strVal val="#ppt_y"/>
                                          </p:val>
                                        </p:tav>
                                      </p:tavLst>
                                    </p:anim>
                                  </p:childTnLst>
                                </p:cTn>
                              </p:par>
                              <p:par>
                                <p:cTn id="242" presetID="2" presetClass="entr" presetSubtype="2" fill="hold" grpId="0" nodeType="withEffect">
                                  <p:stCondLst>
                                    <p:cond delay="0"/>
                                  </p:stCondLst>
                                  <p:childTnLst>
                                    <p:set>
                                      <p:cBhvr>
                                        <p:cTn id="243" dur="1" fill="hold">
                                          <p:stCondLst>
                                            <p:cond delay="0"/>
                                          </p:stCondLst>
                                        </p:cTn>
                                        <p:tgtEl>
                                          <p:spTgt spid="159778"/>
                                        </p:tgtEl>
                                        <p:attrNameLst>
                                          <p:attrName>style.visibility</p:attrName>
                                        </p:attrNameLst>
                                      </p:cBhvr>
                                      <p:to>
                                        <p:strVal val="visible"/>
                                      </p:to>
                                    </p:set>
                                    <p:anim calcmode="lin" valueType="num">
                                      <p:cBhvr additive="base">
                                        <p:cTn id="244" dur="500" fill="hold"/>
                                        <p:tgtEl>
                                          <p:spTgt spid="159778"/>
                                        </p:tgtEl>
                                        <p:attrNameLst>
                                          <p:attrName>ppt_x</p:attrName>
                                        </p:attrNameLst>
                                      </p:cBhvr>
                                      <p:tavLst>
                                        <p:tav tm="0">
                                          <p:val>
                                            <p:strVal val="1+#ppt_w/2"/>
                                          </p:val>
                                        </p:tav>
                                        <p:tav tm="100000">
                                          <p:val>
                                            <p:strVal val="#ppt_x"/>
                                          </p:val>
                                        </p:tav>
                                      </p:tavLst>
                                    </p:anim>
                                    <p:anim calcmode="lin" valueType="num">
                                      <p:cBhvr additive="base">
                                        <p:cTn id="245" dur="500" fill="hold"/>
                                        <p:tgtEl>
                                          <p:spTgt spid="159778"/>
                                        </p:tgtEl>
                                        <p:attrNameLst>
                                          <p:attrName>ppt_y</p:attrName>
                                        </p:attrNameLst>
                                      </p:cBhvr>
                                      <p:tavLst>
                                        <p:tav tm="0">
                                          <p:val>
                                            <p:strVal val="#ppt_y"/>
                                          </p:val>
                                        </p:tav>
                                        <p:tav tm="100000">
                                          <p:val>
                                            <p:strVal val="#ppt_y"/>
                                          </p:val>
                                        </p:tav>
                                      </p:tavLst>
                                    </p:anim>
                                  </p:childTnLst>
                                </p:cTn>
                              </p:par>
                              <p:par>
                                <p:cTn id="246" presetID="2" presetClass="entr" presetSubtype="2" fill="hold" grpId="0" nodeType="withEffect">
                                  <p:stCondLst>
                                    <p:cond delay="0"/>
                                  </p:stCondLst>
                                  <p:childTnLst>
                                    <p:set>
                                      <p:cBhvr>
                                        <p:cTn id="247" dur="1" fill="hold">
                                          <p:stCondLst>
                                            <p:cond delay="0"/>
                                          </p:stCondLst>
                                        </p:cTn>
                                        <p:tgtEl>
                                          <p:spTgt spid="159779"/>
                                        </p:tgtEl>
                                        <p:attrNameLst>
                                          <p:attrName>style.visibility</p:attrName>
                                        </p:attrNameLst>
                                      </p:cBhvr>
                                      <p:to>
                                        <p:strVal val="visible"/>
                                      </p:to>
                                    </p:set>
                                    <p:anim calcmode="lin" valueType="num">
                                      <p:cBhvr additive="base">
                                        <p:cTn id="248" dur="500" fill="hold"/>
                                        <p:tgtEl>
                                          <p:spTgt spid="159779"/>
                                        </p:tgtEl>
                                        <p:attrNameLst>
                                          <p:attrName>ppt_x</p:attrName>
                                        </p:attrNameLst>
                                      </p:cBhvr>
                                      <p:tavLst>
                                        <p:tav tm="0">
                                          <p:val>
                                            <p:strVal val="1+#ppt_w/2"/>
                                          </p:val>
                                        </p:tav>
                                        <p:tav tm="100000">
                                          <p:val>
                                            <p:strVal val="#ppt_x"/>
                                          </p:val>
                                        </p:tav>
                                      </p:tavLst>
                                    </p:anim>
                                    <p:anim calcmode="lin" valueType="num">
                                      <p:cBhvr additive="base">
                                        <p:cTn id="249" dur="500" fill="hold"/>
                                        <p:tgtEl>
                                          <p:spTgt spid="159779"/>
                                        </p:tgtEl>
                                        <p:attrNameLst>
                                          <p:attrName>ppt_y</p:attrName>
                                        </p:attrNameLst>
                                      </p:cBhvr>
                                      <p:tavLst>
                                        <p:tav tm="0">
                                          <p:val>
                                            <p:strVal val="#ppt_y"/>
                                          </p:val>
                                        </p:tav>
                                        <p:tav tm="100000">
                                          <p:val>
                                            <p:strVal val="#ppt_y"/>
                                          </p:val>
                                        </p:tav>
                                      </p:tavLst>
                                    </p:anim>
                                  </p:childTnLst>
                                </p:cTn>
                              </p:par>
                              <p:par>
                                <p:cTn id="250" presetID="2" presetClass="entr" presetSubtype="2" fill="hold" grpId="0" nodeType="withEffect">
                                  <p:stCondLst>
                                    <p:cond delay="0"/>
                                  </p:stCondLst>
                                  <p:childTnLst>
                                    <p:set>
                                      <p:cBhvr>
                                        <p:cTn id="251" dur="1" fill="hold">
                                          <p:stCondLst>
                                            <p:cond delay="0"/>
                                          </p:stCondLst>
                                        </p:cTn>
                                        <p:tgtEl>
                                          <p:spTgt spid="159780"/>
                                        </p:tgtEl>
                                        <p:attrNameLst>
                                          <p:attrName>style.visibility</p:attrName>
                                        </p:attrNameLst>
                                      </p:cBhvr>
                                      <p:to>
                                        <p:strVal val="visible"/>
                                      </p:to>
                                    </p:set>
                                    <p:anim calcmode="lin" valueType="num">
                                      <p:cBhvr additive="base">
                                        <p:cTn id="252" dur="500" fill="hold"/>
                                        <p:tgtEl>
                                          <p:spTgt spid="159780"/>
                                        </p:tgtEl>
                                        <p:attrNameLst>
                                          <p:attrName>ppt_x</p:attrName>
                                        </p:attrNameLst>
                                      </p:cBhvr>
                                      <p:tavLst>
                                        <p:tav tm="0">
                                          <p:val>
                                            <p:strVal val="1+#ppt_w/2"/>
                                          </p:val>
                                        </p:tav>
                                        <p:tav tm="100000">
                                          <p:val>
                                            <p:strVal val="#ppt_x"/>
                                          </p:val>
                                        </p:tav>
                                      </p:tavLst>
                                    </p:anim>
                                    <p:anim calcmode="lin" valueType="num">
                                      <p:cBhvr additive="base">
                                        <p:cTn id="253" dur="500" fill="hold"/>
                                        <p:tgtEl>
                                          <p:spTgt spid="159780"/>
                                        </p:tgtEl>
                                        <p:attrNameLst>
                                          <p:attrName>ppt_y</p:attrName>
                                        </p:attrNameLst>
                                      </p:cBhvr>
                                      <p:tavLst>
                                        <p:tav tm="0">
                                          <p:val>
                                            <p:strVal val="#ppt_y"/>
                                          </p:val>
                                        </p:tav>
                                        <p:tav tm="100000">
                                          <p:val>
                                            <p:strVal val="#ppt_y"/>
                                          </p:val>
                                        </p:tav>
                                      </p:tavLst>
                                    </p:anim>
                                  </p:childTnLst>
                                </p:cTn>
                              </p:par>
                              <p:par>
                                <p:cTn id="254" presetID="2" presetClass="entr" presetSubtype="2" fill="hold" grpId="0" nodeType="withEffect">
                                  <p:stCondLst>
                                    <p:cond delay="0"/>
                                  </p:stCondLst>
                                  <p:childTnLst>
                                    <p:set>
                                      <p:cBhvr>
                                        <p:cTn id="255" dur="1" fill="hold">
                                          <p:stCondLst>
                                            <p:cond delay="0"/>
                                          </p:stCondLst>
                                        </p:cTn>
                                        <p:tgtEl>
                                          <p:spTgt spid="159781"/>
                                        </p:tgtEl>
                                        <p:attrNameLst>
                                          <p:attrName>style.visibility</p:attrName>
                                        </p:attrNameLst>
                                      </p:cBhvr>
                                      <p:to>
                                        <p:strVal val="visible"/>
                                      </p:to>
                                    </p:set>
                                    <p:anim calcmode="lin" valueType="num">
                                      <p:cBhvr additive="base">
                                        <p:cTn id="256" dur="500" fill="hold"/>
                                        <p:tgtEl>
                                          <p:spTgt spid="159781"/>
                                        </p:tgtEl>
                                        <p:attrNameLst>
                                          <p:attrName>ppt_x</p:attrName>
                                        </p:attrNameLst>
                                      </p:cBhvr>
                                      <p:tavLst>
                                        <p:tav tm="0">
                                          <p:val>
                                            <p:strVal val="1+#ppt_w/2"/>
                                          </p:val>
                                        </p:tav>
                                        <p:tav tm="100000">
                                          <p:val>
                                            <p:strVal val="#ppt_x"/>
                                          </p:val>
                                        </p:tav>
                                      </p:tavLst>
                                    </p:anim>
                                    <p:anim calcmode="lin" valueType="num">
                                      <p:cBhvr additive="base">
                                        <p:cTn id="257" dur="500" fill="hold"/>
                                        <p:tgtEl>
                                          <p:spTgt spid="159781"/>
                                        </p:tgtEl>
                                        <p:attrNameLst>
                                          <p:attrName>ppt_y</p:attrName>
                                        </p:attrNameLst>
                                      </p:cBhvr>
                                      <p:tavLst>
                                        <p:tav tm="0">
                                          <p:val>
                                            <p:strVal val="#ppt_y"/>
                                          </p:val>
                                        </p:tav>
                                        <p:tav tm="100000">
                                          <p:val>
                                            <p:strVal val="#ppt_y"/>
                                          </p:val>
                                        </p:tav>
                                      </p:tavLst>
                                    </p:anim>
                                  </p:childTnLst>
                                </p:cTn>
                              </p:par>
                              <p:par>
                                <p:cTn id="258" presetID="2" presetClass="entr" presetSubtype="2" fill="hold" grpId="0" nodeType="withEffect">
                                  <p:stCondLst>
                                    <p:cond delay="0"/>
                                  </p:stCondLst>
                                  <p:childTnLst>
                                    <p:set>
                                      <p:cBhvr>
                                        <p:cTn id="259" dur="1" fill="hold">
                                          <p:stCondLst>
                                            <p:cond delay="0"/>
                                          </p:stCondLst>
                                        </p:cTn>
                                        <p:tgtEl>
                                          <p:spTgt spid="159782"/>
                                        </p:tgtEl>
                                        <p:attrNameLst>
                                          <p:attrName>style.visibility</p:attrName>
                                        </p:attrNameLst>
                                      </p:cBhvr>
                                      <p:to>
                                        <p:strVal val="visible"/>
                                      </p:to>
                                    </p:set>
                                    <p:anim calcmode="lin" valueType="num">
                                      <p:cBhvr additive="base">
                                        <p:cTn id="260" dur="500" fill="hold"/>
                                        <p:tgtEl>
                                          <p:spTgt spid="159782"/>
                                        </p:tgtEl>
                                        <p:attrNameLst>
                                          <p:attrName>ppt_x</p:attrName>
                                        </p:attrNameLst>
                                      </p:cBhvr>
                                      <p:tavLst>
                                        <p:tav tm="0">
                                          <p:val>
                                            <p:strVal val="1+#ppt_w/2"/>
                                          </p:val>
                                        </p:tav>
                                        <p:tav tm="100000">
                                          <p:val>
                                            <p:strVal val="#ppt_x"/>
                                          </p:val>
                                        </p:tav>
                                      </p:tavLst>
                                    </p:anim>
                                    <p:anim calcmode="lin" valueType="num">
                                      <p:cBhvr additive="base">
                                        <p:cTn id="261" dur="500" fill="hold"/>
                                        <p:tgtEl>
                                          <p:spTgt spid="159782"/>
                                        </p:tgtEl>
                                        <p:attrNameLst>
                                          <p:attrName>ppt_y</p:attrName>
                                        </p:attrNameLst>
                                      </p:cBhvr>
                                      <p:tavLst>
                                        <p:tav tm="0">
                                          <p:val>
                                            <p:strVal val="#ppt_y"/>
                                          </p:val>
                                        </p:tav>
                                        <p:tav tm="100000">
                                          <p:val>
                                            <p:strVal val="#ppt_y"/>
                                          </p:val>
                                        </p:tav>
                                      </p:tavLst>
                                    </p:anim>
                                  </p:childTnLst>
                                </p:cTn>
                              </p:par>
                              <p:par>
                                <p:cTn id="262" presetID="2" presetClass="entr" presetSubtype="2" fill="hold" grpId="0" nodeType="withEffect">
                                  <p:stCondLst>
                                    <p:cond delay="0"/>
                                  </p:stCondLst>
                                  <p:childTnLst>
                                    <p:set>
                                      <p:cBhvr>
                                        <p:cTn id="263" dur="1" fill="hold">
                                          <p:stCondLst>
                                            <p:cond delay="0"/>
                                          </p:stCondLst>
                                        </p:cTn>
                                        <p:tgtEl>
                                          <p:spTgt spid="159783"/>
                                        </p:tgtEl>
                                        <p:attrNameLst>
                                          <p:attrName>style.visibility</p:attrName>
                                        </p:attrNameLst>
                                      </p:cBhvr>
                                      <p:to>
                                        <p:strVal val="visible"/>
                                      </p:to>
                                    </p:set>
                                    <p:anim calcmode="lin" valueType="num">
                                      <p:cBhvr additive="base">
                                        <p:cTn id="264" dur="500" fill="hold"/>
                                        <p:tgtEl>
                                          <p:spTgt spid="159783"/>
                                        </p:tgtEl>
                                        <p:attrNameLst>
                                          <p:attrName>ppt_x</p:attrName>
                                        </p:attrNameLst>
                                      </p:cBhvr>
                                      <p:tavLst>
                                        <p:tav tm="0">
                                          <p:val>
                                            <p:strVal val="1+#ppt_w/2"/>
                                          </p:val>
                                        </p:tav>
                                        <p:tav tm="100000">
                                          <p:val>
                                            <p:strVal val="#ppt_x"/>
                                          </p:val>
                                        </p:tav>
                                      </p:tavLst>
                                    </p:anim>
                                    <p:anim calcmode="lin" valueType="num">
                                      <p:cBhvr additive="base">
                                        <p:cTn id="265" dur="500" fill="hold"/>
                                        <p:tgtEl>
                                          <p:spTgt spid="159783"/>
                                        </p:tgtEl>
                                        <p:attrNameLst>
                                          <p:attrName>ppt_y</p:attrName>
                                        </p:attrNameLst>
                                      </p:cBhvr>
                                      <p:tavLst>
                                        <p:tav tm="0">
                                          <p:val>
                                            <p:strVal val="#ppt_y"/>
                                          </p:val>
                                        </p:tav>
                                        <p:tav tm="100000">
                                          <p:val>
                                            <p:strVal val="#ppt_y"/>
                                          </p:val>
                                        </p:tav>
                                      </p:tavLst>
                                    </p:anim>
                                  </p:childTnLst>
                                </p:cTn>
                              </p:par>
                              <p:par>
                                <p:cTn id="266" presetID="2" presetClass="entr" presetSubtype="2" fill="hold" grpId="0" nodeType="withEffect">
                                  <p:stCondLst>
                                    <p:cond delay="0"/>
                                  </p:stCondLst>
                                  <p:childTnLst>
                                    <p:set>
                                      <p:cBhvr>
                                        <p:cTn id="267" dur="1" fill="hold">
                                          <p:stCondLst>
                                            <p:cond delay="0"/>
                                          </p:stCondLst>
                                        </p:cTn>
                                        <p:tgtEl>
                                          <p:spTgt spid="159784"/>
                                        </p:tgtEl>
                                        <p:attrNameLst>
                                          <p:attrName>style.visibility</p:attrName>
                                        </p:attrNameLst>
                                      </p:cBhvr>
                                      <p:to>
                                        <p:strVal val="visible"/>
                                      </p:to>
                                    </p:set>
                                    <p:anim calcmode="lin" valueType="num">
                                      <p:cBhvr additive="base">
                                        <p:cTn id="268" dur="500" fill="hold"/>
                                        <p:tgtEl>
                                          <p:spTgt spid="159784"/>
                                        </p:tgtEl>
                                        <p:attrNameLst>
                                          <p:attrName>ppt_x</p:attrName>
                                        </p:attrNameLst>
                                      </p:cBhvr>
                                      <p:tavLst>
                                        <p:tav tm="0">
                                          <p:val>
                                            <p:strVal val="1+#ppt_w/2"/>
                                          </p:val>
                                        </p:tav>
                                        <p:tav tm="100000">
                                          <p:val>
                                            <p:strVal val="#ppt_x"/>
                                          </p:val>
                                        </p:tav>
                                      </p:tavLst>
                                    </p:anim>
                                    <p:anim calcmode="lin" valueType="num">
                                      <p:cBhvr additive="base">
                                        <p:cTn id="269" dur="500" fill="hold"/>
                                        <p:tgtEl>
                                          <p:spTgt spid="159784"/>
                                        </p:tgtEl>
                                        <p:attrNameLst>
                                          <p:attrName>ppt_y</p:attrName>
                                        </p:attrNameLst>
                                      </p:cBhvr>
                                      <p:tavLst>
                                        <p:tav tm="0">
                                          <p:val>
                                            <p:strVal val="#ppt_y"/>
                                          </p:val>
                                        </p:tav>
                                        <p:tav tm="100000">
                                          <p:val>
                                            <p:strVal val="#ppt_y"/>
                                          </p:val>
                                        </p:tav>
                                      </p:tavLst>
                                    </p:anim>
                                  </p:childTnLst>
                                </p:cTn>
                              </p:par>
                              <p:par>
                                <p:cTn id="270" presetID="2" presetClass="entr" presetSubtype="2" fill="hold" grpId="0" nodeType="withEffect">
                                  <p:stCondLst>
                                    <p:cond delay="0"/>
                                  </p:stCondLst>
                                  <p:childTnLst>
                                    <p:set>
                                      <p:cBhvr>
                                        <p:cTn id="271" dur="1" fill="hold">
                                          <p:stCondLst>
                                            <p:cond delay="0"/>
                                          </p:stCondLst>
                                        </p:cTn>
                                        <p:tgtEl>
                                          <p:spTgt spid="159785"/>
                                        </p:tgtEl>
                                        <p:attrNameLst>
                                          <p:attrName>style.visibility</p:attrName>
                                        </p:attrNameLst>
                                      </p:cBhvr>
                                      <p:to>
                                        <p:strVal val="visible"/>
                                      </p:to>
                                    </p:set>
                                    <p:anim calcmode="lin" valueType="num">
                                      <p:cBhvr additive="base">
                                        <p:cTn id="272" dur="500" fill="hold"/>
                                        <p:tgtEl>
                                          <p:spTgt spid="159785"/>
                                        </p:tgtEl>
                                        <p:attrNameLst>
                                          <p:attrName>ppt_x</p:attrName>
                                        </p:attrNameLst>
                                      </p:cBhvr>
                                      <p:tavLst>
                                        <p:tav tm="0">
                                          <p:val>
                                            <p:strVal val="1+#ppt_w/2"/>
                                          </p:val>
                                        </p:tav>
                                        <p:tav tm="100000">
                                          <p:val>
                                            <p:strVal val="#ppt_x"/>
                                          </p:val>
                                        </p:tav>
                                      </p:tavLst>
                                    </p:anim>
                                    <p:anim calcmode="lin" valueType="num">
                                      <p:cBhvr additive="base">
                                        <p:cTn id="273" dur="500" fill="hold"/>
                                        <p:tgtEl>
                                          <p:spTgt spid="159785"/>
                                        </p:tgtEl>
                                        <p:attrNameLst>
                                          <p:attrName>ppt_y</p:attrName>
                                        </p:attrNameLst>
                                      </p:cBhvr>
                                      <p:tavLst>
                                        <p:tav tm="0">
                                          <p:val>
                                            <p:strVal val="#ppt_y"/>
                                          </p:val>
                                        </p:tav>
                                        <p:tav tm="100000">
                                          <p:val>
                                            <p:strVal val="#ppt_y"/>
                                          </p:val>
                                        </p:tav>
                                      </p:tavLst>
                                    </p:anim>
                                  </p:childTnLst>
                                </p:cTn>
                              </p:par>
                              <p:par>
                                <p:cTn id="274" presetID="2" presetClass="entr" presetSubtype="2" fill="hold" grpId="0" nodeType="withEffect">
                                  <p:stCondLst>
                                    <p:cond delay="0"/>
                                  </p:stCondLst>
                                  <p:childTnLst>
                                    <p:set>
                                      <p:cBhvr>
                                        <p:cTn id="275" dur="1" fill="hold">
                                          <p:stCondLst>
                                            <p:cond delay="0"/>
                                          </p:stCondLst>
                                        </p:cTn>
                                        <p:tgtEl>
                                          <p:spTgt spid="159786"/>
                                        </p:tgtEl>
                                        <p:attrNameLst>
                                          <p:attrName>style.visibility</p:attrName>
                                        </p:attrNameLst>
                                      </p:cBhvr>
                                      <p:to>
                                        <p:strVal val="visible"/>
                                      </p:to>
                                    </p:set>
                                    <p:anim calcmode="lin" valueType="num">
                                      <p:cBhvr additive="base">
                                        <p:cTn id="276" dur="500" fill="hold"/>
                                        <p:tgtEl>
                                          <p:spTgt spid="159786"/>
                                        </p:tgtEl>
                                        <p:attrNameLst>
                                          <p:attrName>ppt_x</p:attrName>
                                        </p:attrNameLst>
                                      </p:cBhvr>
                                      <p:tavLst>
                                        <p:tav tm="0">
                                          <p:val>
                                            <p:strVal val="1+#ppt_w/2"/>
                                          </p:val>
                                        </p:tav>
                                        <p:tav tm="100000">
                                          <p:val>
                                            <p:strVal val="#ppt_x"/>
                                          </p:val>
                                        </p:tav>
                                      </p:tavLst>
                                    </p:anim>
                                    <p:anim calcmode="lin" valueType="num">
                                      <p:cBhvr additive="base">
                                        <p:cTn id="277" dur="500" fill="hold"/>
                                        <p:tgtEl>
                                          <p:spTgt spid="159786"/>
                                        </p:tgtEl>
                                        <p:attrNameLst>
                                          <p:attrName>ppt_y</p:attrName>
                                        </p:attrNameLst>
                                      </p:cBhvr>
                                      <p:tavLst>
                                        <p:tav tm="0">
                                          <p:val>
                                            <p:strVal val="#ppt_y"/>
                                          </p:val>
                                        </p:tav>
                                        <p:tav tm="100000">
                                          <p:val>
                                            <p:strVal val="#ppt_y"/>
                                          </p:val>
                                        </p:tav>
                                      </p:tavLst>
                                    </p:anim>
                                  </p:childTnLst>
                                </p:cTn>
                              </p:par>
                              <p:par>
                                <p:cTn id="278" presetID="2" presetClass="entr" presetSubtype="2" fill="hold" grpId="0" nodeType="withEffect">
                                  <p:stCondLst>
                                    <p:cond delay="0"/>
                                  </p:stCondLst>
                                  <p:childTnLst>
                                    <p:set>
                                      <p:cBhvr>
                                        <p:cTn id="279" dur="1" fill="hold">
                                          <p:stCondLst>
                                            <p:cond delay="0"/>
                                          </p:stCondLst>
                                        </p:cTn>
                                        <p:tgtEl>
                                          <p:spTgt spid="159787"/>
                                        </p:tgtEl>
                                        <p:attrNameLst>
                                          <p:attrName>style.visibility</p:attrName>
                                        </p:attrNameLst>
                                      </p:cBhvr>
                                      <p:to>
                                        <p:strVal val="visible"/>
                                      </p:to>
                                    </p:set>
                                    <p:anim calcmode="lin" valueType="num">
                                      <p:cBhvr additive="base">
                                        <p:cTn id="280" dur="500" fill="hold"/>
                                        <p:tgtEl>
                                          <p:spTgt spid="159787"/>
                                        </p:tgtEl>
                                        <p:attrNameLst>
                                          <p:attrName>ppt_x</p:attrName>
                                        </p:attrNameLst>
                                      </p:cBhvr>
                                      <p:tavLst>
                                        <p:tav tm="0">
                                          <p:val>
                                            <p:strVal val="1+#ppt_w/2"/>
                                          </p:val>
                                        </p:tav>
                                        <p:tav tm="100000">
                                          <p:val>
                                            <p:strVal val="#ppt_x"/>
                                          </p:val>
                                        </p:tav>
                                      </p:tavLst>
                                    </p:anim>
                                    <p:anim calcmode="lin" valueType="num">
                                      <p:cBhvr additive="base">
                                        <p:cTn id="281" dur="500" fill="hold"/>
                                        <p:tgtEl>
                                          <p:spTgt spid="159787"/>
                                        </p:tgtEl>
                                        <p:attrNameLst>
                                          <p:attrName>ppt_y</p:attrName>
                                        </p:attrNameLst>
                                      </p:cBhvr>
                                      <p:tavLst>
                                        <p:tav tm="0">
                                          <p:val>
                                            <p:strVal val="#ppt_y"/>
                                          </p:val>
                                        </p:tav>
                                        <p:tav tm="100000">
                                          <p:val>
                                            <p:strVal val="#ppt_y"/>
                                          </p:val>
                                        </p:tav>
                                      </p:tavLst>
                                    </p:anim>
                                  </p:childTnLst>
                                </p:cTn>
                              </p:par>
                              <p:par>
                                <p:cTn id="282" presetID="2" presetClass="entr" presetSubtype="2" fill="hold" grpId="0" nodeType="withEffect">
                                  <p:stCondLst>
                                    <p:cond delay="0"/>
                                  </p:stCondLst>
                                  <p:childTnLst>
                                    <p:set>
                                      <p:cBhvr>
                                        <p:cTn id="283" dur="1" fill="hold">
                                          <p:stCondLst>
                                            <p:cond delay="0"/>
                                          </p:stCondLst>
                                        </p:cTn>
                                        <p:tgtEl>
                                          <p:spTgt spid="159788"/>
                                        </p:tgtEl>
                                        <p:attrNameLst>
                                          <p:attrName>style.visibility</p:attrName>
                                        </p:attrNameLst>
                                      </p:cBhvr>
                                      <p:to>
                                        <p:strVal val="visible"/>
                                      </p:to>
                                    </p:set>
                                    <p:anim calcmode="lin" valueType="num">
                                      <p:cBhvr additive="base">
                                        <p:cTn id="284" dur="500" fill="hold"/>
                                        <p:tgtEl>
                                          <p:spTgt spid="159788"/>
                                        </p:tgtEl>
                                        <p:attrNameLst>
                                          <p:attrName>ppt_x</p:attrName>
                                        </p:attrNameLst>
                                      </p:cBhvr>
                                      <p:tavLst>
                                        <p:tav tm="0">
                                          <p:val>
                                            <p:strVal val="1+#ppt_w/2"/>
                                          </p:val>
                                        </p:tav>
                                        <p:tav tm="100000">
                                          <p:val>
                                            <p:strVal val="#ppt_x"/>
                                          </p:val>
                                        </p:tav>
                                      </p:tavLst>
                                    </p:anim>
                                    <p:anim calcmode="lin" valueType="num">
                                      <p:cBhvr additive="base">
                                        <p:cTn id="285" dur="500" fill="hold"/>
                                        <p:tgtEl>
                                          <p:spTgt spid="159788"/>
                                        </p:tgtEl>
                                        <p:attrNameLst>
                                          <p:attrName>ppt_y</p:attrName>
                                        </p:attrNameLst>
                                      </p:cBhvr>
                                      <p:tavLst>
                                        <p:tav tm="0">
                                          <p:val>
                                            <p:strVal val="#ppt_y"/>
                                          </p:val>
                                        </p:tav>
                                        <p:tav tm="100000">
                                          <p:val>
                                            <p:strVal val="#ppt_y"/>
                                          </p:val>
                                        </p:tav>
                                      </p:tavLst>
                                    </p:anim>
                                  </p:childTnLst>
                                </p:cTn>
                              </p:par>
                              <p:par>
                                <p:cTn id="286" presetID="2" presetClass="entr" presetSubtype="2" fill="hold" grpId="0" nodeType="withEffect">
                                  <p:stCondLst>
                                    <p:cond delay="0"/>
                                  </p:stCondLst>
                                  <p:childTnLst>
                                    <p:set>
                                      <p:cBhvr>
                                        <p:cTn id="287" dur="1" fill="hold">
                                          <p:stCondLst>
                                            <p:cond delay="0"/>
                                          </p:stCondLst>
                                        </p:cTn>
                                        <p:tgtEl>
                                          <p:spTgt spid="159789"/>
                                        </p:tgtEl>
                                        <p:attrNameLst>
                                          <p:attrName>style.visibility</p:attrName>
                                        </p:attrNameLst>
                                      </p:cBhvr>
                                      <p:to>
                                        <p:strVal val="visible"/>
                                      </p:to>
                                    </p:set>
                                    <p:anim calcmode="lin" valueType="num">
                                      <p:cBhvr additive="base">
                                        <p:cTn id="288" dur="500" fill="hold"/>
                                        <p:tgtEl>
                                          <p:spTgt spid="159789"/>
                                        </p:tgtEl>
                                        <p:attrNameLst>
                                          <p:attrName>ppt_x</p:attrName>
                                        </p:attrNameLst>
                                      </p:cBhvr>
                                      <p:tavLst>
                                        <p:tav tm="0">
                                          <p:val>
                                            <p:strVal val="1+#ppt_w/2"/>
                                          </p:val>
                                        </p:tav>
                                        <p:tav tm="100000">
                                          <p:val>
                                            <p:strVal val="#ppt_x"/>
                                          </p:val>
                                        </p:tav>
                                      </p:tavLst>
                                    </p:anim>
                                    <p:anim calcmode="lin" valueType="num">
                                      <p:cBhvr additive="base">
                                        <p:cTn id="289" dur="500" fill="hold"/>
                                        <p:tgtEl>
                                          <p:spTgt spid="159789"/>
                                        </p:tgtEl>
                                        <p:attrNameLst>
                                          <p:attrName>ppt_y</p:attrName>
                                        </p:attrNameLst>
                                      </p:cBhvr>
                                      <p:tavLst>
                                        <p:tav tm="0">
                                          <p:val>
                                            <p:strVal val="#ppt_y"/>
                                          </p:val>
                                        </p:tav>
                                        <p:tav tm="100000">
                                          <p:val>
                                            <p:strVal val="#ppt_y"/>
                                          </p:val>
                                        </p:tav>
                                      </p:tavLst>
                                    </p:anim>
                                  </p:childTnLst>
                                </p:cTn>
                              </p:par>
                              <p:par>
                                <p:cTn id="290" presetID="2" presetClass="entr" presetSubtype="2" fill="hold" grpId="0" nodeType="withEffect">
                                  <p:stCondLst>
                                    <p:cond delay="0"/>
                                  </p:stCondLst>
                                  <p:childTnLst>
                                    <p:set>
                                      <p:cBhvr>
                                        <p:cTn id="291" dur="1" fill="hold">
                                          <p:stCondLst>
                                            <p:cond delay="0"/>
                                          </p:stCondLst>
                                        </p:cTn>
                                        <p:tgtEl>
                                          <p:spTgt spid="159790"/>
                                        </p:tgtEl>
                                        <p:attrNameLst>
                                          <p:attrName>style.visibility</p:attrName>
                                        </p:attrNameLst>
                                      </p:cBhvr>
                                      <p:to>
                                        <p:strVal val="visible"/>
                                      </p:to>
                                    </p:set>
                                    <p:anim calcmode="lin" valueType="num">
                                      <p:cBhvr additive="base">
                                        <p:cTn id="292" dur="500" fill="hold"/>
                                        <p:tgtEl>
                                          <p:spTgt spid="159790"/>
                                        </p:tgtEl>
                                        <p:attrNameLst>
                                          <p:attrName>ppt_x</p:attrName>
                                        </p:attrNameLst>
                                      </p:cBhvr>
                                      <p:tavLst>
                                        <p:tav tm="0">
                                          <p:val>
                                            <p:strVal val="1+#ppt_w/2"/>
                                          </p:val>
                                        </p:tav>
                                        <p:tav tm="100000">
                                          <p:val>
                                            <p:strVal val="#ppt_x"/>
                                          </p:val>
                                        </p:tav>
                                      </p:tavLst>
                                    </p:anim>
                                    <p:anim calcmode="lin" valueType="num">
                                      <p:cBhvr additive="base">
                                        <p:cTn id="293" dur="500" fill="hold"/>
                                        <p:tgtEl>
                                          <p:spTgt spid="159790"/>
                                        </p:tgtEl>
                                        <p:attrNameLst>
                                          <p:attrName>ppt_y</p:attrName>
                                        </p:attrNameLst>
                                      </p:cBhvr>
                                      <p:tavLst>
                                        <p:tav tm="0">
                                          <p:val>
                                            <p:strVal val="#ppt_y"/>
                                          </p:val>
                                        </p:tav>
                                        <p:tav tm="100000">
                                          <p:val>
                                            <p:strVal val="#ppt_y"/>
                                          </p:val>
                                        </p:tav>
                                      </p:tavLst>
                                    </p:anim>
                                  </p:childTnLst>
                                </p:cTn>
                              </p:par>
                              <p:par>
                                <p:cTn id="294" presetID="2" presetClass="entr" presetSubtype="2" fill="hold" grpId="0" nodeType="withEffect">
                                  <p:stCondLst>
                                    <p:cond delay="0"/>
                                  </p:stCondLst>
                                  <p:childTnLst>
                                    <p:set>
                                      <p:cBhvr>
                                        <p:cTn id="295" dur="1" fill="hold">
                                          <p:stCondLst>
                                            <p:cond delay="0"/>
                                          </p:stCondLst>
                                        </p:cTn>
                                        <p:tgtEl>
                                          <p:spTgt spid="159791"/>
                                        </p:tgtEl>
                                        <p:attrNameLst>
                                          <p:attrName>style.visibility</p:attrName>
                                        </p:attrNameLst>
                                      </p:cBhvr>
                                      <p:to>
                                        <p:strVal val="visible"/>
                                      </p:to>
                                    </p:set>
                                    <p:anim calcmode="lin" valueType="num">
                                      <p:cBhvr additive="base">
                                        <p:cTn id="296" dur="500" fill="hold"/>
                                        <p:tgtEl>
                                          <p:spTgt spid="159791"/>
                                        </p:tgtEl>
                                        <p:attrNameLst>
                                          <p:attrName>ppt_x</p:attrName>
                                        </p:attrNameLst>
                                      </p:cBhvr>
                                      <p:tavLst>
                                        <p:tav tm="0">
                                          <p:val>
                                            <p:strVal val="1+#ppt_w/2"/>
                                          </p:val>
                                        </p:tav>
                                        <p:tav tm="100000">
                                          <p:val>
                                            <p:strVal val="#ppt_x"/>
                                          </p:val>
                                        </p:tav>
                                      </p:tavLst>
                                    </p:anim>
                                    <p:anim calcmode="lin" valueType="num">
                                      <p:cBhvr additive="base">
                                        <p:cTn id="297" dur="500" fill="hold"/>
                                        <p:tgtEl>
                                          <p:spTgt spid="159791"/>
                                        </p:tgtEl>
                                        <p:attrNameLst>
                                          <p:attrName>ppt_y</p:attrName>
                                        </p:attrNameLst>
                                      </p:cBhvr>
                                      <p:tavLst>
                                        <p:tav tm="0">
                                          <p:val>
                                            <p:strVal val="#ppt_y"/>
                                          </p:val>
                                        </p:tav>
                                        <p:tav tm="100000">
                                          <p:val>
                                            <p:strVal val="#ppt_y"/>
                                          </p:val>
                                        </p:tav>
                                      </p:tavLst>
                                    </p:anim>
                                  </p:childTnLst>
                                </p:cTn>
                              </p:par>
                              <p:par>
                                <p:cTn id="298" presetID="2" presetClass="entr" presetSubtype="2" fill="hold" grpId="0" nodeType="withEffect">
                                  <p:stCondLst>
                                    <p:cond delay="0"/>
                                  </p:stCondLst>
                                  <p:childTnLst>
                                    <p:set>
                                      <p:cBhvr>
                                        <p:cTn id="299" dur="1" fill="hold">
                                          <p:stCondLst>
                                            <p:cond delay="0"/>
                                          </p:stCondLst>
                                        </p:cTn>
                                        <p:tgtEl>
                                          <p:spTgt spid="159792"/>
                                        </p:tgtEl>
                                        <p:attrNameLst>
                                          <p:attrName>style.visibility</p:attrName>
                                        </p:attrNameLst>
                                      </p:cBhvr>
                                      <p:to>
                                        <p:strVal val="visible"/>
                                      </p:to>
                                    </p:set>
                                    <p:anim calcmode="lin" valueType="num">
                                      <p:cBhvr additive="base">
                                        <p:cTn id="300" dur="500" fill="hold"/>
                                        <p:tgtEl>
                                          <p:spTgt spid="159792"/>
                                        </p:tgtEl>
                                        <p:attrNameLst>
                                          <p:attrName>ppt_x</p:attrName>
                                        </p:attrNameLst>
                                      </p:cBhvr>
                                      <p:tavLst>
                                        <p:tav tm="0">
                                          <p:val>
                                            <p:strVal val="1+#ppt_w/2"/>
                                          </p:val>
                                        </p:tav>
                                        <p:tav tm="100000">
                                          <p:val>
                                            <p:strVal val="#ppt_x"/>
                                          </p:val>
                                        </p:tav>
                                      </p:tavLst>
                                    </p:anim>
                                    <p:anim calcmode="lin" valueType="num">
                                      <p:cBhvr additive="base">
                                        <p:cTn id="301" dur="500" fill="hold"/>
                                        <p:tgtEl>
                                          <p:spTgt spid="159792"/>
                                        </p:tgtEl>
                                        <p:attrNameLst>
                                          <p:attrName>ppt_y</p:attrName>
                                        </p:attrNameLst>
                                      </p:cBhvr>
                                      <p:tavLst>
                                        <p:tav tm="0">
                                          <p:val>
                                            <p:strVal val="#ppt_y"/>
                                          </p:val>
                                        </p:tav>
                                        <p:tav tm="100000">
                                          <p:val>
                                            <p:strVal val="#ppt_y"/>
                                          </p:val>
                                        </p:tav>
                                      </p:tavLst>
                                    </p:anim>
                                  </p:childTnLst>
                                </p:cTn>
                              </p:par>
                              <p:par>
                                <p:cTn id="302" presetID="2" presetClass="entr" presetSubtype="2" fill="hold" grpId="0" nodeType="withEffect">
                                  <p:stCondLst>
                                    <p:cond delay="0"/>
                                  </p:stCondLst>
                                  <p:childTnLst>
                                    <p:set>
                                      <p:cBhvr>
                                        <p:cTn id="303" dur="1" fill="hold">
                                          <p:stCondLst>
                                            <p:cond delay="0"/>
                                          </p:stCondLst>
                                        </p:cTn>
                                        <p:tgtEl>
                                          <p:spTgt spid="159793"/>
                                        </p:tgtEl>
                                        <p:attrNameLst>
                                          <p:attrName>style.visibility</p:attrName>
                                        </p:attrNameLst>
                                      </p:cBhvr>
                                      <p:to>
                                        <p:strVal val="visible"/>
                                      </p:to>
                                    </p:set>
                                    <p:anim calcmode="lin" valueType="num">
                                      <p:cBhvr additive="base">
                                        <p:cTn id="304" dur="500" fill="hold"/>
                                        <p:tgtEl>
                                          <p:spTgt spid="159793"/>
                                        </p:tgtEl>
                                        <p:attrNameLst>
                                          <p:attrName>ppt_x</p:attrName>
                                        </p:attrNameLst>
                                      </p:cBhvr>
                                      <p:tavLst>
                                        <p:tav tm="0">
                                          <p:val>
                                            <p:strVal val="1+#ppt_w/2"/>
                                          </p:val>
                                        </p:tav>
                                        <p:tav tm="100000">
                                          <p:val>
                                            <p:strVal val="#ppt_x"/>
                                          </p:val>
                                        </p:tav>
                                      </p:tavLst>
                                    </p:anim>
                                    <p:anim calcmode="lin" valueType="num">
                                      <p:cBhvr additive="base">
                                        <p:cTn id="305" dur="500" fill="hold"/>
                                        <p:tgtEl>
                                          <p:spTgt spid="159793"/>
                                        </p:tgtEl>
                                        <p:attrNameLst>
                                          <p:attrName>ppt_y</p:attrName>
                                        </p:attrNameLst>
                                      </p:cBhvr>
                                      <p:tavLst>
                                        <p:tav tm="0">
                                          <p:val>
                                            <p:strVal val="#ppt_y"/>
                                          </p:val>
                                        </p:tav>
                                        <p:tav tm="100000">
                                          <p:val>
                                            <p:strVal val="#ppt_y"/>
                                          </p:val>
                                        </p:tav>
                                      </p:tavLst>
                                    </p:anim>
                                  </p:childTnLst>
                                </p:cTn>
                              </p:par>
                              <p:par>
                                <p:cTn id="306" presetID="2" presetClass="entr" presetSubtype="2" fill="hold" grpId="0" nodeType="withEffect">
                                  <p:stCondLst>
                                    <p:cond delay="0"/>
                                  </p:stCondLst>
                                  <p:childTnLst>
                                    <p:set>
                                      <p:cBhvr>
                                        <p:cTn id="307" dur="1" fill="hold">
                                          <p:stCondLst>
                                            <p:cond delay="0"/>
                                          </p:stCondLst>
                                        </p:cTn>
                                        <p:tgtEl>
                                          <p:spTgt spid="159794"/>
                                        </p:tgtEl>
                                        <p:attrNameLst>
                                          <p:attrName>style.visibility</p:attrName>
                                        </p:attrNameLst>
                                      </p:cBhvr>
                                      <p:to>
                                        <p:strVal val="visible"/>
                                      </p:to>
                                    </p:set>
                                    <p:anim calcmode="lin" valueType="num">
                                      <p:cBhvr additive="base">
                                        <p:cTn id="308" dur="500" fill="hold"/>
                                        <p:tgtEl>
                                          <p:spTgt spid="159794"/>
                                        </p:tgtEl>
                                        <p:attrNameLst>
                                          <p:attrName>ppt_x</p:attrName>
                                        </p:attrNameLst>
                                      </p:cBhvr>
                                      <p:tavLst>
                                        <p:tav tm="0">
                                          <p:val>
                                            <p:strVal val="1+#ppt_w/2"/>
                                          </p:val>
                                        </p:tav>
                                        <p:tav tm="100000">
                                          <p:val>
                                            <p:strVal val="#ppt_x"/>
                                          </p:val>
                                        </p:tav>
                                      </p:tavLst>
                                    </p:anim>
                                    <p:anim calcmode="lin" valueType="num">
                                      <p:cBhvr additive="base">
                                        <p:cTn id="309" dur="500" fill="hold"/>
                                        <p:tgtEl>
                                          <p:spTgt spid="159794"/>
                                        </p:tgtEl>
                                        <p:attrNameLst>
                                          <p:attrName>ppt_y</p:attrName>
                                        </p:attrNameLst>
                                      </p:cBhvr>
                                      <p:tavLst>
                                        <p:tav tm="0">
                                          <p:val>
                                            <p:strVal val="#ppt_y"/>
                                          </p:val>
                                        </p:tav>
                                        <p:tav tm="100000">
                                          <p:val>
                                            <p:strVal val="#ppt_y"/>
                                          </p:val>
                                        </p:tav>
                                      </p:tavLst>
                                    </p:anim>
                                  </p:childTnLst>
                                </p:cTn>
                              </p:par>
                              <p:par>
                                <p:cTn id="310" presetID="2" presetClass="entr" presetSubtype="2" fill="hold" grpId="0" nodeType="withEffect">
                                  <p:stCondLst>
                                    <p:cond delay="0"/>
                                  </p:stCondLst>
                                  <p:childTnLst>
                                    <p:set>
                                      <p:cBhvr>
                                        <p:cTn id="311" dur="1" fill="hold">
                                          <p:stCondLst>
                                            <p:cond delay="0"/>
                                          </p:stCondLst>
                                        </p:cTn>
                                        <p:tgtEl>
                                          <p:spTgt spid="159796"/>
                                        </p:tgtEl>
                                        <p:attrNameLst>
                                          <p:attrName>style.visibility</p:attrName>
                                        </p:attrNameLst>
                                      </p:cBhvr>
                                      <p:to>
                                        <p:strVal val="visible"/>
                                      </p:to>
                                    </p:set>
                                    <p:anim calcmode="lin" valueType="num">
                                      <p:cBhvr additive="base">
                                        <p:cTn id="312" dur="500" fill="hold"/>
                                        <p:tgtEl>
                                          <p:spTgt spid="159796"/>
                                        </p:tgtEl>
                                        <p:attrNameLst>
                                          <p:attrName>ppt_x</p:attrName>
                                        </p:attrNameLst>
                                      </p:cBhvr>
                                      <p:tavLst>
                                        <p:tav tm="0">
                                          <p:val>
                                            <p:strVal val="1+#ppt_w/2"/>
                                          </p:val>
                                        </p:tav>
                                        <p:tav tm="100000">
                                          <p:val>
                                            <p:strVal val="#ppt_x"/>
                                          </p:val>
                                        </p:tav>
                                      </p:tavLst>
                                    </p:anim>
                                    <p:anim calcmode="lin" valueType="num">
                                      <p:cBhvr additive="base">
                                        <p:cTn id="313" dur="500" fill="hold"/>
                                        <p:tgtEl>
                                          <p:spTgt spid="159796"/>
                                        </p:tgtEl>
                                        <p:attrNameLst>
                                          <p:attrName>ppt_y</p:attrName>
                                        </p:attrNameLst>
                                      </p:cBhvr>
                                      <p:tavLst>
                                        <p:tav tm="0">
                                          <p:val>
                                            <p:strVal val="#ppt_y"/>
                                          </p:val>
                                        </p:tav>
                                        <p:tav tm="100000">
                                          <p:val>
                                            <p:strVal val="#ppt_y"/>
                                          </p:val>
                                        </p:tav>
                                      </p:tavLst>
                                    </p:anim>
                                  </p:childTnLst>
                                </p:cTn>
                              </p:par>
                              <p:par>
                                <p:cTn id="314" presetID="2" presetClass="entr" presetSubtype="2" fill="hold" grpId="0" nodeType="withEffect">
                                  <p:stCondLst>
                                    <p:cond delay="0"/>
                                  </p:stCondLst>
                                  <p:childTnLst>
                                    <p:set>
                                      <p:cBhvr>
                                        <p:cTn id="315" dur="1" fill="hold">
                                          <p:stCondLst>
                                            <p:cond delay="0"/>
                                          </p:stCondLst>
                                        </p:cTn>
                                        <p:tgtEl>
                                          <p:spTgt spid="159797"/>
                                        </p:tgtEl>
                                        <p:attrNameLst>
                                          <p:attrName>style.visibility</p:attrName>
                                        </p:attrNameLst>
                                      </p:cBhvr>
                                      <p:to>
                                        <p:strVal val="visible"/>
                                      </p:to>
                                    </p:set>
                                    <p:anim calcmode="lin" valueType="num">
                                      <p:cBhvr additive="base">
                                        <p:cTn id="316" dur="500" fill="hold"/>
                                        <p:tgtEl>
                                          <p:spTgt spid="159797"/>
                                        </p:tgtEl>
                                        <p:attrNameLst>
                                          <p:attrName>ppt_x</p:attrName>
                                        </p:attrNameLst>
                                      </p:cBhvr>
                                      <p:tavLst>
                                        <p:tav tm="0">
                                          <p:val>
                                            <p:strVal val="1+#ppt_w/2"/>
                                          </p:val>
                                        </p:tav>
                                        <p:tav tm="100000">
                                          <p:val>
                                            <p:strVal val="#ppt_x"/>
                                          </p:val>
                                        </p:tav>
                                      </p:tavLst>
                                    </p:anim>
                                    <p:anim calcmode="lin" valueType="num">
                                      <p:cBhvr additive="base">
                                        <p:cTn id="317" dur="500" fill="hold"/>
                                        <p:tgtEl>
                                          <p:spTgt spid="159797"/>
                                        </p:tgtEl>
                                        <p:attrNameLst>
                                          <p:attrName>ppt_y</p:attrName>
                                        </p:attrNameLst>
                                      </p:cBhvr>
                                      <p:tavLst>
                                        <p:tav tm="0">
                                          <p:val>
                                            <p:strVal val="#ppt_y"/>
                                          </p:val>
                                        </p:tav>
                                        <p:tav tm="100000">
                                          <p:val>
                                            <p:strVal val="#ppt_y"/>
                                          </p:val>
                                        </p:tav>
                                      </p:tavLst>
                                    </p:anim>
                                  </p:childTnLst>
                                </p:cTn>
                              </p:par>
                              <p:par>
                                <p:cTn id="318" presetID="2" presetClass="entr" presetSubtype="2" fill="hold" grpId="0" nodeType="withEffect">
                                  <p:stCondLst>
                                    <p:cond delay="0"/>
                                  </p:stCondLst>
                                  <p:childTnLst>
                                    <p:set>
                                      <p:cBhvr>
                                        <p:cTn id="319" dur="1" fill="hold">
                                          <p:stCondLst>
                                            <p:cond delay="0"/>
                                          </p:stCondLst>
                                        </p:cTn>
                                        <p:tgtEl>
                                          <p:spTgt spid="159817"/>
                                        </p:tgtEl>
                                        <p:attrNameLst>
                                          <p:attrName>style.visibility</p:attrName>
                                        </p:attrNameLst>
                                      </p:cBhvr>
                                      <p:to>
                                        <p:strVal val="visible"/>
                                      </p:to>
                                    </p:set>
                                    <p:anim calcmode="lin" valueType="num">
                                      <p:cBhvr additive="base">
                                        <p:cTn id="320" dur="500" fill="hold"/>
                                        <p:tgtEl>
                                          <p:spTgt spid="159817"/>
                                        </p:tgtEl>
                                        <p:attrNameLst>
                                          <p:attrName>ppt_x</p:attrName>
                                        </p:attrNameLst>
                                      </p:cBhvr>
                                      <p:tavLst>
                                        <p:tav tm="0">
                                          <p:val>
                                            <p:strVal val="1+#ppt_w/2"/>
                                          </p:val>
                                        </p:tav>
                                        <p:tav tm="100000">
                                          <p:val>
                                            <p:strVal val="#ppt_x"/>
                                          </p:val>
                                        </p:tav>
                                      </p:tavLst>
                                    </p:anim>
                                    <p:anim calcmode="lin" valueType="num">
                                      <p:cBhvr additive="base">
                                        <p:cTn id="321" dur="500" fill="hold"/>
                                        <p:tgtEl>
                                          <p:spTgt spid="159817"/>
                                        </p:tgtEl>
                                        <p:attrNameLst>
                                          <p:attrName>ppt_y</p:attrName>
                                        </p:attrNameLst>
                                      </p:cBhvr>
                                      <p:tavLst>
                                        <p:tav tm="0">
                                          <p:val>
                                            <p:strVal val="#ppt_y"/>
                                          </p:val>
                                        </p:tav>
                                        <p:tav tm="100000">
                                          <p:val>
                                            <p:strVal val="#ppt_y"/>
                                          </p:val>
                                        </p:tav>
                                      </p:tavLst>
                                    </p:anim>
                                  </p:childTnLst>
                                </p:cTn>
                              </p:par>
                              <p:par>
                                <p:cTn id="322" presetID="2" presetClass="entr" presetSubtype="2" fill="hold" grpId="0" nodeType="withEffect">
                                  <p:stCondLst>
                                    <p:cond delay="0"/>
                                  </p:stCondLst>
                                  <p:childTnLst>
                                    <p:set>
                                      <p:cBhvr>
                                        <p:cTn id="323" dur="1" fill="hold">
                                          <p:stCondLst>
                                            <p:cond delay="0"/>
                                          </p:stCondLst>
                                        </p:cTn>
                                        <p:tgtEl>
                                          <p:spTgt spid="159818"/>
                                        </p:tgtEl>
                                        <p:attrNameLst>
                                          <p:attrName>style.visibility</p:attrName>
                                        </p:attrNameLst>
                                      </p:cBhvr>
                                      <p:to>
                                        <p:strVal val="visible"/>
                                      </p:to>
                                    </p:set>
                                    <p:anim calcmode="lin" valueType="num">
                                      <p:cBhvr additive="base">
                                        <p:cTn id="324" dur="500" fill="hold"/>
                                        <p:tgtEl>
                                          <p:spTgt spid="159818"/>
                                        </p:tgtEl>
                                        <p:attrNameLst>
                                          <p:attrName>ppt_x</p:attrName>
                                        </p:attrNameLst>
                                      </p:cBhvr>
                                      <p:tavLst>
                                        <p:tav tm="0">
                                          <p:val>
                                            <p:strVal val="1+#ppt_w/2"/>
                                          </p:val>
                                        </p:tav>
                                        <p:tav tm="100000">
                                          <p:val>
                                            <p:strVal val="#ppt_x"/>
                                          </p:val>
                                        </p:tav>
                                      </p:tavLst>
                                    </p:anim>
                                    <p:anim calcmode="lin" valueType="num">
                                      <p:cBhvr additive="base">
                                        <p:cTn id="325" dur="500" fill="hold"/>
                                        <p:tgtEl>
                                          <p:spTgt spid="159818"/>
                                        </p:tgtEl>
                                        <p:attrNameLst>
                                          <p:attrName>ppt_y</p:attrName>
                                        </p:attrNameLst>
                                      </p:cBhvr>
                                      <p:tavLst>
                                        <p:tav tm="0">
                                          <p:val>
                                            <p:strVal val="#ppt_y"/>
                                          </p:val>
                                        </p:tav>
                                        <p:tav tm="100000">
                                          <p:val>
                                            <p:strVal val="#ppt_y"/>
                                          </p:val>
                                        </p:tav>
                                      </p:tavLst>
                                    </p:anim>
                                  </p:childTnLst>
                                </p:cTn>
                              </p:par>
                              <p:par>
                                <p:cTn id="326" presetID="2" presetClass="entr" presetSubtype="2" fill="hold" grpId="0" nodeType="withEffect">
                                  <p:stCondLst>
                                    <p:cond delay="0"/>
                                  </p:stCondLst>
                                  <p:childTnLst>
                                    <p:set>
                                      <p:cBhvr>
                                        <p:cTn id="327" dur="1" fill="hold">
                                          <p:stCondLst>
                                            <p:cond delay="0"/>
                                          </p:stCondLst>
                                        </p:cTn>
                                        <p:tgtEl>
                                          <p:spTgt spid="159819"/>
                                        </p:tgtEl>
                                        <p:attrNameLst>
                                          <p:attrName>style.visibility</p:attrName>
                                        </p:attrNameLst>
                                      </p:cBhvr>
                                      <p:to>
                                        <p:strVal val="visible"/>
                                      </p:to>
                                    </p:set>
                                    <p:anim calcmode="lin" valueType="num">
                                      <p:cBhvr additive="base">
                                        <p:cTn id="328" dur="500" fill="hold"/>
                                        <p:tgtEl>
                                          <p:spTgt spid="159819"/>
                                        </p:tgtEl>
                                        <p:attrNameLst>
                                          <p:attrName>ppt_x</p:attrName>
                                        </p:attrNameLst>
                                      </p:cBhvr>
                                      <p:tavLst>
                                        <p:tav tm="0">
                                          <p:val>
                                            <p:strVal val="1+#ppt_w/2"/>
                                          </p:val>
                                        </p:tav>
                                        <p:tav tm="100000">
                                          <p:val>
                                            <p:strVal val="#ppt_x"/>
                                          </p:val>
                                        </p:tav>
                                      </p:tavLst>
                                    </p:anim>
                                    <p:anim calcmode="lin" valueType="num">
                                      <p:cBhvr additive="base">
                                        <p:cTn id="329" dur="500" fill="hold"/>
                                        <p:tgtEl>
                                          <p:spTgt spid="159819"/>
                                        </p:tgtEl>
                                        <p:attrNameLst>
                                          <p:attrName>ppt_y</p:attrName>
                                        </p:attrNameLst>
                                      </p:cBhvr>
                                      <p:tavLst>
                                        <p:tav tm="0">
                                          <p:val>
                                            <p:strVal val="#ppt_y"/>
                                          </p:val>
                                        </p:tav>
                                        <p:tav tm="100000">
                                          <p:val>
                                            <p:strVal val="#ppt_y"/>
                                          </p:val>
                                        </p:tav>
                                      </p:tavLst>
                                    </p:anim>
                                  </p:childTnLst>
                                </p:cTn>
                              </p:par>
                              <p:par>
                                <p:cTn id="330" presetID="2" presetClass="entr" presetSubtype="2" fill="hold" grpId="0" nodeType="withEffect">
                                  <p:stCondLst>
                                    <p:cond delay="0"/>
                                  </p:stCondLst>
                                  <p:childTnLst>
                                    <p:set>
                                      <p:cBhvr>
                                        <p:cTn id="331" dur="1" fill="hold">
                                          <p:stCondLst>
                                            <p:cond delay="0"/>
                                          </p:stCondLst>
                                        </p:cTn>
                                        <p:tgtEl>
                                          <p:spTgt spid="159820"/>
                                        </p:tgtEl>
                                        <p:attrNameLst>
                                          <p:attrName>style.visibility</p:attrName>
                                        </p:attrNameLst>
                                      </p:cBhvr>
                                      <p:to>
                                        <p:strVal val="visible"/>
                                      </p:to>
                                    </p:set>
                                    <p:anim calcmode="lin" valueType="num">
                                      <p:cBhvr additive="base">
                                        <p:cTn id="332" dur="500" fill="hold"/>
                                        <p:tgtEl>
                                          <p:spTgt spid="159820"/>
                                        </p:tgtEl>
                                        <p:attrNameLst>
                                          <p:attrName>ppt_x</p:attrName>
                                        </p:attrNameLst>
                                      </p:cBhvr>
                                      <p:tavLst>
                                        <p:tav tm="0">
                                          <p:val>
                                            <p:strVal val="1+#ppt_w/2"/>
                                          </p:val>
                                        </p:tav>
                                        <p:tav tm="100000">
                                          <p:val>
                                            <p:strVal val="#ppt_x"/>
                                          </p:val>
                                        </p:tav>
                                      </p:tavLst>
                                    </p:anim>
                                    <p:anim calcmode="lin" valueType="num">
                                      <p:cBhvr additive="base">
                                        <p:cTn id="333" dur="500" fill="hold"/>
                                        <p:tgtEl>
                                          <p:spTgt spid="159820"/>
                                        </p:tgtEl>
                                        <p:attrNameLst>
                                          <p:attrName>ppt_y</p:attrName>
                                        </p:attrNameLst>
                                      </p:cBhvr>
                                      <p:tavLst>
                                        <p:tav tm="0">
                                          <p:val>
                                            <p:strVal val="#ppt_y"/>
                                          </p:val>
                                        </p:tav>
                                        <p:tav tm="100000">
                                          <p:val>
                                            <p:strVal val="#ppt_y"/>
                                          </p:val>
                                        </p:tav>
                                      </p:tavLst>
                                    </p:anim>
                                  </p:childTnLst>
                                </p:cTn>
                              </p:par>
                              <p:par>
                                <p:cTn id="334" presetID="2" presetClass="entr" presetSubtype="2" fill="hold" grpId="0" nodeType="withEffect">
                                  <p:stCondLst>
                                    <p:cond delay="0"/>
                                  </p:stCondLst>
                                  <p:childTnLst>
                                    <p:set>
                                      <p:cBhvr>
                                        <p:cTn id="335" dur="1" fill="hold">
                                          <p:stCondLst>
                                            <p:cond delay="0"/>
                                          </p:stCondLst>
                                        </p:cTn>
                                        <p:tgtEl>
                                          <p:spTgt spid="159821"/>
                                        </p:tgtEl>
                                        <p:attrNameLst>
                                          <p:attrName>style.visibility</p:attrName>
                                        </p:attrNameLst>
                                      </p:cBhvr>
                                      <p:to>
                                        <p:strVal val="visible"/>
                                      </p:to>
                                    </p:set>
                                    <p:anim calcmode="lin" valueType="num">
                                      <p:cBhvr additive="base">
                                        <p:cTn id="336" dur="500" fill="hold"/>
                                        <p:tgtEl>
                                          <p:spTgt spid="159821"/>
                                        </p:tgtEl>
                                        <p:attrNameLst>
                                          <p:attrName>ppt_x</p:attrName>
                                        </p:attrNameLst>
                                      </p:cBhvr>
                                      <p:tavLst>
                                        <p:tav tm="0">
                                          <p:val>
                                            <p:strVal val="1+#ppt_w/2"/>
                                          </p:val>
                                        </p:tav>
                                        <p:tav tm="100000">
                                          <p:val>
                                            <p:strVal val="#ppt_x"/>
                                          </p:val>
                                        </p:tav>
                                      </p:tavLst>
                                    </p:anim>
                                    <p:anim calcmode="lin" valueType="num">
                                      <p:cBhvr additive="base">
                                        <p:cTn id="337" dur="500" fill="hold"/>
                                        <p:tgtEl>
                                          <p:spTgt spid="159821"/>
                                        </p:tgtEl>
                                        <p:attrNameLst>
                                          <p:attrName>ppt_y</p:attrName>
                                        </p:attrNameLst>
                                      </p:cBhvr>
                                      <p:tavLst>
                                        <p:tav tm="0">
                                          <p:val>
                                            <p:strVal val="#ppt_y"/>
                                          </p:val>
                                        </p:tav>
                                        <p:tav tm="100000">
                                          <p:val>
                                            <p:strVal val="#ppt_y"/>
                                          </p:val>
                                        </p:tav>
                                      </p:tavLst>
                                    </p:anim>
                                  </p:childTnLst>
                                </p:cTn>
                              </p:par>
                              <p:par>
                                <p:cTn id="338" presetID="2" presetClass="entr" presetSubtype="2" fill="hold" grpId="0" nodeType="withEffect">
                                  <p:stCondLst>
                                    <p:cond delay="0"/>
                                  </p:stCondLst>
                                  <p:childTnLst>
                                    <p:set>
                                      <p:cBhvr>
                                        <p:cTn id="339" dur="1" fill="hold">
                                          <p:stCondLst>
                                            <p:cond delay="0"/>
                                          </p:stCondLst>
                                        </p:cTn>
                                        <p:tgtEl>
                                          <p:spTgt spid="159822"/>
                                        </p:tgtEl>
                                        <p:attrNameLst>
                                          <p:attrName>style.visibility</p:attrName>
                                        </p:attrNameLst>
                                      </p:cBhvr>
                                      <p:to>
                                        <p:strVal val="visible"/>
                                      </p:to>
                                    </p:set>
                                    <p:anim calcmode="lin" valueType="num">
                                      <p:cBhvr additive="base">
                                        <p:cTn id="340" dur="500" fill="hold"/>
                                        <p:tgtEl>
                                          <p:spTgt spid="159822"/>
                                        </p:tgtEl>
                                        <p:attrNameLst>
                                          <p:attrName>ppt_x</p:attrName>
                                        </p:attrNameLst>
                                      </p:cBhvr>
                                      <p:tavLst>
                                        <p:tav tm="0">
                                          <p:val>
                                            <p:strVal val="1+#ppt_w/2"/>
                                          </p:val>
                                        </p:tav>
                                        <p:tav tm="100000">
                                          <p:val>
                                            <p:strVal val="#ppt_x"/>
                                          </p:val>
                                        </p:tav>
                                      </p:tavLst>
                                    </p:anim>
                                    <p:anim calcmode="lin" valueType="num">
                                      <p:cBhvr additive="base">
                                        <p:cTn id="341" dur="500" fill="hold"/>
                                        <p:tgtEl>
                                          <p:spTgt spid="159822"/>
                                        </p:tgtEl>
                                        <p:attrNameLst>
                                          <p:attrName>ppt_y</p:attrName>
                                        </p:attrNameLst>
                                      </p:cBhvr>
                                      <p:tavLst>
                                        <p:tav tm="0">
                                          <p:val>
                                            <p:strVal val="#ppt_y"/>
                                          </p:val>
                                        </p:tav>
                                        <p:tav tm="100000">
                                          <p:val>
                                            <p:strVal val="#ppt_y"/>
                                          </p:val>
                                        </p:tav>
                                      </p:tavLst>
                                    </p:anim>
                                  </p:childTnLst>
                                </p:cTn>
                              </p:par>
                              <p:par>
                                <p:cTn id="342" presetID="2" presetClass="entr" presetSubtype="2" fill="hold" grpId="0" nodeType="withEffect">
                                  <p:stCondLst>
                                    <p:cond delay="0"/>
                                  </p:stCondLst>
                                  <p:childTnLst>
                                    <p:set>
                                      <p:cBhvr>
                                        <p:cTn id="343" dur="1" fill="hold">
                                          <p:stCondLst>
                                            <p:cond delay="0"/>
                                          </p:stCondLst>
                                        </p:cTn>
                                        <p:tgtEl>
                                          <p:spTgt spid="159823"/>
                                        </p:tgtEl>
                                        <p:attrNameLst>
                                          <p:attrName>style.visibility</p:attrName>
                                        </p:attrNameLst>
                                      </p:cBhvr>
                                      <p:to>
                                        <p:strVal val="visible"/>
                                      </p:to>
                                    </p:set>
                                    <p:anim calcmode="lin" valueType="num">
                                      <p:cBhvr additive="base">
                                        <p:cTn id="344" dur="500" fill="hold"/>
                                        <p:tgtEl>
                                          <p:spTgt spid="159823"/>
                                        </p:tgtEl>
                                        <p:attrNameLst>
                                          <p:attrName>ppt_x</p:attrName>
                                        </p:attrNameLst>
                                      </p:cBhvr>
                                      <p:tavLst>
                                        <p:tav tm="0">
                                          <p:val>
                                            <p:strVal val="1+#ppt_w/2"/>
                                          </p:val>
                                        </p:tav>
                                        <p:tav tm="100000">
                                          <p:val>
                                            <p:strVal val="#ppt_x"/>
                                          </p:val>
                                        </p:tav>
                                      </p:tavLst>
                                    </p:anim>
                                    <p:anim calcmode="lin" valueType="num">
                                      <p:cBhvr additive="base">
                                        <p:cTn id="345" dur="500" fill="hold"/>
                                        <p:tgtEl>
                                          <p:spTgt spid="159823"/>
                                        </p:tgtEl>
                                        <p:attrNameLst>
                                          <p:attrName>ppt_y</p:attrName>
                                        </p:attrNameLst>
                                      </p:cBhvr>
                                      <p:tavLst>
                                        <p:tav tm="0">
                                          <p:val>
                                            <p:strVal val="#ppt_y"/>
                                          </p:val>
                                        </p:tav>
                                        <p:tav tm="100000">
                                          <p:val>
                                            <p:strVal val="#ppt_y"/>
                                          </p:val>
                                        </p:tav>
                                      </p:tavLst>
                                    </p:anim>
                                  </p:childTnLst>
                                </p:cTn>
                              </p:par>
                              <p:par>
                                <p:cTn id="346" presetID="2" presetClass="entr" presetSubtype="2" fill="hold" grpId="0" nodeType="withEffect">
                                  <p:stCondLst>
                                    <p:cond delay="0"/>
                                  </p:stCondLst>
                                  <p:childTnLst>
                                    <p:set>
                                      <p:cBhvr>
                                        <p:cTn id="347" dur="1" fill="hold">
                                          <p:stCondLst>
                                            <p:cond delay="0"/>
                                          </p:stCondLst>
                                        </p:cTn>
                                        <p:tgtEl>
                                          <p:spTgt spid="159824"/>
                                        </p:tgtEl>
                                        <p:attrNameLst>
                                          <p:attrName>style.visibility</p:attrName>
                                        </p:attrNameLst>
                                      </p:cBhvr>
                                      <p:to>
                                        <p:strVal val="visible"/>
                                      </p:to>
                                    </p:set>
                                    <p:anim calcmode="lin" valueType="num">
                                      <p:cBhvr additive="base">
                                        <p:cTn id="348" dur="500" fill="hold"/>
                                        <p:tgtEl>
                                          <p:spTgt spid="159824"/>
                                        </p:tgtEl>
                                        <p:attrNameLst>
                                          <p:attrName>ppt_x</p:attrName>
                                        </p:attrNameLst>
                                      </p:cBhvr>
                                      <p:tavLst>
                                        <p:tav tm="0">
                                          <p:val>
                                            <p:strVal val="1+#ppt_w/2"/>
                                          </p:val>
                                        </p:tav>
                                        <p:tav tm="100000">
                                          <p:val>
                                            <p:strVal val="#ppt_x"/>
                                          </p:val>
                                        </p:tav>
                                      </p:tavLst>
                                    </p:anim>
                                    <p:anim calcmode="lin" valueType="num">
                                      <p:cBhvr additive="base">
                                        <p:cTn id="349" dur="500" fill="hold"/>
                                        <p:tgtEl>
                                          <p:spTgt spid="159824"/>
                                        </p:tgtEl>
                                        <p:attrNameLst>
                                          <p:attrName>ppt_y</p:attrName>
                                        </p:attrNameLst>
                                      </p:cBhvr>
                                      <p:tavLst>
                                        <p:tav tm="0">
                                          <p:val>
                                            <p:strVal val="#ppt_y"/>
                                          </p:val>
                                        </p:tav>
                                        <p:tav tm="100000">
                                          <p:val>
                                            <p:strVal val="#ppt_y"/>
                                          </p:val>
                                        </p:tav>
                                      </p:tavLst>
                                    </p:anim>
                                  </p:childTnLst>
                                </p:cTn>
                              </p:par>
                              <p:par>
                                <p:cTn id="350" presetID="2" presetClass="entr" presetSubtype="2" fill="hold" grpId="0" nodeType="withEffect">
                                  <p:stCondLst>
                                    <p:cond delay="0"/>
                                  </p:stCondLst>
                                  <p:childTnLst>
                                    <p:set>
                                      <p:cBhvr>
                                        <p:cTn id="351" dur="1" fill="hold">
                                          <p:stCondLst>
                                            <p:cond delay="0"/>
                                          </p:stCondLst>
                                        </p:cTn>
                                        <p:tgtEl>
                                          <p:spTgt spid="159825"/>
                                        </p:tgtEl>
                                        <p:attrNameLst>
                                          <p:attrName>style.visibility</p:attrName>
                                        </p:attrNameLst>
                                      </p:cBhvr>
                                      <p:to>
                                        <p:strVal val="visible"/>
                                      </p:to>
                                    </p:set>
                                    <p:anim calcmode="lin" valueType="num">
                                      <p:cBhvr additive="base">
                                        <p:cTn id="352" dur="500" fill="hold"/>
                                        <p:tgtEl>
                                          <p:spTgt spid="159825"/>
                                        </p:tgtEl>
                                        <p:attrNameLst>
                                          <p:attrName>ppt_x</p:attrName>
                                        </p:attrNameLst>
                                      </p:cBhvr>
                                      <p:tavLst>
                                        <p:tav tm="0">
                                          <p:val>
                                            <p:strVal val="1+#ppt_w/2"/>
                                          </p:val>
                                        </p:tav>
                                        <p:tav tm="100000">
                                          <p:val>
                                            <p:strVal val="#ppt_x"/>
                                          </p:val>
                                        </p:tav>
                                      </p:tavLst>
                                    </p:anim>
                                    <p:anim calcmode="lin" valueType="num">
                                      <p:cBhvr additive="base">
                                        <p:cTn id="353" dur="500" fill="hold"/>
                                        <p:tgtEl>
                                          <p:spTgt spid="159825"/>
                                        </p:tgtEl>
                                        <p:attrNameLst>
                                          <p:attrName>ppt_y</p:attrName>
                                        </p:attrNameLst>
                                      </p:cBhvr>
                                      <p:tavLst>
                                        <p:tav tm="0">
                                          <p:val>
                                            <p:strVal val="#ppt_y"/>
                                          </p:val>
                                        </p:tav>
                                        <p:tav tm="100000">
                                          <p:val>
                                            <p:strVal val="#ppt_y"/>
                                          </p:val>
                                        </p:tav>
                                      </p:tavLst>
                                    </p:anim>
                                  </p:childTnLst>
                                </p:cTn>
                              </p:par>
                              <p:par>
                                <p:cTn id="354" presetID="2" presetClass="entr" presetSubtype="2" fill="hold" grpId="0" nodeType="withEffect">
                                  <p:stCondLst>
                                    <p:cond delay="0"/>
                                  </p:stCondLst>
                                  <p:childTnLst>
                                    <p:set>
                                      <p:cBhvr>
                                        <p:cTn id="355" dur="1" fill="hold">
                                          <p:stCondLst>
                                            <p:cond delay="0"/>
                                          </p:stCondLst>
                                        </p:cTn>
                                        <p:tgtEl>
                                          <p:spTgt spid="159835"/>
                                        </p:tgtEl>
                                        <p:attrNameLst>
                                          <p:attrName>style.visibility</p:attrName>
                                        </p:attrNameLst>
                                      </p:cBhvr>
                                      <p:to>
                                        <p:strVal val="visible"/>
                                      </p:to>
                                    </p:set>
                                    <p:anim calcmode="lin" valueType="num">
                                      <p:cBhvr additive="base">
                                        <p:cTn id="356" dur="500" fill="hold"/>
                                        <p:tgtEl>
                                          <p:spTgt spid="159835"/>
                                        </p:tgtEl>
                                        <p:attrNameLst>
                                          <p:attrName>ppt_x</p:attrName>
                                        </p:attrNameLst>
                                      </p:cBhvr>
                                      <p:tavLst>
                                        <p:tav tm="0">
                                          <p:val>
                                            <p:strVal val="1+#ppt_w/2"/>
                                          </p:val>
                                        </p:tav>
                                        <p:tav tm="100000">
                                          <p:val>
                                            <p:strVal val="#ppt_x"/>
                                          </p:val>
                                        </p:tav>
                                      </p:tavLst>
                                    </p:anim>
                                    <p:anim calcmode="lin" valueType="num">
                                      <p:cBhvr additive="base">
                                        <p:cTn id="357" dur="500" fill="hold"/>
                                        <p:tgtEl>
                                          <p:spTgt spid="159835"/>
                                        </p:tgtEl>
                                        <p:attrNameLst>
                                          <p:attrName>ppt_y</p:attrName>
                                        </p:attrNameLst>
                                      </p:cBhvr>
                                      <p:tavLst>
                                        <p:tav tm="0">
                                          <p:val>
                                            <p:strVal val="#ppt_y"/>
                                          </p:val>
                                        </p:tav>
                                        <p:tav tm="100000">
                                          <p:val>
                                            <p:strVal val="#ppt_y"/>
                                          </p:val>
                                        </p:tav>
                                      </p:tavLst>
                                    </p:anim>
                                  </p:childTnLst>
                                </p:cTn>
                              </p:par>
                              <p:par>
                                <p:cTn id="358" presetID="2" presetClass="entr" presetSubtype="2" fill="hold" grpId="0" nodeType="withEffect">
                                  <p:stCondLst>
                                    <p:cond delay="0"/>
                                  </p:stCondLst>
                                  <p:childTnLst>
                                    <p:set>
                                      <p:cBhvr>
                                        <p:cTn id="359" dur="1" fill="hold">
                                          <p:stCondLst>
                                            <p:cond delay="0"/>
                                          </p:stCondLst>
                                        </p:cTn>
                                        <p:tgtEl>
                                          <p:spTgt spid="159795"/>
                                        </p:tgtEl>
                                        <p:attrNameLst>
                                          <p:attrName>style.visibility</p:attrName>
                                        </p:attrNameLst>
                                      </p:cBhvr>
                                      <p:to>
                                        <p:strVal val="visible"/>
                                      </p:to>
                                    </p:set>
                                    <p:anim calcmode="lin" valueType="num">
                                      <p:cBhvr additive="base">
                                        <p:cTn id="360" dur="500" fill="hold"/>
                                        <p:tgtEl>
                                          <p:spTgt spid="159795"/>
                                        </p:tgtEl>
                                        <p:attrNameLst>
                                          <p:attrName>ppt_x</p:attrName>
                                        </p:attrNameLst>
                                      </p:cBhvr>
                                      <p:tavLst>
                                        <p:tav tm="0">
                                          <p:val>
                                            <p:strVal val="1+#ppt_w/2"/>
                                          </p:val>
                                        </p:tav>
                                        <p:tav tm="100000">
                                          <p:val>
                                            <p:strVal val="#ppt_x"/>
                                          </p:val>
                                        </p:tav>
                                      </p:tavLst>
                                    </p:anim>
                                    <p:anim calcmode="lin" valueType="num">
                                      <p:cBhvr additive="base">
                                        <p:cTn id="361" dur="500" fill="hold"/>
                                        <p:tgtEl>
                                          <p:spTgt spid="159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50" grpId="0" animBg="1"/>
      <p:bldP spid="159751" grpId="0" animBg="1"/>
      <p:bldP spid="159752" grpId="0" animBg="1"/>
      <p:bldP spid="159753" grpId="0" animBg="1"/>
      <p:bldP spid="159754" grpId="0" animBg="1"/>
      <p:bldP spid="159755" grpId="0" animBg="1"/>
      <p:bldP spid="159756" grpId="0" animBg="1"/>
      <p:bldP spid="159757" grpId="0" animBg="1"/>
      <p:bldP spid="159758" grpId="0" animBg="1"/>
      <p:bldP spid="159759" grpId="0" animBg="1"/>
      <p:bldP spid="159760" grpId="0" animBg="1"/>
      <p:bldP spid="159761" grpId="0" animBg="1"/>
      <p:bldP spid="159762" grpId="0"/>
      <p:bldP spid="159763" grpId="0"/>
      <p:bldP spid="159764" grpId="0"/>
      <p:bldP spid="159765" grpId="0"/>
      <p:bldP spid="159766" grpId="0" animBg="1"/>
      <p:bldP spid="159767" grpId="0" animBg="1"/>
      <p:bldP spid="159768" grpId="0" animBg="1"/>
      <p:bldP spid="159769" grpId="0" animBg="1"/>
      <p:bldP spid="159770" grpId="0"/>
      <p:bldP spid="159771" grpId="0"/>
      <p:bldP spid="159772" grpId="0"/>
      <p:bldP spid="159773" grpId="0"/>
      <p:bldP spid="159774" grpId="0" animBg="1"/>
      <p:bldP spid="159775" grpId="0"/>
      <p:bldP spid="159776" grpId="0" animBg="1"/>
      <p:bldP spid="159777" grpId="0" animBg="1"/>
      <p:bldP spid="159778" grpId="0" animBg="1"/>
      <p:bldP spid="159779" grpId="0" animBg="1"/>
      <p:bldP spid="159780" grpId="0" animBg="1"/>
      <p:bldP spid="159781" grpId="0" animBg="1"/>
      <p:bldP spid="159782" grpId="0" animBg="1"/>
      <p:bldP spid="159783" grpId="0" animBg="1"/>
      <p:bldP spid="159784" grpId="0" animBg="1"/>
      <p:bldP spid="159785" grpId="0"/>
      <p:bldP spid="159786" grpId="0"/>
      <p:bldP spid="159787" grpId="0"/>
      <p:bldP spid="159788" grpId="0"/>
      <p:bldP spid="159789" grpId="0" animBg="1"/>
      <p:bldP spid="159790" grpId="0" animBg="1"/>
      <p:bldP spid="159791" grpId="0" animBg="1"/>
      <p:bldP spid="159792" grpId="0"/>
      <p:bldP spid="159793" grpId="0"/>
      <p:bldP spid="159794" grpId="0"/>
      <p:bldP spid="159796" grpId="0" animBg="1"/>
      <p:bldP spid="159797" grpId="0"/>
      <p:bldP spid="159798" grpId="0"/>
      <p:bldP spid="159799" grpId="0"/>
      <p:bldP spid="159800" grpId="0"/>
      <p:bldP spid="159801" grpId="0"/>
      <p:bldP spid="159802" grpId="0" animBg="1"/>
      <p:bldP spid="159803" grpId="0" animBg="1"/>
      <p:bldP spid="159806" grpId="0"/>
      <p:bldP spid="159807" grpId="0" animBg="1"/>
      <p:bldP spid="159808" grpId="0" animBg="1"/>
      <p:bldP spid="159809" grpId="0" animBg="1"/>
      <p:bldP spid="159813" grpId="0"/>
      <p:bldP spid="159814" grpId="0"/>
      <p:bldP spid="159815" grpId="0"/>
      <p:bldP spid="159816" grpId="0"/>
      <p:bldP spid="159817" grpId="0"/>
      <p:bldP spid="159818" grpId="0"/>
      <p:bldP spid="159819" grpId="0"/>
      <p:bldP spid="159820" grpId="0"/>
      <p:bldP spid="159821" grpId="0"/>
      <p:bldP spid="159822" grpId="0"/>
      <p:bldP spid="159823" grpId="0"/>
      <p:bldP spid="159824" grpId="0"/>
      <p:bldP spid="159825" grpId="0"/>
      <p:bldP spid="159826" grpId="0"/>
      <p:bldP spid="159827" grpId="0" animBg="1"/>
      <p:bldP spid="159828" grpId="0" animBg="1"/>
      <p:bldP spid="159829" grpId="0" animBg="1"/>
      <p:bldP spid="159831" grpId="0" animBg="1"/>
      <p:bldP spid="159832" grpId="0" animBg="1"/>
      <p:bldP spid="159833" grpId="0" animBg="1"/>
      <p:bldP spid="159834" grpId="0" animBg="1"/>
      <p:bldP spid="159835" grpId="0" animBg="1"/>
      <p:bldP spid="159795" grpId="0"/>
      <p:bldP spid="159836"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366713" y="1168400"/>
            <a:ext cx="8348662" cy="3787775"/>
          </a:xfrm>
        </p:spPr>
        <p:txBody>
          <a:bodyPr/>
          <a:lstStyle/>
          <a:p>
            <a:pPr algn="just">
              <a:spcBef>
                <a:spcPct val="50000"/>
              </a:spcBef>
              <a:buClr>
                <a:srgbClr val="FF7C80"/>
              </a:buClr>
              <a:buSzPct val="50000"/>
              <a:buFont typeface="Wingdings" pitchFamily="2" charset="2"/>
              <a:buChar char="n"/>
            </a:pPr>
            <a:r>
              <a:rPr lang="en-US" altLang="zh-CN" b="1" dirty="0">
                <a:solidFill>
                  <a:srgbClr val="009900"/>
                </a:solidFill>
                <a:effectLst>
                  <a:outerShdw blurRad="38100" dist="38100" dir="2700000" algn="tl">
                    <a:srgbClr val="C0C0C0"/>
                  </a:outerShdw>
                </a:effectLst>
                <a:ea typeface="仿宋_GB2312" pitchFamily="49" charset="-122"/>
              </a:rPr>
              <a:t>BFS</a:t>
            </a:r>
            <a:r>
              <a:rPr lang="zh-CN" altLang="en-US" b="1" dirty="0">
                <a:solidFill>
                  <a:schemeClr val="accent2"/>
                </a:solidFill>
                <a:effectLst>
                  <a:outerShdw blurRad="38100" dist="38100" dir="2700000" algn="tl">
                    <a:srgbClr val="C0C0C0"/>
                  </a:outerShdw>
                </a:effectLst>
                <a:ea typeface="仿宋_GB2312" pitchFamily="49" charset="-122"/>
              </a:rPr>
              <a:t>在访问了</a:t>
            </a:r>
            <a:r>
              <a:rPr lang="zh-CN" altLang="en-US" b="1" dirty="0">
                <a:solidFill>
                  <a:schemeClr val="tx2"/>
                </a:solidFill>
                <a:effectLst>
                  <a:outerShdw blurRad="38100" dist="38100" dir="2700000" algn="tl">
                    <a:srgbClr val="C0C0C0"/>
                  </a:outerShdw>
                </a:effectLst>
                <a:ea typeface="仿宋_GB2312" pitchFamily="49" charset="-122"/>
              </a:rPr>
              <a:t>起始</a:t>
            </a:r>
            <a:r>
              <a:rPr lang="zh-CN" altLang="en-US" b="1" dirty="0" smtClean="0">
                <a:solidFill>
                  <a:schemeClr val="tx2"/>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chemeClr val="accent2"/>
                </a:solidFill>
                <a:effectLst>
                  <a:outerShdw blurRad="38100" dist="38100" dir="2700000" algn="tl">
                    <a:srgbClr val="C0C0C0"/>
                  </a:outerShdw>
                </a:effectLst>
                <a:ea typeface="仿宋_GB2312" pitchFamily="49" charset="-122"/>
              </a:rPr>
              <a:t>之后</a:t>
            </a:r>
            <a:r>
              <a:rPr lang="zh-CN" altLang="en-US" b="1" dirty="0">
                <a:solidFill>
                  <a:schemeClr val="accent2"/>
                </a:solidFill>
                <a:effectLst>
                  <a:outerShdw blurRad="38100" dist="38100" dir="2700000" algn="tl">
                    <a:srgbClr val="C0C0C0"/>
                  </a:outerShdw>
                </a:effectLst>
                <a:ea typeface="仿宋_GB2312" pitchFamily="49" charset="-122"/>
              </a:rPr>
              <a:t>，</a:t>
            </a:r>
            <a:r>
              <a:rPr lang="zh-CN" altLang="en-US" b="1" dirty="0" smtClean="0">
                <a:solidFill>
                  <a:schemeClr val="accent2"/>
                </a:solidFill>
                <a:effectLst>
                  <a:outerShdw blurRad="38100" dist="38100" dir="2700000" algn="tl">
                    <a:srgbClr val="C0C0C0"/>
                  </a:outerShdw>
                </a:effectLst>
                <a:ea typeface="仿宋_GB2312" pitchFamily="49" charset="-122"/>
              </a:rPr>
              <a:t>由</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chemeClr val="accent2"/>
                </a:solidFill>
                <a:effectLst>
                  <a:outerShdw blurRad="38100" dist="38100" dir="2700000" algn="tl">
                    <a:srgbClr val="C0C0C0"/>
                  </a:outerShdw>
                </a:effectLst>
                <a:ea typeface="仿宋_GB2312" pitchFamily="49" charset="-122"/>
              </a:rPr>
              <a:t>出发</a:t>
            </a:r>
            <a:r>
              <a:rPr lang="zh-CN" altLang="en-US" b="1" dirty="0">
                <a:solidFill>
                  <a:schemeClr val="accent2"/>
                </a:solidFill>
                <a:effectLst>
                  <a:outerShdw blurRad="38100" dist="38100" dir="2700000" algn="tl">
                    <a:srgbClr val="C0C0C0"/>
                  </a:outerShdw>
                </a:effectLst>
                <a:ea typeface="仿宋_GB2312" pitchFamily="49" charset="-122"/>
              </a:rPr>
              <a:t>，依次</a:t>
            </a:r>
            <a:r>
              <a:rPr lang="zh-CN" altLang="en-US" b="1" dirty="0" smtClean="0">
                <a:solidFill>
                  <a:schemeClr val="accent2"/>
                </a:solidFill>
                <a:effectLst>
                  <a:outerShdw blurRad="38100" dist="38100" dir="2700000" algn="tl">
                    <a:srgbClr val="C0C0C0"/>
                  </a:outerShdw>
                </a:effectLst>
                <a:ea typeface="仿宋_GB2312" pitchFamily="49" charset="-122"/>
              </a:rPr>
              <a:t>访问</a:t>
            </a:r>
            <a:r>
              <a:rPr lang="en-US" altLang="zh-CN" b="1" dirty="0" smtClean="0">
                <a:solidFill>
                  <a:schemeClr val="tx2"/>
                </a:solidFill>
                <a:effectLst>
                  <a:outerShdw blurRad="38100" dist="38100" dir="2700000" algn="tl">
                    <a:srgbClr val="C0C0C0"/>
                  </a:outerShdw>
                </a:effectLst>
                <a:ea typeface="仿宋_GB2312" pitchFamily="49" charset="-122"/>
              </a:rPr>
              <a:t>v</a:t>
            </a:r>
            <a:r>
              <a:rPr lang="zh-CN" altLang="en-US" b="1" dirty="0" smtClean="0">
                <a:solidFill>
                  <a:schemeClr val="accent2"/>
                </a:solidFill>
                <a:effectLst>
                  <a:outerShdw blurRad="38100" dist="38100" dir="2700000" algn="tl">
                    <a:srgbClr val="C0C0C0"/>
                  </a:outerShdw>
                </a:effectLst>
                <a:ea typeface="仿宋_GB2312" pitchFamily="49" charset="-122"/>
              </a:rPr>
              <a:t>的</a:t>
            </a:r>
            <a:r>
              <a:rPr lang="zh-CN" altLang="en-US" b="1" dirty="0">
                <a:solidFill>
                  <a:schemeClr val="accent2"/>
                </a:solidFill>
                <a:effectLst>
                  <a:outerShdw blurRad="38100" dist="38100" dir="2700000" algn="tl">
                    <a:srgbClr val="C0C0C0"/>
                  </a:outerShdw>
                </a:effectLst>
                <a:ea typeface="仿宋_GB2312" pitchFamily="49" charset="-122"/>
              </a:rPr>
              <a:t>各个</a:t>
            </a:r>
            <a:r>
              <a:rPr lang="zh-CN" altLang="en-US" b="1" dirty="0">
                <a:solidFill>
                  <a:schemeClr val="tx2"/>
                </a:solidFill>
                <a:effectLst>
                  <a:outerShdw blurRad="38100" dist="38100" dir="2700000" algn="tl">
                    <a:srgbClr val="C0C0C0"/>
                  </a:outerShdw>
                </a:effectLst>
                <a:ea typeface="仿宋_GB2312" pitchFamily="49" charset="-122"/>
              </a:rPr>
              <a:t>未被访问过的邻接</a:t>
            </a:r>
            <a:r>
              <a:rPr lang="zh-CN" altLang="en-US" b="1" dirty="0" smtClean="0">
                <a:solidFill>
                  <a:schemeClr val="tx2"/>
                </a:solidFill>
                <a:effectLst>
                  <a:outerShdw blurRad="38100" dist="38100" dir="2700000" algn="tl">
                    <a:srgbClr val="C0C0C0"/>
                  </a:outerShdw>
                </a:effectLst>
                <a:ea typeface="仿宋_GB2312" pitchFamily="49" charset="-122"/>
              </a:rPr>
              <a:t>顶点</a:t>
            </a:r>
            <a:r>
              <a:rPr lang="en-US" altLang="zh-CN" b="1" dirty="0" smtClean="0">
                <a:solidFill>
                  <a:schemeClr val="tx2"/>
                </a:solidFill>
                <a:effectLst>
                  <a:outerShdw blurRad="38100" dist="38100" dir="2700000" algn="tl">
                    <a:srgbClr val="C0C0C0"/>
                  </a:outerShdw>
                </a:effectLst>
                <a:ea typeface="仿宋_GB2312" pitchFamily="49" charset="-122"/>
              </a:rPr>
              <a:t>w</a:t>
            </a:r>
            <a:r>
              <a:rPr lang="en-US" altLang="zh-CN" b="1" baseline="-25000" dirty="0" smtClean="0">
                <a:solidFill>
                  <a:schemeClr val="tx2"/>
                </a:solidFill>
                <a:effectLst>
                  <a:outerShdw blurRad="38100" dist="38100" dir="2700000" algn="tl">
                    <a:srgbClr val="C0C0C0"/>
                  </a:outerShdw>
                </a:effectLst>
                <a:ea typeface="仿宋_GB2312" pitchFamily="49" charset="-122"/>
              </a:rPr>
              <a:t>1</a:t>
            </a:r>
            <a:r>
              <a:rPr lang="en-US" altLang="zh-CN" b="1" dirty="0">
                <a:solidFill>
                  <a:schemeClr val="tx2"/>
                </a:solidFill>
                <a:effectLst>
                  <a:outerShdw blurRad="38100" dist="38100" dir="2700000" algn="tl">
                    <a:srgbClr val="C0C0C0"/>
                  </a:outerShdw>
                </a:effectLst>
                <a:ea typeface="仿宋_GB2312" pitchFamily="49" charset="-122"/>
              </a:rPr>
              <a:t>, w</a:t>
            </a:r>
            <a:r>
              <a:rPr lang="en-US" altLang="zh-CN" b="1" baseline="-25000" dirty="0">
                <a:solidFill>
                  <a:schemeClr val="tx2"/>
                </a:solidFill>
                <a:effectLst>
                  <a:outerShdw blurRad="38100" dist="38100" dir="2700000" algn="tl">
                    <a:srgbClr val="C0C0C0"/>
                  </a:outerShdw>
                </a:effectLst>
                <a:ea typeface="仿宋_GB2312" pitchFamily="49" charset="-122"/>
              </a:rPr>
              <a:t>2</a:t>
            </a:r>
            <a:r>
              <a:rPr lang="en-US" altLang="zh-CN" b="1" dirty="0">
                <a:solidFill>
                  <a:schemeClr val="tx2"/>
                </a:solidFill>
                <a:effectLst>
                  <a:outerShdw blurRad="38100" dist="38100" dir="2700000" algn="tl">
                    <a:srgbClr val="C0C0C0"/>
                  </a:outerShdw>
                </a:effectLst>
                <a:ea typeface="仿宋_GB2312" pitchFamily="49" charset="-122"/>
              </a:rPr>
              <a:t>, …, w</a:t>
            </a:r>
            <a:r>
              <a:rPr lang="en-US" altLang="zh-CN" b="1" baseline="-25000" dirty="0">
                <a:solidFill>
                  <a:schemeClr val="tx2"/>
                </a:solidFill>
                <a:effectLst>
                  <a:outerShdw blurRad="38100" dist="38100" dir="2700000" algn="tl">
                    <a:srgbClr val="C0C0C0"/>
                  </a:outerShdw>
                </a:effectLst>
                <a:ea typeface="仿宋_GB2312" pitchFamily="49" charset="-122"/>
              </a:rPr>
              <a:t>t</a:t>
            </a:r>
            <a:r>
              <a:rPr lang="zh-CN" altLang="en-US" b="1" dirty="0">
                <a:solidFill>
                  <a:schemeClr val="accent2"/>
                </a:solidFill>
                <a:effectLst>
                  <a:outerShdw blurRad="38100" dist="38100" dir="2700000" algn="tl">
                    <a:srgbClr val="C0C0C0"/>
                  </a:outerShdw>
                </a:effectLst>
                <a:ea typeface="仿宋_GB2312" pitchFamily="49" charset="-122"/>
              </a:rPr>
              <a:t>，然后再顺序</a:t>
            </a:r>
            <a:r>
              <a:rPr lang="zh-CN" altLang="en-US" b="1" dirty="0" smtClean="0">
                <a:solidFill>
                  <a:schemeClr val="accent2"/>
                </a:solidFill>
                <a:effectLst>
                  <a:outerShdw blurRad="38100" dist="38100" dir="2700000" algn="tl">
                    <a:srgbClr val="C0C0C0"/>
                  </a:outerShdw>
                </a:effectLst>
                <a:ea typeface="仿宋_GB2312" pitchFamily="49" charset="-122"/>
              </a:rPr>
              <a:t>访问</a:t>
            </a:r>
            <a:r>
              <a:rPr lang="en-US" altLang="zh-CN" b="1" dirty="0" smtClean="0">
                <a:solidFill>
                  <a:schemeClr val="tx2"/>
                </a:solidFill>
                <a:effectLst>
                  <a:outerShdw blurRad="38100" dist="38100" dir="2700000" algn="tl">
                    <a:srgbClr val="C0C0C0"/>
                  </a:outerShdw>
                </a:effectLst>
                <a:ea typeface="仿宋_GB2312" pitchFamily="49" charset="-122"/>
              </a:rPr>
              <a:t>w</a:t>
            </a:r>
            <a:r>
              <a:rPr lang="en-US" altLang="zh-CN" b="1" baseline="-25000" dirty="0" smtClean="0">
                <a:solidFill>
                  <a:schemeClr val="tx2"/>
                </a:solidFill>
                <a:effectLst>
                  <a:outerShdw blurRad="38100" dist="38100" dir="2700000" algn="tl">
                    <a:srgbClr val="C0C0C0"/>
                  </a:outerShdw>
                </a:effectLst>
                <a:ea typeface="仿宋_GB2312" pitchFamily="49" charset="-122"/>
              </a:rPr>
              <a:t>1</a:t>
            </a:r>
            <a:r>
              <a:rPr lang="en-US" altLang="zh-CN" b="1" dirty="0">
                <a:solidFill>
                  <a:schemeClr val="tx2"/>
                </a:solidFill>
                <a:effectLst>
                  <a:outerShdw blurRad="38100" dist="38100" dir="2700000" algn="tl">
                    <a:srgbClr val="C0C0C0"/>
                  </a:outerShdw>
                </a:effectLst>
                <a:ea typeface="仿宋_GB2312" pitchFamily="49" charset="-122"/>
              </a:rPr>
              <a:t>, w</a:t>
            </a:r>
            <a:r>
              <a:rPr lang="en-US" altLang="zh-CN" b="1" baseline="-25000" dirty="0">
                <a:solidFill>
                  <a:schemeClr val="tx2"/>
                </a:solidFill>
                <a:effectLst>
                  <a:outerShdw blurRad="38100" dist="38100" dir="2700000" algn="tl">
                    <a:srgbClr val="C0C0C0"/>
                  </a:outerShdw>
                </a:effectLst>
                <a:ea typeface="仿宋_GB2312" pitchFamily="49" charset="-122"/>
              </a:rPr>
              <a:t>2</a:t>
            </a:r>
            <a:r>
              <a:rPr lang="en-US" altLang="zh-CN" b="1" dirty="0">
                <a:solidFill>
                  <a:schemeClr val="tx2"/>
                </a:solidFill>
                <a:effectLst>
                  <a:outerShdw blurRad="38100" dist="38100" dir="2700000" algn="tl">
                    <a:srgbClr val="C0C0C0"/>
                  </a:outerShdw>
                </a:effectLst>
                <a:ea typeface="仿宋_GB2312" pitchFamily="49" charset="-122"/>
              </a:rPr>
              <a:t>, …, </a:t>
            </a:r>
            <a:r>
              <a:rPr lang="en-US" altLang="zh-CN" b="1" dirty="0" smtClean="0">
                <a:solidFill>
                  <a:schemeClr val="tx2"/>
                </a:solidFill>
                <a:effectLst>
                  <a:outerShdw blurRad="38100" dist="38100" dir="2700000" algn="tl">
                    <a:srgbClr val="C0C0C0"/>
                  </a:outerShdw>
                </a:effectLst>
                <a:ea typeface="仿宋_GB2312" pitchFamily="49" charset="-122"/>
              </a:rPr>
              <a:t>w</a:t>
            </a:r>
            <a:r>
              <a:rPr lang="en-US" altLang="zh-CN" b="1" baseline="-25000" dirty="0" smtClean="0">
                <a:solidFill>
                  <a:schemeClr val="tx2"/>
                </a:solidFill>
                <a:effectLst>
                  <a:outerShdw blurRad="38100" dist="38100" dir="2700000" algn="tl">
                    <a:srgbClr val="C0C0C0"/>
                  </a:outerShdw>
                </a:effectLst>
                <a:ea typeface="仿宋_GB2312" pitchFamily="49" charset="-122"/>
              </a:rPr>
              <a:t>t</a:t>
            </a:r>
            <a:r>
              <a:rPr lang="zh-CN" altLang="en-US" b="1" dirty="0" smtClean="0">
                <a:solidFill>
                  <a:schemeClr val="accent2"/>
                </a:solidFill>
                <a:effectLst>
                  <a:outerShdw blurRad="38100" dist="38100" dir="2700000" algn="tl">
                    <a:srgbClr val="C0C0C0"/>
                  </a:outerShdw>
                </a:effectLst>
                <a:ea typeface="仿宋_GB2312" pitchFamily="49" charset="-122"/>
              </a:rPr>
              <a:t>的</a:t>
            </a:r>
            <a:r>
              <a:rPr lang="zh-CN" altLang="en-US" b="1" dirty="0">
                <a:solidFill>
                  <a:schemeClr val="accent2"/>
                </a:solidFill>
                <a:effectLst>
                  <a:outerShdw blurRad="38100" dist="38100" dir="2700000" algn="tl">
                    <a:srgbClr val="C0C0C0"/>
                  </a:outerShdw>
                </a:effectLst>
                <a:ea typeface="仿宋_GB2312" pitchFamily="49" charset="-122"/>
              </a:rPr>
              <a:t>所有还未被访问过的邻接顶点。</a:t>
            </a:r>
          </a:p>
          <a:p>
            <a:pPr algn="just">
              <a:spcBef>
                <a:spcPct val="50000"/>
              </a:spcBef>
              <a:buClr>
                <a:srgbClr val="FF7C80"/>
              </a:buClr>
              <a:buSzPct val="50000"/>
              <a:buFont typeface="Wingdings" pitchFamily="2" charset="2"/>
              <a:buChar char="n"/>
            </a:pPr>
            <a:r>
              <a:rPr lang="zh-CN" altLang="en-US" b="1" dirty="0">
                <a:solidFill>
                  <a:schemeClr val="accent2"/>
                </a:solidFill>
                <a:effectLst>
                  <a:outerShdw blurRad="38100" dist="38100" dir="2700000" algn="tl">
                    <a:srgbClr val="C0C0C0"/>
                  </a:outerShdw>
                </a:effectLst>
                <a:ea typeface="仿宋_GB2312" pitchFamily="49" charset="-122"/>
              </a:rPr>
              <a:t>再从这些访问过的顶点出发，再访问它们的所有还未被访问过的邻接顶点，</a:t>
            </a:r>
            <a:r>
              <a:rPr lang="en-US" altLang="zh-CN" b="1" dirty="0">
                <a:solidFill>
                  <a:schemeClr val="accent2"/>
                </a:solidFill>
                <a:effectLst>
                  <a:outerShdw blurRad="38100" dist="38100" dir="2700000" algn="tl">
                    <a:srgbClr val="C0C0C0"/>
                  </a:outerShdw>
                </a:effectLst>
                <a:ea typeface="仿宋_GB2312" pitchFamily="49" charset="-122"/>
              </a:rPr>
              <a:t>…</a:t>
            </a:r>
            <a:r>
              <a:rPr lang="zh-CN" altLang="en-US" b="1" dirty="0">
                <a:solidFill>
                  <a:schemeClr val="accent2"/>
                </a:solidFill>
                <a:effectLst>
                  <a:outerShdw blurRad="38100" dist="38100" dir="2700000" algn="tl">
                    <a:srgbClr val="C0C0C0"/>
                  </a:outerShdw>
                </a:effectLst>
                <a:ea typeface="仿宋_GB2312" pitchFamily="49" charset="-122"/>
              </a:rPr>
              <a:t>，如此做下去，直到图中所有顶点都被访问到为止。</a:t>
            </a:r>
            <a:endParaRPr lang="zh-CN" altLang="en-US" b="1"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72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0770">
                                            <p:txEl>
                                              <p:pRg st="1" end="1"/>
                                            </p:txEl>
                                          </p:spTgt>
                                        </p:tgtEl>
                                        <p:attrNameLst>
                                          <p:attrName>style.visibility</p:attrName>
                                        </p:attrNameLst>
                                      </p:cBhvr>
                                      <p:to>
                                        <p:strVal val="visible"/>
                                      </p:to>
                                    </p:set>
                                    <p:animEffect transition="in" filter="checkerboard(across)">
                                      <p:cBhvr>
                                        <p:cTn id="7" dur="500"/>
                                        <p:tgtEl>
                                          <p:spTgt spid="1607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6" name="Rectangle 4"/>
          <p:cNvSpPr>
            <a:spLocks noChangeArrowheads="1"/>
          </p:cNvSpPr>
          <p:nvPr/>
        </p:nvSpPr>
        <p:spPr bwMode="auto">
          <a:xfrm>
            <a:off x="541338" y="804863"/>
            <a:ext cx="7900987" cy="2090737"/>
          </a:xfrm>
          <a:prstGeom prst="rect">
            <a:avLst/>
          </a:prstGeom>
          <a:noFill/>
          <a:ln w="9525">
            <a:noFill/>
            <a:miter lim="800000"/>
            <a:headEnd/>
            <a:tailEnd/>
          </a:ln>
          <a:effectLst/>
        </p:spPr>
        <p:txBody>
          <a:bodyPr/>
          <a:lstStyle/>
          <a:p>
            <a:pPr marL="342900" indent="-342900" algn="just">
              <a:spcBef>
                <a:spcPct val="20000"/>
              </a:spcBef>
              <a:buClr>
                <a:srgbClr val="FF7C80"/>
              </a:buClr>
              <a:buSzPct val="50000"/>
              <a:buFont typeface="Wingdings" pitchFamily="2" charset="2"/>
              <a:buChar char="n"/>
            </a:pPr>
            <a:r>
              <a:rPr lang="zh-CN" altLang="en-US" sz="3200" b="1" dirty="0">
                <a:effectLst>
                  <a:outerShdw blurRad="38100" dist="38100" dir="2700000" algn="tl">
                    <a:srgbClr val="C0C0C0"/>
                  </a:outerShdw>
                </a:effectLst>
                <a:ea typeface="仿宋_GB2312" pitchFamily="49" charset="-122"/>
              </a:rPr>
              <a:t>广度优先搜索是一种分层的搜索过程，每向前走一步可能访问一批顶点，不像深度优先搜索那样有往回退的情况。因此，广度优先搜索不是一个递归的过程。</a:t>
            </a:r>
            <a:endParaRPr lang="zh-CN" altLang="en-US" sz="3600" b="1" dirty="0">
              <a:effectLst>
                <a:outerShdw blurRad="38100" dist="38100" dir="2700000" algn="tl">
                  <a:srgbClr val="C0C0C0"/>
                </a:outerShdw>
              </a:effectLst>
              <a:ea typeface="仿宋_GB2312" pitchFamily="49" charset="-122"/>
            </a:endParaRPr>
          </a:p>
        </p:txBody>
      </p:sp>
      <p:sp>
        <p:nvSpPr>
          <p:cNvPr id="325637" name="Rectangle 5"/>
          <p:cNvSpPr>
            <a:spLocks noChangeArrowheads="1"/>
          </p:cNvSpPr>
          <p:nvPr/>
        </p:nvSpPr>
        <p:spPr bwMode="auto">
          <a:xfrm>
            <a:off x="571500" y="3070225"/>
            <a:ext cx="7773988" cy="2590800"/>
          </a:xfrm>
          <a:prstGeom prst="rect">
            <a:avLst/>
          </a:prstGeom>
          <a:noFill/>
          <a:ln w="9525">
            <a:noFill/>
            <a:miter lim="800000"/>
            <a:headEnd/>
            <a:tailEnd/>
          </a:ln>
          <a:effectLst/>
        </p:spPr>
        <p:txBody>
          <a:bodyPr/>
          <a:lstStyle/>
          <a:p>
            <a:pPr marL="342900" indent="-342900" algn="just">
              <a:spcBef>
                <a:spcPct val="20000"/>
              </a:spcBef>
              <a:buClr>
                <a:srgbClr val="FF7C80"/>
              </a:buClr>
              <a:buSzPct val="50000"/>
              <a:buFont typeface="Wingdings" pitchFamily="2" charset="2"/>
              <a:buChar char="n"/>
            </a:pPr>
            <a:r>
              <a:rPr lang="zh-CN" altLang="en-US" sz="3200" b="1" dirty="0">
                <a:solidFill>
                  <a:schemeClr val="accent2"/>
                </a:solidFill>
                <a:effectLst>
                  <a:outerShdw blurRad="38100" dist="38100" dir="2700000" algn="tl">
                    <a:srgbClr val="C0C0C0"/>
                  </a:outerShdw>
                </a:effectLst>
                <a:ea typeface="仿宋_GB2312" pitchFamily="49" charset="-122"/>
              </a:rPr>
              <a:t>为了实现逐层访问</a:t>
            </a:r>
            <a:r>
              <a:rPr lang="en-US" altLang="zh-CN" sz="3200" b="1" dirty="0">
                <a:solidFill>
                  <a:schemeClr val="accent2"/>
                </a:solidFill>
                <a:effectLst>
                  <a:outerShdw blurRad="38100" dist="38100" dir="2700000" algn="tl">
                    <a:srgbClr val="C0C0C0"/>
                  </a:outerShdw>
                </a:effectLst>
                <a:ea typeface="仿宋_GB2312" pitchFamily="49" charset="-122"/>
              </a:rPr>
              <a:t>, </a:t>
            </a:r>
            <a:r>
              <a:rPr lang="zh-CN" altLang="en-US" sz="3200" b="1" dirty="0">
                <a:solidFill>
                  <a:schemeClr val="accent2"/>
                </a:solidFill>
                <a:effectLst>
                  <a:outerShdw blurRad="38100" dist="38100" dir="2700000" algn="tl">
                    <a:srgbClr val="C0C0C0"/>
                  </a:outerShdw>
                </a:effectLst>
                <a:ea typeface="仿宋_GB2312" pitchFamily="49" charset="-122"/>
              </a:rPr>
              <a:t>算法中使用了一个</a:t>
            </a:r>
            <a:r>
              <a:rPr lang="zh-CN" altLang="en-US" sz="3200" b="1" dirty="0">
                <a:solidFill>
                  <a:srgbClr val="009900"/>
                </a:solidFill>
                <a:effectLst>
                  <a:outerShdw blurRad="38100" dist="38100" dir="2700000" algn="tl">
                    <a:srgbClr val="C0C0C0"/>
                  </a:outerShdw>
                </a:effectLst>
                <a:ea typeface="仿宋_GB2312" pitchFamily="49" charset="-122"/>
              </a:rPr>
              <a:t>队列</a:t>
            </a:r>
            <a:r>
              <a:rPr lang="zh-CN" altLang="en-US" sz="3200" b="1" dirty="0">
                <a:solidFill>
                  <a:schemeClr val="accent2"/>
                </a:solidFill>
                <a:effectLst>
                  <a:outerShdw blurRad="38100" dist="38100" dir="2700000" algn="tl">
                    <a:srgbClr val="C0C0C0"/>
                  </a:outerShdw>
                </a:effectLst>
                <a:ea typeface="仿宋_GB2312" pitchFamily="49" charset="-122"/>
              </a:rPr>
              <a:t>，以记忆正在访问的这一层和上一层的顶点，以便于向下一层访问。</a:t>
            </a:r>
          </a:p>
          <a:p>
            <a:pPr marL="342900" indent="-342900" algn="just">
              <a:spcBef>
                <a:spcPct val="20000"/>
              </a:spcBef>
              <a:buClr>
                <a:srgbClr val="FF7C80"/>
              </a:buClr>
              <a:buSzPct val="50000"/>
              <a:buFont typeface="Wingdings" pitchFamily="2" charset="2"/>
              <a:buChar char="n"/>
            </a:pPr>
            <a:r>
              <a:rPr lang="zh-CN" altLang="en-US" sz="3200" b="1" dirty="0">
                <a:solidFill>
                  <a:schemeClr val="accent2"/>
                </a:solidFill>
                <a:effectLst>
                  <a:outerShdw blurRad="38100" dist="38100" dir="2700000" algn="tl">
                    <a:srgbClr val="C0C0C0"/>
                  </a:outerShdw>
                </a:effectLst>
                <a:ea typeface="仿宋_GB2312" pitchFamily="49" charset="-122"/>
              </a:rPr>
              <a:t>为避免重复访问，需要一个辅助</a:t>
            </a:r>
            <a:r>
              <a:rPr lang="zh-CN" altLang="en-US" sz="3200" b="1" dirty="0" smtClean="0">
                <a:solidFill>
                  <a:schemeClr val="accent2"/>
                </a:solidFill>
                <a:effectLst>
                  <a:outerShdw blurRad="38100" dist="38100" dir="2700000" algn="tl">
                    <a:srgbClr val="C0C0C0"/>
                  </a:outerShdw>
                </a:effectLst>
                <a:ea typeface="仿宋_GB2312" pitchFamily="49" charset="-122"/>
              </a:rPr>
              <a:t>数组</a:t>
            </a:r>
            <a:r>
              <a:rPr lang="en-US" altLang="zh-CN" sz="3200" b="1" dirty="0" smtClean="0">
                <a:solidFill>
                  <a:srgbClr val="FF3300"/>
                </a:solidFill>
                <a:effectLst>
                  <a:outerShdw blurRad="38100" dist="38100" dir="2700000" algn="tl">
                    <a:srgbClr val="C0C0C0"/>
                  </a:outerShdw>
                </a:effectLst>
                <a:ea typeface="仿宋_GB2312" pitchFamily="49" charset="-122"/>
              </a:rPr>
              <a:t>Visited</a:t>
            </a:r>
            <a:r>
              <a:rPr lang="en-US" altLang="zh-CN" sz="3200" b="1" dirty="0">
                <a:solidFill>
                  <a:srgbClr val="FF3300"/>
                </a:solidFill>
                <a:effectLst>
                  <a:outerShdw blurRad="38100" dist="38100" dir="2700000" algn="tl">
                    <a:srgbClr val="C0C0C0"/>
                  </a:outerShdw>
                </a:effectLst>
                <a:ea typeface="仿宋_GB2312" pitchFamily="49" charset="-122"/>
              </a:rPr>
              <a:t>[ ]</a:t>
            </a:r>
            <a:r>
              <a:rPr lang="zh-CN" altLang="en-US" sz="3200" b="1" dirty="0">
                <a:solidFill>
                  <a:schemeClr val="accent2"/>
                </a:solidFill>
                <a:effectLst>
                  <a:outerShdw blurRad="38100" dist="38100" dir="2700000" algn="tl">
                    <a:srgbClr val="C0C0C0"/>
                  </a:outerShdw>
                </a:effectLst>
                <a:ea typeface="仿宋_GB2312" pitchFamily="49" charset="-122"/>
              </a:rPr>
              <a:t>，给被访问过的顶点加标记。</a:t>
            </a:r>
            <a:endParaRPr lang="zh-CN" altLang="en-US" sz="3200"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86F69F03-7E5B-48C0-A38A-F337664282DB}" type="slidenum">
              <a:rPr lang="en-US" altLang="zh-CN" smtClean="0"/>
              <a:pPr/>
              <a:t>73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5637">
                                            <p:txEl>
                                              <p:pRg st="0" end="0"/>
                                            </p:txEl>
                                          </p:spTgt>
                                        </p:tgtEl>
                                        <p:attrNameLst>
                                          <p:attrName>style.visibility</p:attrName>
                                        </p:attrNameLst>
                                      </p:cBhvr>
                                      <p:to>
                                        <p:strVal val="visible"/>
                                      </p:to>
                                    </p:set>
                                    <p:animEffect transition="in" filter="checkerboard(across)">
                                      <p:cBhvr>
                                        <p:cTn id="7" dur="500"/>
                                        <p:tgtEl>
                                          <p:spTgt spid="3256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25637">
                                            <p:txEl>
                                              <p:pRg st="1" end="1"/>
                                            </p:txEl>
                                          </p:spTgt>
                                        </p:tgtEl>
                                        <p:attrNameLst>
                                          <p:attrName>style.visibility</p:attrName>
                                        </p:attrNameLst>
                                      </p:cBhvr>
                                      <p:to>
                                        <p:strVal val="visible"/>
                                      </p:to>
                                    </p:set>
                                    <p:animEffect transition="in" filter="checkerboard(across)">
                                      <p:cBhvr>
                                        <p:cTn id="12" dur="500"/>
                                        <p:tgtEl>
                                          <p:spTgt spid="3256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74</a:t>
            </a:fld>
            <a:endParaRPr lang="en-US" altLang="zh-CN"/>
          </a:p>
        </p:txBody>
      </p:sp>
      <p:sp>
        <p:nvSpPr>
          <p:cNvPr id="3" name="Rectangle 5"/>
          <p:cNvSpPr>
            <a:spLocks noChangeArrowheads="1"/>
          </p:cNvSpPr>
          <p:nvPr/>
        </p:nvSpPr>
        <p:spPr bwMode="auto">
          <a:xfrm>
            <a:off x="546100" y="619125"/>
            <a:ext cx="8407400" cy="2590800"/>
          </a:xfrm>
          <a:prstGeom prst="rect">
            <a:avLst/>
          </a:prstGeom>
          <a:noFill/>
          <a:ln w="9525">
            <a:noFill/>
            <a:miter lim="800000"/>
            <a:headEnd/>
            <a:tailEnd/>
          </a:ln>
          <a:effectLst/>
        </p:spPr>
        <p:txBody>
          <a:bodyPr/>
          <a:lstStyle/>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(1)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把队列置空。</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(2)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打印出发顶点，置该顶点已被访问的标志。</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(3)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让出发顶点进队。</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(4)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若队列不空，则</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(a) </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取出队首中的顶点</a:t>
            </a: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v</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a:t>
            </a:r>
          </a:p>
          <a:p>
            <a:pPr>
              <a:lnSpc>
                <a:spcPts val="2800"/>
              </a:lnSpc>
              <a:spcBef>
                <a:spcPts val="600"/>
              </a:spcBef>
            </a:pP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      (b) </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在邻接表中，依次取得与顶点</a:t>
            </a: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v</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邻接的各个</a:t>
            </a:r>
            <a:endPar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endParaRPr>
          </a:p>
          <a:p>
            <a:pPr>
              <a:lnSpc>
                <a:spcPts val="2800"/>
              </a:lnSpc>
              <a:spcBef>
                <a:spcPts val="0"/>
              </a:spcBef>
            </a:pP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顶点。</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en-US" altLang="zh-CN" sz="2800" b="1" dirty="0" smtClean="0">
                <a:solidFill>
                  <a:srgbClr val="7030A0"/>
                </a:solidFill>
                <a:effectLst>
                  <a:outerShdw blurRad="38100" dist="38100" dir="2700000" algn="tl">
                    <a:srgbClr val="000000">
                      <a:alpha val="43137"/>
                    </a:srgbClr>
                  </a:outerShdw>
                </a:effectLst>
                <a:latin typeface="+mn-lt"/>
                <a:ea typeface="隶书" pitchFamily="49" charset="-122"/>
              </a:rPr>
              <a:t>(</a:t>
            </a:r>
            <a:r>
              <a:rPr lang="en-US" altLang="zh-CN" sz="2800" b="1" dirty="0" err="1" smtClean="0">
                <a:solidFill>
                  <a:srgbClr val="7030A0"/>
                </a:solidFill>
                <a:effectLst>
                  <a:outerShdw blurRad="38100" dist="38100" dir="2700000" algn="tl">
                    <a:srgbClr val="000000">
                      <a:alpha val="43137"/>
                    </a:srgbClr>
                  </a:outerShdw>
                </a:effectLst>
                <a:latin typeface="+mn-lt"/>
                <a:ea typeface="隶书" pitchFamily="49" charset="-122"/>
              </a:rPr>
              <a:t>i</a:t>
            </a:r>
            <a:r>
              <a:rPr lang="en-US" altLang="zh-CN" sz="2800" b="1" dirty="0" smtClean="0">
                <a:solidFill>
                  <a:srgbClr val="7030A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7030A0"/>
                </a:solidFill>
                <a:effectLst>
                  <a:outerShdw blurRad="38100" dist="38100" dir="2700000" algn="tl">
                    <a:srgbClr val="000000">
                      <a:alpha val="43137"/>
                    </a:srgbClr>
                  </a:outerShdw>
                </a:effectLst>
                <a:latin typeface="+mn-lt"/>
                <a:ea typeface="隶书" pitchFamily="49" charset="-122"/>
              </a:rPr>
              <a:t>若当前取得的邻接顶点未被访问，则</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① 输出该顶点，置该顶点已被访问的标志。</a:t>
            </a:r>
          </a:p>
          <a:p>
            <a:pPr>
              <a:lnSpc>
                <a:spcPts val="2800"/>
              </a:lnSpc>
              <a:spcBef>
                <a:spcPts val="600"/>
              </a:spcBef>
            </a:pP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② 该顶点进队。</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en-US" altLang="zh-CN" sz="2800" b="1" dirty="0" smtClean="0">
                <a:solidFill>
                  <a:srgbClr val="7030A0"/>
                </a:solidFill>
                <a:effectLst>
                  <a:outerShdw blurRad="38100" dist="38100" dir="2700000" algn="tl">
                    <a:srgbClr val="000000">
                      <a:alpha val="43137"/>
                    </a:srgbClr>
                  </a:outerShdw>
                </a:effectLst>
                <a:latin typeface="+mn-lt"/>
                <a:ea typeface="隶书" pitchFamily="49" charset="-122"/>
              </a:rPr>
              <a:t>(ii) </a:t>
            </a:r>
            <a:r>
              <a:rPr lang="zh-CN" altLang="zh-CN" sz="2800" b="1" dirty="0" smtClean="0">
                <a:solidFill>
                  <a:srgbClr val="7030A0"/>
                </a:solidFill>
                <a:effectLst>
                  <a:outerShdw blurRad="38100" dist="38100" dir="2700000" algn="tl">
                    <a:srgbClr val="000000">
                      <a:alpha val="43137"/>
                    </a:srgbClr>
                  </a:outerShdw>
                </a:effectLst>
                <a:latin typeface="+mn-lt"/>
                <a:ea typeface="隶书" pitchFamily="49" charset="-122"/>
              </a:rPr>
              <a:t>取得下一个邻接顶点。</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en-US"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(c) </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转</a:t>
            </a:r>
            <a:r>
              <a:rPr lang="en-US" altLang="zh-CN" sz="2800" b="1" dirty="0" smtClean="0">
                <a:solidFill>
                  <a:srgbClr val="3333CC"/>
                </a:solidFill>
                <a:effectLst>
                  <a:outerShdw blurRad="38100" dist="38100" dir="2700000" algn="tl">
                    <a:srgbClr val="000000">
                      <a:alpha val="43137"/>
                    </a:srgbClr>
                  </a:outerShdw>
                </a:effectLst>
                <a:latin typeface="+mn-lt"/>
                <a:ea typeface="隶书" pitchFamily="49" charset="-122"/>
              </a:rPr>
              <a:t>(4)</a:t>
            </a:r>
            <a:r>
              <a:rPr lang="zh-CN" altLang="zh-CN" sz="2800" b="1" dirty="0" smtClean="0">
                <a:solidFill>
                  <a:srgbClr val="006600"/>
                </a:solidFill>
                <a:effectLst>
                  <a:outerShdw blurRad="38100" dist="38100" dir="2700000" algn="tl">
                    <a:srgbClr val="000000">
                      <a:alpha val="43137"/>
                    </a:srgbClr>
                  </a:outerShdw>
                </a:effectLst>
                <a:latin typeface="+mn-lt"/>
                <a:ea typeface="隶书" pitchFamily="49" charset="-122"/>
              </a:rPr>
              <a:t>。</a:t>
            </a:r>
          </a:p>
          <a:p>
            <a:pPr>
              <a:lnSpc>
                <a:spcPts val="2800"/>
              </a:lnSpc>
              <a:spcBef>
                <a:spcPts val="6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(5)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若队列空，则处理过程结束。</a:t>
            </a:r>
            <a:endParaRPr lang="zh-CN" altLang="zh-CN" sz="2800" b="1" dirty="0">
              <a:solidFill>
                <a:srgbClr val="0000FF"/>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75</a:t>
            </a:fld>
            <a:endParaRPr lang="en-US" altLang="zh-CN"/>
          </a:p>
        </p:txBody>
      </p:sp>
      <p:sp>
        <p:nvSpPr>
          <p:cNvPr id="5" name="Text Box 2"/>
          <p:cNvSpPr txBox="1">
            <a:spLocks noChangeArrowheads="1"/>
          </p:cNvSpPr>
          <p:nvPr/>
        </p:nvSpPr>
        <p:spPr bwMode="auto">
          <a:xfrm>
            <a:off x="487363" y="827088"/>
            <a:ext cx="8185150" cy="4835170"/>
          </a:xfrm>
          <a:prstGeom prst="rect">
            <a:avLst/>
          </a:prstGeom>
          <a:noFill/>
          <a:ln w="9525">
            <a:noFill/>
            <a:miter lim="800000"/>
            <a:headEnd/>
            <a:tailEnd/>
          </a:ln>
        </p:spPr>
        <p:txBody>
          <a:bodyPr>
            <a:spAutoFit/>
          </a:bodyPr>
          <a:lstStyle/>
          <a:p>
            <a:pPr>
              <a:lnSpc>
                <a:spcPct val="95000"/>
              </a:lnSpc>
            </a:pPr>
            <a:r>
              <a:rPr lang="en-US" altLang="zh-CN" sz="3600" b="1" dirty="0">
                <a:solidFill>
                  <a:schemeClr val="accent2"/>
                </a:solidFill>
                <a:effectLst>
                  <a:outerShdw blurRad="38100" dist="38100" dir="2700000" algn="tl">
                    <a:srgbClr val="C0C0C0"/>
                  </a:outerShdw>
                </a:effectLst>
                <a:ea typeface="仿宋_GB2312" pitchFamily="49" charset="-122"/>
              </a:rPr>
              <a:t>         </a:t>
            </a:r>
            <a:r>
              <a:rPr lang="zh-CN" altLang="en-US" sz="3200" b="1" u="sng" dirty="0" smtClean="0">
                <a:solidFill>
                  <a:schemeClr val="accent2"/>
                </a:solidFill>
                <a:effectLst>
                  <a:outerShdw blurRad="38100" dist="38100" dir="2700000" algn="tl">
                    <a:srgbClr val="C0C0C0"/>
                  </a:outerShdw>
                </a:effectLst>
                <a:ea typeface="仿宋_GB2312" pitchFamily="49" charset="-122"/>
              </a:rPr>
              <a:t>程序</a:t>
            </a:r>
            <a:r>
              <a:rPr lang="en-US" altLang="zh-CN" sz="3200" b="1" u="sng" dirty="0" smtClean="0">
                <a:solidFill>
                  <a:schemeClr val="accent2"/>
                </a:solidFill>
                <a:effectLst>
                  <a:outerShdw blurRad="38100" dist="38100" dir="2700000" algn="tl">
                    <a:srgbClr val="C0C0C0"/>
                  </a:outerShdw>
                </a:effectLst>
                <a:ea typeface="仿宋_GB2312" pitchFamily="49" charset="-122"/>
              </a:rPr>
              <a:t>8-3</a:t>
            </a:r>
            <a:r>
              <a:rPr lang="zh-CN" altLang="en-US" sz="3200" b="1" u="sng" dirty="0" smtClean="0">
                <a:solidFill>
                  <a:schemeClr val="accent2"/>
                </a:solidFill>
                <a:effectLst>
                  <a:outerShdw blurRad="38100" dist="38100" dir="2700000" algn="tl">
                    <a:srgbClr val="C0C0C0"/>
                  </a:outerShdw>
                </a:effectLst>
                <a:ea typeface="仿宋_GB2312" pitchFamily="49" charset="-122"/>
              </a:rPr>
              <a:t> 图</a:t>
            </a:r>
            <a:r>
              <a:rPr lang="zh-CN" altLang="en-US" sz="3200" b="1" u="sng" dirty="0">
                <a:solidFill>
                  <a:schemeClr val="accent2"/>
                </a:solidFill>
                <a:effectLst>
                  <a:outerShdw blurRad="38100" dist="38100" dir="2700000" algn="tl">
                    <a:srgbClr val="C0C0C0"/>
                  </a:outerShdw>
                </a:effectLst>
                <a:ea typeface="仿宋_GB2312" pitchFamily="49" charset="-122"/>
              </a:rPr>
              <a:t>的深度优先搜索算法</a:t>
            </a:r>
            <a:endParaRPr lang="zh-CN" altLang="en-US" sz="3200" u="sng" dirty="0"/>
          </a:p>
          <a:p>
            <a:pPr>
              <a:spcBef>
                <a:spcPts val="1200"/>
              </a:spcBef>
            </a:pPr>
            <a:r>
              <a:rPr lang="en-US" altLang="zh-CN" b="1" dirty="0" smtClean="0">
                <a:solidFill>
                  <a:srgbClr val="C00000"/>
                </a:solidFill>
                <a:latin typeface="+mn-lt"/>
                <a:ea typeface="隶书" pitchFamily="49" charset="-122"/>
              </a:rPr>
              <a:t>template &lt;class </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class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void </a:t>
            </a:r>
            <a:r>
              <a:rPr lang="en-US" altLang="zh-CN" dirty="0" smtClean="0">
                <a:solidFill>
                  <a:srgbClr val="C00000"/>
                </a:solidFill>
                <a:latin typeface="+mn-lt"/>
                <a:ea typeface="隶书" pitchFamily="49" charset="-122"/>
              </a:rPr>
              <a:t>Graph</a:t>
            </a:r>
            <a:r>
              <a:rPr lang="en-US" altLang="zh-CN" b="1" dirty="0" smtClean="0">
                <a:solidFill>
                  <a:srgbClr val="C00000"/>
                </a:solidFill>
                <a:latin typeface="+mn-lt"/>
                <a:ea typeface="隶书" pitchFamily="49" charset="-122"/>
              </a:rPr>
              <a:t> &lt;</a:t>
            </a:r>
            <a:r>
              <a:rPr lang="en-US" altLang="zh-CN" b="1" dirty="0" err="1" smtClean="0">
                <a:solidFill>
                  <a:srgbClr val="C00000"/>
                </a:solidFill>
                <a:latin typeface="+mn-lt"/>
                <a:ea typeface="隶书" pitchFamily="49" charset="-122"/>
              </a:rPr>
              <a:t>NameType</a:t>
            </a:r>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DistType</a:t>
            </a:r>
            <a:r>
              <a:rPr lang="en-US" altLang="zh-CN" b="1" dirty="0" smtClean="0">
                <a:solidFill>
                  <a:srgbClr val="C00000"/>
                </a:solidFill>
                <a:latin typeface="+mn-lt"/>
                <a:ea typeface="隶书" pitchFamily="49" charset="-122"/>
              </a:rPr>
              <a:t>&gt; ::</a:t>
            </a: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BFS</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从顶点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出发，按广度优先次序进行搜索</a:t>
            </a:r>
            <a:endParaRPr lang="en-US" altLang="zh-CN" dirty="0" smtClean="0">
              <a:solidFill>
                <a:srgbClr val="3333CC"/>
              </a:solidFill>
              <a:latin typeface="+mn-lt"/>
              <a:ea typeface="隶书" pitchFamily="49" charset="-122"/>
            </a:endParaRPr>
          </a:p>
          <a:p>
            <a:r>
              <a:rPr lang="zh-CN" altLang="en-US"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其中使用队列作为辅助存储结构</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=new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VerticesNumber</a:t>
            </a:r>
            <a:r>
              <a:rPr lang="en-US" altLang="zh-CN" b="1" dirty="0" smtClean="0">
                <a:solidFill>
                  <a:srgbClr val="C00000"/>
                </a:solidFill>
                <a:latin typeface="+mn-lt"/>
                <a:ea typeface="隶书" pitchFamily="49" charset="-122"/>
              </a:rPr>
              <a:t>( )];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创建辅助数组</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for</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&lt;</a:t>
            </a:r>
            <a:r>
              <a:rPr lang="en-US" altLang="zh-CN" dirty="0" err="1" smtClean="0">
                <a:solidFill>
                  <a:srgbClr val="C00000"/>
                </a:solidFill>
                <a:latin typeface="+mn-lt"/>
                <a:ea typeface="隶书" pitchFamily="49" charset="-122"/>
              </a:rPr>
              <a:t>VerticesNumber</a:t>
            </a:r>
            <a:r>
              <a:rPr lang="en-US" altLang="zh-CN" b="1" dirty="0" smtClean="0">
                <a:solidFill>
                  <a:srgbClr val="C00000"/>
                </a:solidFill>
                <a:latin typeface="+mn-lt"/>
                <a:ea typeface="隶书" pitchFamily="49" charset="-122"/>
              </a:rPr>
              <a:t>( ); </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辅助数组初始化</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cout</a:t>
            </a:r>
            <a:r>
              <a:rPr lang="en-US" altLang="zh-CN" b="1" dirty="0" smtClean="0">
                <a:solidFill>
                  <a:srgbClr val="C00000"/>
                </a:solidFill>
                <a:latin typeface="+mn-lt"/>
                <a:ea typeface="隶书" pitchFamily="49" charset="-122"/>
              </a:rPr>
              <a:t>&lt;&lt;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输出访问顶点信息</a:t>
            </a: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Visited</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v</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该顶点访问标志修改为已访问过</a:t>
            </a:r>
          </a:p>
          <a:p>
            <a:r>
              <a:rPr lang="zh-CN" altLang="en-US" b="1" dirty="0" smtClean="0">
                <a:solidFill>
                  <a:srgbClr val="C00000"/>
                </a:solidFill>
                <a:latin typeface="+mn-lt"/>
                <a:ea typeface="隶书" pitchFamily="49" charset="-122"/>
              </a:rPr>
              <a:t>     </a:t>
            </a:r>
            <a:r>
              <a:rPr lang="fr-FR" altLang="zh-CN" b="1" dirty="0" smtClean="0">
                <a:solidFill>
                  <a:srgbClr val="C00000"/>
                </a:solidFill>
                <a:latin typeface="+mn-lt"/>
                <a:ea typeface="隶书" pitchFamily="49" charset="-122"/>
              </a:rPr>
              <a:t>Queue &lt;int&gt; </a:t>
            </a:r>
            <a:r>
              <a:rPr lang="fr-FR" altLang="zh-CN" dirty="0" smtClean="0">
                <a:solidFill>
                  <a:srgbClr val="C00000"/>
                </a:solidFill>
                <a:latin typeface="+mn-lt"/>
                <a:ea typeface="隶书" pitchFamily="49" charset="-122"/>
              </a:rPr>
              <a:t>q</a:t>
            </a:r>
            <a:r>
              <a:rPr lang="fr-FR" altLang="zh-CN" b="1" dirty="0" smtClean="0">
                <a:solidFill>
                  <a:srgbClr val="C00000"/>
                </a:solidFill>
                <a:latin typeface="+mn-lt"/>
                <a:ea typeface="隶书" pitchFamily="49" charset="-122"/>
              </a:rPr>
              <a:t>;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实现分层访问的辅助存储结构——队列</a:t>
            </a:r>
          </a:p>
          <a:p>
            <a:r>
              <a:rPr lang="zh-CN" altLang="en-US"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q</a:t>
            </a:r>
            <a:r>
              <a:rPr lang="fr-FR" altLang="zh-CN" b="1" dirty="0" smtClean="0">
                <a:solidFill>
                  <a:srgbClr val="C00000"/>
                </a:solidFill>
                <a:latin typeface="+mn-lt"/>
                <a:ea typeface="隶书" pitchFamily="49" charset="-122"/>
              </a:rPr>
              <a:t>.EnQueue(</a:t>
            </a:r>
            <a:r>
              <a:rPr lang="fr-FR" altLang="zh-CN" dirty="0" smtClean="0">
                <a:solidFill>
                  <a:srgbClr val="C00000"/>
                </a:solidFill>
                <a:latin typeface="+mn-lt"/>
                <a:ea typeface="隶书" pitchFamily="49" charset="-122"/>
              </a:rPr>
              <a:t>v</a:t>
            </a:r>
            <a:r>
              <a:rPr lang="fr-FR" altLang="zh-CN" b="1" dirty="0" smtClean="0">
                <a:solidFill>
                  <a:srgbClr val="C00000"/>
                </a:solidFill>
                <a:latin typeface="+mn-lt"/>
                <a:ea typeface="隶书" pitchFamily="49" charset="-122"/>
              </a:rPr>
              <a:t>);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顶点</a:t>
            </a:r>
            <a:r>
              <a:rPr lang="fr-FR"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进队</a:t>
            </a:r>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76</a:t>
            </a:fld>
            <a:endParaRPr lang="en-US" altLang="zh-CN"/>
          </a:p>
        </p:txBody>
      </p:sp>
      <p:sp>
        <p:nvSpPr>
          <p:cNvPr id="3" name="Text Box 2"/>
          <p:cNvSpPr txBox="1">
            <a:spLocks noChangeArrowheads="1"/>
          </p:cNvSpPr>
          <p:nvPr/>
        </p:nvSpPr>
        <p:spPr bwMode="auto">
          <a:xfrm>
            <a:off x="500063" y="446088"/>
            <a:ext cx="8185150" cy="6214009"/>
          </a:xfrm>
          <a:prstGeom prst="rect">
            <a:avLst/>
          </a:prstGeom>
          <a:noFill/>
          <a:ln w="9525">
            <a:noFill/>
            <a:miter lim="800000"/>
            <a:headEnd/>
            <a:tailEnd/>
          </a:ln>
        </p:spPr>
        <p:txBody>
          <a:bodyPr>
            <a:spAutoFit/>
          </a:bodyPr>
          <a:lstStyle/>
          <a:p>
            <a:pPr>
              <a:lnSpc>
                <a:spcPct val="95000"/>
              </a:lnSpc>
            </a:pPr>
            <a:r>
              <a:rPr lang="fr-FR" altLang="zh-CN" b="1" dirty="0" smtClean="0">
                <a:solidFill>
                  <a:srgbClr val="C00000"/>
                </a:solidFill>
                <a:latin typeface="+mn-lt"/>
                <a:ea typeface="隶书" pitchFamily="49" charset="-122"/>
              </a:rPr>
              <a:t>     while (!</a:t>
            </a:r>
            <a:r>
              <a:rPr lang="fr-FR" altLang="zh-CN" dirty="0" smtClean="0">
                <a:solidFill>
                  <a:srgbClr val="C00000"/>
                </a:solidFill>
                <a:latin typeface="+mn-lt"/>
                <a:ea typeface="隶书" pitchFamily="49" charset="-122"/>
              </a:rPr>
              <a:t>q</a:t>
            </a:r>
            <a:r>
              <a:rPr lang="fr-FR" altLang="zh-CN" b="1" dirty="0" smtClean="0">
                <a:solidFill>
                  <a:srgbClr val="C00000"/>
                </a:solidFill>
                <a:latin typeface="+mn-lt"/>
                <a:ea typeface="隶书" pitchFamily="49" charset="-122"/>
              </a:rPr>
              <a:t>.IsEmpty( ))</a:t>
            </a:r>
            <a:endParaRPr lang="zh-CN" altLang="zh-CN" b="1" dirty="0" smtClean="0">
              <a:solidFill>
                <a:srgbClr val="C00000"/>
              </a:solidFill>
              <a:latin typeface="+mn-lt"/>
              <a:ea typeface="隶书" pitchFamily="49" charset="-122"/>
            </a:endParaRPr>
          </a:p>
          <a:p>
            <a:pPr>
              <a:lnSpc>
                <a:spcPts val="2500"/>
              </a:lnSpc>
            </a:pPr>
            <a:r>
              <a:rPr lang="zh-CN" altLang="en-US" b="1" dirty="0" smtClean="0">
                <a:solidFill>
                  <a:srgbClr val="C00000"/>
                </a:solidFill>
                <a:latin typeface="+mn-lt"/>
                <a:ea typeface="隶书" pitchFamily="49" charset="-122"/>
              </a:rPr>
              <a:t>     </a:t>
            </a:r>
            <a:r>
              <a:rPr lang="fr-FR"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500"/>
              </a:lnSpc>
            </a:pPr>
            <a:r>
              <a:rPr lang="zh-CN" altLang="en-US"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v</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q</a:t>
            </a:r>
            <a:r>
              <a:rPr lang="fr-FR" altLang="zh-CN" b="1" dirty="0" smtClean="0">
                <a:solidFill>
                  <a:srgbClr val="C00000"/>
                </a:solidFill>
                <a:latin typeface="+mn-lt"/>
                <a:ea typeface="隶书" pitchFamily="49" charset="-122"/>
              </a:rPr>
              <a:t>.Dequeue( );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从队列中退出顶点</a:t>
            </a:r>
            <a:r>
              <a:rPr lang="fr-FR" altLang="zh-CN" b="1" dirty="0" smtClean="0">
                <a:solidFill>
                  <a:srgbClr val="FF0000"/>
                </a:solidFill>
                <a:latin typeface="+mn-lt"/>
                <a:ea typeface="隶书" pitchFamily="49" charset="-122"/>
              </a:rPr>
              <a:t>v</a:t>
            </a:r>
            <a:endParaRPr lang="zh-CN" altLang="zh-CN" b="1" dirty="0" smtClean="0">
              <a:solidFill>
                <a:srgbClr val="FF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int </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GetFirstNeighbor</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v</a:t>
            </a:r>
            <a:r>
              <a:rPr lang="fr-FR" altLang="zh-CN" b="1" dirty="0" smtClean="0">
                <a:solidFill>
                  <a:srgbClr val="C00000"/>
                </a:solidFill>
                <a:latin typeface="+mn-lt"/>
                <a:ea typeface="隶书" pitchFamily="49" charset="-122"/>
              </a:rPr>
              <a:t>);</a:t>
            </a:r>
          </a:p>
          <a:p>
            <a:pPr>
              <a:lnSpc>
                <a:spcPts val="2500"/>
              </a:lnSpc>
            </a:pPr>
            <a:r>
              <a:rPr lang="fr-FR" altLang="zh-CN" b="1" dirty="0" smtClean="0">
                <a:solidFill>
                  <a:srgbClr val="C00000"/>
                </a:solidFill>
                <a:latin typeface="+mn-lt"/>
                <a:ea typeface="隶书" pitchFamily="49" charset="-122"/>
              </a:rPr>
              <a:t>         </a:t>
            </a:r>
            <a:r>
              <a:rPr lang="fr-FR" altLang="zh-CN" dirty="0" smtClean="0">
                <a:solidFill>
                  <a:srgbClr val="3333CC"/>
                </a:solidFill>
                <a:latin typeface="+mn-lt"/>
                <a:ea typeface="隶书" pitchFamily="49" charset="-122"/>
              </a:rPr>
              <a:t> </a:t>
            </a:r>
            <a:r>
              <a:rPr lang="fr-FR" altLang="zh-CN" b="1" dirty="0" smtClean="0">
                <a:solidFill>
                  <a:srgbClr val="3333CC"/>
                </a:solidFill>
                <a:latin typeface="+mn-lt"/>
                <a:ea typeface="隶书" pitchFamily="49" charset="-122"/>
              </a:rPr>
              <a:t> //</a:t>
            </a:r>
            <a:r>
              <a:rPr lang="zh-CN" altLang="zh-CN" dirty="0" smtClean="0">
                <a:solidFill>
                  <a:srgbClr val="3333CC"/>
                </a:solidFill>
                <a:latin typeface="+mn-lt"/>
                <a:ea typeface="隶书" pitchFamily="49" charset="-122"/>
              </a:rPr>
              <a:t>寻找顶点</a:t>
            </a:r>
            <a:r>
              <a:rPr lang="fr-FR"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的第一个邻接顶点</a:t>
            </a:r>
            <a:r>
              <a:rPr lang="fr-FR" altLang="zh-CN" b="1" dirty="0" smtClean="0">
                <a:solidFill>
                  <a:srgbClr val="FF0000"/>
                </a:solidFill>
                <a:latin typeface="+mn-lt"/>
                <a:ea typeface="隶书" pitchFamily="49" charset="-122"/>
              </a:rPr>
              <a:t>w</a:t>
            </a:r>
            <a:endParaRPr lang="zh-CN" altLang="zh-CN" b="1" dirty="0" smtClean="0">
              <a:solidFill>
                <a:srgbClr val="FF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while (</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1</a:t>
            </a:r>
            <a:r>
              <a:rPr lang="fr-FR"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邻接顶点</a:t>
            </a:r>
            <a:r>
              <a:rPr lang="fr-FR" altLang="zh-CN" b="1" dirty="0" smtClean="0">
                <a:solidFill>
                  <a:srgbClr val="FF0000"/>
                </a:solidFill>
                <a:latin typeface="+mn-lt"/>
                <a:ea typeface="隶书" pitchFamily="49" charset="-122"/>
              </a:rPr>
              <a:t>w</a:t>
            </a:r>
            <a:r>
              <a:rPr lang="zh-CN" altLang="zh-CN" dirty="0" smtClean="0">
                <a:solidFill>
                  <a:srgbClr val="3333CC"/>
                </a:solidFill>
                <a:latin typeface="+mn-lt"/>
                <a:ea typeface="隶书" pitchFamily="49" charset="-122"/>
              </a:rPr>
              <a:t>存在</a:t>
            </a:r>
          </a:p>
          <a:p>
            <a:pPr>
              <a:lnSpc>
                <a:spcPts val="2500"/>
              </a:lnSpc>
            </a:pPr>
            <a:r>
              <a:rPr lang="fr-FR" altLang="zh-CN" b="1" dirty="0" smtClean="0">
                <a:solidFill>
                  <a:srgbClr val="C00000"/>
                </a:solidFill>
                <a:latin typeface="+mn-lt"/>
                <a:ea typeface="隶书" pitchFamily="49" charset="-122"/>
              </a:rPr>
              <a:t>	     if (!</a:t>
            </a:r>
            <a:r>
              <a:rPr lang="fr-FR" altLang="zh-CN" dirty="0" smtClean="0">
                <a:solidFill>
                  <a:srgbClr val="C00000"/>
                </a:solidFill>
                <a:latin typeface="+mn-lt"/>
                <a:ea typeface="隶书" pitchFamily="49" charset="-122"/>
              </a:rPr>
              <a:t>Visited</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  </a:t>
            </a:r>
            <a:r>
              <a:rPr lang="fr-FR" altLang="zh-CN"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邻接顶点</a:t>
            </a:r>
            <a:r>
              <a:rPr lang="fr-FR" altLang="zh-CN" b="1" dirty="0" smtClean="0">
                <a:solidFill>
                  <a:srgbClr val="FF0000"/>
                </a:solidFill>
                <a:latin typeface="+mn-lt"/>
                <a:ea typeface="隶书" pitchFamily="49" charset="-122"/>
              </a:rPr>
              <a:t>w</a:t>
            </a:r>
            <a:r>
              <a:rPr lang="zh-CN" altLang="zh-CN" dirty="0" smtClean="0">
                <a:solidFill>
                  <a:srgbClr val="3333CC"/>
                </a:solidFill>
                <a:latin typeface="+mn-lt"/>
                <a:ea typeface="隶书" pitchFamily="49" charset="-122"/>
              </a:rPr>
              <a:t>未被访问过</a:t>
            </a:r>
          </a:p>
          <a:p>
            <a:pPr>
              <a:lnSpc>
                <a:spcPts val="2500"/>
              </a:lnSpc>
            </a:pPr>
            <a:r>
              <a:rPr lang="fr-FR" altLang="zh-CN" b="1" dirty="0" smtClean="0">
                <a:solidFill>
                  <a:srgbClr val="C00000"/>
                </a:solidFill>
                <a:latin typeface="+mn-lt"/>
                <a:ea typeface="隶书" pitchFamily="49" charset="-122"/>
              </a:rPr>
              <a:t>	           cout&lt;&lt;</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&lt;&lt;‘ ’;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访问顶点</a:t>
            </a:r>
            <a:r>
              <a:rPr lang="fr-FR" altLang="zh-CN" b="1" dirty="0" smtClean="0">
                <a:solidFill>
                  <a:srgbClr val="FF0000"/>
                </a:solidFill>
                <a:latin typeface="+mn-lt"/>
                <a:ea typeface="隶书" pitchFamily="49" charset="-122"/>
              </a:rPr>
              <a:t>w</a:t>
            </a:r>
            <a:endParaRPr lang="zh-CN" altLang="zh-CN" b="1" dirty="0" smtClean="0">
              <a:solidFill>
                <a:srgbClr val="FF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Visited</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1</a:t>
            </a:r>
            <a:r>
              <a:rPr lang="fr-FR" altLang="zh-CN" b="1" dirty="0" smtClean="0">
                <a:solidFill>
                  <a:srgbClr val="C00000"/>
                </a:solidFill>
                <a:latin typeface="+mn-lt"/>
                <a:ea typeface="隶书" pitchFamily="49" charset="-122"/>
              </a:rPr>
              <a:t>;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更改顶点</a:t>
            </a:r>
            <a:r>
              <a:rPr lang="fr-FR" altLang="zh-CN" b="1" dirty="0" smtClean="0">
                <a:solidFill>
                  <a:srgbClr val="FF0000"/>
                </a:solidFill>
                <a:latin typeface="+mn-lt"/>
                <a:ea typeface="隶书" pitchFamily="49" charset="-122"/>
              </a:rPr>
              <a:t>w</a:t>
            </a:r>
            <a:r>
              <a:rPr lang="zh-CN" altLang="zh-CN" dirty="0" smtClean="0">
                <a:solidFill>
                  <a:srgbClr val="3333CC"/>
                </a:solidFill>
                <a:latin typeface="+mn-lt"/>
                <a:ea typeface="隶书" pitchFamily="49" charset="-122"/>
              </a:rPr>
              <a:t>的访问标记</a:t>
            </a:r>
          </a:p>
          <a:p>
            <a:pPr>
              <a:lnSpc>
                <a:spcPts val="2500"/>
              </a:lnSpc>
            </a:pPr>
            <a:r>
              <a:rPr lang="fr-FR" altLang="zh-CN"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q</a:t>
            </a:r>
            <a:r>
              <a:rPr lang="fr-FR" altLang="zh-CN" b="1" dirty="0" smtClean="0">
                <a:solidFill>
                  <a:srgbClr val="C00000"/>
                </a:solidFill>
                <a:latin typeface="+mn-lt"/>
                <a:ea typeface="隶书" pitchFamily="49" charset="-122"/>
              </a:rPr>
              <a:t>.Enqueue(</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  </a:t>
            </a:r>
            <a:r>
              <a:rPr lang="fr-FR"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顶点</a:t>
            </a:r>
            <a:r>
              <a:rPr lang="fr-FR" altLang="zh-CN" b="1" dirty="0" smtClean="0">
                <a:solidFill>
                  <a:srgbClr val="FF0000"/>
                </a:solidFill>
                <a:latin typeface="+mn-lt"/>
                <a:ea typeface="隶书" pitchFamily="49" charset="-122"/>
              </a:rPr>
              <a:t>w</a:t>
            </a:r>
            <a:r>
              <a:rPr lang="zh-CN" altLang="zh-CN" dirty="0" smtClean="0">
                <a:solidFill>
                  <a:srgbClr val="3333CC"/>
                </a:solidFill>
                <a:latin typeface="+mn-lt"/>
                <a:ea typeface="隶书" pitchFamily="49" charset="-122"/>
              </a:rPr>
              <a:t>进队列</a:t>
            </a:r>
          </a:p>
          <a:p>
            <a:pPr>
              <a:lnSpc>
                <a:spcPts val="2500"/>
              </a:lnSpc>
            </a:pPr>
            <a:r>
              <a:rPr lang="fr-FR"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GetNextNeighbor</a:t>
            </a:r>
            <a:r>
              <a:rPr lang="fr-FR" altLang="zh-CN" b="1" dirty="0" smtClean="0">
                <a:solidFill>
                  <a:srgbClr val="C00000"/>
                </a:solidFill>
                <a:latin typeface="+mn-lt"/>
                <a:ea typeface="隶书" pitchFamily="49" charset="-122"/>
              </a:rPr>
              <a:t>(</a:t>
            </a:r>
            <a:r>
              <a:rPr lang="fr-FR" altLang="zh-CN" dirty="0" smtClean="0">
                <a:solidFill>
                  <a:srgbClr val="C00000"/>
                </a:solidFill>
                <a:latin typeface="+mn-lt"/>
                <a:ea typeface="隶书" pitchFamily="49" charset="-122"/>
              </a:rPr>
              <a:t>v</a:t>
            </a:r>
            <a:r>
              <a:rPr lang="fr-FR" altLang="zh-CN" b="1" dirty="0" smtClean="0">
                <a:solidFill>
                  <a:srgbClr val="C00000"/>
                </a:solidFill>
                <a:latin typeface="+mn-lt"/>
                <a:ea typeface="隶书" pitchFamily="49" charset="-122"/>
              </a:rPr>
              <a:t>, </a:t>
            </a:r>
            <a:r>
              <a:rPr lang="fr-FR" altLang="zh-CN" dirty="0" smtClean="0">
                <a:solidFill>
                  <a:srgbClr val="C00000"/>
                </a:solidFill>
                <a:latin typeface="+mn-lt"/>
                <a:ea typeface="隶书" pitchFamily="49" charset="-122"/>
              </a:rPr>
              <a:t>w</a:t>
            </a:r>
            <a:r>
              <a:rPr lang="fr-FR" altLang="zh-CN" b="1" dirty="0" smtClean="0">
                <a:solidFill>
                  <a:srgbClr val="C00000"/>
                </a:solidFill>
                <a:latin typeface="+mn-lt"/>
                <a:ea typeface="隶书" pitchFamily="49" charset="-122"/>
              </a:rPr>
              <a:t>);</a:t>
            </a:r>
          </a:p>
          <a:p>
            <a:pPr>
              <a:lnSpc>
                <a:spcPts val="2500"/>
              </a:lnSpc>
            </a:pPr>
            <a:r>
              <a:rPr lang="fr-FR" altLang="zh-CN" b="1" dirty="0" smtClean="0">
                <a:solidFill>
                  <a:srgbClr val="C00000"/>
                </a:solidFill>
                <a:latin typeface="+mn-lt"/>
                <a:ea typeface="隶书" pitchFamily="49" charset="-122"/>
              </a:rPr>
              <a:t>                </a:t>
            </a:r>
            <a:r>
              <a:rPr lang="fr-FR" altLang="zh-CN" dirty="0" smtClean="0">
                <a:solidFill>
                  <a:srgbClr val="3333CC"/>
                </a:solidFill>
                <a:latin typeface="+mn-lt"/>
                <a:ea typeface="隶书" pitchFamily="49" charset="-122"/>
              </a:rPr>
              <a:t> </a:t>
            </a:r>
            <a:r>
              <a:rPr lang="fr-FR" altLang="zh-CN" b="1" dirty="0" smtClean="0">
                <a:solidFill>
                  <a:srgbClr val="3333CC"/>
                </a:solidFill>
                <a:latin typeface="+mn-lt"/>
                <a:ea typeface="隶书" pitchFamily="49" charset="-122"/>
              </a:rPr>
              <a:t> </a:t>
            </a:r>
            <a:r>
              <a:rPr lang="en-US" altLang="zh-CN" b="1" dirty="0" smtClean="0">
                <a:solidFill>
                  <a:srgbClr val="3333CC"/>
                </a:solidFill>
                <a:latin typeface="+mn-lt"/>
                <a:ea typeface="隶书" pitchFamily="49" charset="-122"/>
              </a:rPr>
              <a:t>//</a:t>
            </a:r>
            <a:r>
              <a:rPr lang="zh-CN" altLang="zh-CN" dirty="0" smtClean="0">
                <a:solidFill>
                  <a:srgbClr val="3333CC"/>
                </a:solidFill>
                <a:latin typeface="+mn-lt"/>
                <a:ea typeface="隶书" pitchFamily="49" charset="-122"/>
              </a:rPr>
              <a:t>寻找顶点</a:t>
            </a:r>
            <a:r>
              <a:rPr lang="en-US" altLang="zh-CN" b="1" dirty="0" smtClean="0">
                <a:solidFill>
                  <a:srgbClr val="FF0000"/>
                </a:solidFill>
                <a:latin typeface="+mn-lt"/>
                <a:ea typeface="隶书" pitchFamily="49" charset="-122"/>
              </a:rPr>
              <a:t>v</a:t>
            </a:r>
            <a:r>
              <a:rPr lang="zh-CN" altLang="zh-CN" dirty="0" smtClean="0">
                <a:solidFill>
                  <a:srgbClr val="3333CC"/>
                </a:solidFill>
                <a:latin typeface="+mn-lt"/>
                <a:ea typeface="隶书" pitchFamily="49" charset="-122"/>
              </a:rPr>
              <a:t>的下一个邻接顶点</a:t>
            </a:r>
          </a:p>
          <a:p>
            <a:pPr>
              <a:lnSpc>
                <a:spcPts val="2500"/>
              </a:lnSpc>
            </a:pPr>
            <a:r>
              <a:rPr lang="fr-FR"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     delete [ ] </a:t>
            </a:r>
            <a:r>
              <a:rPr lang="fr-FR" altLang="zh-CN" dirty="0" smtClean="0">
                <a:solidFill>
                  <a:srgbClr val="C00000"/>
                </a:solidFill>
                <a:latin typeface="+mn-lt"/>
                <a:ea typeface="隶书" pitchFamily="49" charset="-122"/>
              </a:rPr>
              <a:t>Visited</a:t>
            </a:r>
            <a:r>
              <a:rPr lang="fr-FR"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500"/>
              </a:lnSpc>
            </a:pPr>
            <a:r>
              <a:rPr lang="fr-FR"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457200" y="457200"/>
            <a:ext cx="8153400" cy="579438"/>
          </a:xfrm>
          <a:prstGeom prst="rect">
            <a:avLst/>
          </a:prstGeom>
          <a:noFill/>
          <a:ln w="9525">
            <a:noFill/>
            <a:miter lim="800000"/>
            <a:headEnd/>
            <a:tailEnd/>
          </a:ln>
        </p:spPr>
        <p:txBody>
          <a:bodyPr>
            <a:spAutoFit/>
          </a:bodyPr>
          <a:lstStyle/>
          <a:p>
            <a:r>
              <a:rPr lang="en-US" altLang="zh-CN" sz="3200" b="1">
                <a:solidFill>
                  <a:schemeClr val="tx2"/>
                </a:solidFill>
              </a:rPr>
              <a:t>    </a:t>
            </a:r>
            <a:endParaRPr lang="en-US" altLang="zh-CN" sz="3600" b="1">
              <a:solidFill>
                <a:srgbClr val="CC3300"/>
              </a:solidFill>
              <a:effectLst>
                <a:outerShdw blurRad="38100" dist="38100" dir="2700000" algn="tl">
                  <a:srgbClr val="C0C0C0"/>
                </a:outerShdw>
              </a:effectLst>
              <a:ea typeface="楷体_GB2312" pitchFamily="49" charset="-122"/>
            </a:endParaRPr>
          </a:p>
        </p:txBody>
      </p:sp>
      <p:sp>
        <p:nvSpPr>
          <p:cNvPr id="163844" name="Rectangle 4"/>
          <p:cNvSpPr>
            <a:spLocks noChangeArrowheads="1"/>
          </p:cNvSpPr>
          <p:nvPr/>
        </p:nvSpPr>
        <p:spPr bwMode="auto">
          <a:xfrm>
            <a:off x="1157288" y="776288"/>
            <a:ext cx="7086600" cy="685800"/>
          </a:xfrm>
          <a:prstGeom prst="rect">
            <a:avLst/>
          </a:prstGeom>
          <a:noFill/>
          <a:ln w="9525">
            <a:noFill/>
            <a:miter lim="800000"/>
            <a:headEnd/>
            <a:tailEnd/>
          </a:ln>
          <a:effectLst/>
        </p:spPr>
        <p:txBody>
          <a:bodyPr anchor="ctr"/>
          <a:lstStyle/>
          <a:p>
            <a:r>
              <a:rPr lang="zh-CN" altLang="en-US" sz="3600" b="1" u="sng" dirty="0">
                <a:solidFill>
                  <a:schemeClr val="tx2"/>
                </a:solidFill>
                <a:effectLst>
                  <a:outerShdw blurRad="38100" dist="38100" dir="2700000" algn="tl">
                    <a:srgbClr val="C0C0C0"/>
                  </a:outerShdw>
                </a:effectLst>
                <a:ea typeface="仿宋_GB2312" pitchFamily="49" charset="-122"/>
              </a:rPr>
              <a:t>连通分量</a:t>
            </a:r>
            <a:r>
              <a:rPr lang="zh-CN" altLang="en-US" sz="3600" b="1" dirty="0">
                <a:solidFill>
                  <a:schemeClr val="tx2"/>
                </a:solidFill>
                <a:effectLst>
                  <a:outerShdw blurRad="38100" dist="38100" dir="2700000" algn="tl">
                    <a:srgbClr val="C0C0C0"/>
                  </a:outerShdw>
                </a:effectLst>
                <a:ea typeface="仿宋_GB2312" pitchFamily="49" charset="-122"/>
              </a:rPr>
              <a:t> </a:t>
            </a:r>
            <a:r>
              <a:rPr lang="en-US" altLang="zh-CN" sz="3600" b="1" dirty="0">
                <a:solidFill>
                  <a:schemeClr val="tx2"/>
                </a:solidFill>
                <a:effectLst>
                  <a:outerShdw blurRad="38100" dist="38100" dir="2700000" algn="tl">
                    <a:srgbClr val="C0C0C0"/>
                  </a:outerShdw>
                </a:effectLst>
                <a:ea typeface="仿宋_GB2312" pitchFamily="49" charset="-122"/>
              </a:rPr>
              <a:t>(Connected component)</a:t>
            </a:r>
            <a:endParaRPr lang="en-US" altLang="zh-CN" sz="4100" dirty="0">
              <a:solidFill>
                <a:schemeClr val="tx2"/>
              </a:solidFill>
              <a:ea typeface="仿宋_GB2312" pitchFamily="49" charset="-122"/>
            </a:endParaRPr>
          </a:p>
        </p:txBody>
      </p:sp>
      <p:sp>
        <p:nvSpPr>
          <p:cNvPr id="163845" name="Rectangle 5"/>
          <p:cNvSpPr>
            <a:spLocks noChangeArrowheads="1"/>
          </p:cNvSpPr>
          <p:nvPr/>
        </p:nvSpPr>
        <p:spPr bwMode="auto">
          <a:xfrm>
            <a:off x="576263" y="1609725"/>
            <a:ext cx="7812994" cy="2895600"/>
          </a:xfrm>
          <a:prstGeom prst="rect">
            <a:avLst/>
          </a:prstGeom>
          <a:noFill/>
          <a:ln w="9525">
            <a:noFill/>
            <a:miter lim="800000"/>
            <a:headEnd/>
            <a:tailEnd/>
          </a:ln>
          <a:effectLst/>
        </p:spPr>
        <p:txBody>
          <a:bodyPr/>
          <a:lstStyle/>
          <a:p>
            <a:pPr marL="342900" indent="-342900" algn="just">
              <a:buClr>
                <a:srgbClr val="FF7C80"/>
              </a:buClr>
              <a:buSzPct val="50000"/>
              <a:buFont typeface="Wingdings" pitchFamily="2" charset="2"/>
              <a:buChar char="n"/>
            </a:pPr>
            <a:r>
              <a:rPr lang="zh-CN" altLang="en-US" sz="3200" b="1" dirty="0">
                <a:solidFill>
                  <a:schemeClr val="hlink"/>
                </a:solidFill>
                <a:effectLst>
                  <a:outerShdw blurRad="38100" dist="38100" dir="2700000" algn="tl">
                    <a:srgbClr val="C0C0C0"/>
                  </a:outerShdw>
                </a:effectLst>
                <a:ea typeface="仿宋_GB2312" pitchFamily="49" charset="-122"/>
              </a:rPr>
              <a:t>当无向图为非连通图时，从图中某一顶点出发，利用深度优先搜索算法或广度优先搜索算法</a:t>
            </a:r>
            <a:r>
              <a:rPr lang="zh-CN" altLang="en-US" sz="3200" b="1" dirty="0">
                <a:solidFill>
                  <a:schemeClr val="tx2"/>
                </a:solidFill>
                <a:effectLst>
                  <a:outerShdw blurRad="38100" dist="38100" dir="2700000" algn="tl">
                    <a:srgbClr val="C0C0C0"/>
                  </a:outerShdw>
                </a:effectLst>
                <a:ea typeface="仿宋_GB2312" pitchFamily="49" charset="-122"/>
              </a:rPr>
              <a:t>不可能遍历到图中的所有顶点</a:t>
            </a:r>
            <a:r>
              <a:rPr lang="zh-CN" altLang="en-US" sz="3200" b="1" dirty="0">
                <a:solidFill>
                  <a:schemeClr val="hlink"/>
                </a:solidFill>
                <a:effectLst>
                  <a:outerShdw blurRad="38100" dist="38100" dir="2700000" algn="tl">
                    <a:srgbClr val="C0C0C0"/>
                  </a:outerShdw>
                </a:effectLst>
                <a:ea typeface="仿宋_GB2312" pitchFamily="49" charset="-122"/>
              </a:rPr>
              <a:t>，</a:t>
            </a:r>
            <a:r>
              <a:rPr lang="zh-CN" altLang="en-US" sz="3200" b="1" dirty="0">
                <a:solidFill>
                  <a:schemeClr val="tx2"/>
                </a:solidFill>
                <a:effectLst>
                  <a:outerShdw blurRad="38100" dist="38100" dir="2700000" algn="tl">
                    <a:srgbClr val="C0C0C0"/>
                  </a:outerShdw>
                </a:effectLst>
                <a:ea typeface="仿宋_GB2312" pitchFamily="49" charset="-122"/>
              </a:rPr>
              <a:t>只能访问到该顶点所在的最大连通子图（连通分量）的所有顶点</a:t>
            </a:r>
            <a:r>
              <a:rPr lang="zh-CN" altLang="en-US" sz="3200" b="1" dirty="0">
                <a:solidFill>
                  <a:schemeClr val="hlink"/>
                </a:solidFill>
                <a:effectLst>
                  <a:outerShdw blurRad="38100" dist="38100" dir="2700000" algn="tl">
                    <a:srgbClr val="C0C0C0"/>
                  </a:outerShdw>
                </a:effectLst>
                <a:ea typeface="仿宋_GB2312" pitchFamily="49" charset="-122"/>
              </a:rPr>
              <a:t>。</a:t>
            </a:r>
            <a:endParaRPr lang="zh-CN" altLang="en-US" sz="3200" dirty="0">
              <a:solidFill>
                <a:schemeClr val="hlink"/>
              </a:solidFill>
              <a:ea typeface="仿宋_GB2312" pitchFamily="49" charset="-122"/>
            </a:endParaRPr>
          </a:p>
        </p:txBody>
      </p:sp>
      <p:sp>
        <p:nvSpPr>
          <p:cNvPr id="5" name="灯片编号占位符 4"/>
          <p:cNvSpPr>
            <a:spLocks noGrp="1"/>
          </p:cNvSpPr>
          <p:nvPr>
            <p:ph type="sldNum" sz="quarter" idx="12"/>
          </p:nvPr>
        </p:nvSpPr>
        <p:spPr/>
        <p:txBody>
          <a:bodyPr/>
          <a:lstStyle/>
          <a:p>
            <a:fld id="{86F69F03-7E5B-48C0-A38A-F337664282DB}" type="slidenum">
              <a:rPr lang="en-US" altLang="zh-CN" smtClean="0"/>
              <a:pPr/>
              <a:t>77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checkerboard(across)">
                                      <p:cBhvr>
                                        <p:cTn id="7" dur="500"/>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a:xfrm>
            <a:off x="533401" y="646113"/>
            <a:ext cx="7899400" cy="5337175"/>
          </a:xfrm>
        </p:spPr>
        <p:txBody>
          <a:bodyPr/>
          <a:lstStyle/>
          <a:p>
            <a:pPr algn="just">
              <a:buClr>
                <a:srgbClr val="FF7C80"/>
              </a:buClr>
              <a:buSzPct val="50000"/>
              <a:buFont typeface="Wingdings" pitchFamily="2" charset="2"/>
              <a:buChar char="n"/>
            </a:pPr>
            <a:r>
              <a:rPr lang="zh-CN" altLang="en-US" b="1" dirty="0">
                <a:solidFill>
                  <a:schemeClr val="hlink"/>
                </a:solidFill>
                <a:effectLst>
                  <a:outerShdw blurRad="38100" dist="38100" dir="2700000" algn="tl">
                    <a:srgbClr val="C0C0C0"/>
                  </a:outerShdw>
                </a:effectLst>
                <a:ea typeface="仿宋_GB2312" pitchFamily="49" charset="-122"/>
              </a:rPr>
              <a:t>若从无向图的每一个连通分量中的一个顶点出发进行遍历，可求得无向图的所有连通分量。</a:t>
            </a:r>
          </a:p>
          <a:p>
            <a:pPr algn="just">
              <a:buClr>
                <a:srgbClr val="FF7C80"/>
              </a:buClr>
              <a:buSzPct val="50000"/>
              <a:buFont typeface="Wingdings" pitchFamily="2" charset="2"/>
              <a:buChar char="n"/>
            </a:pPr>
            <a:r>
              <a:rPr lang="zh-CN" altLang="en-US" b="1" dirty="0">
                <a:solidFill>
                  <a:schemeClr val="hlink"/>
                </a:solidFill>
                <a:effectLst>
                  <a:outerShdw blurRad="38100" dist="38100" dir="2700000" algn="tl">
                    <a:srgbClr val="C0C0C0"/>
                  </a:outerShdw>
                </a:effectLst>
                <a:ea typeface="仿宋_GB2312" pitchFamily="49" charset="-122"/>
              </a:rPr>
              <a:t>在算法中，</a:t>
            </a:r>
            <a:r>
              <a:rPr lang="zh-CN" altLang="en-US" b="1" dirty="0">
                <a:solidFill>
                  <a:schemeClr val="tx2"/>
                </a:solidFill>
                <a:effectLst>
                  <a:outerShdw blurRad="38100" dist="38100" dir="2700000" algn="tl">
                    <a:srgbClr val="C0C0C0"/>
                  </a:outerShdw>
                </a:effectLst>
                <a:ea typeface="仿宋_GB2312" pitchFamily="49" charset="-122"/>
              </a:rPr>
              <a:t>需要对图的每一个顶点进行检测：若已被访问过，则该顶点一定是落在图中已求得的连通分量上；若还未被访问，则从该顶点出发遍历图，可求得图的另一个连通分量。</a:t>
            </a:r>
            <a:endParaRPr lang="zh-CN" altLang="en-US" b="1" dirty="0">
              <a:solidFill>
                <a:schemeClr val="hlink"/>
              </a:solidFill>
              <a:effectLst>
                <a:outerShdw blurRad="38100" dist="38100" dir="2700000" algn="tl">
                  <a:srgbClr val="C0C0C0"/>
                </a:outerShdw>
              </a:effectLst>
              <a:ea typeface="仿宋_GB2312" pitchFamily="49" charset="-122"/>
            </a:endParaRPr>
          </a:p>
          <a:p>
            <a:pPr algn="just">
              <a:buClr>
                <a:srgbClr val="FF7C80"/>
              </a:buClr>
              <a:buSzPct val="50000"/>
              <a:buFont typeface="Wingdings" pitchFamily="2" charset="2"/>
              <a:buChar char="n"/>
            </a:pPr>
            <a:r>
              <a:rPr lang="zh-CN" altLang="en-US" b="1" dirty="0">
                <a:effectLst>
                  <a:outerShdw blurRad="38100" dist="38100" dir="2700000" algn="tl">
                    <a:srgbClr val="C0C0C0"/>
                  </a:outerShdw>
                </a:effectLst>
                <a:ea typeface="仿宋_GB2312" pitchFamily="49" charset="-122"/>
              </a:rPr>
              <a:t>对于非连通的无向图，所有连通分量的生成树组成了非连通图的生成森林</a:t>
            </a:r>
            <a:r>
              <a:rPr lang="zh-CN" altLang="en-US" sz="3600" b="1" dirty="0">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78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animEffect transition="in" filter="checkerboard(across)">
                                      <p:cBhvr>
                                        <p:cTn id="7" dur="500"/>
                                        <p:tgtEl>
                                          <p:spTgt spid="164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867">
                                            <p:txEl>
                                              <p:pRg st="2" end="2"/>
                                            </p:txEl>
                                          </p:spTgt>
                                        </p:tgtEl>
                                        <p:attrNameLst>
                                          <p:attrName>style.visibility</p:attrName>
                                        </p:attrNameLst>
                                      </p:cBhvr>
                                      <p:to>
                                        <p:strVal val="visible"/>
                                      </p:to>
                                    </p:set>
                                    <p:animEffect transition="in" filter="checkerboard(across)">
                                      <p:cBhvr>
                                        <p:cTn id="12" dur="500"/>
                                        <p:tgtEl>
                                          <p:spTgt spid="164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939" name="Line 51"/>
          <p:cNvSpPr>
            <a:spLocks noChangeShapeType="1"/>
          </p:cNvSpPr>
          <p:nvPr/>
        </p:nvSpPr>
        <p:spPr bwMode="auto">
          <a:xfrm>
            <a:off x="6477000" y="1865086"/>
            <a:ext cx="3810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38" name="Line 50"/>
          <p:cNvSpPr>
            <a:spLocks noChangeShapeType="1"/>
          </p:cNvSpPr>
          <p:nvPr/>
        </p:nvSpPr>
        <p:spPr bwMode="auto">
          <a:xfrm flipH="1">
            <a:off x="6858000" y="1865086"/>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37" name="Line 49"/>
          <p:cNvSpPr>
            <a:spLocks noChangeShapeType="1"/>
          </p:cNvSpPr>
          <p:nvPr/>
        </p:nvSpPr>
        <p:spPr bwMode="auto">
          <a:xfrm>
            <a:off x="7315200" y="1026886"/>
            <a:ext cx="685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36" name="Line 48"/>
          <p:cNvSpPr>
            <a:spLocks noChangeShapeType="1"/>
          </p:cNvSpPr>
          <p:nvPr/>
        </p:nvSpPr>
        <p:spPr bwMode="auto">
          <a:xfrm flipH="1">
            <a:off x="6553200" y="1026886"/>
            <a:ext cx="6096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35" name="Line 47"/>
          <p:cNvSpPr>
            <a:spLocks noChangeShapeType="1"/>
          </p:cNvSpPr>
          <p:nvPr/>
        </p:nvSpPr>
        <p:spPr bwMode="auto">
          <a:xfrm>
            <a:off x="7239000" y="1103086"/>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165934" name="Line 46"/>
          <p:cNvSpPr>
            <a:spLocks noChangeShapeType="1"/>
          </p:cNvSpPr>
          <p:nvPr/>
        </p:nvSpPr>
        <p:spPr bwMode="auto">
          <a:xfrm>
            <a:off x="4724400" y="1788886"/>
            <a:ext cx="4572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165933" name="Line 45"/>
          <p:cNvSpPr>
            <a:spLocks noChangeShapeType="1"/>
          </p:cNvSpPr>
          <p:nvPr/>
        </p:nvSpPr>
        <p:spPr bwMode="auto">
          <a:xfrm>
            <a:off x="5334000" y="1103086"/>
            <a:ext cx="0" cy="1295400"/>
          </a:xfrm>
          <a:prstGeom prst="line">
            <a:avLst/>
          </a:prstGeom>
          <a:noFill/>
          <a:ln w="28575">
            <a:solidFill>
              <a:schemeClr val="accent2"/>
            </a:solidFill>
            <a:round/>
            <a:headEnd/>
            <a:tailEnd/>
          </a:ln>
          <a:effectLst/>
        </p:spPr>
        <p:txBody>
          <a:bodyPr wrap="none" anchor="ctr"/>
          <a:lstStyle/>
          <a:p>
            <a:endParaRPr lang="zh-CN" altLang="en-US"/>
          </a:p>
        </p:txBody>
      </p:sp>
      <p:sp>
        <p:nvSpPr>
          <p:cNvPr id="165932" name="Line 44"/>
          <p:cNvSpPr>
            <a:spLocks noChangeShapeType="1"/>
          </p:cNvSpPr>
          <p:nvPr/>
        </p:nvSpPr>
        <p:spPr bwMode="auto">
          <a:xfrm flipH="1">
            <a:off x="4724400" y="1026886"/>
            <a:ext cx="457200" cy="533400"/>
          </a:xfrm>
          <a:prstGeom prst="line">
            <a:avLst/>
          </a:prstGeom>
          <a:noFill/>
          <a:ln w="38100">
            <a:solidFill>
              <a:schemeClr val="accent2"/>
            </a:solidFill>
            <a:round/>
            <a:headEnd/>
            <a:tailEnd/>
          </a:ln>
          <a:effectLst/>
        </p:spPr>
        <p:txBody>
          <a:bodyPr wrap="none" anchor="ctr"/>
          <a:lstStyle/>
          <a:p>
            <a:endParaRPr lang="zh-CN" altLang="en-US"/>
          </a:p>
        </p:txBody>
      </p:sp>
      <p:sp>
        <p:nvSpPr>
          <p:cNvPr id="165931" name="Line 43"/>
          <p:cNvSpPr>
            <a:spLocks noChangeShapeType="1"/>
          </p:cNvSpPr>
          <p:nvPr/>
        </p:nvSpPr>
        <p:spPr bwMode="auto">
          <a:xfrm flipH="1">
            <a:off x="1752600" y="1712686"/>
            <a:ext cx="1524000" cy="685800"/>
          </a:xfrm>
          <a:prstGeom prst="line">
            <a:avLst/>
          </a:prstGeom>
          <a:noFill/>
          <a:ln w="28575">
            <a:solidFill>
              <a:schemeClr val="accent2"/>
            </a:solidFill>
            <a:round/>
            <a:headEnd/>
            <a:tailEnd/>
          </a:ln>
          <a:effectLst/>
        </p:spPr>
        <p:txBody>
          <a:bodyPr wrap="none" anchor="ctr"/>
          <a:lstStyle/>
          <a:p>
            <a:endParaRPr lang="zh-CN" altLang="en-US"/>
          </a:p>
        </p:txBody>
      </p:sp>
      <p:sp>
        <p:nvSpPr>
          <p:cNvPr id="165930" name="Line 42"/>
          <p:cNvSpPr>
            <a:spLocks noChangeShapeType="1"/>
          </p:cNvSpPr>
          <p:nvPr/>
        </p:nvSpPr>
        <p:spPr bwMode="auto">
          <a:xfrm>
            <a:off x="1752600" y="2474686"/>
            <a:ext cx="990600" cy="0"/>
          </a:xfrm>
          <a:prstGeom prst="line">
            <a:avLst/>
          </a:prstGeom>
          <a:noFill/>
          <a:ln w="28575">
            <a:solidFill>
              <a:schemeClr val="accent2"/>
            </a:solidFill>
            <a:round/>
            <a:headEnd/>
            <a:tailEnd/>
          </a:ln>
          <a:effectLst/>
        </p:spPr>
        <p:txBody>
          <a:bodyPr wrap="none" anchor="ctr"/>
          <a:lstStyle/>
          <a:p>
            <a:endParaRPr lang="zh-CN" altLang="en-US"/>
          </a:p>
        </p:txBody>
      </p:sp>
      <p:sp>
        <p:nvSpPr>
          <p:cNvPr id="165929" name="Line 41"/>
          <p:cNvSpPr>
            <a:spLocks noChangeShapeType="1"/>
          </p:cNvSpPr>
          <p:nvPr/>
        </p:nvSpPr>
        <p:spPr bwMode="auto">
          <a:xfrm>
            <a:off x="1143000" y="1788886"/>
            <a:ext cx="3810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28" name="Line 40"/>
          <p:cNvSpPr>
            <a:spLocks noChangeShapeType="1"/>
          </p:cNvSpPr>
          <p:nvPr/>
        </p:nvSpPr>
        <p:spPr bwMode="auto">
          <a:xfrm flipH="1">
            <a:off x="2895600" y="1865086"/>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165927" name="Line 39"/>
          <p:cNvSpPr>
            <a:spLocks noChangeShapeType="1"/>
          </p:cNvSpPr>
          <p:nvPr/>
        </p:nvSpPr>
        <p:spPr bwMode="auto">
          <a:xfrm>
            <a:off x="2362200" y="1026886"/>
            <a:ext cx="914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26" name="Line 38"/>
          <p:cNvSpPr>
            <a:spLocks noChangeShapeType="1"/>
          </p:cNvSpPr>
          <p:nvPr/>
        </p:nvSpPr>
        <p:spPr bwMode="auto">
          <a:xfrm>
            <a:off x="2286000" y="1103086"/>
            <a:ext cx="2286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165925" name="Line 37"/>
          <p:cNvSpPr>
            <a:spLocks noChangeShapeType="1"/>
          </p:cNvSpPr>
          <p:nvPr/>
        </p:nvSpPr>
        <p:spPr bwMode="auto">
          <a:xfrm flipH="1">
            <a:off x="1905000" y="1103086"/>
            <a:ext cx="2286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165924" name="Line 36"/>
          <p:cNvSpPr>
            <a:spLocks noChangeShapeType="1"/>
          </p:cNvSpPr>
          <p:nvPr/>
        </p:nvSpPr>
        <p:spPr bwMode="auto">
          <a:xfrm flipH="1">
            <a:off x="1219200" y="1026886"/>
            <a:ext cx="8382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890" name="Rectangle 2"/>
          <p:cNvSpPr>
            <a:spLocks noChangeArrowheads="1"/>
          </p:cNvSpPr>
          <p:nvPr/>
        </p:nvSpPr>
        <p:spPr bwMode="auto">
          <a:xfrm>
            <a:off x="320675" y="1407886"/>
            <a:ext cx="8823325" cy="2538413"/>
          </a:xfrm>
          <a:prstGeom prst="rect">
            <a:avLst/>
          </a:prstGeom>
          <a:noFill/>
          <a:ln w="9525">
            <a:noFill/>
            <a:miter lim="800000"/>
            <a:headEnd/>
            <a:tailEnd/>
          </a:ln>
        </p:spPr>
        <p:txBody>
          <a:bodyPr/>
          <a:lstStyle/>
          <a:p>
            <a:endParaRPr lang="zh-CN" altLang="en-US"/>
          </a:p>
        </p:txBody>
      </p:sp>
      <p:sp>
        <p:nvSpPr>
          <p:cNvPr id="165894" name="Oval 6" descr="粉色砂纸"/>
          <p:cNvSpPr>
            <a:spLocks noChangeArrowheads="1"/>
          </p:cNvSpPr>
          <p:nvPr/>
        </p:nvSpPr>
        <p:spPr bwMode="auto">
          <a:xfrm>
            <a:off x="1981200" y="672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895" name="Oval 7" descr="粉色砂纸"/>
          <p:cNvSpPr>
            <a:spLocks noChangeArrowheads="1"/>
          </p:cNvSpPr>
          <p:nvPr/>
        </p:nvSpPr>
        <p:spPr bwMode="auto">
          <a:xfrm>
            <a:off x="3124200" y="14364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896" name="Oval 8" descr="粉色砂纸"/>
          <p:cNvSpPr>
            <a:spLocks noChangeArrowheads="1"/>
          </p:cNvSpPr>
          <p:nvPr/>
        </p:nvSpPr>
        <p:spPr bwMode="auto">
          <a:xfrm>
            <a:off x="2362200" y="14491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897" name="Oval 9" descr="粉色砂纸"/>
          <p:cNvSpPr>
            <a:spLocks noChangeArrowheads="1"/>
          </p:cNvSpPr>
          <p:nvPr/>
        </p:nvSpPr>
        <p:spPr bwMode="auto">
          <a:xfrm>
            <a:off x="1371600" y="2260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898" name="Oval 10" descr="粉色砂纸"/>
          <p:cNvSpPr>
            <a:spLocks noChangeArrowheads="1"/>
          </p:cNvSpPr>
          <p:nvPr/>
        </p:nvSpPr>
        <p:spPr bwMode="auto">
          <a:xfrm>
            <a:off x="1600200" y="14221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899" name="Text Box 11"/>
          <p:cNvSpPr txBox="1">
            <a:spLocks noChangeArrowheads="1"/>
          </p:cNvSpPr>
          <p:nvPr/>
        </p:nvSpPr>
        <p:spPr bwMode="auto">
          <a:xfrm>
            <a:off x="1997075" y="645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65900" name="Text Box 12"/>
          <p:cNvSpPr txBox="1">
            <a:spLocks noChangeArrowheads="1"/>
          </p:cNvSpPr>
          <p:nvPr/>
        </p:nvSpPr>
        <p:spPr bwMode="auto">
          <a:xfrm>
            <a:off x="1616075" y="1422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65901" name="Text Box 13"/>
          <p:cNvSpPr txBox="1">
            <a:spLocks noChangeArrowheads="1"/>
          </p:cNvSpPr>
          <p:nvPr/>
        </p:nvSpPr>
        <p:spPr bwMode="auto">
          <a:xfrm>
            <a:off x="2378075" y="1422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65902" name="Text Box 14"/>
          <p:cNvSpPr txBox="1">
            <a:spLocks noChangeArrowheads="1"/>
          </p:cNvSpPr>
          <p:nvPr/>
        </p:nvSpPr>
        <p:spPr bwMode="auto">
          <a:xfrm>
            <a:off x="3160713" y="1436461"/>
            <a:ext cx="420687"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65903" name="Oval 15" descr="粉色砂纸"/>
          <p:cNvSpPr>
            <a:spLocks noChangeArrowheads="1"/>
          </p:cNvSpPr>
          <p:nvPr/>
        </p:nvSpPr>
        <p:spPr bwMode="auto">
          <a:xfrm>
            <a:off x="838200" y="14221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04" name="Oval 16" descr="粉色砂纸"/>
          <p:cNvSpPr>
            <a:spLocks noChangeArrowheads="1"/>
          </p:cNvSpPr>
          <p:nvPr/>
        </p:nvSpPr>
        <p:spPr bwMode="auto">
          <a:xfrm>
            <a:off x="4419600" y="14491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05" name="Oval 17" descr="粉色砂纸"/>
          <p:cNvSpPr>
            <a:spLocks noChangeArrowheads="1"/>
          </p:cNvSpPr>
          <p:nvPr/>
        </p:nvSpPr>
        <p:spPr bwMode="auto">
          <a:xfrm>
            <a:off x="6629400" y="2260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06" name="Text Box 18"/>
          <p:cNvSpPr txBox="1">
            <a:spLocks noChangeArrowheads="1"/>
          </p:cNvSpPr>
          <p:nvPr/>
        </p:nvSpPr>
        <p:spPr bwMode="auto">
          <a:xfrm>
            <a:off x="4518025" y="1422174"/>
            <a:ext cx="2825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65907" name="Text Box 19"/>
          <p:cNvSpPr txBox="1">
            <a:spLocks noChangeArrowheads="1"/>
          </p:cNvSpPr>
          <p:nvPr/>
        </p:nvSpPr>
        <p:spPr bwMode="auto">
          <a:xfrm>
            <a:off x="854075" y="1422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65908" name="Text Box 20"/>
          <p:cNvSpPr txBox="1">
            <a:spLocks noChangeArrowheads="1"/>
          </p:cNvSpPr>
          <p:nvPr/>
        </p:nvSpPr>
        <p:spPr bwMode="auto">
          <a:xfrm>
            <a:off x="1427163" y="2260374"/>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65909" name="Text Box 21"/>
          <p:cNvSpPr txBox="1">
            <a:spLocks noChangeArrowheads="1"/>
          </p:cNvSpPr>
          <p:nvPr/>
        </p:nvSpPr>
        <p:spPr bwMode="auto">
          <a:xfrm>
            <a:off x="6629400" y="2246086"/>
            <a:ext cx="46037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O</a:t>
            </a:r>
            <a:endParaRPr lang="en-US" altLang="zh-CN"/>
          </a:p>
        </p:txBody>
      </p:sp>
      <p:sp>
        <p:nvSpPr>
          <p:cNvPr id="165910" name="Oval 22" descr="粉色砂纸"/>
          <p:cNvSpPr>
            <a:spLocks noChangeArrowheads="1"/>
          </p:cNvSpPr>
          <p:nvPr/>
        </p:nvSpPr>
        <p:spPr bwMode="auto">
          <a:xfrm>
            <a:off x="2571750" y="2260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11" name="Text Box 23"/>
          <p:cNvSpPr txBox="1">
            <a:spLocks noChangeArrowheads="1"/>
          </p:cNvSpPr>
          <p:nvPr/>
        </p:nvSpPr>
        <p:spPr bwMode="auto">
          <a:xfrm>
            <a:off x="2587625" y="2260374"/>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65912" name="Oval 24" descr="粉色砂纸"/>
          <p:cNvSpPr>
            <a:spLocks noChangeArrowheads="1"/>
          </p:cNvSpPr>
          <p:nvPr/>
        </p:nvSpPr>
        <p:spPr bwMode="auto">
          <a:xfrm>
            <a:off x="5105400" y="672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13" name="Text Box 25"/>
          <p:cNvSpPr txBox="1">
            <a:spLocks noChangeArrowheads="1"/>
          </p:cNvSpPr>
          <p:nvPr/>
        </p:nvSpPr>
        <p:spPr bwMode="auto">
          <a:xfrm>
            <a:off x="5121275" y="645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65914" name="Oval 26" descr="粉色砂纸"/>
          <p:cNvSpPr>
            <a:spLocks noChangeArrowheads="1"/>
          </p:cNvSpPr>
          <p:nvPr/>
        </p:nvSpPr>
        <p:spPr bwMode="auto">
          <a:xfrm>
            <a:off x="5086350" y="22873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15" name="Text Box 27"/>
          <p:cNvSpPr txBox="1">
            <a:spLocks noChangeArrowheads="1"/>
          </p:cNvSpPr>
          <p:nvPr/>
        </p:nvSpPr>
        <p:spPr bwMode="auto">
          <a:xfrm>
            <a:off x="5102225" y="2260374"/>
            <a:ext cx="382588"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J</a:t>
            </a:r>
            <a:endParaRPr lang="en-US" altLang="zh-CN"/>
          </a:p>
        </p:txBody>
      </p:sp>
      <p:sp>
        <p:nvSpPr>
          <p:cNvPr id="165916" name="Oval 28" descr="粉色砂纸"/>
          <p:cNvSpPr>
            <a:spLocks noChangeArrowheads="1"/>
          </p:cNvSpPr>
          <p:nvPr/>
        </p:nvSpPr>
        <p:spPr bwMode="auto">
          <a:xfrm>
            <a:off x="7772400" y="1434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17" name="Text Box 29"/>
          <p:cNvSpPr txBox="1">
            <a:spLocks noChangeArrowheads="1"/>
          </p:cNvSpPr>
          <p:nvPr/>
        </p:nvSpPr>
        <p:spPr bwMode="auto">
          <a:xfrm>
            <a:off x="7788275" y="1407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N</a:t>
            </a:r>
            <a:endParaRPr lang="en-US" altLang="zh-CN"/>
          </a:p>
        </p:txBody>
      </p:sp>
      <p:sp>
        <p:nvSpPr>
          <p:cNvPr id="165918" name="Oval 30" descr="粉色砂纸"/>
          <p:cNvSpPr>
            <a:spLocks noChangeArrowheads="1"/>
          </p:cNvSpPr>
          <p:nvPr/>
        </p:nvSpPr>
        <p:spPr bwMode="auto">
          <a:xfrm>
            <a:off x="7010400" y="1434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19" name="Text Box 31"/>
          <p:cNvSpPr txBox="1">
            <a:spLocks noChangeArrowheads="1"/>
          </p:cNvSpPr>
          <p:nvPr/>
        </p:nvSpPr>
        <p:spPr bwMode="auto">
          <a:xfrm>
            <a:off x="7010400" y="1407886"/>
            <a:ext cx="481013"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M</a:t>
            </a:r>
            <a:endParaRPr lang="en-US" altLang="zh-CN"/>
          </a:p>
        </p:txBody>
      </p:sp>
      <p:sp>
        <p:nvSpPr>
          <p:cNvPr id="165920" name="Oval 32" descr="粉色砂纸"/>
          <p:cNvSpPr>
            <a:spLocks noChangeArrowheads="1"/>
          </p:cNvSpPr>
          <p:nvPr/>
        </p:nvSpPr>
        <p:spPr bwMode="auto">
          <a:xfrm>
            <a:off x="6229350" y="1434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21" name="Text Box 33"/>
          <p:cNvSpPr txBox="1">
            <a:spLocks noChangeArrowheads="1"/>
          </p:cNvSpPr>
          <p:nvPr/>
        </p:nvSpPr>
        <p:spPr bwMode="auto">
          <a:xfrm>
            <a:off x="6245225" y="1407886"/>
            <a:ext cx="401638"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L</a:t>
            </a:r>
            <a:endParaRPr lang="en-US" altLang="zh-CN"/>
          </a:p>
        </p:txBody>
      </p:sp>
      <p:sp>
        <p:nvSpPr>
          <p:cNvPr id="165922" name="Oval 34" descr="粉色砂纸"/>
          <p:cNvSpPr>
            <a:spLocks noChangeArrowheads="1"/>
          </p:cNvSpPr>
          <p:nvPr/>
        </p:nvSpPr>
        <p:spPr bwMode="auto">
          <a:xfrm>
            <a:off x="6991350" y="672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23" name="Text Box 35"/>
          <p:cNvSpPr txBox="1">
            <a:spLocks noChangeArrowheads="1"/>
          </p:cNvSpPr>
          <p:nvPr/>
        </p:nvSpPr>
        <p:spPr bwMode="auto">
          <a:xfrm>
            <a:off x="7007225" y="645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K</a:t>
            </a:r>
            <a:endParaRPr lang="en-US" altLang="zh-CN"/>
          </a:p>
        </p:txBody>
      </p:sp>
      <p:sp>
        <p:nvSpPr>
          <p:cNvPr id="165940" name="Text Box 52"/>
          <p:cNvSpPr txBox="1">
            <a:spLocks noChangeArrowheads="1"/>
          </p:cNvSpPr>
          <p:nvPr/>
        </p:nvSpPr>
        <p:spPr bwMode="auto">
          <a:xfrm>
            <a:off x="3092450" y="2809649"/>
            <a:ext cx="2806700" cy="579437"/>
          </a:xfrm>
          <a:prstGeom prst="rect">
            <a:avLst/>
          </a:prstGeom>
          <a:noFill/>
          <a:ln w="9525">
            <a:noFill/>
            <a:miter lim="800000"/>
            <a:headEnd/>
            <a:tailEnd/>
          </a:ln>
          <a:effectLst/>
        </p:spPr>
        <p:txBody>
          <a:bodyPr>
            <a:spAutoFit/>
          </a:bodyPr>
          <a:lstStyle/>
          <a:p>
            <a:r>
              <a:rPr lang="zh-CN" altLang="en-US" sz="3200" b="1" u="sng" dirty="0">
                <a:solidFill>
                  <a:schemeClr val="tx2"/>
                </a:solidFill>
                <a:ea typeface="隶书" pitchFamily="49" charset="-122"/>
              </a:rPr>
              <a:t>非连通无向图</a:t>
            </a:r>
            <a:endParaRPr lang="zh-CN" altLang="en-US" sz="3200" b="1" u="sng" dirty="0"/>
          </a:p>
        </p:txBody>
      </p:sp>
      <p:sp>
        <p:nvSpPr>
          <p:cNvPr id="165941" name="Line 53"/>
          <p:cNvSpPr>
            <a:spLocks noChangeShapeType="1"/>
          </p:cNvSpPr>
          <p:nvPr/>
        </p:nvSpPr>
        <p:spPr bwMode="auto">
          <a:xfrm>
            <a:off x="6477000" y="4913086"/>
            <a:ext cx="3810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42" name="Line 54"/>
          <p:cNvSpPr>
            <a:spLocks noChangeShapeType="1"/>
          </p:cNvSpPr>
          <p:nvPr/>
        </p:nvSpPr>
        <p:spPr bwMode="auto">
          <a:xfrm flipH="1">
            <a:off x="6858000" y="4913086"/>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43" name="Line 55"/>
          <p:cNvSpPr>
            <a:spLocks noChangeShapeType="1"/>
          </p:cNvSpPr>
          <p:nvPr/>
        </p:nvSpPr>
        <p:spPr bwMode="auto">
          <a:xfrm>
            <a:off x="7315200" y="4074886"/>
            <a:ext cx="685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45" name="Line 57"/>
          <p:cNvSpPr>
            <a:spLocks noChangeShapeType="1"/>
          </p:cNvSpPr>
          <p:nvPr/>
        </p:nvSpPr>
        <p:spPr bwMode="auto">
          <a:xfrm>
            <a:off x="7239000" y="4151086"/>
            <a:ext cx="0" cy="457200"/>
          </a:xfrm>
          <a:prstGeom prst="line">
            <a:avLst/>
          </a:prstGeom>
          <a:noFill/>
          <a:ln w="28575">
            <a:solidFill>
              <a:schemeClr val="accent2"/>
            </a:solidFill>
            <a:round/>
            <a:headEnd/>
            <a:tailEnd/>
          </a:ln>
          <a:effectLst/>
        </p:spPr>
        <p:txBody>
          <a:bodyPr wrap="none" anchor="ctr"/>
          <a:lstStyle/>
          <a:p>
            <a:endParaRPr lang="zh-CN" altLang="en-US"/>
          </a:p>
        </p:txBody>
      </p:sp>
      <p:sp>
        <p:nvSpPr>
          <p:cNvPr id="165946" name="Line 58"/>
          <p:cNvSpPr>
            <a:spLocks noChangeShapeType="1"/>
          </p:cNvSpPr>
          <p:nvPr/>
        </p:nvSpPr>
        <p:spPr bwMode="auto">
          <a:xfrm>
            <a:off x="4724400" y="4836886"/>
            <a:ext cx="4572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165947" name="Line 59"/>
          <p:cNvSpPr>
            <a:spLocks noChangeShapeType="1"/>
          </p:cNvSpPr>
          <p:nvPr/>
        </p:nvSpPr>
        <p:spPr bwMode="auto">
          <a:xfrm>
            <a:off x="5334000" y="4151086"/>
            <a:ext cx="0" cy="1295400"/>
          </a:xfrm>
          <a:prstGeom prst="line">
            <a:avLst/>
          </a:prstGeom>
          <a:noFill/>
          <a:ln w="28575">
            <a:solidFill>
              <a:schemeClr val="accent2"/>
            </a:solidFill>
            <a:round/>
            <a:headEnd/>
            <a:tailEnd/>
          </a:ln>
          <a:effectLst/>
        </p:spPr>
        <p:txBody>
          <a:bodyPr wrap="none" anchor="ctr"/>
          <a:lstStyle/>
          <a:p>
            <a:endParaRPr lang="zh-CN" altLang="en-US"/>
          </a:p>
        </p:txBody>
      </p:sp>
      <p:sp>
        <p:nvSpPr>
          <p:cNvPr id="165950" name="Line 62"/>
          <p:cNvSpPr>
            <a:spLocks noChangeShapeType="1"/>
          </p:cNvSpPr>
          <p:nvPr/>
        </p:nvSpPr>
        <p:spPr bwMode="auto">
          <a:xfrm>
            <a:off x="1752600" y="5522686"/>
            <a:ext cx="990600" cy="0"/>
          </a:xfrm>
          <a:prstGeom prst="line">
            <a:avLst/>
          </a:prstGeom>
          <a:noFill/>
          <a:ln w="28575">
            <a:solidFill>
              <a:schemeClr val="accent2"/>
            </a:solidFill>
            <a:round/>
            <a:headEnd/>
            <a:tailEnd/>
          </a:ln>
          <a:effectLst/>
        </p:spPr>
        <p:txBody>
          <a:bodyPr wrap="none" anchor="ctr"/>
          <a:lstStyle/>
          <a:p>
            <a:endParaRPr lang="zh-CN" altLang="en-US"/>
          </a:p>
        </p:txBody>
      </p:sp>
      <p:sp>
        <p:nvSpPr>
          <p:cNvPr id="165951" name="Line 63"/>
          <p:cNvSpPr>
            <a:spLocks noChangeShapeType="1"/>
          </p:cNvSpPr>
          <p:nvPr/>
        </p:nvSpPr>
        <p:spPr bwMode="auto">
          <a:xfrm>
            <a:off x="1143000" y="4836886"/>
            <a:ext cx="3810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52" name="Line 64"/>
          <p:cNvSpPr>
            <a:spLocks noChangeShapeType="1"/>
          </p:cNvSpPr>
          <p:nvPr/>
        </p:nvSpPr>
        <p:spPr bwMode="auto">
          <a:xfrm flipH="1">
            <a:off x="2895600" y="4913086"/>
            <a:ext cx="3810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165953" name="Line 65"/>
          <p:cNvSpPr>
            <a:spLocks noChangeShapeType="1"/>
          </p:cNvSpPr>
          <p:nvPr/>
        </p:nvSpPr>
        <p:spPr bwMode="auto">
          <a:xfrm>
            <a:off x="2362200" y="4074886"/>
            <a:ext cx="914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165954" name="Line 66"/>
          <p:cNvSpPr>
            <a:spLocks noChangeShapeType="1"/>
          </p:cNvSpPr>
          <p:nvPr/>
        </p:nvSpPr>
        <p:spPr bwMode="auto">
          <a:xfrm>
            <a:off x="2286000" y="4151086"/>
            <a:ext cx="2286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165955" name="Line 67"/>
          <p:cNvSpPr>
            <a:spLocks noChangeShapeType="1"/>
          </p:cNvSpPr>
          <p:nvPr/>
        </p:nvSpPr>
        <p:spPr bwMode="auto">
          <a:xfrm flipH="1">
            <a:off x="1905000" y="4151086"/>
            <a:ext cx="228600" cy="381000"/>
          </a:xfrm>
          <a:prstGeom prst="line">
            <a:avLst/>
          </a:prstGeom>
          <a:noFill/>
          <a:ln w="28575">
            <a:solidFill>
              <a:schemeClr val="accent2"/>
            </a:solidFill>
            <a:round/>
            <a:headEnd/>
            <a:tailEnd/>
          </a:ln>
          <a:effectLst/>
        </p:spPr>
        <p:txBody>
          <a:bodyPr wrap="none" anchor="ctr"/>
          <a:lstStyle/>
          <a:p>
            <a:endParaRPr lang="zh-CN" altLang="en-US"/>
          </a:p>
        </p:txBody>
      </p:sp>
      <p:sp>
        <p:nvSpPr>
          <p:cNvPr id="165957" name="Oval 69" descr="粉色砂纸"/>
          <p:cNvSpPr>
            <a:spLocks noChangeArrowheads="1"/>
          </p:cNvSpPr>
          <p:nvPr/>
        </p:nvSpPr>
        <p:spPr bwMode="auto">
          <a:xfrm>
            <a:off x="1981200" y="3720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58" name="Text Box 70"/>
          <p:cNvSpPr txBox="1">
            <a:spLocks noChangeArrowheads="1"/>
          </p:cNvSpPr>
          <p:nvPr/>
        </p:nvSpPr>
        <p:spPr bwMode="auto">
          <a:xfrm>
            <a:off x="1997075" y="3693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A</a:t>
            </a:r>
            <a:endParaRPr lang="en-US" altLang="zh-CN"/>
          </a:p>
        </p:txBody>
      </p:sp>
      <p:sp>
        <p:nvSpPr>
          <p:cNvPr id="165959" name="Oval 71" descr="粉色砂纸"/>
          <p:cNvSpPr>
            <a:spLocks noChangeArrowheads="1"/>
          </p:cNvSpPr>
          <p:nvPr/>
        </p:nvSpPr>
        <p:spPr bwMode="auto">
          <a:xfrm>
            <a:off x="5105400" y="3720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0" name="Text Box 72"/>
          <p:cNvSpPr txBox="1">
            <a:spLocks noChangeArrowheads="1"/>
          </p:cNvSpPr>
          <p:nvPr/>
        </p:nvSpPr>
        <p:spPr bwMode="auto">
          <a:xfrm>
            <a:off x="5121275" y="3693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H</a:t>
            </a:r>
            <a:endParaRPr lang="en-US" altLang="zh-CN"/>
          </a:p>
        </p:txBody>
      </p:sp>
      <p:sp>
        <p:nvSpPr>
          <p:cNvPr id="165961" name="Oval 73" descr="粉色砂纸"/>
          <p:cNvSpPr>
            <a:spLocks noChangeArrowheads="1"/>
          </p:cNvSpPr>
          <p:nvPr/>
        </p:nvSpPr>
        <p:spPr bwMode="auto">
          <a:xfrm>
            <a:off x="6991350" y="3720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2" name="Text Box 74"/>
          <p:cNvSpPr txBox="1">
            <a:spLocks noChangeArrowheads="1"/>
          </p:cNvSpPr>
          <p:nvPr/>
        </p:nvSpPr>
        <p:spPr bwMode="auto">
          <a:xfrm>
            <a:off x="7007225" y="3693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K</a:t>
            </a:r>
            <a:endParaRPr lang="en-US" altLang="zh-CN"/>
          </a:p>
        </p:txBody>
      </p:sp>
      <p:sp>
        <p:nvSpPr>
          <p:cNvPr id="165963" name="Oval 75" descr="粉色砂纸"/>
          <p:cNvSpPr>
            <a:spLocks noChangeArrowheads="1"/>
          </p:cNvSpPr>
          <p:nvPr/>
        </p:nvSpPr>
        <p:spPr bwMode="auto">
          <a:xfrm>
            <a:off x="3124200" y="44844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4" name="Oval 76" descr="粉色砂纸"/>
          <p:cNvSpPr>
            <a:spLocks noChangeArrowheads="1"/>
          </p:cNvSpPr>
          <p:nvPr/>
        </p:nvSpPr>
        <p:spPr bwMode="auto">
          <a:xfrm>
            <a:off x="2362200" y="44971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5" name="Oval 77" descr="粉色砂纸"/>
          <p:cNvSpPr>
            <a:spLocks noChangeArrowheads="1"/>
          </p:cNvSpPr>
          <p:nvPr/>
        </p:nvSpPr>
        <p:spPr bwMode="auto">
          <a:xfrm>
            <a:off x="1371600" y="5308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6" name="Oval 78" descr="粉色砂纸"/>
          <p:cNvSpPr>
            <a:spLocks noChangeArrowheads="1"/>
          </p:cNvSpPr>
          <p:nvPr/>
        </p:nvSpPr>
        <p:spPr bwMode="auto">
          <a:xfrm>
            <a:off x="1600200" y="44701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67" name="Text Box 79"/>
          <p:cNvSpPr txBox="1">
            <a:spLocks noChangeArrowheads="1"/>
          </p:cNvSpPr>
          <p:nvPr/>
        </p:nvSpPr>
        <p:spPr bwMode="auto">
          <a:xfrm>
            <a:off x="1616075" y="4470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C</a:t>
            </a:r>
            <a:endParaRPr lang="en-US" altLang="zh-CN"/>
          </a:p>
        </p:txBody>
      </p:sp>
      <p:sp>
        <p:nvSpPr>
          <p:cNvPr id="165968" name="Text Box 80"/>
          <p:cNvSpPr txBox="1">
            <a:spLocks noChangeArrowheads="1"/>
          </p:cNvSpPr>
          <p:nvPr/>
        </p:nvSpPr>
        <p:spPr bwMode="auto">
          <a:xfrm>
            <a:off x="2378075" y="4470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D</a:t>
            </a:r>
            <a:endParaRPr lang="en-US" altLang="zh-CN"/>
          </a:p>
        </p:txBody>
      </p:sp>
      <p:sp>
        <p:nvSpPr>
          <p:cNvPr id="165969" name="Text Box 81"/>
          <p:cNvSpPr txBox="1">
            <a:spLocks noChangeArrowheads="1"/>
          </p:cNvSpPr>
          <p:nvPr/>
        </p:nvSpPr>
        <p:spPr bwMode="auto">
          <a:xfrm>
            <a:off x="3160713" y="4484461"/>
            <a:ext cx="420687"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E</a:t>
            </a:r>
            <a:endParaRPr lang="en-US" altLang="zh-CN"/>
          </a:p>
        </p:txBody>
      </p:sp>
      <p:sp>
        <p:nvSpPr>
          <p:cNvPr id="165970" name="Oval 82" descr="粉色砂纸"/>
          <p:cNvSpPr>
            <a:spLocks noChangeArrowheads="1"/>
          </p:cNvSpPr>
          <p:nvPr/>
        </p:nvSpPr>
        <p:spPr bwMode="auto">
          <a:xfrm>
            <a:off x="838200" y="44701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71" name="Oval 83" descr="粉色砂纸"/>
          <p:cNvSpPr>
            <a:spLocks noChangeArrowheads="1"/>
          </p:cNvSpPr>
          <p:nvPr/>
        </p:nvSpPr>
        <p:spPr bwMode="auto">
          <a:xfrm>
            <a:off x="4419600" y="44971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72" name="Oval 84" descr="粉色砂纸"/>
          <p:cNvSpPr>
            <a:spLocks noChangeArrowheads="1"/>
          </p:cNvSpPr>
          <p:nvPr/>
        </p:nvSpPr>
        <p:spPr bwMode="auto">
          <a:xfrm>
            <a:off x="6629400" y="5308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73" name="Text Box 85"/>
          <p:cNvSpPr txBox="1">
            <a:spLocks noChangeArrowheads="1"/>
          </p:cNvSpPr>
          <p:nvPr/>
        </p:nvSpPr>
        <p:spPr bwMode="auto">
          <a:xfrm>
            <a:off x="4518025" y="4470174"/>
            <a:ext cx="2825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I</a:t>
            </a:r>
            <a:endParaRPr lang="en-US" altLang="zh-CN"/>
          </a:p>
        </p:txBody>
      </p:sp>
      <p:sp>
        <p:nvSpPr>
          <p:cNvPr id="165974" name="Text Box 86"/>
          <p:cNvSpPr txBox="1">
            <a:spLocks noChangeArrowheads="1"/>
          </p:cNvSpPr>
          <p:nvPr/>
        </p:nvSpPr>
        <p:spPr bwMode="auto">
          <a:xfrm>
            <a:off x="854075" y="4470174"/>
            <a:ext cx="44132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B</a:t>
            </a:r>
            <a:endParaRPr lang="en-US" altLang="zh-CN"/>
          </a:p>
        </p:txBody>
      </p:sp>
      <p:sp>
        <p:nvSpPr>
          <p:cNvPr id="165975" name="Text Box 87"/>
          <p:cNvSpPr txBox="1">
            <a:spLocks noChangeArrowheads="1"/>
          </p:cNvSpPr>
          <p:nvPr/>
        </p:nvSpPr>
        <p:spPr bwMode="auto">
          <a:xfrm>
            <a:off x="1427163" y="5308374"/>
            <a:ext cx="401637"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F</a:t>
            </a:r>
            <a:endParaRPr lang="en-US" altLang="zh-CN"/>
          </a:p>
        </p:txBody>
      </p:sp>
      <p:sp>
        <p:nvSpPr>
          <p:cNvPr id="165976" name="Text Box 88"/>
          <p:cNvSpPr txBox="1">
            <a:spLocks noChangeArrowheads="1"/>
          </p:cNvSpPr>
          <p:nvPr/>
        </p:nvSpPr>
        <p:spPr bwMode="auto">
          <a:xfrm>
            <a:off x="6629400" y="5294086"/>
            <a:ext cx="46037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O</a:t>
            </a:r>
            <a:endParaRPr lang="en-US" altLang="zh-CN"/>
          </a:p>
        </p:txBody>
      </p:sp>
      <p:sp>
        <p:nvSpPr>
          <p:cNvPr id="165977" name="Oval 89" descr="粉色砂纸"/>
          <p:cNvSpPr>
            <a:spLocks noChangeArrowheads="1"/>
          </p:cNvSpPr>
          <p:nvPr/>
        </p:nvSpPr>
        <p:spPr bwMode="auto">
          <a:xfrm>
            <a:off x="2571750" y="53083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78" name="Text Box 90"/>
          <p:cNvSpPr txBox="1">
            <a:spLocks noChangeArrowheads="1"/>
          </p:cNvSpPr>
          <p:nvPr/>
        </p:nvSpPr>
        <p:spPr bwMode="auto">
          <a:xfrm>
            <a:off x="2587625" y="5308374"/>
            <a:ext cx="460375"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G</a:t>
            </a:r>
            <a:endParaRPr lang="en-US" altLang="zh-CN"/>
          </a:p>
        </p:txBody>
      </p:sp>
      <p:sp>
        <p:nvSpPr>
          <p:cNvPr id="165979" name="Oval 91" descr="粉色砂纸"/>
          <p:cNvSpPr>
            <a:spLocks noChangeArrowheads="1"/>
          </p:cNvSpPr>
          <p:nvPr/>
        </p:nvSpPr>
        <p:spPr bwMode="auto">
          <a:xfrm>
            <a:off x="5086350" y="5335361"/>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80" name="Text Box 92"/>
          <p:cNvSpPr txBox="1">
            <a:spLocks noChangeArrowheads="1"/>
          </p:cNvSpPr>
          <p:nvPr/>
        </p:nvSpPr>
        <p:spPr bwMode="auto">
          <a:xfrm>
            <a:off x="5102225" y="5308374"/>
            <a:ext cx="382588" cy="519112"/>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J</a:t>
            </a:r>
            <a:endParaRPr lang="en-US" altLang="zh-CN"/>
          </a:p>
        </p:txBody>
      </p:sp>
      <p:sp>
        <p:nvSpPr>
          <p:cNvPr id="165981" name="Oval 93" descr="粉色砂纸"/>
          <p:cNvSpPr>
            <a:spLocks noChangeArrowheads="1"/>
          </p:cNvSpPr>
          <p:nvPr/>
        </p:nvSpPr>
        <p:spPr bwMode="auto">
          <a:xfrm>
            <a:off x="7772400" y="4482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82" name="Text Box 94"/>
          <p:cNvSpPr txBox="1">
            <a:spLocks noChangeArrowheads="1"/>
          </p:cNvSpPr>
          <p:nvPr/>
        </p:nvSpPr>
        <p:spPr bwMode="auto">
          <a:xfrm>
            <a:off x="7788275" y="4455886"/>
            <a:ext cx="441325"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N</a:t>
            </a:r>
            <a:endParaRPr lang="en-US" altLang="zh-CN"/>
          </a:p>
        </p:txBody>
      </p:sp>
      <p:sp>
        <p:nvSpPr>
          <p:cNvPr id="165983" name="Oval 95" descr="粉色砂纸"/>
          <p:cNvSpPr>
            <a:spLocks noChangeArrowheads="1"/>
          </p:cNvSpPr>
          <p:nvPr/>
        </p:nvSpPr>
        <p:spPr bwMode="auto">
          <a:xfrm>
            <a:off x="7010400" y="4455886"/>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84" name="Text Box 96"/>
          <p:cNvSpPr txBox="1">
            <a:spLocks noChangeArrowheads="1"/>
          </p:cNvSpPr>
          <p:nvPr/>
        </p:nvSpPr>
        <p:spPr bwMode="auto">
          <a:xfrm>
            <a:off x="7010400" y="4455886"/>
            <a:ext cx="481013"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M</a:t>
            </a:r>
            <a:endParaRPr lang="en-US" altLang="zh-CN"/>
          </a:p>
        </p:txBody>
      </p:sp>
      <p:sp>
        <p:nvSpPr>
          <p:cNvPr id="165985" name="Oval 97" descr="粉色砂纸"/>
          <p:cNvSpPr>
            <a:spLocks noChangeArrowheads="1"/>
          </p:cNvSpPr>
          <p:nvPr/>
        </p:nvSpPr>
        <p:spPr bwMode="auto">
          <a:xfrm>
            <a:off x="6229350" y="4482874"/>
            <a:ext cx="457200" cy="457200"/>
          </a:xfrm>
          <a:prstGeom prst="ellipse">
            <a:avLst/>
          </a:prstGeom>
          <a:blipFill dpi="0" rotWithShape="0">
            <a:blip r:embed="rId2" cstate="print"/>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5986" name="Text Box 98"/>
          <p:cNvSpPr txBox="1">
            <a:spLocks noChangeArrowheads="1"/>
          </p:cNvSpPr>
          <p:nvPr/>
        </p:nvSpPr>
        <p:spPr bwMode="auto">
          <a:xfrm>
            <a:off x="6245225" y="4455886"/>
            <a:ext cx="401638" cy="519113"/>
          </a:xfrm>
          <a:prstGeom prst="rect">
            <a:avLst/>
          </a:prstGeom>
          <a:noFill/>
          <a:ln w="9525">
            <a:noFill/>
            <a:miter lim="800000"/>
            <a:headEnd/>
            <a:tailEnd/>
          </a:ln>
          <a:effectLst/>
        </p:spPr>
        <p:txBody>
          <a:bodyPr wrap="none">
            <a:spAutoFit/>
          </a:bodyPr>
          <a:lstStyle/>
          <a:p>
            <a:r>
              <a:rPr lang="en-US" altLang="zh-CN" sz="2800" b="1">
                <a:solidFill>
                  <a:schemeClr val="accent2"/>
                </a:solidFill>
                <a:latin typeface="Arial" charset="0"/>
              </a:rPr>
              <a:t>L</a:t>
            </a:r>
            <a:endParaRPr lang="en-US" altLang="zh-CN"/>
          </a:p>
        </p:txBody>
      </p:sp>
      <p:sp>
        <p:nvSpPr>
          <p:cNvPr id="165987" name="Line 99"/>
          <p:cNvSpPr>
            <a:spLocks noChangeShapeType="1"/>
          </p:cNvSpPr>
          <p:nvPr/>
        </p:nvSpPr>
        <p:spPr bwMode="auto">
          <a:xfrm>
            <a:off x="2590800" y="3998686"/>
            <a:ext cx="6858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88" name="Line 100"/>
          <p:cNvSpPr>
            <a:spLocks noChangeShapeType="1"/>
          </p:cNvSpPr>
          <p:nvPr/>
        </p:nvSpPr>
        <p:spPr bwMode="auto">
          <a:xfrm flipH="1">
            <a:off x="3124200" y="5065486"/>
            <a:ext cx="3048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89" name="Line 101"/>
          <p:cNvSpPr>
            <a:spLocks noChangeShapeType="1"/>
          </p:cNvSpPr>
          <p:nvPr/>
        </p:nvSpPr>
        <p:spPr bwMode="auto">
          <a:xfrm flipH="1">
            <a:off x="1905000" y="5675086"/>
            <a:ext cx="6096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0" name="Line 102"/>
          <p:cNvSpPr>
            <a:spLocks noChangeShapeType="1"/>
          </p:cNvSpPr>
          <p:nvPr/>
        </p:nvSpPr>
        <p:spPr bwMode="auto">
          <a:xfrm flipH="1" flipV="1">
            <a:off x="990600" y="4989286"/>
            <a:ext cx="304800" cy="457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1" name="Line 103"/>
          <p:cNvSpPr>
            <a:spLocks noChangeShapeType="1"/>
          </p:cNvSpPr>
          <p:nvPr/>
        </p:nvSpPr>
        <p:spPr bwMode="auto">
          <a:xfrm>
            <a:off x="2209800" y="4227286"/>
            <a:ext cx="2286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2" name="Line 104"/>
          <p:cNvSpPr>
            <a:spLocks noChangeShapeType="1"/>
          </p:cNvSpPr>
          <p:nvPr/>
        </p:nvSpPr>
        <p:spPr bwMode="auto">
          <a:xfrm flipH="1">
            <a:off x="1752600" y="4151086"/>
            <a:ext cx="228600" cy="3048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3" name="Line 105"/>
          <p:cNvSpPr>
            <a:spLocks noChangeShapeType="1"/>
          </p:cNvSpPr>
          <p:nvPr/>
        </p:nvSpPr>
        <p:spPr bwMode="auto">
          <a:xfrm>
            <a:off x="5486400" y="4227286"/>
            <a:ext cx="0" cy="10668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4" name="Line 106"/>
          <p:cNvSpPr>
            <a:spLocks noChangeShapeType="1"/>
          </p:cNvSpPr>
          <p:nvPr/>
        </p:nvSpPr>
        <p:spPr bwMode="auto">
          <a:xfrm flipH="1" flipV="1">
            <a:off x="4724400" y="5065486"/>
            <a:ext cx="304800" cy="457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5" name="Line 107"/>
          <p:cNvSpPr>
            <a:spLocks noChangeShapeType="1"/>
          </p:cNvSpPr>
          <p:nvPr/>
        </p:nvSpPr>
        <p:spPr bwMode="auto">
          <a:xfrm>
            <a:off x="7543800" y="3998686"/>
            <a:ext cx="4572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6" name="Line 108"/>
          <p:cNvSpPr>
            <a:spLocks noChangeShapeType="1"/>
          </p:cNvSpPr>
          <p:nvPr/>
        </p:nvSpPr>
        <p:spPr bwMode="auto">
          <a:xfrm>
            <a:off x="7391400" y="4227286"/>
            <a:ext cx="0" cy="228600"/>
          </a:xfrm>
          <a:prstGeom prst="line">
            <a:avLst/>
          </a:prstGeom>
          <a:noFill/>
          <a:ln w="28575">
            <a:solidFill>
              <a:schemeClr val="tx2"/>
            </a:solidFill>
            <a:round/>
            <a:headEnd/>
            <a:tailEnd type="triangle" w="sm" len="med"/>
          </a:ln>
          <a:effectLst/>
        </p:spPr>
        <p:txBody>
          <a:bodyPr wrap="none" anchor="ctr"/>
          <a:lstStyle/>
          <a:p>
            <a:endParaRPr lang="zh-CN" altLang="en-US"/>
          </a:p>
        </p:txBody>
      </p:sp>
      <p:sp>
        <p:nvSpPr>
          <p:cNvPr id="165997" name="Line 109"/>
          <p:cNvSpPr>
            <a:spLocks noChangeShapeType="1"/>
          </p:cNvSpPr>
          <p:nvPr/>
        </p:nvSpPr>
        <p:spPr bwMode="auto">
          <a:xfrm flipH="1">
            <a:off x="7086600" y="4989286"/>
            <a:ext cx="2286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5998" name="Line 110"/>
          <p:cNvSpPr>
            <a:spLocks noChangeShapeType="1"/>
          </p:cNvSpPr>
          <p:nvPr/>
        </p:nvSpPr>
        <p:spPr bwMode="auto">
          <a:xfrm flipH="1" flipV="1">
            <a:off x="6324600" y="4989286"/>
            <a:ext cx="304800" cy="3810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166000" name="Text Box 112"/>
          <p:cNvSpPr txBox="1">
            <a:spLocks noChangeArrowheads="1"/>
          </p:cNvSpPr>
          <p:nvPr/>
        </p:nvSpPr>
        <p:spPr bwMode="auto">
          <a:xfrm>
            <a:off x="2873375" y="5905274"/>
            <a:ext cx="4016375" cy="579437"/>
          </a:xfrm>
          <a:prstGeom prst="rect">
            <a:avLst/>
          </a:prstGeom>
          <a:noFill/>
          <a:ln w="9525">
            <a:noFill/>
            <a:miter lim="800000"/>
            <a:headEnd/>
            <a:tailEnd/>
          </a:ln>
          <a:effectLst/>
        </p:spPr>
        <p:txBody>
          <a:bodyPr>
            <a:spAutoFit/>
          </a:bodyPr>
          <a:lstStyle/>
          <a:p>
            <a:r>
              <a:rPr lang="zh-CN" altLang="en-US" sz="3200" b="1" u="sng" dirty="0">
                <a:solidFill>
                  <a:schemeClr val="tx2"/>
                </a:solidFill>
                <a:ea typeface="隶书" pitchFamily="49" charset="-122"/>
              </a:rPr>
              <a:t>非连通图的连通分量</a:t>
            </a:r>
          </a:p>
        </p:txBody>
      </p:sp>
      <p:sp>
        <p:nvSpPr>
          <p:cNvPr id="105" name="灯片编号占位符 104"/>
          <p:cNvSpPr>
            <a:spLocks noGrp="1"/>
          </p:cNvSpPr>
          <p:nvPr>
            <p:ph type="sldNum" sz="quarter" idx="12"/>
          </p:nvPr>
        </p:nvSpPr>
        <p:spPr/>
        <p:txBody>
          <a:bodyPr/>
          <a:lstStyle/>
          <a:p>
            <a:fld id="{EB19EAB4-AE1B-4E29-9BB5-042721FF4900}" type="slidenum">
              <a:rPr lang="en-US" altLang="zh-CN" smtClean="0"/>
              <a:pPr/>
              <a:t>79</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941"/>
                                        </p:tgtEl>
                                        <p:attrNameLst>
                                          <p:attrName>style.visibility</p:attrName>
                                        </p:attrNameLst>
                                      </p:cBhvr>
                                      <p:to>
                                        <p:strVal val="visible"/>
                                      </p:to>
                                    </p:set>
                                    <p:anim calcmode="lin" valueType="num">
                                      <p:cBhvr additive="base">
                                        <p:cTn id="7" dur="500" fill="hold"/>
                                        <p:tgtEl>
                                          <p:spTgt spid="165941"/>
                                        </p:tgtEl>
                                        <p:attrNameLst>
                                          <p:attrName>ppt_x</p:attrName>
                                        </p:attrNameLst>
                                      </p:cBhvr>
                                      <p:tavLst>
                                        <p:tav tm="0">
                                          <p:val>
                                            <p:strVal val="#ppt_x"/>
                                          </p:val>
                                        </p:tav>
                                        <p:tav tm="100000">
                                          <p:val>
                                            <p:strVal val="#ppt_x"/>
                                          </p:val>
                                        </p:tav>
                                      </p:tavLst>
                                    </p:anim>
                                    <p:anim calcmode="lin" valueType="num">
                                      <p:cBhvr additive="base">
                                        <p:cTn id="8" dur="500" fill="hold"/>
                                        <p:tgtEl>
                                          <p:spTgt spid="1659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5942"/>
                                        </p:tgtEl>
                                        <p:attrNameLst>
                                          <p:attrName>style.visibility</p:attrName>
                                        </p:attrNameLst>
                                      </p:cBhvr>
                                      <p:to>
                                        <p:strVal val="visible"/>
                                      </p:to>
                                    </p:set>
                                    <p:anim calcmode="lin" valueType="num">
                                      <p:cBhvr additive="base">
                                        <p:cTn id="11" dur="500" fill="hold"/>
                                        <p:tgtEl>
                                          <p:spTgt spid="165942"/>
                                        </p:tgtEl>
                                        <p:attrNameLst>
                                          <p:attrName>ppt_x</p:attrName>
                                        </p:attrNameLst>
                                      </p:cBhvr>
                                      <p:tavLst>
                                        <p:tav tm="0">
                                          <p:val>
                                            <p:strVal val="#ppt_x"/>
                                          </p:val>
                                        </p:tav>
                                        <p:tav tm="100000">
                                          <p:val>
                                            <p:strVal val="#ppt_x"/>
                                          </p:val>
                                        </p:tav>
                                      </p:tavLst>
                                    </p:anim>
                                    <p:anim calcmode="lin" valueType="num">
                                      <p:cBhvr additive="base">
                                        <p:cTn id="12" dur="500" fill="hold"/>
                                        <p:tgtEl>
                                          <p:spTgt spid="16594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5943"/>
                                        </p:tgtEl>
                                        <p:attrNameLst>
                                          <p:attrName>style.visibility</p:attrName>
                                        </p:attrNameLst>
                                      </p:cBhvr>
                                      <p:to>
                                        <p:strVal val="visible"/>
                                      </p:to>
                                    </p:set>
                                    <p:anim calcmode="lin" valueType="num">
                                      <p:cBhvr additive="base">
                                        <p:cTn id="15" dur="500" fill="hold"/>
                                        <p:tgtEl>
                                          <p:spTgt spid="165943"/>
                                        </p:tgtEl>
                                        <p:attrNameLst>
                                          <p:attrName>ppt_x</p:attrName>
                                        </p:attrNameLst>
                                      </p:cBhvr>
                                      <p:tavLst>
                                        <p:tav tm="0">
                                          <p:val>
                                            <p:strVal val="#ppt_x"/>
                                          </p:val>
                                        </p:tav>
                                        <p:tav tm="100000">
                                          <p:val>
                                            <p:strVal val="#ppt_x"/>
                                          </p:val>
                                        </p:tav>
                                      </p:tavLst>
                                    </p:anim>
                                    <p:anim calcmode="lin" valueType="num">
                                      <p:cBhvr additive="base">
                                        <p:cTn id="16" dur="500" fill="hold"/>
                                        <p:tgtEl>
                                          <p:spTgt spid="1659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5945"/>
                                        </p:tgtEl>
                                        <p:attrNameLst>
                                          <p:attrName>style.visibility</p:attrName>
                                        </p:attrNameLst>
                                      </p:cBhvr>
                                      <p:to>
                                        <p:strVal val="visible"/>
                                      </p:to>
                                    </p:set>
                                    <p:anim calcmode="lin" valueType="num">
                                      <p:cBhvr additive="base">
                                        <p:cTn id="19" dur="500" fill="hold"/>
                                        <p:tgtEl>
                                          <p:spTgt spid="165945"/>
                                        </p:tgtEl>
                                        <p:attrNameLst>
                                          <p:attrName>ppt_x</p:attrName>
                                        </p:attrNameLst>
                                      </p:cBhvr>
                                      <p:tavLst>
                                        <p:tav tm="0">
                                          <p:val>
                                            <p:strVal val="#ppt_x"/>
                                          </p:val>
                                        </p:tav>
                                        <p:tav tm="100000">
                                          <p:val>
                                            <p:strVal val="#ppt_x"/>
                                          </p:val>
                                        </p:tav>
                                      </p:tavLst>
                                    </p:anim>
                                    <p:anim calcmode="lin" valueType="num">
                                      <p:cBhvr additive="base">
                                        <p:cTn id="20" dur="500" fill="hold"/>
                                        <p:tgtEl>
                                          <p:spTgt spid="1659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5946"/>
                                        </p:tgtEl>
                                        <p:attrNameLst>
                                          <p:attrName>style.visibility</p:attrName>
                                        </p:attrNameLst>
                                      </p:cBhvr>
                                      <p:to>
                                        <p:strVal val="visible"/>
                                      </p:to>
                                    </p:set>
                                    <p:anim calcmode="lin" valueType="num">
                                      <p:cBhvr additive="base">
                                        <p:cTn id="23" dur="500" fill="hold"/>
                                        <p:tgtEl>
                                          <p:spTgt spid="165946"/>
                                        </p:tgtEl>
                                        <p:attrNameLst>
                                          <p:attrName>ppt_x</p:attrName>
                                        </p:attrNameLst>
                                      </p:cBhvr>
                                      <p:tavLst>
                                        <p:tav tm="0">
                                          <p:val>
                                            <p:strVal val="#ppt_x"/>
                                          </p:val>
                                        </p:tav>
                                        <p:tav tm="100000">
                                          <p:val>
                                            <p:strVal val="#ppt_x"/>
                                          </p:val>
                                        </p:tav>
                                      </p:tavLst>
                                    </p:anim>
                                    <p:anim calcmode="lin" valueType="num">
                                      <p:cBhvr additive="base">
                                        <p:cTn id="24" dur="500" fill="hold"/>
                                        <p:tgtEl>
                                          <p:spTgt spid="1659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5947"/>
                                        </p:tgtEl>
                                        <p:attrNameLst>
                                          <p:attrName>style.visibility</p:attrName>
                                        </p:attrNameLst>
                                      </p:cBhvr>
                                      <p:to>
                                        <p:strVal val="visible"/>
                                      </p:to>
                                    </p:set>
                                    <p:anim calcmode="lin" valueType="num">
                                      <p:cBhvr additive="base">
                                        <p:cTn id="27" dur="500" fill="hold"/>
                                        <p:tgtEl>
                                          <p:spTgt spid="165947"/>
                                        </p:tgtEl>
                                        <p:attrNameLst>
                                          <p:attrName>ppt_x</p:attrName>
                                        </p:attrNameLst>
                                      </p:cBhvr>
                                      <p:tavLst>
                                        <p:tav tm="0">
                                          <p:val>
                                            <p:strVal val="#ppt_x"/>
                                          </p:val>
                                        </p:tav>
                                        <p:tav tm="100000">
                                          <p:val>
                                            <p:strVal val="#ppt_x"/>
                                          </p:val>
                                        </p:tav>
                                      </p:tavLst>
                                    </p:anim>
                                    <p:anim calcmode="lin" valueType="num">
                                      <p:cBhvr additive="base">
                                        <p:cTn id="28" dur="500" fill="hold"/>
                                        <p:tgtEl>
                                          <p:spTgt spid="1659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5950"/>
                                        </p:tgtEl>
                                        <p:attrNameLst>
                                          <p:attrName>style.visibility</p:attrName>
                                        </p:attrNameLst>
                                      </p:cBhvr>
                                      <p:to>
                                        <p:strVal val="visible"/>
                                      </p:to>
                                    </p:set>
                                    <p:anim calcmode="lin" valueType="num">
                                      <p:cBhvr additive="base">
                                        <p:cTn id="31" dur="500" fill="hold"/>
                                        <p:tgtEl>
                                          <p:spTgt spid="165950"/>
                                        </p:tgtEl>
                                        <p:attrNameLst>
                                          <p:attrName>ppt_x</p:attrName>
                                        </p:attrNameLst>
                                      </p:cBhvr>
                                      <p:tavLst>
                                        <p:tav tm="0">
                                          <p:val>
                                            <p:strVal val="#ppt_x"/>
                                          </p:val>
                                        </p:tav>
                                        <p:tav tm="100000">
                                          <p:val>
                                            <p:strVal val="#ppt_x"/>
                                          </p:val>
                                        </p:tav>
                                      </p:tavLst>
                                    </p:anim>
                                    <p:anim calcmode="lin" valueType="num">
                                      <p:cBhvr additive="base">
                                        <p:cTn id="32" dur="500" fill="hold"/>
                                        <p:tgtEl>
                                          <p:spTgt spid="1659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5951"/>
                                        </p:tgtEl>
                                        <p:attrNameLst>
                                          <p:attrName>style.visibility</p:attrName>
                                        </p:attrNameLst>
                                      </p:cBhvr>
                                      <p:to>
                                        <p:strVal val="visible"/>
                                      </p:to>
                                    </p:set>
                                    <p:anim calcmode="lin" valueType="num">
                                      <p:cBhvr additive="base">
                                        <p:cTn id="35" dur="500" fill="hold"/>
                                        <p:tgtEl>
                                          <p:spTgt spid="165951"/>
                                        </p:tgtEl>
                                        <p:attrNameLst>
                                          <p:attrName>ppt_x</p:attrName>
                                        </p:attrNameLst>
                                      </p:cBhvr>
                                      <p:tavLst>
                                        <p:tav tm="0">
                                          <p:val>
                                            <p:strVal val="#ppt_x"/>
                                          </p:val>
                                        </p:tav>
                                        <p:tav tm="100000">
                                          <p:val>
                                            <p:strVal val="#ppt_x"/>
                                          </p:val>
                                        </p:tav>
                                      </p:tavLst>
                                    </p:anim>
                                    <p:anim calcmode="lin" valueType="num">
                                      <p:cBhvr additive="base">
                                        <p:cTn id="36" dur="500" fill="hold"/>
                                        <p:tgtEl>
                                          <p:spTgt spid="16595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5952"/>
                                        </p:tgtEl>
                                        <p:attrNameLst>
                                          <p:attrName>style.visibility</p:attrName>
                                        </p:attrNameLst>
                                      </p:cBhvr>
                                      <p:to>
                                        <p:strVal val="visible"/>
                                      </p:to>
                                    </p:set>
                                    <p:anim calcmode="lin" valueType="num">
                                      <p:cBhvr additive="base">
                                        <p:cTn id="39" dur="500" fill="hold"/>
                                        <p:tgtEl>
                                          <p:spTgt spid="165952"/>
                                        </p:tgtEl>
                                        <p:attrNameLst>
                                          <p:attrName>ppt_x</p:attrName>
                                        </p:attrNameLst>
                                      </p:cBhvr>
                                      <p:tavLst>
                                        <p:tav tm="0">
                                          <p:val>
                                            <p:strVal val="#ppt_x"/>
                                          </p:val>
                                        </p:tav>
                                        <p:tav tm="100000">
                                          <p:val>
                                            <p:strVal val="#ppt_x"/>
                                          </p:val>
                                        </p:tav>
                                      </p:tavLst>
                                    </p:anim>
                                    <p:anim calcmode="lin" valueType="num">
                                      <p:cBhvr additive="base">
                                        <p:cTn id="40" dur="500" fill="hold"/>
                                        <p:tgtEl>
                                          <p:spTgt spid="1659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5953"/>
                                        </p:tgtEl>
                                        <p:attrNameLst>
                                          <p:attrName>style.visibility</p:attrName>
                                        </p:attrNameLst>
                                      </p:cBhvr>
                                      <p:to>
                                        <p:strVal val="visible"/>
                                      </p:to>
                                    </p:set>
                                    <p:anim calcmode="lin" valueType="num">
                                      <p:cBhvr additive="base">
                                        <p:cTn id="43" dur="500" fill="hold"/>
                                        <p:tgtEl>
                                          <p:spTgt spid="165953"/>
                                        </p:tgtEl>
                                        <p:attrNameLst>
                                          <p:attrName>ppt_x</p:attrName>
                                        </p:attrNameLst>
                                      </p:cBhvr>
                                      <p:tavLst>
                                        <p:tav tm="0">
                                          <p:val>
                                            <p:strVal val="#ppt_x"/>
                                          </p:val>
                                        </p:tav>
                                        <p:tav tm="100000">
                                          <p:val>
                                            <p:strVal val="#ppt_x"/>
                                          </p:val>
                                        </p:tav>
                                      </p:tavLst>
                                    </p:anim>
                                    <p:anim calcmode="lin" valueType="num">
                                      <p:cBhvr additive="base">
                                        <p:cTn id="44" dur="500" fill="hold"/>
                                        <p:tgtEl>
                                          <p:spTgt spid="16595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5954"/>
                                        </p:tgtEl>
                                        <p:attrNameLst>
                                          <p:attrName>style.visibility</p:attrName>
                                        </p:attrNameLst>
                                      </p:cBhvr>
                                      <p:to>
                                        <p:strVal val="visible"/>
                                      </p:to>
                                    </p:set>
                                    <p:anim calcmode="lin" valueType="num">
                                      <p:cBhvr additive="base">
                                        <p:cTn id="47" dur="500" fill="hold"/>
                                        <p:tgtEl>
                                          <p:spTgt spid="165954"/>
                                        </p:tgtEl>
                                        <p:attrNameLst>
                                          <p:attrName>ppt_x</p:attrName>
                                        </p:attrNameLst>
                                      </p:cBhvr>
                                      <p:tavLst>
                                        <p:tav tm="0">
                                          <p:val>
                                            <p:strVal val="#ppt_x"/>
                                          </p:val>
                                        </p:tav>
                                        <p:tav tm="100000">
                                          <p:val>
                                            <p:strVal val="#ppt_x"/>
                                          </p:val>
                                        </p:tav>
                                      </p:tavLst>
                                    </p:anim>
                                    <p:anim calcmode="lin" valueType="num">
                                      <p:cBhvr additive="base">
                                        <p:cTn id="48" dur="500" fill="hold"/>
                                        <p:tgtEl>
                                          <p:spTgt spid="16595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5955"/>
                                        </p:tgtEl>
                                        <p:attrNameLst>
                                          <p:attrName>style.visibility</p:attrName>
                                        </p:attrNameLst>
                                      </p:cBhvr>
                                      <p:to>
                                        <p:strVal val="visible"/>
                                      </p:to>
                                    </p:set>
                                    <p:anim calcmode="lin" valueType="num">
                                      <p:cBhvr additive="base">
                                        <p:cTn id="51" dur="500" fill="hold"/>
                                        <p:tgtEl>
                                          <p:spTgt spid="165955"/>
                                        </p:tgtEl>
                                        <p:attrNameLst>
                                          <p:attrName>ppt_x</p:attrName>
                                        </p:attrNameLst>
                                      </p:cBhvr>
                                      <p:tavLst>
                                        <p:tav tm="0">
                                          <p:val>
                                            <p:strVal val="#ppt_x"/>
                                          </p:val>
                                        </p:tav>
                                        <p:tav tm="100000">
                                          <p:val>
                                            <p:strVal val="#ppt_x"/>
                                          </p:val>
                                        </p:tav>
                                      </p:tavLst>
                                    </p:anim>
                                    <p:anim calcmode="lin" valueType="num">
                                      <p:cBhvr additive="base">
                                        <p:cTn id="52" dur="500" fill="hold"/>
                                        <p:tgtEl>
                                          <p:spTgt spid="1659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5957"/>
                                        </p:tgtEl>
                                        <p:attrNameLst>
                                          <p:attrName>style.visibility</p:attrName>
                                        </p:attrNameLst>
                                      </p:cBhvr>
                                      <p:to>
                                        <p:strVal val="visible"/>
                                      </p:to>
                                    </p:set>
                                    <p:anim calcmode="lin" valueType="num">
                                      <p:cBhvr additive="base">
                                        <p:cTn id="55" dur="500" fill="hold"/>
                                        <p:tgtEl>
                                          <p:spTgt spid="165957"/>
                                        </p:tgtEl>
                                        <p:attrNameLst>
                                          <p:attrName>ppt_x</p:attrName>
                                        </p:attrNameLst>
                                      </p:cBhvr>
                                      <p:tavLst>
                                        <p:tav tm="0">
                                          <p:val>
                                            <p:strVal val="#ppt_x"/>
                                          </p:val>
                                        </p:tav>
                                        <p:tav tm="100000">
                                          <p:val>
                                            <p:strVal val="#ppt_x"/>
                                          </p:val>
                                        </p:tav>
                                      </p:tavLst>
                                    </p:anim>
                                    <p:anim calcmode="lin" valueType="num">
                                      <p:cBhvr additive="base">
                                        <p:cTn id="56" dur="500" fill="hold"/>
                                        <p:tgtEl>
                                          <p:spTgt spid="1659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5958"/>
                                        </p:tgtEl>
                                        <p:attrNameLst>
                                          <p:attrName>style.visibility</p:attrName>
                                        </p:attrNameLst>
                                      </p:cBhvr>
                                      <p:to>
                                        <p:strVal val="visible"/>
                                      </p:to>
                                    </p:set>
                                    <p:anim calcmode="lin" valueType="num">
                                      <p:cBhvr additive="base">
                                        <p:cTn id="59" dur="500" fill="hold"/>
                                        <p:tgtEl>
                                          <p:spTgt spid="165958"/>
                                        </p:tgtEl>
                                        <p:attrNameLst>
                                          <p:attrName>ppt_x</p:attrName>
                                        </p:attrNameLst>
                                      </p:cBhvr>
                                      <p:tavLst>
                                        <p:tav tm="0">
                                          <p:val>
                                            <p:strVal val="#ppt_x"/>
                                          </p:val>
                                        </p:tav>
                                        <p:tav tm="100000">
                                          <p:val>
                                            <p:strVal val="#ppt_x"/>
                                          </p:val>
                                        </p:tav>
                                      </p:tavLst>
                                    </p:anim>
                                    <p:anim calcmode="lin" valueType="num">
                                      <p:cBhvr additive="base">
                                        <p:cTn id="60" dur="500" fill="hold"/>
                                        <p:tgtEl>
                                          <p:spTgt spid="1659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5959"/>
                                        </p:tgtEl>
                                        <p:attrNameLst>
                                          <p:attrName>style.visibility</p:attrName>
                                        </p:attrNameLst>
                                      </p:cBhvr>
                                      <p:to>
                                        <p:strVal val="visible"/>
                                      </p:to>
                                    </p:set>
                                    <p:anim calcmode="lin" valueType="num">
                                      <p:cBhvr additive="base">
                                        <p:cTn id="63" dur="500" fill="hold"/>
                                        <p:tgtEl>
                                          <p:spTgt spid="165959"/>
                                        </p:tgtEl>
                                        <p:attrNameLst>
                                          <p:attrName>ppt_x</p:attrName>
                                        </p:attrNameLst>
                                      </p:cBhvr>
                                      <p:tavLst>
                                        <p:tav tm="0">
                                          <p:val>
                                            <p:strVal val="#ppt_x"/>
                                          </p:val>
                                        </p:tav>
                                        <p:tav tm="100000">
                                          <p:val>
                                            <p:strVal val="#ppt_x"/>
                                          </p:val>
                                        </p:tav>
                                      </p:tavLst>
                                    </p:anim>
                                    <p:anim calcmode="lin" valueType="num">
                                      <p:cBhvr additive="base">
                                        <p:cTn id="64" dur="500" fill="hold"/>
                                        <p:tgtEl>
                                          <p:spTgt spid="16595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5960"/>
                                        </p:tgtEl>
                                        <p:attrNameLst>
                                          <p:attrName>style.visibility</p:attrName>
                                        </p:attrNameLst>
                                      </p:cBhvr>
                                      <p:to>
                                        <p:strVal val="visible"/>
                                      </p:to>
                                    </p:set>
                                    <p:anim calcmode="lin" valueType="num">
                                      <p:cBhvr additive="base">
                                        <p:cTn id="67" dur="500" fill="hold"/>
                                        <p:tgtEl>
                                          <p:spTgt spid="165960"/>
                                        </p:tgtEl>
                                        <p:attrNameLst>
                                          <p:attrName>ppt_x</p:attrName>
                                        </p:attrNameLst>
                                      </p:cBhvr>
                                      <p:tavLst>
                                        <p:tav tm="0">
                                          <p:val>
                                            <p:strVal val="#ppt_x"/>
                                          </p:val>
                                        </p:tav>
                                        <p:tav tm="100000">
                                          <p:val>
                                            <p:strVal val="#ppt_x"/>
                                          </p:val>
                                        </p:tav>
                                      </p:tavLst>
                                    </p:anim>
                                    <p:anim calcmode="lin" valueType="num">
                                      <p:cBhvr additive="base">
                                        <p:cTn id="68" dur="500" fill="hold"/>
                                        <p:tgtEl>
                                          <p:spTgt spid="16596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5961"/>
                                        </p:tgtEl>
                                        <p:attrNameLst>
                                          <p:attrName>style.visibility</p:attrName>
                                        </p:attrNameLst>
                                      </p:cBhvr>
                                      <p:to>
                                        <p:strVal val="visible"/>
                                      </p:to>
                                    </p:set>
                                    <p:anim calcmode="lin" valueType="num">
                                      <p:cBhvr additive="base">
                                        <p:cTn id="71" dur="500" fill="hold"/>
                                        <p:tgtEl>
                                          <p:spTgt spid="165961"/>
                                        </p:tgtEl>
                                        <p:attrNameLst>
                                          <p:attrName>ppt_x</p:attrName>
                                        </p:attrNameLst>
                                      </p:cBhvr>
                                      <p:tavLst>
                                        <p:tav tm="0">
                                          <p:val>
                                            <p:strVal val="#ppt_x"/>
                                          </p:val>
                                        </p:tav>
                                        <p:tav tm="100000">
                                          <p:val>
                                            <p:strVal val="#ppt_x"/>
                                          </p:val>
                                        </p:tav>
                                      </p:tavLst>
                                    </p:anim>
                                    <p:anim calcmode="lin" valueType="num">
                                      <p:cBhvr additive="base">
                                        <p:cTn id="72" dur="500" fill="hold"/>
                                        <p:tgtEl>
                                          <p:spTgt spid="16596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65962"/>
                                        </p:tgtEl>
                                        <p:attrNameLst>
                                          <p:attrName>style.visibility</p:attrName>
                                        </p:attrNameLst>
                                      </p:cBhvr>
                                      <p:to>
                                        <p:strVal val="visible"/>
                                      </p:to>
                                    </p:set>
                                    <p:anim calcmode="lin" valueType="num">
                                      <p:cBhvr additive="base">
                                        <p:cTn id="75" dur="500" fill="hold"/>
                                        <p:tgtEl>
                                          <p:spTgt spid="165962"/>
                                        </p:tgtEl>
                                        <p:attrNameLst>
                                          <p:attrName>ppt_x</p:attrName>
                                        </p:attrNameLst>
                                      </p:cBhvr>
                                      <p:tavLst>
                                        <p:tav tm="0">
                                          <p:val>
                                            <p:strVal val="#ppt_x"/>
                                          </p:val>
                                        </p:tav>
                                        <p:tav tm="100000">
                                          <p:val>
                                            <p:strVal val="#ppt_x"/>
                                          </p:val>
                                        </p:tav>
                                      </p:tavLst>
                                    </p:anim>
                                    <p:anim calcmode="lin" valueType="num">
                                      <p:cBhvr additive="base">
                                        <p:cTn id="76" dur="500" fill="hold"/>
                                        <p:tgtEl>
                                          <p:spTgt spid="16596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5963"/>
                                        </p:tgtEl>
                                        <p:attrNameLst>
                                          <p:attrName>style.visibility</p:attrName>
                                        </p:attrNameLst>
                                      </p:cBhvr>
                                      <p:to>
                                        <p:strVal val="visible"/>
                                      </p:to>
                                    </p:set>
                                    <p:anim calcmode="lin" valueType="num">
                                      <p:cBhvr additive="base">
                                        <p:cTn id="79" dur="500" fill="hold"/>
                                        <p:tgtEl>
                                          <p:spTgt spid="165963"/>
                                        </p:tgtEl>
                                        <p:attrNameLst>
                                          <p:attrName>ppt_x</p:attrName>
                                        </p:attrNameLst>
                                      </p:cBhvr>
                                      <p:tavLst>
                                        <p:tav tm="0">
                                          <p:val>
                                            <p:strVal val="#ppt_x"/>
                                          </p:val>
                                        </p:tav>
                                        <p:tav tm="100000">
                                          <p:val>
                                            <p:strVal val="#ppt_x"/>
                                          </p:val>
                                        </p:tav>
                                      </p:tavLst>
                                    </p:anim>
                                    <p:anim calcmode="lin" valueType="num">
                                      <p:cBhvr additive="base">
                                        <p:cTn id="80" dur="500" fill="hold"/>
                                        <p:tgtEl>
                                          <p:spTgt spid="16596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5964"/>
                                        </p:tgtEl>
                                        <p:attrNameLst>
                                          <p:attrName>style.visibility</p:attrName>
                                        </p:attrNameLst>
                                      </p:cBhvr>
                                      <p:to>
                                        <p:strVal val="visible"/>
                                      </p:to>
                                    </p:set>
                                    <p:anim calcmode="lin" valueType="num">
                                      <p:cBhvr additive="base">
                                        <p:cTn id="83" dur="500" fill="hold"/>
                                        <p:tgtEl>
                                          <p:spTgt spid="165964"/>
                                        </p:tgtEl>
                                        <p:attrNameLst>
                                          <p:attrName>ppt_x</p:attrName>
                                        </p:attrNameLst>
                                      </p:cBhvr>
                                      <p:tavLst>
                                        <p:tav tm="0">
                                          <p:val>
                                            <p:strVal val="#ppt_x"/>
                                          </p:val>
                                        </p:tav>
                                        <p:tav tm="100000">
                                          <p:val>
                                            <p:strVal val="#ppt_x"/>
                                          </p:val>
                                        </p:tav>
                                      </p:tavLst>
                                    </p:anim>
                                    <p:anim calcmode="lin" valueType="num">
                                      <p:cBhvr additive="base">
                                        <p:cTn id="84" dur="500" fill="hold"/>
                                        <p:tgtEl>
                                          <p:spTgt spid="16596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5965"/>
                                        </p:tgtEl>
                                        <p:attrNameLst>
                                          <p:attrName>style.visibility</p:attrName>
                                        </p:attrNameLst>
                                      </p:cBhvr>
                                      <p:to>
                                        <p:strVal val="visible"/>
                                      </p:to>
                                    </p:set>
                                    <p:anim calcmode="lin" valueType="num">
                                      <p:cBhvr additive="base">
                                        <p:cTn id="87" dur="500" fill="hold"/>
                                        <p:tgtEl>
                                          <p:spTgt spid="165965"/>
                                        </p:tgtEl>
                                        <p:attrNameLst>
                                          <p:attrName>ppt_x</p:attrName>
                                        </p:attrNameLst>
                                      </p:cBhvr>
                                      <p:tavLst>
                                        <p:tav tm="0">
                                          <p:val>
                                            <p:strVal val="#ppt_x"/>
                                          </p:val>
                                        </p:tav>
                                        <p:tav tm="100000">
                                          <p:val>
                                            <p:strVal val="#ppt_x"/>
                                          </p:val>
                                        </p:tav>
                                      </p:tavLst>
                                    </p:anim>
                                    <p:anim calcmode="lin" valueType="num">
                                      <p:cBhvr additive="base">
                                        <p:cTn id="88" dur="500" fill="hold"/>
                                        <p:tgtEl>
                                          <p:spTgt spid="16596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5966"/>
                                        </p:tgtEl>
                                        <p:attrNameLst>
                                          <p:attrName>style.visibility</p:attrName>
                                        </p:attrNameLst>
                                      </p:cBhvr>
                                      <p:to>
                                        <p:strVal val="visible"/>
                                      </p:to>
                                    </p:set>
                                    <p:anim calcmode="lin" valueType="num">
                                      <p:cBhvr additive="base">
                                        <p:cTn id="91" dur="500" fill="hold"/>
                                        <p:tgtEl>
                                          <p:spTgt spid="165966"/>
                                        </p:tgtEl>
                                        <p:attrNameLst>
                                          <p:attrName>ppt_x</p:attrName>
                                        </p:attrNameLst>
                                      </p:cBhvr>
                                      <p:tavLst>
                                        <p:tav tm="0">
                                          <p:val>
                                            <p:strVal val="#ppt_x"/>
                                          </p:val>
                                        </p:tav>
                                        <p:tav tm="100000">
                                          <p:val>
                                            <p:strVal val="#ppt_x"/>
                                          </p:val>
                                        </p:tav>
                                      </p:tavLst>
                                    </p:anim>
                                    <p:anim calcmode="lin" valueType="num">
                                      <p:cBhvr additive="base">
                                        <p:cTn id="92" dur="500" fill="hold"/>
                                        <p:tgtEl>
                                          <p:spTgt spid="16596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65967"/>
                                        </p:tgtEl>
                                        <p:attrNameLst>
                                          <p:attrName>style.visibility</p:attrName>
                                        </p:attrNameLst>
                                      </p:cBhvr>
                                      <p:to>
                                        <p:strVal val="visible"/>
                                      </p:to>
                                    </p:set>
                                    <p:anim calcmode="lin" valueType="num">
                                      <p:cBhvr additive="base">
                                        <p:cTn id="95" dur="500" fill="hold"/>
                                        <p:tgtEl>
                                          <p:spTgt spid="165967"/>
                                        </p:tgtEl>
                                        <p:attrNameLst>
                                          <p:attrName>ppt_x</p:attrName>
                                        </p:attrNameLst>
                                      </p:cBhvr>
                                      <p:tavLst>
                                        <p:tav tm="0">
                                          <p:val>
                                            <p:strVal val="#ppt_x"/>
                                          </p:val>
                                        </p:tav>
                                        <p:tav tm="100000">
                                          <p:val>
                                            <p:strVal val="#ppt_x"/>
                                          </p:val>
                                        </p:tav>
                                      </p:tavLst>
                                    </p:anim>
                                    <p:anim calcmode="lin" valueType="num">
                                      <p:cBhvr additive="base">
                                        <p:cTn id="96" dur="500" fill="hold"/>
                                        <p:tgtEl>
                                          <p:spTgt spid="16596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65968"/>
                                        </p:tgtEl>
                                        <p:attrNameLst>
                                          <p:attrName>style.visibility</p:attrName>
                                        </p:attrNameLst>
                                      </p:cBhvr>
                                      <p:to>
                                        <p:strVal val="visible"/>
                                      </p:to>
                                    </p:set>
                                    <p:anim calcmode="lin" valueType="num">
                                      <p:cBhvr additive="base">
                                        <p:cTn id="99" dur="500" fill="hold"/>
                                        <p:tgtEl>
                                          <p:spTgt spid="165968"/>
                                        </p:tgtEl>
                                        <p:attrNameLst>
                                          <p:attrName>ppt_x</p:attrName>
                                        </p:attrNameLst>
                                      </p:cBhvr>
                                      <p:tavLst>
                                        <p:tav tm="0">
                                          <p:val>
                                            <p:strVal val="#ppt_x"/>
                                          </p:val>
                                        </p:tav>
                                        <p:tav tm="100000">
                                          <p:val>
                                            <p:strVal val="#ppt_x"/>
                                          </p:val>
                                        </p:tav>
                                      </p:tavLst>
                                    </p:anim>
                                    <p:anim calcmode="lin" valueType="num">
                                      <p:cBhvr additive="base">
                                        <p:cTn id="100" dur="500" fill="hold"/>
                                        <p:tgtEl>
                                          <p:spTgt spid="16596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65969"/>
                                        </p:tgtEl>
                                        <p:attrNameLst>
                                          <p:attrName>style.visibility</p:attrName>
                                        </p:attrNameLst>
                                      </p:cBhvr>
                                      <p:to>
                                        <p:strVal val="visible"/>
                                      </p:to>
                                    </p:set>
                                    <p:anim calcmode="lin" valueType="num">
                                      <p:cBhvr additive="base">
                                        <p:cTn id="103" dur="500" fill="hold"/>
                                        <p:tgtEl>
                                          <p:spTgt spid="165969"/>
                                        </p:tgtEl>
                                        <p:attrNameLst>
                                          <p:attrName>ppt_x</p:attrName>
                                        </p:attrNameLst>
                                      </p:cBhvr>
                                      <p:tavLst>
                                        <p:tav tm="0">
                                          <p:val>
                                            <p:strVal val="#ppt_x"/>
                                          </p:val>
                                        </p:tav>
                                        <p:tav tm="100000">
                                          <p:val>
                                            <p:strVal val="#ppt_x"/>
                                          </p:val>
                                        </p:tav>
                                      </p:tavLst>
                                    </p:anim>
                                    <p:anim calcmode="lin" valueType="num">
                                      <p:cBhvr additive="base">
                                        <p:cTn id="104" dur="500" fill="hold"/>
                                        <p:tgtEl>
                                          <p:spTgt spid="16596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65970"/>
                                        </p:tgtEl>
                                        <p:attrNameLst>
                                          <p:attrName>style.visibility</p:attrName>
                                        </p:attrNameLst>
                                      </p:cBhvr>
                                      <p:to>
                                        <p:strVal val="visible"/>
                                      </p:to>
                                    </p:set>
                                    <p:anim calcmode="lin" valueType="num">
                                      <p:cBhvr additive="base">
                                        <p:cTn id="107" dur="500" fill="hold"/>
                                        <p:tgtEl>
                                          <p:spTgt spid="165970"/>
                                        </p:tgtEl>
                                        <p:attrNameLst>
                                          <p:attrName>ppt_x</p:attrName>
                                        </p:attrNameLst>
                                      </p:cBhvr>
                                      <p:tavLst>
                                        <p:tav tm="0">
                                          <p:val>
                                            <p:strVal val="#ppt_x"/>
                                          </p:val>
                                        </p:tav>
                                        <p:tav tm="100000">
                                          <p:val>
                                            <p:strVal val="#ppt_x"/>
                                          </p:val>
                                        </p:tav>
                                      </p:tavLst>
                                    </p:anim>
                                    <p:anim calcmode="lin" valueType="num">
                                      <p:cBhvr additive="base">
                                        <p:cTn id="108" dur="500" fill="hold"/>
                                        <p:tgtEl>
                                          <p:spTgt spid="16597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65971"/>
                                        </p:tgtEl>
                                        <p:attrNameLst>
                                          <p:attrName>style.visibility</p:attrName>
                                        </p:attrNameLst>
                                      </p:cBhvr>
                                      <p:to>
                                        <p:strVal val="visible"/>
                                      </p:to>
                                    </p:set>
                                    <p:anim calcmode="lin" valueType="num">
                                      <p:cBhvr additive="base">
                                        <p:cTn id="111" dur="500" fill="hold"/>
                                        <p:tgtEl>
                                          <p:spTgt spid="165971"/>
                                        </p:tgtEl>
                                        <p:attrNameLst>
                                          <p:attrName>ppt_x</p:attrName>
                                        </p:attrNameLst>
                                      </p:cBhvr>
                                      <p:tavLst>
                                        <p:tav tm="0">
                                          <p:val>
                                            <p:strVal val="#ppt_x"/>
                                          </p:val>
                                        </p:tav>
                                        <p:tav tm="100000">
                                          <p:val>
                                            <p:strVal val="#ppt_x"/>
                                          </p:val>
                                        </p:tav>
                                      </p:tavLst>
                                    </p:anim>
                                    <p:anim calcmode="lin" valueType="num">
                                      <p:cBhvr additive="base">
                                        <p:cTn id="112" dur="500" fill="hold"/>
                                        <p:tgtEl>
                                          <p:spTgt spid="16597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65972"/>
                                        </p:tgtEl>
                                        <p:attrNameLst>
                                          <p:attrName>style.visibility</p:attrName>
                                        </p:attrNameLst>
                                      </p:cBhvr>
                                      <p:to>
                                        <p:strVal val="visible"/>
                                      </p:to>
                                    </p:set>
                                    <p:anim calcmode="lin" valueType="num">
                                      <p:cBhvr additive="base">
                                        <p:cTn id="115" dur="500" fill="hold"/>
                                        <p:tgtEl>
                                          <p:spTgt spid="165972"/>
                                        </p:tgtEl>
                                        <p:attrNameLst>
                                          <p:attrName>ppt_x</p:attrName>
                                        </p:attrNameLst>
                                      </p:cBhvr>
                                      <p:tavLst>
                                        <p:tav tm="0">
                                          <p:val>
                                            <p:strVal val="#ppt_x"/>
                                          </p:val>
                                        </p:tav>
                                        <p:tav tm="100000">
                                          <p:val>
                                            <p:strVal val="#ppt_x"/>
                                          </p:val>
                                        </p:tav>
                                      </p:tavLst>
                                    </p:anim>
                                    <p:anim calcmode="lin" valueType="num">
                                      <p:cBhvr additive="base">
                                        <p:cTn id="116" dur="500" fill="hold"/>
                                        <p:tgtEl>
                                          <p:spTgt spid="16597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65973"/>
                                        </p:tgtEl>
                                        <p:attrNameLst>
                                          <p:attrName>style.visibility</p:attrName>
                                        </p:attrNameLst>
                                      </p:cBhvr>
                                      <p:to>
                                        <p:strVal val="visible"/>
                                      </p:to>
                                    </p:set>
                                    <p:anim calcmode="lin" valueType="num">
                                      <p:cBhvr additive="base">
                                        <p:cTn id="119" dur="500" fill="hold"/>
                                        <p:tgtEl>
                                          <p:spTgt spid="165973"/>
                                        </p:tgtEl>
                                        <p:attrNameLst>
                                          <p:attrName>ppt_x</p:attrName>
                                        </p:attrNameLst>
                                      </p:cBhvr>
                                      <p:tavLst>
                                        <p:tav tm="0">
                                          <p:val>
                                            <p:strVal val="#ppt_x"/>
                                          </p:val>
                                        </p:tav>
                                        <p:tav tm="100000">
                                          <p:val>
                                            <p:strVal val="#ppt_x"/>
                                          </p:val>
                                        </p:tav>
                                      </p:tavLst>
                                    </p:anim>
                                    <p:anim calcmode="lin" valueType="num">
                                      <p:cBhvr additive="base">
                                        <p:cTn id="120" dur="500" fill="hold"/>
                                        <p:tgtEl>
                                          <p:spTgt spid="16597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65974"/>
                                        </p:tgtEl>
                                        <p:attrNameLst>
                                          <p:attrName>style.visibility</p:attrName>
                                        </p:attrNameLst>
                                      </p:cBhvr>
                                      <p:to>
                                        <p:strVal val="visible"/>
                                      </p:to>
                                    </p:set>
                                    <p:anim calcmode="lin" valueType="num">
                                      <p:cBhvr additive="base">
                                        <p:cTn id="123" dur="500" fill="hold"/>
                                        <p:tgtEl>
                                          <p:spTgt spid="165974"/>
                                        </p:tgtEl>
                                        <p:attrNameLst>
                                          <p:attrName>ppt_x</p:attrName>
                                        </p:attrNameLst>
                                      </p:cBhvr>
                                      <p:tavLst>
                                        <p:tav tm="0">
                                          <p:val>
                                            <p:strVal val="#ppt_x"/>
                                          </p:val>
                                        </p:tav>
                                        <p:tav tm="100000">
                                          <p:val>
                                            <p:strVal val="#ppt_x"/>
                                          </p:val>
                                        </p:tav>
                                      </p:tavLst>
                                    </p:anim>
                                    <p:anim calcmode="lin" valueType="num">
                                      <p:cBhvr additive="base">
                                        <p:cTn id="124" dur="500" fill="hold"/>
                                        <p:tgtEl>
                                          <p:spTgt spid="16597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65975"/>
                                        </p:tgtEl>
                                        <p:attrNameLst>
                                          <p:attrName>style.visibility</p:attrName>
                                        </p:attrNameLst>
                                      </p:cBhvr>
                                      <p:to>
                                        <p:strVal val="visible"/>
                                      </p:to>
                                    </p:set>
                                    <p:anim calcmode="lin" valueType="num">
                                      <p:cBhvr additive="base">
                                        <p:cTn id="127" dur="500" fill="hold"/>
                                        <p:tgtEl>
                                          <p:spTgt spid="165975"/>
                                        </p:tgtEl>
                                        <p:attrNameLst>
                                          <p:attrName>ppt_x</p:attrName>
                                        </p:attrNameLst>
                                      </p:cBhvr>
                                      <p:tavLst>
                                        <p:tav tm="0">
                                          <p:val>
                                            <p:strVal val="#ppt_x"/>
                                          </p:val>
                                        </p:tav>
                                        <p:tav tm="100000">
                                          <p:val>
                                            <p:strVal val="#ppt_x"/>
                                          </p:val>
                                        </p:tav>
                                      </p:tavLst>
                                    </p:anim>
                                    <p:anim calcmode="lin" valueType="num">
                                      <p:cBhvr additive="base">
                                        <p:cTn id="128" dur="500" fill="hold"/>
                                        <p:tgtEl>
                                          <p:spTgt spid="16597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65976"/>
                                        </p:tgtEl>
                                        <p:attrNameLst>
                                          <p:attrName>style.visibility</p:attrName>
                                        </p:attrNameLst>
                                      </p:cBhvr>
                                      <p:to>
                                        <p:strVal val="visible"/>
                                      </p:to>
                                    </p:set>
                                    <p:anim calcmode="lin" valueType="num">
                                      <p:cBhvr additive="base">
                                        <p:cTn id="131" dur="500" fill="hold"/>
                                        <p:tgtEl>
                                          <p:spTgt spid="165976"/>
                                        </p:tgtEl>
                                        <p:attrNameLst>
                                          <p:attrName>ppt_x</p:attrName>
                                        </p:attrNameLst>
                                      </p:cBhvr>
                                      <p:tavLst>
                                        <p:tav tm="0">
                                          <p:val>
                                            <p:strVal val="#ppt_x"/>
                                          </p:val>
                                        </p:tav>
                                        <p:tav tm="100000">
                                          <p:val>
                                            <p:strVal val="#ppt_x"/>
                                          </p:val>
                                        </p:tav>
                                      </p:tavLst>
                                    </p:anim>
                                    <p:anim calcmode="lin" valueType="num">
                                      <p:cBhvr additive="base">
                                        <p:cTn id="132" dur="500" fill="hold"/>
                                        <p:tgtEl>
                                          <p:spTgt spid="16597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65977"/>
                                        </p:tgtEl>
                                        <p:attrNameLst>
                                          <p:attrName>style.visibility</p:attrName>
                                        </p:attrNameLst>
                                      </p:cBhvr>
                                      <p:to>
                                        <p:strVal val="visible"/>
                                      </p:to>
                                    </p:set>
                                    <p:anim calcmode="lin" valueType="num">
                                      <p:cBhvr additive="base">
                                        <p:cTn id="135" dur="500" fill="hold"/>
                                        <p:tgtEl>
                                          <p:spTgt spid="165977"/>
                                        </p:tgtEl>
                                        <p:attrNameLst>
                                          <p:attrName>ppt_x</p:attrName>
                                        </p:attrNameLst>
                                      </p:cBhvr>
                                      <p:tavLst>
                                        <p:tav tm="0">
                                          <p:val>
                                            <p:strVal val="#ppt_x"/>
                                          </p:val>
                                        </p:tav>
                                        <p:tav tm="100000">
                                          <p:val>
                                            <p:strVal val="#ppt_x"/>
                                          </p:val>
                                        </p:tav>
                                      </p:tavLst>
                                    </p:anim>
                                    <p:anim calcmode="lin" valueType="num">
                                      <p:cBhvr additive="base">
                                        <p:cTn id="136" dur="500" fill="hold"/>
                                        <p:tgtEl>
                                          <p:spTgt spid="16597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65978"/>
                                        </p:tgtEl>
                                        <p:attrNameLst>
                                          <p:attrName>style.visibility</p:attrName>
                                        </p:attrNameLst>
                                      </p:cBhvr>
                                      <p:to>
                                        <p:strVal val="visible"/>
                                      </p:to>
                                    </p:set>
                                    <p:anim calcmode="lin" valueType="num">
                                      <p:cBhvr additive="base">
                                        <p:cTn id="139" dur="500" fill="hold"/>
                                        <p:tgtEl>
                                          <p:spTgt spid="165978"/>
                                        </p:tgtEl>
                                        <p:attrNameLst>
                                          <p:attrName>ppt_x</p:attrName>
                                        </p:attrNameLst>
                                      </p:cBhvr>
                                      <p:tavLst>
                                        <p:tav tm="0">
                                          <p:val>
                                            <p:strVal val="#ppt_x"/>
                                          </p:val>
                                        </p:tav>
                                        <p:tav tm="100000">
                                          <p:val>
                                            <p:strVal val="#ppt_x"/>
                                          </p:val>
                                        </p:tav>
                                      </p:tavLst>
                                    </p:anim>
                                    <p:anim calcmode="lin" valueType="num">
                                      <p:cBhvr additive="base">
                                        <p:cTn id="140" dur="500" fill="hold"/>
                                        <p:tgtEl>
                                          <p:spTgt spid="16597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65979"/>
                                        </p:tgtEl>
                                        <p:attrNameLst>
                                          <p:attrName>style.visibility</p:attrName>
                                        </p:attrNameLst>
                                      </p:cBhvr>
                                      <p:to>
                                        <p:strVal val="visible"/>
                                      </p:to>
                                    </p:set>
                                    <p:anim calcmode="lin" valueType="num">
                                      <p:cBhvr additive="base">
                                        <p:cTn id="143" dur="500" fill="hold"/>
                                        <p:tgtEl>
                                          <p:spTgt spid="165979"/>
                                        </p:tgtEl>
                                        <p:attrNameLst>
                                          <p:attrName>ppt_x</p:attrName>
                                        </p:attrNameLst>
                                      </p:cBhvr>
                                      <p:tavLst>
                                        <p:tav tm="0">
                                          <p:val>
                                            <p:strVal val="#ppt_x"/>
                                          </p:val>
                                        </p:tav>
                                        <p:tav tm="100000">
                                          <p:val>
                                            <p:strVal val="#ppt_x"/>
                                          </p:val>
                                        </p:tav>
                                      </p:tavLst>
                                    </p:anim>
                                    <p:anim calcmode="lin" valueType="num">
                                      <p:cBhvr additive="base">
                                        <p:cTn id="144" dur="500" fill="hold"/>
                                        <p:tgtEl>
                                          <p:spTgt spid="16597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65980"/>
                                        </p:tgtEl>
                                        <p:attrNameLst>
                                          <p:attrName>style.visibility</p:attrName>
                                        </p:attrNameLst>
                                      </p:cBhvr>
                                      <p:to>
                                        <p:strVal val="visible"/>
                                      </p:to>
                                    </p:set>
                                    <p:anim calcmode="lin" valueType="num">
                                      <p:cBhvr additive="base">
                                        <p:cTn id="147" dur="500" fill="hold"/>
                                        <p:tgtEl>
                                          <p:spTgt spid="165980"/>
                                        </p:tgtEl>
                                        <p:attrNameLst>
                                          <p:attrName>ppt_x</p:attrName>
                                        </p:attrNameLst>
                                      </p:cBhvr>
                                      <p:tavLst>
                                        <p:tav tm="0">
                                          <p:val>
                                            <p:strVal val="#ppt_x"/>
                                          </p:val>
                                        </p:tav>
                                        <p:tav tm="100000">
                                          <p:val>
                                            <p:strVal val="#ppt_x"/>
                                          </p:val>
                                        </p:tav>
                                      </p:tavLst>
                                    </p:anim>
                                    <p:anim calcmode="lin" valueType="num">
                                      <p:cBhvr additive="base">
                                        <p:cTn id="148" dur="500" fill="hold"/>
                                        <p:tgtEl>
                                          <p:spTgt spid="16598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65981"/>
                                        </p:tgtEl>
                                        <p:attrNameLst>
                                          <p:attrName>style.visibility</p:attrName>
                                        </p:attrNameLst>
                                      </p:cBhvr>
                                      <p:to>
                                        <p:strVal val="visible"/>
                                      </p:to>
                                    </p:set>
                                    <p:anim calcmode="lin" valueType="num">
                                      <p:cBhvr additive="base">
                                        <p:cTn id="151" dur="500" fill="hold"/>
                                        <p:tgtEl>
                                          <p:spTgt spid="165981"/>
                                        </p:tgtEl>
                                        <p:attrNameLst>
                                          <p:attrName>ppt_x</p:attrName>
                                        </p:attrNameLst>
                                      </p:cBhvr>
                                      <p:tavLst>
                                        <p:tav tm="0">
                                          <p:val>
                                            <p:strVal val="#ppt_x"/>
                                          </p:val>
                                        </p:tav>
                                        <p:tav tm="100000">
                                          <p:val>
                                            <p:strVal val="#ppt_x"/>
                                          </p:val>
                                        </p:tav>
                                      </p:tavLst>
                                    </p:anim>
                                    <p:anim calcmode="lin" valueType="num">
                                      <p:cBhvr additive="base">
                                        <p:cTn id="152" dur="500" fill="hold"/>
                                        <p:tgtEl>
                                          <p:spTgt spid="165981"/>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65982"/>
                                        </p:tgtEl>
                                        <p:attrNameLst>
                                          <p:attrName>style.visibility</p:attrName>
                                        </p:attrNameLst>
                                      </p:cBhvr>
                                      <p:to>
                                        <p:strVal val="visible"/>
                                      </p:to>
                                    </p:set>
                                    <p:anim calcmode="lin" valueType="num">
                                      <p:cBhvr additive="base">
                                        <p:cTn id="155" dur="500" fill="hold"/>
                                        <p:tgtEl>
                                          <p:spTgt spid="165982"/>
                                        </p:tgtEl>
                                        <p:attrNameLst>
                                          <p:attrName>ppt_x</p:attrName>
                                        </p:attrNameLst>
                                      </p:cBhvr>
                                      <p:tavLst>
                                        <p:tav tm="0">
                                          <p:val>
                                            <p:strVal val="#ppt_x"/>
                                          </p:val>
                                        </p:tav>
                                        <p:tav tm="100000">
                                          <p:val>
                                            <p:strVal val="#ppt_x"/>
                                          </p:val>
                                        </p:tav>
                                      </p:tavLst>
                                    </p:anim>
                                    <p:anim calcmode="lin" valueType="num">
                                      <p:cBhvr additive="base">
                                        <p:cTn id="156" dur="500" fill="hold"/>
                                        <p:tgtEl>
                                          <p:spTgt spid="165982"/>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65983"/>
                                        </p:tgtEl>
                                        <p:attrNameLst>
                                          <p:attrName>style.visibility</p:attrName>
                                        </p:attrNameLst>
                                      </p:cBhvr>
                                      <p:to>
                                        <p:strVal val="visible"/>
                                      </p:to>
                                    </p:set>
                                    <p:anim calcmode="lin" valueType="num">
                                      <p:cBhvr additive="base">
                                        <p:cTn id="159" dur="500" fill="hold"/>
                                        <p:tgtEl>
                                          <p:spTgt spid="165983"/>
                                        </p:tgtEl>
                                        <p:attrNameLst>
                                          <p:attrName>ppt_x</p:attrName>
                                        </p:attrNameLst>
                                      </p:cBhvr>
                                      <p:tavLst>
                                        <p:tav tm="0">
                                          <p:val>
                                            <p:strVal val="#ppt_x"/>
                                          </p:val>
                                        </p:tav>
                                        <p:tav tm="100000">
                                          <p:val>
                                            <p:strVal val="#ppt_x"/>
                                          </p:val>
                                        </p:tav>
                                      </p:tavLst>
                                    </p:anim>
                                    <p:anim calcmode="lin" valueType="num">
                                      <p:cBhvr additive="base">
                                        <p:cTn id="160" dur="500" fill="hold"/>
                                        <p:tgtEl>
                                          <p:spTgt spid="165983"/>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65984"/>
                                        </p:tgtEl>
                                        <p:attrNameLst>
                                          <p:attrName>style.visibility</p:attrName>
                                        </p:attrNameLst>
                                      </p:cBhvr>
                                      <p:to>
                                        <p:strVal val="visible"/>
                                      </p:to>
                                    </p:set>
                                    <p:anim calcmode="lin" valueType="num">
                                      <p:cBhvr additive="base">
                                        <p:cTn id="163" dur="500" fill="hold"/>
                                        <p:tgtEl>
                                          <p:spTgt spid="165984"/>
                                        </p:tgtEl>
                                        <p:attrNameLst>
                                          <p:attrName>ppt_x</p:attrName>
                                        </p:attrNameLst>
                                      </p:cBhvr>
                                      <p:tavLst>
                                        <p:tav tm="0">
                                          <p:val>
                                            <p:strVal val="#ppt_x"/>
                                          </p:val>
                                        </p:tav>
                                        <p:tav tm="100000">
                                          <p:val>
                                            <p:strVal val="#ppt_x"/>
                                          </p:val>
                                        </p:tav>
                                      </p:tavLst>
                                    </p:anim>
                                    <p:anim calcmode="lin" valueType="num">
                                      <p:cBhvr additive="base">
                                        <p:cTn id="164" dur="500" fill="hold"/>
                                        <p:tgtEl>
                                          <p:spTgt spid="16598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65985"/>
                                        </p:tgtEl>
                                        <p:attrNameLst>
                                          <p:attrName>style.visibility</p:attrName>
                                        </p:attrNameLst>
                                      </p:cBhvr>
                                      <p:to>
                                        <p:strVal val="visible"/>
                                      </p:to>
                                    </p:set>
                                    <p:anim calcmode="lin" valueType="num">
                                      <p:cBhvr additive="base">
                                        <p:cTn id="167" dur="500" fill="hold"/>
                                        <p:tgtEl>
                                          <p:spTgt spid="165985"/>
                                        </p:tgtEl>
                                        <p:attrNameLst>
                                          <p:attrName>ppt_x</p:attrName>
                                        </p:attrNameLst>
                                      </p:cBhvr>
                                      <p:tavLst>
                                        <p:tav tm="0">
                                          <p:val>
                                            <p:strVal val="#ppt_x"/>
                                          </p:val>
                                        </p:tav>
                                        <p:tav tm="100000">
                                          <p:val>
                                            <p:strVal val="#ppt_x"/>
                                          </p:val>
                                        </p:tav>
                                      </p:tavLst>
                                    </p:anim>
                                    <p:anim calcmode="lin" valueType="num">
                                      <p:cBhvr additive="base">
                                        <p:cTn id="168" dur="500" fill="hold"/>
                                        <p:tgtEl>
                                          <p:spTgt spid="165985"/>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65986"/>
                                        </p:tgtEl>
                                        <p:attrNameLst>
                                          <p:attrName>style.visibility</p:attrName>
                                        </p:attrNameLst>
                                      </p:cBhvr>
                                      <p:to>
                                        <p:strVal val="visible"/>
                                      </p:to>
                                    </p:set>
                                    <p:anim calcmode="lin" valueType="num">
                                      <p:cBhvr additive="base">
                                        <p:cTn id="171" dur="500" fill="hold"/>
                                        <p:tgtEl>
                                          <p:spTgt spid="165986"/>
                                        </p:tgtEl>
                                        <p:attrNameLst>
                                          <p:attrName>ppt_x</p:attrName>
                                        </p:attrNameLst>
                                      </p:cBhvr>
                                      <p:tavLst>
                                        <p:tav tm="0">
                                          <p:val>
                                            <p:strVal val="#ppt_x"/>
                                          </p:val>
                                        </p:tav>
                                        <p:tav tm="100000">
                                          <p:val>
                                            <p:strVal val="#ppt_x"/>
                                          </p:val>
                                        </p:tav>
                                      </p:tavLst>
                                    </p:anim>
                                    <p:anim calcmode="lin" valueType="num">
                                      <p:cBhvr additive="base">
                                        <p:cTn id="172" dur="500" fill="hold"/>
                                        <p:tgtEl>
                                          <p:spTgt spid="16598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65987"/>
                                        </p:tgtEl>
                                        <p:attrNameLst>
                                          <p:attrName>style.visibility</p:attrName>
                                        </p:attrNameLst>
                                      </p:cBhvr>
                                      <p:to>
                                        <p:strVal val="visible"/>
                                      </p:to>
                                    </p:set>
                                    <p:anim calcmode="lin" valueType="num">
                                      <p:cBhvr additive="base">
                                        <p:cTn id="175" dur="500" fill="hold"/>
                                        <p:tgtEl>
                                          <p:spTgt spid="165987"/>
                                        </p:tgtEl>
                                        <p:attrNameLst>
                                          <p:attrName>ppt_x</p:attrName>
                                        </p:attrNameLst>
                                      </p:cBhvr>
                                      <p:tavLst>
                                        <p:tav tm="0">
                                          <p:val>
                                            <p:strVal val="#ppt_x"/>
                                          </p:val>
                                        </p:tav>
                                        <p:tav tm="100000">
                                          <p:val>
                                            <p:strVal val="#ppt_x"/>
                                          </p:val>
                                        </p:tav>
                                      </p:tavLst>
                                    </p:anim>
                                    <p:anim calcmode="lin" valueType="num">
                                      <p:cBhvr additive="base">
                                        <p:cTn id="176" dur="500" fill="hold"/>
                                        <p:tgtEl>
                                          <p:spTgt spid="16598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65988"/>
                                        </p:tgtEl>
                                        <p:attrNameLst>
                                          <p:attrName>style.visibility</p:attrName>
                                        </p:attrNameLst>
                                      </p:cBhvr>
                                      <p:to>
                                        <p:strVal val="visible"/>
                                      </p:to>
                                    </p:set>
                                    <p:anim calcmode="lin" valueType="num">
                                      <p:cBhvr additive="base">
                                        <p:cTn id="179" dur="500" fill="hold"/>
                                        <p:tgtEl>
                                          <p:spTgt spid="165988"/>
                                        </p:tgtEl>
                                        <p:attrNameLst>
                                          <p:attrName>ppt_x</p:attrName>
                                        </p:attrNameLst>
                                      </p:cBhvr>
                                      <p:tavLst>
                                        <p:tav tm="0">
                                          <p:val>
                                            <p:strVal val="#ppt_x"/>
                                          </p:val>
                                        </p:tav>
                                        <p:tav tm="100000">
                                          <p:val>
                                            <p:strVal val="#ppt_x"/>
                                          </p:val>
                                        </p:tav>
                                      </p:tavLst>
                                    </p:anim>
                                    <p:anim calcmode="lin" valueType="num">
                                      <p:cBhvr additive="base">
                                        <p:cTn id="180" dur="500" fill="hold"/>
                                        <p:tgtEl>
                                          <p:spTgt spid="165988"/>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65989"/>
                                        </p:tgtEl>
                                        <p:attrNameLst>
                                          <p:attrName>style.visibility</p:attrName>
                                        </p:attrNameLst>
                                      </p:cBhvr>
                                      <p:to>
                                        <p:strVal val="visible"/>
                                      </p:to>
                                    </p:set>
                                    <p:anim calcmode="lin" valueType="num">
                                      <p:cBhvr additive="base">
                                        <p:cTn id="183" dur="500" fill="hold"/>
                                        <p:tgtEl>
                                          <p:spTgt spid="165989"/>
                                        </p:tgtEl>
                                        <p:attrNameLst>
                                          <p:attrName>ppt_x</p:attrName>
                                        </p:attrNameLst>
                                      </p:cBhvr>
                                      <p:tavLst>
                                        <p:tav tm="0">
                                          <p:val>
                                            <p:strVal val="#ppt_x"/>
                                          </p:val>
                                        </p:tav>
                                        <p:tav tm="100000">
                                          <p:val>
                                            <p:strVal val="#ppt_x"/>
                                          </p:val>
                                        </p:tav>
                                      </p:tavLst>
                                    </p:anim>
                                    <p:anim calcmode="lin" valueType="num">
                                      <p:cBhvr additive="base">
                                        <p:cTn id="184" dur="500" fill="hold"/>
                                        <p:tgtEl>
                                          <p:spTgt spid="165989"/>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65990"/>
                                        </p:tgtEl>
                                        <p:attrNameLst>
                                          <p:attrName>style.visibility</p:attrName>
                                        </p:attrNameLst>
                                      </p:cBhvr>
                                      <p:to>
                                        <p:strVal val="visible"/>
                                      </p:to>
                                    </p:set>
                                    <p:anim calcmode="lin" valueType="num">
                                      <p:cBhvr additive="base">
                                        <p:cTn id="187" dur="500" fill="hold"/>
                                        <p:tgtEl>
                                          <p:spTgt spid="165990"/>
                                        </p:tgtEl>
                                        <p:attrNameLst>
                                          <p:attrName>ppt_x</p:attrName>
                                        </p:attrNameLst>
                                      </p:cBhvr>
                                      <p:tavLst>
                                        <p:tav tm="0">
                                          <p:val>
                                            <p:strVal val="#ppt_x"/>
                                          </p:val>
                                        </p:tav>
                                        <p:tav tm="100000">
                                          <p:val>
                                            <p:strVal val="#ppt_x"/>
                                          </p:val>
                                        </p:tav>
                                      </p:tavLst>
                                    </p:anim>
                                    <p:anim calcmode="lin" valueType="num">
                                      <p:cBhvr additive="base">
                                        <p:cTn id="188" dur="500" fill="hold"/>
                                        <p:tgtEl>
                                          <p:spTgt spid="16599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65991"/>
                                        </p:tgtEl>
                                        <p:attrNameLst>
                                          <p:attrName>style.visibility</p:attrName>
                                        </p:attrNameLst>
                                      </p:cBhvr>
                                      <p:to>
                                        <p:strVal val="visible"/>
                                      </p:to>
                                    </p:set>
                                    <p:anim calcmode="lin" valueType="num">
                                      <p:cBhvr additive="base">
                                        <p:cTn id="191" dur="500" fill="hold"/>
                                        <p:tgtEl>
                                          <p:spTgt spid="165991"/>
                                        </p:tgtEl>
                                        <p:attrNameLst>
                                          <p:attrName>ppt_x</p:attrName>
                                        </p:attrNameLst>
                                      </p:cBhvr>
                                      <p:tavLst>
                                        <p:tav tm="0">
                                          <p:val>
                                            <p:strVal val="#ppt_x"/>
                                          </p:val>
                                        </p:tav>
                                        <p:tav tm="100000">
                                          <p:val>
                                            <p:strVal val="#ppt_x"/>
                                          </p:val>
                                        </p:tav>
                                      </p:tavLst>
                                    </p:anim>
                                    <p:anim calcmode="lin" valueType="num">
                                      <p:cBhvr additive="base">
                                        <p:cTn id="192" dur="500" fill="hold"/>
                                        <p:tgtEl>
                                          <p:spTgt spid="16599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65992"/>
                                        </p:tgtEl>
                                        <p:attrNameLst>
                                          <p:attrName>style.visibility</p:attrName>
                                        </p:attrNameLst>
                                      </p:cBhvr>
                                      <p:to>
                                        <p:strVal val="visible"/>
                                      </p:to>
                                    </p:set>
                                    <p:anim calcmode="lin" valueType="num">
                                      <p:cBhvr additive="base">
                                        <p:cTn id="195" dur="500" fill="hold"/>
                                        <p:tgtEl>
                                          <p:spTgt spid="165992"/>
                                        </p:tgtEl>
                                        <p:attrNameLst>
                                          <p:attrName>ppt_x</p:attrName>
                                        </p:attrNameLst>
                                      </p:cBhvr>
                                      <p:tavLst>
                                        <p:tav tm="0">
                                          <p:val>
                                            <p:strVal val="#ppt_x"/>
                                          </p:val>
                                        </p:tav>
                                        <p:tav tm="100000">
                                          <p:val>
                                            <p:strVal val="#ppt_x"/>
                                          </p:val>
                                        </p:tav>
                                      </p:tavLst>
                                    </p:anim>
                                    <p:anim calcmode="lin" valueType="num">
                                      <p:cBhvr additive="base">
                                        <p:cTn id="196" dur="500" fill="hold"/>
                                        <p:tgtEl>
                                          <p:spTgt spid="16599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65993"/>
                                        </p:tgtEl>
                                        <p:attrNameLst>
                                          <p:attrName>style.visibility</p:attrName>
                                        </p:attrNameLst>
                                      </p:cBhvr>
                                      <p:to>
                                        <p:strVal val="visible"/>
                                      </p:to>
                                    </p:set>
                                    <p:anim calcmode="lin" valueType="num">
                                      <p:cBhvr additive="base">
                                        <p:cTn id="199" dur="500" fill="hold"/>
                                        <p:tgtEl>
                                          <p:spTgt spid="165993"/>
                                        </p:tgtEl>
                                        <p:attrNameLst>
                                          <p:attrName>ppt_x</p:attrName>
                                        </p:attrNameLst>
                                      </p:cBhvr>
                                      <p:tavLst>
                                        <p:tav tm="0">
                                          <p:val>
                                            <p:strVal val="#ppt_x"/>
                                          </p:val>
                                        </p:tav>
                                        <p:tav tm="100000">
                                          <p:val>
                                            <p:strVal val="#ppt_x"/>
                                          </p:val>
                                        </p:tav>
                                      </p:tavLst>
                                    </p:anim>
                                    <p:anim calcmode="lin" valueType="num">
                                      <p:cBhvr additive="base">
                                        <p:cTn id="200" dur="500" fill="hold"/>
                                        <p:tgtEl>
                                          <p:spTgt spid="16599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65994"/>
                                        </p:tgtEl>
                                        <p:attrNameLst>
                                          <p:attrName>style.visibility</p:attrName>
                                        </p:attrNameLst>
                                      </p:cBhvr>
                                      <p:to>
                                        <p:strVal val="visible"/>
                                      </p:to>
                                    </p:set>
                                    <p:anim calcmode="lin" valueType="num">
                                      <p:cBhvr additive="base">
                                        <p:cTn id="203" dur="500" fill="hold"/>
                                        <p:tgtEl>
                                          <p:spTgt spid="165994"/>
                                        </p:tgtEl>
                                        <p:attrNameLst>
                                          <p:attrName>ppt_x</p:attrName>
                                        </p:attrNameLst>
                                      </p:cBhvr>
                                      <p:tavLst>
                                        <p:tav tm="0">
                                          <p:val>
                                            <p:strVal val="#ppt_x"/>
                                          </p:val>
                                        </p:tav>
                                        <p:tav tm="100000">
                                          <p:val>
                                            <p:strVal val="#ppt_x"/>
                                          </p:val>
                                        </p:tav>
                                      </p:tavLst>
                                    </p:anim>
                                    <p:anim calcmode="lin" valueType="num">
                                      <p:cBhvr additive="base">
                                        <p:cTn id="204" dur="500" fill="hold"/>
                                        <p:tgtEl>
                                          <p:spTgt spid="16599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65995"/>
                                        </p:tgtEl>
                                        <p:attrNameLst>
                                          <p:attrName>style.visibility</p:attrName>
                                        </p:attrNameLst>
                                      </p:cBhvr>
                                      <p:to>
                                        <p:strVal val="visible"/>
                                      </p:to>
                                    </p:set>
                                    <p:anim calcmode="lin" valueType="num">
                                      <p:cBhvr additive="base">
                                        <p:cTn id="207" dur="500" fill="hold"/>
                                        <p:tgtEl>
                                          <p:spTgt spid="165995"/>
                                        </p:tgtEl>
                                        <p:attrNameLst>
                                          <p:attrName>ppt_x</p:attrName>
                                        </p:attrNameLst>
                                      </p:cBhvr>
                                      <p:tavLst>
                                        <p:tav tm="0">
                                          <p:val>
                                            <p:strVal val="#ppt_x"/>
                                          </p:val>
                                        </p:tav>
                                        <p:tav tm="100000">
                                          <p:val>
                                            <p:strVal val="#ppt_x"/>
                                          </p:val>
                                        </p:tav>
                                      </p:tavLst>
                                    </p:anim>
                                    <p:anim calcmode="lin" valueType="num">
                                      <p:cBhvr additive="base">
                                        <p:cTn id="208" dur="500" fill="hold"/>
                                        <p:tgtEl>
                                          <p:spTgt spid="16599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65996"/>
                                        </p:tgtEl>
                                        <p:attrNameLst>
                                          <p:attrName>style.visibility</p:attrName>
                                        </p:attrNameLst>
                                      </p:cBhvr>
                                      <p:to>
                                        <p:strVal val="visible"/>
                                      </p:to>
                                    </p:set>
                                    <p:anim calcmode="lin" valueType="num">
                                      <p:cBhvr additive="base">
                                        <p:cTn id="211" dur="500" fill="hold"/>
                                        <p:tgtEl>
                                          <p:spTgt spid="165996"/>
                                        </p:tgtEl>
                                        <p:attrNameLst>
                                          <p:attrName>ppt_x</p:attrName>
                                        </p:attrNameLst>
                                      </p:cBhvr>
                                      <p:tavLst>
                                        <p:tav tm="0">
                                          <p:val>
                                            <p:strVal val="#ppt_x"/>
                                          </p:val>
                                        </p:tav>
                                        <p:tav tm="100000">
                                          <p:val>
                                            <p:strVal val="#ppt_x"/>
                                          </p:val>
                                        </p:tav>
                                      </p:tavLst>
                                    </p:anim>
                                    <p:anim calcmode="lin" valueType="num">
                                      <p:cBhvr additive="base">
                                        <p:cTn id="212" dur="500" fill="hold"/>
                                        <p:tgtEl>
                                          <p:spTgt spid="165996"/>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65997"/>
                                        </p:tgtEl>
                                        <p:attrNameLst>
                                          <p:attrName>style.visibility</p:attrName>
                                        </p:attrNameLst>
                                      </p:cBhvr>
                                      <p:to>
                                        <p:strVal val="visible"/>
                                      </p:to>
                                    </p:set>
                                    <p:anim calcmode="lin" valueType="num">
                                      <p:cBhvr additive="base">
                                        <p:cTn id="215" dur="500" fill="hold"/>
                                        <p:tgtEl>
                                          <p:spTgt spid="165997"/>
                                        </p:tgtEl>
                                        <p:attrNameLst>
                                          <p:attrName>ppt_x</p:attrName>
                                        </p:attrNameLst>
                                      </p:cBhvr>
                                      <p:tavLst>
                                        <p:tav tm="0">
                                          <p:val>
                                            <p:strVal val="#ppt_x"/>
                                          </p:val>
                                        </p:tav>
                                        <p:tav tm="100000">
                                          <p:val>
                                            <p:strVal val="#ppt_x"/>
                                          </p:val>
                                        </p:tav>
                                      </p:tavLst>
                                    </p:anim>
                                    <p:anim calcmode="lin" valueType="num">
                                      <p:cBhvr additive="base">
                                        <p:cTn id="216" dur="500" fill="hold"/>
                                        <p:tgtEl>
                                          <p:spTgt spid="16599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65998"/>
                                        </p:tgtEl>
                                        <p:attrNameLst>
                                          <p:attrName>style.visibility</p:attrName>
                                        </p:attrNameLst>
                                      </p:cBhvr>
                                      <p:to>
                                        <p:strVal val="visible"/>
                                      </p:to>
                                    </p:set>
                                    <p:anim calcmode="lin" valueType="num">
                                      <p:cBhvr additive="base">
                                        <p:cTn id="219" dur="500" fill="hold"/>
                                        <p:tgtEl>
                                          <p:spTgt spid="165998"/>
                                        </p:tgtEl>
                                        <p:attrNameLst>
                                          <p:attrName>ppt_x</p:attrName>
                                        </p:attrNameLst>
                                      </p:cBhvr>
                                      <p:tavLst>
                                        <p:tav tm="0">
                                          <p:val>
                                            <p:strVal val="#ppt_x"/>
                                          </p:val>
                                        </p:tav>
                                        <p:tav tm="100000">
                                          <p:val>
                                            <p:strVal val="#ppt_x"/>
                                          </p:val>
                                        </p:tav>
                                      </p:tavLst>
                                    </p:anim>
                                    <p:anim calcmode="lin" valueType="num">
                                      <p:cBhvr additive="base">
                                        <p:cTn id="220" dur="500" fill="hold"/>
                                        <p:tgtEl>
                                          <p:spTgt spid="16599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66000"/>
                                        </p:tgtEl>
                                        <p:attrNameLst>
                                          <p:attrName>style.visibility</p:attrName>
                                        </p:attrNameLst>
                                      </p:cBhvr>
                                      <p:to>
                                        <p:strVal val="visible"/>
                                      </p:to>
                                    </p:set>
                                    <p:anim calcmode="lin" valueType="num">
                                      <p:cBhvr additive="base">
                                        <p:cTn id="223" dur="500" fill="hold"/>
                                        <p:tgtEl>
                                          <p:spTgt spid="166000"/>
                                        </p:tgtEl>
                                        <p:attrNameLst>
                                          <p:attrName>ppt_x</p:attrName>
                                        </p:attrNameLst>
                                      </p:cBhvr>
                                      <p:tavLst>
                                        <p:tav tm="0">
                                          <p:val>
                                            <p:strVal val="#ppt_x"/>
                                          </p:val>
                                        </p:tav>
                                        <p:tav tm="100000">
                                          <p:val>
                                            <p:strVal val="#ppt_x"/>
                                          </p:val>
                                        </p:tav>
                                      </p:tavLst>
                                    </p:anim>
                                    <p:anim calcmode="lin" valueType="num">
                                      <p:cBhvr additive="base">
                                        <p:cTn id="224" dur="500" fill="hold"/>
                                        <p:tgtEl>
                                          <p:spTgt spid="1660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41" grpId="0" animBg="1"/>
      <p:bldP spid="165942" grpId="0" animBg="1"/>
      <p:bldP spid="165943" grpId="0" animBg="1"/>
      <p:bldP spid="165945" grpId="0" animBg="1"/>
      <p:bldP spid="165946" grpId="0" animBg="1"/>
      <p:bldP spid="165947" grpId="0" animBg="1"/>
      <p:bldP spid="165950" grpId="0" animBg="1"/>
      <p:bldP spid="165951" grpId="0" animBg="1"/>
      <p:bldP spid="165952" grpId="0" animBg="1"/>
      <p:bldP spid="165953" grpId="0" animBg="1"/>
      <p:bldP spid="165954" grpId="0" animBg="1"/>
      <p:bldP spid="165955" grpId="0" animBg="1"/>
      <p:bldP spid="165957" grpId="0" animBg="1"/>
      <p:bldP spid="165958" grpId="0"/>
      <p:bldP spid="165959" grpId="0" animBg="1"/>
      <p:bldP spid="165960" grpId="0"/>
      <p:bldP spid="165961" grpId="0" animBg="1"/>
      <p:bldP spid="165962" grpId="0"/>
      <p:bldP spid="165963" grpId="0" animBg="1"/>
      <p:bldP spid="165964" grpId="0" animBg="1"/>
      <p:bldP spid="165965" grpId="0" animBg="1"/>
      <p:bldP spid="165966" grpId="0" animBg="1"/>
      <p:bldP spid="165967" grpId="0"/>
      <p:bldP spid="165968" grpId="0"/>
      <p:bldP spid="165969" grpId="0"/>
      <p:bldP spid="165970" grpId="0" animBg="1"/>
      <p:bldP spid="165971" grpId="0" animBg="1"/>
      <p:bldP spid="165972" grpId="0" animBg="1"/>
      <p:bldP spid="165973" grpId="0"/>
      <p:bldP spid="165974" grpId="0"/>
      <p:bldP spid="165975" grpId="0"/>
      <p:bldP spid="165976" grpId="0"/>
      <p:bldP spid="165977" grpId="0" animBg="1"/>
      <p:bldP spid="165978" grpId="0"/>
      <p:bldP spid="165979" grpId="0" animBg="1"/>
      <p:bldP spid="165980" grpId="0"/>
      <p:bldP spid="165981" grpId="0" animBg="1"/>
      <p:bldP spid="165982" grpId="0"/>
      <p:bldP spid="165983" grpId="0" animBg="1"/>
      <p:bldP spid="165984" grpId="0"/>
      <p:bldP spid="165985" grpId="0" animBg="1"/>
      <p:bldP spid="165986" grpId="0"/>
      <p:bldP spid="165987" grpId="0" animBg="1"/>
      <p:bldP spid="165988" grpId="0" animBg="1"/>
      <p:bldP spid="165989" grpId="0" animBg="1"/>
      <p:bldP spid="165990" grpId="0" animBg="1"/>
      <p:bldP spid="165991" grpId="0" animBg="1"/>
      <p:bldP spid="165992" grpId="0" animBg="1"/>
      <p:bldP spid="165993" grpId="0" animBg="1"/>
      <p:bldP spid="165994" grpId="0" animBg="1"/>
      <p:bldP spid="165995" grpId="0" animBg="1"/>
      <p:bldP spid="165996" grpId="0" animBg="1"/>
      <p:bldP spid="165997" grpId="0" animBg="1"/>
      <p:bldP spid="165998" grpId="0" animBg="1"/>
      <p:bldP spid="16600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1026"/>
          <p:cNvSpPr>
            <a:spLocks noGrp="1" noChangeArrowheads="1"/>
          </p:cNvSpPr>
          <p:nvPr>
            <p:ph type="body" idx="1"/>
          </p:nvPr>
        </p:nvSpPr>
        <p:spPr>
          <a:xfrm>
            <a:off x="442913" y="719138"/>
            <a:ext cx="8153400" cy="3581400"/>
          </a:xfrm>
        </p:spPr>
        <p:txBody>
          <a:bodyPr/>
          <a:lstStyle/>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路径长度</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非带权图的路径长度是指此路径上边的条数。带权图的路径长度是指路径上各边的权之和。</a:t>
            </a: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简单路径</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若路径上各</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en-US" altLang="zh-CN" sz="2800" b="1" dirty="0">
                <a:solidFill>
                  <a:schemeClr val="tx2"/>
                </a:solidFill>
                <a:effectLst>
                  <a:outerShdw blurRad="38100" dist="38100" dir="2700000" algn="tl">
                    <a:srgbClr val="C0C0C0"/>
                  </a:outerShdw>
                </a:effectLst>
                <a:ea typeface="仿宋_GB2312" pitchFamily="49" charset="-122"/>
              </a:rPr>
              <a:t>, v</a:t>
            </a:r>
            <a:r>
              <a:rPr lang="en-US" altLang="zh-CN" sz="2800" b="1" baseline="-25000" dirty="0">
                <a:solidFill>
                  <a:schemeClr val="tx2"/>
                </a:solidFill>
                <a:effectLst>
                  <a:outerShdw blurRad="38100" dist="38100" dir="2700000" algn="tl">
                    <a:srgbClr val="C0C0C0"/>
                  </a:outerShdw>
                </a:effectLst>
                <a:ea typeface="仿宋_GB2312" pitchFamily="49" charset="-122"/>
              </a:rPr>
              <a:t>2</a:t>
            </a:r>
            <a:r>
              <a:rPr lang="en-US" altLang="zh-CN" sz="2800" b="1" dirty="0">
                <a:solidFill>
                  <a:schemeClr val="tx2"/>
                </a:solidFill>
                <a:effectLst>
                  <a:outerShdw blurRad="38100" dist="38100" dir="2700000" algn="tl">
                    <a:srgbClr val="C0C0C0"/>
                  </a:outerShdw>
                </a:effectLst>
                <a:ea typeface="仿宋_GB2312" pitchFamily="49" charset="-122"/>
              </a:rPr>
              <a:t>, ..., </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m</a:t>
            </a:r>
            <a:r>
              <a:rPr lang="zh-CN" altLang="en-US" sz="2800" b="1" dirty="0" smtClean="0">
                <a:solidFill>
                  <a:srgbClr val="008080"/>
                </a:solidFill>
                <a:effectLst>
                  <a:outerShdw blurRad="38100" dist="38100" dir="2700000" algn="tl">
                    <a:srgbClr val="C0C0C0"/>
                  </a:outerShdw>
                </a:effectLst>
                <a:ea typeface="仿宋_GB2312" pitchFamily="49" charset="-122"/>
              </a:rPr>
              <a:t>均</a:t>
            </a:r>
            <a:r>
              <a:rPr lang="zh-CN" altLang="en-US" sz="2800" b="1" dirty="0">
                <a:solidFill>
                  <a:srgbClr val="008080"/>
                </a:solidFill>
                <a:effectLst>
                  <a:outerShdw blurRad="38100" dist="38100" dir="2700000" algn="tl">
                    <a:srgbClr val="C0C0C0"/>
                  </a:outerShdw>
                </a:effectLst>
                <a:ea typeface="仿宋_GB2312" pitchFamily="49" charset="-122"/>
              </a:rPr>
              <a:t>不互相重复，则称这样的路径为简单路径。</a:t>
            </a:r>
          </a:p>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回路</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rgbClr val="008080"/>
                </a:solidFill>
                <a:effectLst>
                  <a:outerShdw blurRad="38100" dist="38100" dir="2700000" algn="tl">
                    <a:srgbClr val="C0C0C0"/>
                  </a:outerShdw>
                </a:effectLst>
                <a:ea typeface="仿宋_GB2312" pitchFamily="49" charset="-122"/>
              </a:rPr>
              <a:t>若路径上第一个</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008080"/>
                </a:solidFill>
                <a:effectLst>
                  <a:outerShdw blurRad="38100" dist="38100" dir="2700000" algn="tl">
                    <a:srgbClr val="C0C0C0"/>
                  </a:outerShdw>
                </a:effectLst>
                <a:ea typeface="仿宋_GB2312" pitchFamily="49" charset="-122"/>
              </a:rPr>
              <a:t>与</a:t>
            </a:r>
            <a:r>
              <a:rPr lang="zh-CN" altLang="en-US" sz="2800" b="1" dirty="0">
                <a:solidFill>
                  <a:srgbClr val="008080"/>
                </a:solidFill>
                <a:effectLst>
                  <a:outerShdw blurRad="38100" dist="38100" dir="2700000" algn="tl">
                    <a:srgbClr val="C0C0C0"/>
                  </a:outerShdw>
                </a:effectLst>
                <a:ea typeface="仿宋_GB2312" pitchFamily="49" charset="-122"/>
              </a:rPr>
              <a:t>最后一个</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err="1"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err="1" smtClean="0">
                <a:solidFill>
                  <a:schemeClr val="tx2"/>
                </a:solidFill>
                <a:effectLst>
                  <a:outerShdw blurRad="38100" dist="38100" dir="2700000" algn="tl">
                    <a:srgbClr val="C0C0C0"/>
                  </a:outerShdw>
                </a:effectLst>
                <a:ea typeface="仿宋_GB2312" pitchFamily="49" charset="-122"/>
              </a:rPr>
              <a:t>m</a:t>
            </a:r>
            <a:r>
              <a:rPr lang="zh-CN" altLang="en-US" sz="2800" b="1" dirty="0" smtClean="0">
                <a:solidFill>
                  <a:srgbClr val="008080"/>
                </a:solidFill>
                <a:effectLst>
                  <a:outerShdw blurRad="38100" dist="38100" dir="2700000" algn="tl">
                    <a:srgbClr val="C0C0C0"/>
                  </a:outerShdw>
                </a:effectLst>
                <a:ea typeface="仿宋_GB2312" pitchFamily="49" charset="-122"/>
              </a:rPr>
              <a:t>重合</a:t>
            </a:r>
            <a:r>
              <a:rPr lang="zh-CN" altLang="en-US" sz="2800" b="1" dirty="0">
                <a:solidFill>
                  <a:srgbClr val="008080"/>
                </a:solidFill>
                <a:effectLst>
                  <a:outerShdw blurRad="38100" dist="38100" dir="2700000" algn="tl">
                    <a:srgbClr val="C0C0C0"/>
                  </a:outerShdw>
                </a:effectLst>
                <a:ea typeface="仿宋_GB2312" pitchFamily="49" charset="-122"/>
              </a:rPr>
              <a:t>，则称这样的路径为回路或环。</a:t>
            </a:r>
          </a:p>
        </p:txBody>
      </p:sp>
      <p:sp>
        <p:nvSpPr>
          <p:cNvPr id="262147" name="Line 1027"/>
          <p:cNvSpPr>
            <a:spLocks noChangeShapeType="1"/>
          </p:cNvSpPr>
          <p:nvPr/>
        </p:nvSpPr>
        <p:spPr bwMode="auto">
          <a:xfrm>
            <a:off x="914400" y="5257800"/>
            <a:ext cx="762000" cy="609600"/>
          </a:xfrm>
          <a:prstGeom prst="line">
            <a:avLst/>
          </a:prstGeom>
          <a:noFill/>
          <a:ln w="28575">
            <a:solidFill>
              <a:schemeClr val="tx2"/>
            </a:solidFill>
            <a:round/>
            <a:headEnd/>
            <a:tailEnd/>
          </a:ln>
          <a:effectLst/>
        </p:spPr>
        <p:txBody>
          <a:bodyPr wrap="none" anchor="ctr"/>
          <a:lstStyle/>
          <a:p>
            <a:endParaRPr lang="zh-CN" altLang="en-US"/>
          </a:p>
        </p:txBody>
      </p:sp>
      <p:sp>
        <p:nvSpPr>
          <p:cNvPr id="262148" name="Line 1028"/>
          <p:cNvSpPr>
            <a:spLocks noChangeShapeType="1"/>
          </p:cNvSpPr>
          <p:nvPr/>
        </p:nvSpPr>
        <p:spPr bwMode="auto">
          <a:xfrm>
            <a:off x="17526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49" name="Line 1029"/>
          <p:cNvSpPr>
            <a:spLocks noChangeShapeType="1"/>
          </p:cNvSpPr>
          <p:nvPr/>
        </p:nvSpPr>
        <p:spPr bwMode="auto">
          <a:xfrm flipH="1">
            <a:off x="1828800" y="5334000"/>
            <a:ext cx="533400" cy="381000"/>
          </a:xfrm>
          <a:prstGeom prst="line">
            <a:avLst/>
          </a:prstGeom>
          <a:noFill/>
          <a:ln w="28575">
            <a:solidFill>
              <a:schemeClr val="tx2"/>
            </a:solidFill>
            <a:round/>
            <a:headEnd/>
            <a:tailEnd/>
          </a:ln>
          <a:effectLst/>
        </p:spPr>
        <p:txBody>
          <a:bodyPr wrap="none" anchor="ctr"/>
          <a:lstStyle/>
          <a:p>
            <a:endParaRPr lang="zh-CN" altLang="en-US"/>
          </a:p>
        </p:txBody>
      </p:sp>
      <p:sp>
        <p:nvSpPr>
          <p:cNvPr id="262150" name="Line 1030"/>
          <p:cNvSpPr>
            <a:spLocks noChangeShapeType="1"/>
          </p:cNvSpPr>
          <p:nvPr/>
        </p:nvSpPr>
        <p:spPr bwMode="auto">
          <a:xfrm flipH="1">
            <a:off x="9144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51" name="Line 1031"/>
          <p:cNvSpPr>
            <a:spLocks noChangeShapeType="1"/>
          </p:cNvSpPr>
          <p:nvPr/>
        </p:nvSpPr>
        <p:spPr bwMode="auto">
          <a:xfrm>
            <a:off x="990600" y="5181600"/>
            <a:ext cx="1371600" cy="0"/>
          </a:xfrm>
          <a:prstGeom prst="line">
            <a:avLst/>
          </a:prstGeom>
          <a:noFill/>
          <a:ln w="28575">
            <a:solidFill>
              <a:schemeClr val="tx2"/>
            </a:solidFill>
            <a:round/>
            <a:headEnd/>
            <a:tailEnd/>
          </a:ln>
          <a:effectLst/>
        </p:spPr>
        <p:txBody>
          <a:bodyPr wrap="none" anchor="ctr"/>
          <a:lstStyle/>
          <a:p>
            <a:endParaRPr lang="zh-CN" altLang="en-US"/>
          </a:p>
        </p:txBody>
      </p:sp>
      <p:sp>
        <p:nvSpPr>
          <p:cNvPr id="262152" name="Line 1032"/>
          <p:cNvSpPr>
            <a:spLocks noChangeShapeType="1"/>
          </p:cNvSpPr>
          <p:nvPr/>
        </p:nvSpPr>
        <p:spPr bwMode="auto">
          <a:xfrm>
            <a:off x="1676400" y="460216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262153" name="Oval 1033"/>
          <p:cNvSpPr>
            <a:spLocks noChangeArrowheads="1"/>
          </p:cNvSpPr>
          <p:nvPr/>
        </p:nvSpPr>
        <p:spPr bwMode="auto">
          <a:xfrm>
            <a:off x="6096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54" name="Oval 1034"/>
          <p:cNvSpPr>
            <a:spLocks noChangeArrowheads="1"/>
          </p:cNvSpPr>
          <p:nvPr/>
        </p:nvSpPr>
        <p:spPr bwMode="auto">
          <a:xfrm>
            <a:off x="22860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55" name="Oval 1035"/>
          <p:cNvSpPr>
            <a:spLocks noChangeArrowheads="1"/>
          </p:cNvSpPr>
          <p:nvPr/>
        </p:nvSpPr>
        <p:spPr bwMode="auto">
          <a:xfrm>
            <a:off x="1447800" y="4221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56" name="Oval 1036"/>
          <p:cNvSpPr>
            <a:spLocks noChangeArrowheads="1"/>
          </p:cNvSpPr>
          <p:nvPr/>
        </p:nvSpPr>
        <p:spPr bwMode="auto">
          <a:xfrm>
            <a:off x="1447800" y="56689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57" name="Text Box 1037"/>
          <p:cNvSpPr txBox="1">
            <a:spLocks noChangeArrowheads="1"/>
          </p:cNvSpPr>
          <p:nvPr/>
        </p:nvSpPr>
        <p:spPr bwMode="auto">
          <a:xfrm>
            <a:off x="1517650" y="4144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2158" name="Text Box 1038"/>
          <p:cNvSpPr txBox="1">
            <a:spLocks noChangeArrowheads="1"/>
          </p:cNvSpPr>
          <p:nvPr/>
        </p:nvSpPr>
        <p:spPr bwMode="auto">
          <a:xfrm>
            <a:off x="6794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2159" name="Text Box 1039"/>
          <p:cNvSpPr txBox="1">
            <a:spLocks noChangeArrowheads="1"/>
          </p:cNvSpPr>
          <p:nvPr/>
        </p:nvSpPr>
        <p:spPr bwMode="auto">
          <a:xfrm>
            <a:off x="23558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2160" name="Text Box 1040"/>
          <p:cNvSpPr txBox="1">
            <a:spLocks noChangeArrowheads="1"/>
          </p:cNvSpPr>
          <p:nvPr/>
        </p:nvSpPr>
        <p:spPr bwMode="auto">
          <a:xfrm>
            <a:off x="1517650" y="55927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262161" name="Line 1041"/>
          <p:cNvSpPr>
            <a:spLocks noChangeShapeType="1"/>
          </p:cNvSpPr>
          <p:nvPr/>
        </p:nvSpPr>
        <p:spPr bwMode="auto">
          <a:xfrm>
            <a:off x="3581400" y="5257800"/>
            <a:ext cx="762000" cy="609600"/>
          </a:xfrm>
          <a:prstGeom prst="line">
            <a:avLst/>
          </a:prstGeom>
          <a:noFill/>
          <a:ln w="28575">
            <a:solidFill>
              <a:schemeClr val="tx2"/>
            </a:solidFill>
            <a:round/>
            <a:headEnd/>
            <a:tailEnd/>
          </a:ln>
          <a:effectLst/>
        </p:spPr>
        <p:txBody>
          <a:bodyPr wrap="none" anchor="ctr"/>
          <a:lstStyle/>
          <a:p>
            <a:endParaRPr lang="zh-CN" altLang="en-US"/>
          </a:p>
        </p:txBody>
      </p:sp>
      <p:sp>
        <p:nvSpPr>
          <p:cNvPr id="262162" name="Line 1042"/>
          <p:cNvSpPr>
            <a:spLocks noChangeShapeType="1"/>
          </p:cNvSpPr>
          <p:nvPr/>
        </p:nvSpPr>
        <p:spPr bwMode="auto">
          <a:xfrm>
            <a:off x="44196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63" name="Line 1043"/>
          <p:cNvSpPr>
            <a:spLocks noChangeShapeType="1"/>
          </p:cNvSpPr>
          <p:nvPr/>
        </p:nvSpPr>
        <p:spPr bwMode="auto">
          <a:xfrm flipH="1">
            <a:off x="4495800" y="5334000"/>
            <a:ext cx="533400" cy="381000"/>
          </a:xfrm>
          <a:prstGeom prst="line">
            <a:avLst/>
          </a:prstGeom>
          <a:noFill/>
          <a:ln w="28575">
            <a:solidFill>
              <a:schemeClr val="tx2"/>
            </a:solidFill>
            <a:round/>
            <a:headEnd/>
            <a:tailEnd/>
          </a:ln>
          <a:effectLst/>
        </p:spPr>
        <p:txBody>
          <a:bodyPr wrap="none" anchor="ctr"/>
          <a:lstStyle/>
          <a:p>
            <a:endParaRPr lang="zh-CN" altLang="en-US"/>
          </a:p>
        </p:txBody>
      </p:sp>
      <p:sp>
        <p:nvSpPr>
          <p:cNvPr id="262164" name="Line 1044"/>
          <p:cNvSpPr>
            <a:spLocks noChangeShapeType="1"/>
          </p:cNvSpPr>
          <p:nvPr/>
        </p:nvSpPr>
        <p:spPr bwMode="auto">
          <a:xfrm flipH="1">
            <a:off x="35814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65" name="Line 1045"/>
          <p:cNvSpPr>
            <a:spLocks noChangeShapeType="1"/>
          </p:cNvSpPr>
          <p:nvPr/>
        </p:nvSpPr>
        <p:spPr bwMode="auto">
          <a:xfrm>
            <a:off x="3657600" y="5181600"/>
            <a:ext cx="1371600" cy="0"/>
          </a:xfrm>
          <a:prstGeom prst="line">
            <a:avLst/>
          </a:prstGeom>
          <a:noFill/>
          <a:ln w="28575">
            <a:solidFill>
              <a:schemeClr val="tx2"/>
            </a:solidFill>
            <a:round/>
            <a:headEnd/>
            <a:tailEnd/>
          </a:ln>
          <a:effectLst/>
        </p:spPr>
        <p:txBody>
          <a:bodyPr wrap="none" anchor="ctr"/>
          <a:lstStyle/>
          <a:p>
            <a:endParaRPr lang="zh-CN" altLang="en-US"/>
          </a:p>
        </p:txBody>
      </p:sp>
      <p:sp>
        <p:nvSpPr>
          <p:cNvPr id="262166" name="Line 1046"/>
          <p:cNvSpPr>
            <a:spLocks noChangeShapeType="1"/>
          </p:cNvSpPr>
          <p:nvPr/>
        </p:nvSpPr>
        <p:spPr bwMode="auto">
          <a:xfrm>
            <a:off x="4343400" y="460216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262167" name="Oval 1047"/>
          <p:cNvSpPr>
            <a:spLocks noChangeArrowheads="1"/>
          </p:cNvSpPr>
          <p:nvPr/>
        </p:nvSpPr>
        <p:spPr bwMode="auto">
          <a:xfrm>
            <a:off x="32766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68" name="Oval 1048"/>
          <p:cNvSpPr>
            <a:spLocks noChangeArrowheads="1"/>
          </p:cNvSpPr>
          <p:nvPr/>
        </p:nvSpPr>
        <p:spPr bwMode="auto">
          <a:xfrm>
            <a:off x="49530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69" name="Oval 1049"/>
          <p:cNvSpPr>
            <a:spLocks noChangeArrowheads="1"/>
          </p:cNvSpPr>
          <p:nvPr/>
        </p:nvSpPr>
        <p:spPr bwMode="auto">
          <a:xfrm>
            <a:off x="4114800" y="4221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70" name="Oval 1050"/>
          <p:cNvSpPr>
            <a:spLocks noChangeArrowheads="1"/>
          </p:cNvSpPr>
          <p:nvPr/>
        </p:nvSpPr>
        <p:spPr bwMode="auto">
          <a:xfrm>
            <a:off x="4114800" y="56689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71" name="Text Box 1051"/>
          <p:cNvSpPr txBox="1">
            <a:spLocks noChangeArrowheads="1"/>
          </p:cNvSpPr>
          <p:nvPr/>
        </p:nvSpPr>
        <p:spPr bwMode="auto">
          <a:xfrm>
            <a:off x="4184650" y="4144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2172" name="Text Box 1052"/>
          <p:cNvSpPr txBox="1">
            <a:spLocks noChangeArrowheads="1"/>
          </p:cNvSpPr>
          <p:nvPr/>
        </p:nvSpPr>
        <p:spPr bwMode="auto">
          <a:xfrm>
            <a:off x="33464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2173" name="Text Box 1053"/>
          <p:cNvSpPr txBox="1">
            <a:spLocks noChangeArrowheads="1"/>
          </p:cNvSpPr>
          <p:nvPr/>
        </p:nvSpPr>
        <p:spPr bwMode="auto">
          <a:xfrm>
            <a:off x="50228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2174" name="Text Box 1054"/>
          <p:cNvSpPr txBox="1">
            <a:spLocks noChangeArrowheads="1"/>
          </p:cNvSpPr>
          <p:nvPr/>
        </p:nvSpPr>
        <p:spPr bwMode="auto">
          <a:xfrm>
            <a:off x="4184650" y="55927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262175" name="Line 1055"/>
          <p:cNvSpPr>
            <a:spLocks noChangeShapeType="1"/>
          </p:cNvSpPr>
          <p:nvPr/>
        </p:nvSpPr>
        <p:spPr bwMode="auto">
          <a:xfrm>
            <a:off x="6324600" y="5257800"/>
            <a:ext cx="762000" cy="609600"/>
          </a:xfrm>
          <a:prstGeom prst="line">
            <a:avLst/>
          </a:prstGeom>
          <a:noFill/>
          <a:ln w="28575">
            <a:solidFill>
              <a:schemeClr val="tx2"/>
            </a:solidFill>
            <a:round/>
            <a:headEnd/>
            <a:tailEnd/>
          </a:ln>
          <a:effectLst/>
        </p:spPr>
        <p:txBody>
          <a:bodyPr wrap="none" anchor="ctr"/>
          <a:lstStyle/>
          <a:p>
            <a:endParaRPr lang="zh-CN" altLang="en-US"/>
          </a:p>
        </p:txBody>
      </p:sp>
      <p:sp>
        <p:nvSpPr>
          <p:cNvPr id="262176" name="Line 1056"/>
          <p:cNvSpPr>
            <a:spLocks noChangeShapeType="1"/>
          </p:cNvSpPr>
          <p:nvPr/>
        </p:nvSpPr>
        <p:spPr bwMode="auto">
          <a:xfrm>
            <a:off x="71628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77" name="Line 1057"/>
          <p:cNvSpPr>
            <a:spLocks noChangeShapeType="1"/>
          </p:cNvSpPr>
          <p:nvPr/>
        </p:nvSpPr>
        <p:spPr bwMode="auto">
          <a:xfrm flipH="1">
            <a:off x="7239000" y="5334000"/>
            <a:ext cx="533400" cy="381000"/>
          </a:xfrm>
          <a:prstGeom prst="line">
            <a:avLst/>
          </a:prstGeom>
          <a:noFill/>
          <a:ln w="28575">
            <a:solidFill>
              <a:schemeClr val="tx2"/>
            </a:solidFill>
            <a:round/>
            <a:headEnd/>
            <a:tailEnd/>
          </a:ln>
          <a:effectLst/>
        </p:spPr>
        <p:txBody>
          <a:bodyPr wrap="none" anchor="ctr"/>
          <a:lstStyle/>
          <a:p>
            <a:endParaRPr lang="zh-CN" altLang="en-US"/>
          </a:p>
        </p:txBody>
      </p:sp>
      <p:sp>
        <p:nvSpPr>
          <p:cNvPr id="262178" name="Line 1058"/>
          <p:cNvSpPr>
            <a:spLocks noChangeShapeType="1"/>
          </p:cNvSpPr>
          <p:nvPr/>
        </p:nvSpPr>
        <p:spPr bwMode="auto">
          <a:xfrm flipH="1">
            <a:off x="6324600" y="4572000"/>
            <a:ext cx="685800" cy="533400"/>
          </a:xfrm>
          <a:prstGeom prst="line">
            <a:avLst/>
          </a:prstGeom>
          <a:noFill/>
          <a:ln w="28575">
            <a:solidFill>
              <a:schemeClr val="tx2"/>
            </a:solidFill>
            <a:round/>
            <a:headEnd/>
            <a:tailEnd/>
          </a:ln>
          <a:effectLst/>
        </p:spPr>
        <p:txBody>
          <a:bodyPr wrap="none" anchor="ctr"/>
          <a:lstStyle/>
          <a:p>
            <a:endParaRPr lang="zh-CN" altLang="en-US"/>
          </a:p>
        </p:txBody>
      </p:sp>
      <p:sp>
        <p:nvSpPr>
          <p:cNvPr id="262179" name="Line 1059"/>
          <p:cNvSpPr>
            <a:spLocks noChangeShapeType="1"/>
          </p:cNvSpPr>
          <p:nvPr/>
        </p:nvSpPr>
        <p:spPr bwMode="auto">
          <a:xfrm>
            <a:off x="6400800" y="5181600"/>
            <a:ext cx="1371600" cy="0"/>
          </a:xfrm>
          <a:prstGeom prst="line">
            <a:avLst/>
          </a:prstGeom>
          <a:noFill/>
          <a:ln w="28575">
            <a:solidFill>
              <a:schemeClr val="tx2"/>
            </a:solidFill>
            <a:round/>
            <a:headEnd/>
            <a:tailEnd/>
          </a:ln>
          <a:effectLst/>
        </p:spPr>
        <p:txBody>
          <a:bodyPr wrap="none" anchor="ctr"/>
          <a:lstStyle/>
          <a:p>
            <a:endParaRPr lang="zh-CN" altLang="en-US"/>
          </a:p>
        </p:txBody>
      </p:sp>
      <p:sp>
        <p:nvSpPr>
          <p:cNvPr id="262180" name="Line 1060"/>
          <p:cNvSpPr>
            <a:spLocks noChangeShapeType="1"/>
          </p:cNvSpPr>
          <p:nvPr/>
        </p:nvSpPr>
        <p:spPr bwMode="auto">
          <a:xfrm>
            <a:off x="7086600" y="4602163"/>
            <a:ext cx="0" cy="1341437"/>
          </a:xfrm>
          <a:prstGeom prst="line">
            <a:avLst/>
          </a:prstGeom>
          <a:noFill/>
          <a:ln w="28575">
            <a:solidFill>
              <a:schemeClr val="tx2"/>
            </a:solidFill>
            <a:round/>
            <a:headEnd/>
            <a:tailEnd/>
          </a:ln>
          <a:effectLst/>
        </p:spPr>
        <p:txBody>
          <a:bodyPr wrap="none" anchor="ctr"/>
          <a:lstStyle/>
          <a:p>
            <a:endParaRPr lang="zh-CN" altLang="en-US"/>
          </a:p>
        </p:txBody>
      </p:sp>
      <p:sp>
        <p:nvSpPr>
          <p:cNvPr id="262181" name="Oval 1061"/>
          <p:cNvSpPr>
            <a:spLocks noChangeArrowheads="1"/>
          </p:cNvSpPr>
          <p:nvPr/>
        </p:nvSpPr>
        <p:spPr bwMode="auto">
          <a:xfrm>
            <a:off x="60198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82" name="Oval 1062"/>
          <p:cNvSpPr>
            <a:spLocks noChangeArrowheads="1"/>
          </p:cNvSpPr>
          <p:nvPr/>
        </p:nvSpPr>
        <p:spPr bwMode="auto">
          <a:xfrm>
            <a:off x="7696200" y="4983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83" name="Oval 1063"/>
          <p:cNvSpPr>
            <a:spLocks noChangeArrowheads="1"/>
          </p:cNvSpPr>
          <p:nvPr/>
        </p:nvSpPr>
        <p:spPr bwMode="auto">
          <a:xfrm>
            <a:off x="6858000" y="42211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84" name="Oval 1064"/>
          <p:cNvSpPr>
            <a:spLocks noChangeArrowheads="1"/>
          </p:cNvSpPr>
          <p:nvPr/>
        </p:nvSpPr>
        <p:spPr bwMode="auto">
          <a:xfrm>
            <a:off x="6858000" y="5668963"/>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62185" name="Text Box 1065"/>
          <p:cNvSpPr txBox="1">
            <a:spLocks noChangeArrowheads="1"/>
          </p:cNvSpPr>
          <p:nvPr/>
        </p:nvSpPr>
        <p:spPr bwMode="auto">
          <a:xfrm>
            <a:off x="6927850" y="4144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0</a:t>
            </a:r>
            <a:endParaRPr lang="en-US" altLang="zh-CN"/>
          </a:p>
        </p:txBody>
      </p:sp>
      <p:sp>
        <p:nvSpPr>
          <p:cNvPr id="262186" name="Text Box 1066"/>
          <p:cNvSpPr txBox="1">
            <a:spLocks noChangeArrowheads="1"/>
          </p:cNvSpPr>
          <p:nvPr/>
        </p:nvSpPr>
        <p:spPr bwMode="auto">
          <a:xfrm>
            <a:off x="60896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1</a:t>
            </a:r>
            <a:endParaRPr lang="en-US" altLang="zh-CN"/>
          </a:p>
        </p:txBody>
      </p:sp>
      <p:sp>
        <p:nvSpPr>
          <p:cNvPr id="262187" name="Text Box 1067"/>
          <p:cNvSpPr txBox="1">
            <a:spLocks noChangeArrowheads="1"/>
          </p:cNvSpPr>
          <p:nvPr/>
        </p:nvSpPr>
        <p:spPr bwMode="auto">
          <a:xfrm>
            <a:off x="7766050" y="49069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2</a:t>
            </a:r>
            <a:endParaRPr lang="en-US" altLang="zh-CN"/>
          </a:p>
        </p:txBody>
      </p:sp>
      <p:sp>
        <p:nvSpPr>
          <p:cNvPr id="262188" name="Text Box 1068"/>
          <p:cNvSpPr txBox="1">
            <a:spLocks noChangeArrowheads="1"/>
          </p:cNvSpPr>
          <p:nvPr/>
        </p:nvSpPr>
        <p:spPr bwMode="auto">
          <a:xfrm>
            <a:off x="6927850" y="5592763"/>
            <a:ext cx="387350" cy="579437"/>
          </a:xfrm>
          <a:prstGeom prst="rect">
            <a:avLst/>
          </a:prstGeom>
          <a:noFill/>
          <a:ln w="9525">
            <a:noFill/>
            <a:miter lim="800000"/>
            <a:headEnd/>
            <a:tailEnd/>
          </a:ln>
          <a:effectLst/>
        </p:spPr>
        <p:txBody>
          <a:bodyPr wrap="none">
            <a:spAutoFit/>
          </a:bodyPr>
          <a:lstStyle/>
          <a:p>
            <a:r>
              <a:rPr lang="en-US" altLang="zh-CN" sz="3200" b="1">
                <a:solidFill>
                  <a:schemeClr val="accent2"/>
                </a:solidFill>
              </a:rPr>
              <a:t>3</a:t>
            </a:r>
            <a:endParaRPr lang="en-US" altLang="zh-CN"/>
          </a:p>
        </p:txBody>
      </p:sp>
      <p:sp>
        <p:nvSpPr>
          <p:cNvPr id="262189" name="Line 1069"/>
          <p:cNvSpPr>
            <a:spLocks noChangeShapeType="1"/>
          </p:cNvSpPr>
          <p:nvPr/>
        </p:nvSpPr>
        <p:spPr bwMode="auto">
          <a:xfrm flipH="1">
            <a:off x="1143000" y="47244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0" name="Line 1070"/>
          <p:cNvSpPr>
            <a:spLocks noChangeShapeType="1"/>
          </p:cNvSpPr>
          <p:nvPr/>
        </p:nvSpPr>
        <p:spPr bwMode="auto">
          <a:xfrm>
            <a:off x="1219200" y="5334000"/>
            <a:ext cx="990600" cy="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1" name="Line 1071"/>
          <p:cNvSpPr>
            <a:spLocks noChangeShapeType="1"/>
          </p:cNvSpPr>
          <p:nvPr/>
        </p:nvSpPr>
        <p:spPr bwMode="auto">
          <a:xfrm flipH="1">
            <a:off x="1981200" y="5486400"/>
            <a:ext cx="381000" cy="3048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2" name="Line 1072"/>
          <p:cNvSpPr>
            <a:spLocks noChangeShapeType="1"/>
          </p:cNvSpPr>
          <p:nvPr/>
        </p:nvSpPr>
        <p:spPr bwMode="auto">
          <a:xfrm flipH="1">
            <a:off x="6553200" y="47244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3" name="Line 1073"/>
          <p:cNvSpPr>
            <a:spLocks noChangeShapeType="1"/>
          </p:cNvSpPr>
          <p:nvPr/>
        </p:nvSpPr>
        <p:spPr bwMode="auto">
          <a:xfrm>
            <a:off x="6629400" y="5334000"/>
            <a:ext cx="990600" cy="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4" name="Line 1074"/>
          <p:cNvSpPr>
            <a:spLocks noChangeShapeType="1"/>
          </p:cNvSpPr>
          <p:nvPr/>
        </p:nvSpPr>
        <p:spPr bwMode="auto">
          <a:xfrm flipH="1" flipV="1">
            <a:off x="7162800" y="47244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5" name="Line 1075"/>
          <p:cNvSpPr>
            <a:spLocks noChangeShapeType="1"/>
          </p:cNvSpPr>
          <p:nvPr/>
        </p:nvSpPr>
        <p:spPr bwMode="auto">
          <a:xfrm flipH="1">
            <a:off x="3810000" y="4724400"/>
            <a:ext cx="457200" cy="3810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262196" name="Line 1076"/>
          <p:cNvSpPr>
            <a:spLocks noChangeShapeType="1"/>
          </p:cNvSpPr>
          <p:nvPr/>
        </p:nvSpPr>
        <p:spPr bwMode="auto">
          <a:xfrm>
            <a:off x="3886200" y="5334000"/>
            <a:ext cx="990600" cy="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262197" name="Line 1077"/>
          <p:cNvSpPr>
            <a:spLocks noChangeShapeType="1"/>
          </p:cNvSpPr>
          <p:nvPr/>
        </p:nvSpPr>
        <p:spPr bwMode="auto">
          <a:xfrm flipH="1">
            <a:off x="3581400" y="45720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8" name="Line 1078"/>
          <p:cNvSpPr>
            <a:spLocks noChangeShapeType="1"/>
          </p:cNvSpPr>
          <p:nvPr/>
        </p:nvSpPr>
        <p:spPr bwMode="auto">
          <a:xfrm flipH="1" flipV="1">
            <a:off x="4419600" y="47244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262199" name="Line 1079"/>
          <p:cNvSpPr>
            <a:spLocks noChangeShapeType="1"/>
          </p:cNvSpPr>
          <p:nvPr/>
        </p:nvSpPr>
        <p:spPr bwMode="auto">
          <a:xfrm>
            <a:off x="3657600" y="5486400"/>
            <a:ext cx="457200" cy="381000"/>
          </a:xfrm>
          <a:prstGeom prst="line">
            <a:avLst/>
          </a:prstGeom>
          <a:noFill/>
          <a:ln w="28575">
            <a:solidFill>
              <a:schemeClr val="accent2"/>
            </a:solidFill>
            <a:round/>
            <a:headEnd/>
            <a:tailEnd type="triangle" w="sm" len="lg"/>
          </a:ln>
          <a:effectLst/>
        </p:spPr>
        <p:txBody>
          <a:bodyPr wrap="none" anchor="ctr"/>
          <a:lstStyle/>
          <a:p>
            <a:endParaRPr lang="zh-CN" altLang="en-US"/>
          </a:p>
        </p:txBody>
      </p:sp>
      <p:sp>
        <p:nvSpPr>
          <p:cNvPr id="56" name="灯片编号占位符 55"/>
          <p:cNvSpPr>
            <a:spLocks noGrp="1"/>
          </p:cNvSpPr>
          <p:nvPr>
            <p:ph type="sldNum" sz="quarter" idx="12"/>
          </p:nvPr>
        </p:nvSpPr>
        <p:spPr/>
        <p:txBody>
          <a:bodyPr/>
          <a:lstStyle/>
          <a:p>
            <a:fld id="{EB19EAB4-AE1B-4E29-9BB5-042721FF4900}" type="slidenum">
              <a:rPr lang="en-US" altLang="zh-CN" smtClean="0"/>
              <a:pPr/>
              <a:t>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2146">
                                            <p:txEl>
                                              <p:pRg st="0" end="0"/>
                                            </p:txEl>
                                          </p:spTgt>
                                        </p:tgtEl>
                                        <p:attrNameLst>
                                          <p:attrName>style.visibility</p:attrName>
                                        </p:attrNameLst>
                                      </p:cBhvr>
                                      <p:to>
                                        <p:strVal val="visible"/>
                                      </p:to>
                                    </p:set>
                                    <p:animEffect transition="in" filter="checkerboard(across)">
                                      <p:cBhvr>
                                        <p:cTn id="7" dur="500"/>
                                        <p:tgtEl>
                                          <p:spTgt spid="262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2146">
                                            <p:txEl>
                                              <p:pRg st="1" end="1"/>
                                            </p:txEl>
                                          </p:spTgt>
                                        </p:tgtEl>
                                        <p:attrNameLst>
                                          <p:attrName>style.visibility</p:attrName>
                                        </p:attrNameLst>
                                      </p:cBhvr>
                                      <p:to>
                                        <p:strVal val="visible"/>
                                      </p:to>
                                    </p:set>
                                    <p:animEffect transition="in" filter="checkerboard(across)">
                                      <p:cBhvr>
                                        <p:cTn id="12" dur="500"/>
                                        <p:tgtEl>
                                          <p:spTgt spid="262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62146">
                                            <p:txEl>
                                              <p:pRg st="2" end="2"/>
                                            </p:txEl>
                                          </p:spTgt>
                                        </p:tgtEl>
                                        <p:attrNameLst>
                                          <p:attrName>style.visibility</p:attrName>
                                        </p:attrNameLst>
                                      </p:cBhvr>
                                      <p:to>
                                        <p:strVal val="visible"/>
                                      </p:to>
                                    </p:set>
                                    <p:animEffect transition="in" filter="checkerboard(across)">
                                      <p:cBhvr>
                                        <p:cTn id="17" dur="500"/>
                                        <p:tgtEl>
                                          <p:spTgt spid="262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3400" y="487363"/>
            <a:ext cx="8229600" cy="5894387"/>
          </a:xfrm>
          <a:prstGeom prst="rect">
            <a:avLst/>
          </a:prstGeom>
          <a:noFill/>
          <a:ln w="9525">
            <a:noFill/>
            <a:miter lim="800000"/>
            <a:headEnd/>
            <a:tailEnd/>
          </a:ln>
        </p:spPr>
        <p:txBody>
          <a:bodyPr>
            <a:spAutoFit/>
          </a:bodyPr>
          <a:lstStyle/>
          <a:p>
            <a:r>
              <a:rPr lang="en-US" altLang="zh-CN" sz="3600" b="1" dirty="0">
                <a:effectLst>
                  <a:outerShdw blurRad="38100" dist="38100" dir="2700000" algn="tl">
                    <a:srgbClr val="C0C0C0"/>
                  </a:outerShdw>
                </a:effectLst>
                <a:ea typeface="仿宋_GB2312" pitchFamily="49" charset="-122"/>
              </a:rPr>
              <a:t>               </a:t>
            </a:r>
            <a:r>
              <a:rPr lang="zh-CN" altLang="en-US" sz="3200" b="1" u="sng" dirty="0">
                <a:solidFill>
                  <a:schemeClr val="accent2"/>
                </a:solidFill>
                <a:effectLst>
                  <a:outerShdw blurRad="38100" dist="38100" dir="2700000" algn="tl">
                    <a:srgbClr val="C0C0C0"/>
                  </a:outerShdw>
                </a:effectLst>
                <a:ea typeface="仿宋_GB2312" pitchFamily="49" charset="-122"/>
              </a:rPr>
              <a:t>确定连通分量的算法</a:t>
            </a:r>
            <a:r>
              <a:rPr lang="zh-CN" altLang="en-US" sz="3200" dirty="0">
                <a:solidFill>
                  <a:schemeClr val="tx2"/>
                </a:solidFill>
                <a:ea typeface="仿宋_GB2312" pitchFamily="49" charset="-122"/>
              </a:rPr>
              <a:t>   </a:t>
            </a:r>
            <a:endParaRPr lang="zh-CN" altLang="en-US" sz="3200" b="1" dirty="0">
              <a:solidFill>
                <a:schemeClr val="tx2"/>
              </a:solidFill>
              <a:ea typeface="仿宋_GB2312" pitchFamily="49" charset="-122"/>
            </a:endParaRPr>
          </a:p>
          <a:p>
            <a:pPr>
              <a:spcBef>
                <a:spcPct val="30000"/>
              </a:spcBef>
            </a:pPr>
            <a:r>
              <a:rPr lang="en-US" altLang="zh-CN" sz="2800" b="1" dirty="0">
                <a:solidFill>
                  <a:srgbClr val="CC3300"/>
                </a:solidFill>
                <a:ea typeface="仿宋_GB2312" pitchFamily="49" charset="-122"/>
              </a:rPr>
              <a:t>template &lt;class Type&gt; void </a:t>
            </a:r>
            <a:r>
              <a:rPr lang="en-US" altLang="zh-CN" sz="2800" dirty="0">
                <a:solidFill>
                  <a:srgbClr val="CC3300"/>
                </a:solidFill>
                <a:ea typeface="仿宋_GB2312" pitchFamily="49" charset="-122"/>
              </a:rPr>
              <a:t>Graph</a:t>
            </a:r>
            <a:r>
              <a:rPr lang="en-US" altLang="zh-CN" sz="2800" b="1" dirty="0">
                <a:solidFill>
                  <a:srgbClr val="CC3300"/>
                </a:solidFill>
                <a:ea typeface="仿宋_GB2312" pitchFamily="49" charset="-122"/>
              </a:rPr>
              <a:t> &lt;Type&gt; ::</a:t>
            </a:r>
          </a:p>
          <a:p>
            <a:r>
              <a:rPr lang="en-US" altLang="zh-CN" sz="2800" dirty="0" smtClean="0">
                <a:solidFill>
                  <a:srgbClr val="CC3300"/>
                </a:solidFill>
                <a:ea typeface="仿宋_GB2312" pitchFamily="49" charset="-122"/>
              </a:rPr>
              <a:t>Components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static</a:t>
            </a:r>
            <a:r>
              <a:rPr lang="en-US" altLang="zh-CN" sz="2800"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=new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int</a:t>
            </a:r>
            <a:r>
              <a:rPr lang="en-US" altLang="zh-CN" sz="2800"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Visited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for</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if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检测顶点是否访问过</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smtClean="0">
                <a:solidFill>
                  <a:srgbClr val="CC3300"/>
                </a:solidFill>
                <a:ea typeface="仿宋_GB2312" pitchFamily="49" charset="-122"/>
              </a:rPr>
              <a:t>DFS</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未访问，出发访问</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err="1" smtClean="0">
                <a:solidFill>
                  <a:srgbClr val="CC3300"/>
                </a:solidFill>
                <a:ea typeface="仿宋_GB2312" pitchFamily="49" charset="-122"/>
              </a:rPr>
              <a:t>OutputNewComponent</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连通分量</a:t>
            </a:r>
            <a:endParaRPr lang="zh-CN" altLang="en-US" sz="2800" b="1" dirty="0">
              <a:solidFill>
                <a:srgbClr val="CC3300"/>
              </a:solidFill>
              <a:ea typeface="仿宋_GB2312" pitchFamily="49" charset="-122"/>
            </a:endParaRPr>
          </a:p>
          <a:p>
            <a:r>
              <a:rPr lang="zh-CN" altLang="en-US" sz="2800" dirty="0">
                <a:solidFill>
                  <a:srgbClr val="CC3300"/>
                </a:solidFill>
              </a:rPr>
              <a:t>       </a:t>
            </a:r>
            <a:r>
              <a:rPr lang="en-US" altLang="zh-CN" sz="2800" b="1" dirty="0">
                <a:solidFill>
                  <a:srgbClr val="CC3300"/>
                </a:solidFill>
              </a:rPr>
              <a:t>}</a:t>
            </a:r>
            <a:r>
              <a:rPr lang="en-US" altLang="zh-CN" sz="2800" dirty="0">
                <a:solidFill>
                  <a:schemeClr val="tx2"/>
                </a:solidFill>
              </a:rPr>
              <a:t>  </a:t>
            </a:r>
          </a:p>
          <a:p>
            <a:r>
              <a:rPr lang="en-US" altLang="zh-CN" sz="2800" b="1" dirty="0">
                <a:solidFill>
                  <a:srgbClr val="CC3300"/>
                </a:solidFill>
              </a:rPr>
              <a:t>    delete [ ]</a:t>
            </a:r>
            <a:r>
              <a:rPr lang="en-US" altLang="zh-CN" sz="2800" dirty="0">
                <a:solidFill>
                  <a:srgbClr val="CC3300"/>
                </a:solidFill>
              </a:rPr>
              <a:t> </a:t>
            </a:r>
            <a:r>
              <a:rPr lang="en-US" altLang="zh-CN" sz="2800" dirty="0" smtClean="0">
                <a:solidFill>
                  <a:srgbClr val="CC3300"/>
                </a:solidFill>
              </a:rPr>
              <a:t>Visited</a:t>
            </a:r>
            <a:r>
              <a:rPr lang="en-US" altLang="zh-CN" sz="2800" b="1" dirty="0">
                <a:solidFill>
                  <a:srgbClr val="CC3300"/>
                </a:solidFill>
              </a:rPr>
              <a:t>;                        </a:t>
            </a:r>
            <a:endParaRPr lang="en-US" altLang="zh-CN" sz="2800" dirty="0">
              <a:solidFill>
                <a:srgbClr val="CC3300"/>
              </a:solidFill>
            </a:endParaRPr>
          </a:p>
          <a:p>
            <a:r>
              <a:rPr lang="en-US" altLang="zh-CN" sz="2800" b="1" dirty="0">
                <a:solidFill>
                  <a:srgbClr val="CC3300"/>
                </a:solidFill>
              </a:rPr>
              <a:t>}</a:t>
            </a:r>
            <a:r>
              <a:rPr lang="en-US" altLang="zh-CN" sz="2800" dirty="0">
                <a:solidFill>
                  <a:schemeClr val="tx2"/>
                </a:solidFill>
              </a:rPr>
              <a:t>     </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80</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6914">
                                            <p:txEl>
                                              <p:pRg st="1" end="1"/>
                                            </p:txEl>
                                          </p:spTgt>
                                        </p:tgtEl>
                                        <p:attrNameLst>
                                          <p:attrName>style.visibility</p:attrName>
                                        </p:attrNameLst>
                                      </p:cBhvr>
                                      <p:to>
                                        <p:strVal val="visible"/>
                                      </p:to>
                                    </p:set>
                                    <p:animEffect transition="in" filter="checkerboard(across)">
                                      <p:cBhvr>
                                        <p:cTn id="7" dur="500"/>
                                        <p:tgtEl>
                                          <p:spTgt spid="16691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6914">
                                            <p:txEl>
                                              <p:pRg st="2" end="2"/>
                                            </p:txEl>
                                          </p:spTgt>
                                        </p:tgtEl>
                                        <p:attrNameLst>
                                          <p:attrName>style.visibility</p:attrName>
                                        </p:attrNameLst>
                                      </p:cBhvr>
                                      <p:to>
                                        <p:strVal val="visible"/>
                                      </p:to>
                                    </p:set>
                                    <p:animEffect transition="in" filter="checkerboard(across)">
                                      <p:cBhvr>
                                        <p:cTn id="10" dur="500"/>
                                        <p:tgtEl>
                                          <p:spTgt spid="16691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6914">
                                            <p:txEl>
                                              <p:pRg st="3" end="3"/>
                                            </p:txEl>
                                          </p:spTgt>
                                        </p:tgtEl>
                                        <p:attrNameLst>
                                          <p:attrName>style.visibility</p:attrName>
                                        </p:attrNameLst>
                                      </p:cBhvr>
                                      <p:to>
                                        <p:strVal val="visible"/>
                                      </p:to>
                                    </p:set>
                                    <p:animEffect transition="in" filter="checkerboard(across)">
                                      <p:cBhvr>
                                        <p:cTn id="13" dur="500"/>
                                        <p:tgtEl>
                                          <p:spTgt spid="16691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6914">
                                            <p:txEl>
                                              <p:pRg st="4" end="4"/>
                                            </p:txEl>
                                          </p:spTgt>
                                        </p:tgtEl>
                                        <p:attrNameLst>
                                          <p:attrName>style.visibility</p:attrName>
                                        </p:attrNameLst>
                                      </p:cBhvr>
                                      <p:to>
                                        <p:strVal val="visible"/>
                                      </p:to>
                                    </p:set>
                                    <p:animEffect transition="in" filter="checkerboard(across)">
                                      <p:cBhvr>
                                        <p:cTn id="16" dur="500"/>
                                        <p:tgtEl>
                                          <p:spTgt spid="16691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66914">
                                            <p:txEl>
                                              <p:pRg st="5" end="5"/>
                                            </p:txEl>
                                          </p:spTgt>
                                        </p:tgtEl>
                                        <p:attrNameLst>
                                          <p:attrName>style.visibility</p:attrName>
                                        </p:attrNameLst>
                                      </p:cBhvr>
                                      <p:to>
                                        <p:strVal val="visible"/>
                                      </p:to>
                                    </p:set>
                                    <p:animEffect transition="in" filter="checkerboard(across)">
                                      <p:cBhvr>
                                        <p:cTn id="19" dur="500"/>
                                        <p:tgtEl>
                                          <p:spTgt spid="16691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66914">
                                            <p:txEl>
                                              <p:pRg st="6" end="6"/>
                                            </p:txEl>
                                          </p:spTgt>
                                        </p:tgtEl>
                                        <p:attrNameLst>
                                          <p:attrName>style.visibility</p:attrName>
                                        </p:attrNameLst>
                                      </p:cBhvr>
                                      <p:to>
                                        <p:strVal val="visible"/>
                                      </p:to>
                                    </p:set>
                                    <p:animEffect transition="in" filter="checkerboard(across)">
                                      <p:cBhvr>
                                        <p:cTn id="22" dur="500"/>
                                        <p:tgtEl>
                                          <p:spTgt spid="16691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66914">
                                            <p:txEl>
                                              <p:pRg st="7" end="7"/>
                                            </p:txEl>
                                          </p:spTgt>
                                        </p:tgtEl>
                                        <p:attrNameLst>
                                          <p:attrName>style.visibility</p:attrName>
                                        </p:attrNameLst>
                                      </p:cBhvr>
                                      <p:to>
                                        <p:strVal val="visible"/>
                                      </p:to>
                                    </p:set>
                                    <p:animEffect transition="in" filter="checkerboard(across)">
                                      <p:cBhvr>
                                        <p:cTn id="25" dur="500"/>
                                        <p:tgtEl>
                                          <p:spTgt spid="16691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66914">
                                            <p:txEl>
                                              <p:pRg st="8" end="8"/>
                                            </p:txEl>
                                          </p:spTgt>
                                        </p:tgtEl>
                                        <p:attrNameLst>
                                          <p:attrName>style.visibility</p:attrName>
                                        </p:attrNameLst>
                                      </p:cBhvr>
                                      <p:to>
                                        <p:strVal val="visible"/>
                                      </p:to>
                                    </p:set>
                                    <p:animEffect transition="in" filter="checkerboard(across)">
                                      <p:cBhvr>
                                        <p:cTn id="28" dur="500"/>
                                        <p:tgtEl>
                                          <p:spTgt spid="16691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66914">
                                            <p:txEl>
                                              <p:pRg st="9" end="9"/>
                                            </p:txEl>
                                          </p:spTgt>
                                        </p:tgtEl>
                                        <p:attrNameLst>
                                          <p:attrName>style.visibility</p:attrName>
                                        </p:attrNameLst>
                                      </p:cBhvr>
                                      <p:to>
                                        <p:strVal val="visible"/>
                                      </p:to>
                                    </p:set>
                                    <p:animEffect transition="in" filter="checkerboard(across)">
                                      <p:cBhvr>
                                        <p:cTn id="31" dur="500"/>
                                        <p:tgtEl>
                                          <p:spTgt spid="166914">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66914">
                                            <p:txEl>
                                              <p:pRg st="10" end="10"/>
                                            </p:txEl>
                                          </p:spTgt>
                                        </p:tgtEl>
                                        <p:attrNameLst>
                                          <p:attrName>style.visibility</p:attrName>
                                        </p:attrNameLst>
                                      </p:cBhvr>
                                      <p:to>
                                        <p:strVal val="visible"/>
                                      </p:to>
                                    </p:set>
                                    <p:animEffect transition="in" filter="checkerboard(across)">
                                      <p:cBhvr>
                                        <p:cTn id="34" dur="500"/>
                                        <p:tgtEl>
                                          <p:spTgt spid="166914">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66914">
                                            <p:txEl>
                                              <p:pRg st="11" end="11"/>
                                            </p:txEl>
                                          </p:spTgt>
                                        </p:tgtEl>
                                        <p:attrNameLst>
                                          <p:attrName>style.visibility</p:attrName>
                                        </p:attrNameLst>
                                      </p:cBhvr>
                                      <p:to>
                                        <p:strVal val="visible"/>
                                      </p:to>
                                    </p:set>
                                    <p:animEffect transition="in" filter="checkerboard(across)">
                                      <p:cBhvr>
                                        <p:cTn id="37" dur="500"/>
                                        <p:tgtEl>
                                          <p:spTgt spid="166914">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66914">
                                            <p:txEl>
                                              <p:pRg st="12" end="12"/>
                                            </p:txEl>
                                          </p:spTgt>
                                        </p:tgtEl>
                                        <p:attrNameLst>
                                          <p:attrName>style.visibility</p:attrName>
                                        </p:attrNameLst>
                                      </p:cBhvr>
                                      <p:to>
                                        <p:strVal val="visible"/>
                                      </p:to>
                                    </p:set>
                                    <p:animEffect transition="in" filter="checkerboard(across)">
                                      <p:cBhvr>
                                        <p:cTn id="40" dur="500"/>
                                        <p:tgtEl>
                                          <p:spTgt spid="1669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8" name="Rectangle 8"/>
          <p:cNvSpPr>
            <a:spLocks noGrp="1" noChangeArrowheads="1"/>
          </p:cNvSpPr>
          <p:nvPr>
            <p:ph type="body" idx="1"/>
          </p:nvPr>
        </p:nvSpPr>
        <p:spPr>
          <a:xfrm>
            <a:off x="395288" y="976313"/>
            <a:ext cx="8305800" cy="1103312"/>
          </a:xfrm>
        </p:spPr>
        <p:txBody>
          <a:bodyPr/>
          <a:lstStyle/>
          <a:p>
            <a:pPr algn="just">
              <a:spcBef>
                <a:spcPct val="0"/>
              </a:spcBef>
              <a:buFontTx/>
              <a:buNone/>
            </a:pPr>
            <a:r>
              <a:rPr lang="en-US" altLang="zh-CN" dirty="0">
                <a:ea typeface="仿宋_GB2312" pitchFamily="49" charset="-122"/>
              </a:rPr>
              <a:t>【</a:t>
            </a:r>
            <a:r>
              <a:rPr lang="zh-CN" altLang="en-US" b="1" dirty="0">
                <a:solidFill>
                  <a:srgbClr val="000099"/>
                </a:solidFill>
                <a:effectLst>
                  <a:outerShdw blurRad="38100" dist="38100" dir="2700000" algn="tl">
                    <a:srgbClr val="C0C0C0"/>
                  </a:outerShdw>
                </a:effectLst>
                <a:ea typeface="仿宋_GB2312" pitchFamily="49" charset="-122"/>
              </a:rPr>
              <a:t>例</a:t>
            </a:r>
            <a:r>
              <a:rPr lang="en-US" altLang="zh-CN" dirty="0">
                <a:effectLst>
                  <a:outerShdw blurRad="38100" dist="38100" dir="2700000" algn="tl">
                    <a:srgbClr val="C0C0C0"/>
                  </a:outerShdw>
                </a:effectLst>
                <a:ea typeface="仿宋_GB2312" pitchFamily="49" charset="-122"/>
              </a:rPr>
              <a:t>】</a:t>
            </a:r>
            <a:r>
              <a:rPr lang="zh-CN" altLang="en-US" b="1" dirty="0">
                <a:solidFill>
                  <a:srgbClr val="000099"/>
                </a:solidFill>
                <a:effectLst>
                  <a:outerShdw blurRad="38100" dist="38100" dir="2700000" algn="tl">
                    <a:srgbClr val="C0C0C0"/>
                  </a:outerShdw>
                </a:effectLst>
                <a:ea typeface="仿宋_GB2312" pitchFamily="49" charset="-122"/>
              </a:rPr>
              <a:t>以深度优先搜索方法从顶点       出发  </a:t>
            </a:r>
          </a:p>
          <a:p>
            <a:pPr algn="just">
              <a:spcBef>
                <a:spcPct val="0"/>
              </a:spcBef>
              <a:buFontTx/>
              <a:buNone/>
            </a:pPr>
            <a:r>
              <a:rPr lang="zh-CN" altLang="en-US" b="1" dirty="0">
                <a:solidFill>
                  <a:srgbClr val="000099"/>
                </a:solidFill>
                <a:effectLst>
                  <a:outerShdw blurRad="38100" dist="38100" dir="2700000" algn="tl">
                    <a:srgbClr val="C0C0C0"/>
                  </a:outerShdw>
                </a:effectLst>
                <a:ea typeface="仿宋_GB2312" pitchFamily="49" charset="-122"/>
              </a:rPr>
              <a:t>            遍历图，建立深度优先生成森林。</a:t>
            </a:r>
            <a:endParaRPr lang="zh-CN" altLang="en-US" sz="3600" b="1" dirty="0">
              <a:solidFill>
                <a:srgbClr val="000099"/>
              </a:solidFill>
              <a:ea typeface="长城新魏碑体" pitchFamily="49" charset="-122"/>
            </a:endParaRPr>
          </a:p>
        </p:txBody>
      </p:sp>
      <p:sp>
        <p:nvSpPr>
          <p:cNvPr id="256025" name="Oval 25" descr="白色大理石"/>
          <p:cNvSpPr>
            <a:spLocks noChangeArrowheads="1"/>
          </p:cNvSpPr>
          <p:nvPr/>
        </p:nvSpPr>
        <p:spPr bwMode="auto">
          <a:xfrm>
            <a:off x="6724650" y="1036638"/>
            <a:ext cx="457200" cy="457200"/>
          </a:xfrm>
          <a:prstGeom prst="ellipse">
            <a:avLst/>
          </a:prstGeom>
          <a:blipFill dpi="0" rotWithShape="0">
            <a:blip r:embed="rId2" cstate="print"/>
            <a:srcRect/>
            <a:tile tx="0" ty="0" sx="100000" sy="100000" flip="none" algn="tl"/>
          </a:blipFill>
          <a:ln w="38100">
            <a:solidFill>
              <a:srgbClr val="9900CC"/>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A</a:t>
            </a:r>
            <a:endParaRPr lang="en-US" altLang="zh-CN"/>
          </a:p>
        </p:txBody>
      </p:sp>
      <p:sp>
        <p:nvSpPr>
          <p:cNvPr id="256018" name="Line 18" descr="白色大理石"/>
          <p:cNvSpPr>
            <a:spLocks noChangeShapeType="1"/>
          </p:cNvSpPr>
          <p:nvPr/>
        </p:nvSpPr>
        <p:spPr bwMode="auto">
          <a:xfrm>
            <a:off x="1233488" y="2887663"/>
            <a:ext cx="0" cy="1295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0" name="Line 20" descr="白色大理石"/>
          <p:cNvSpPr>
            <a:spLocks noChangeShapeType="1"/>
          </p:cNvSpPr>
          <p:nvPr/>
        </p:nvSpPr>
        <p:spPr bwMode="auto">
          <a:xfrm>
            <a:off x="2528888" y="2887663"/>
            <a:ext cx="0" cy="1295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2" name="Line 22"/>
          <p:cNvSpPr>
            <a:spLocks noChangeShapeType="1"/>
          </p:cNvSpPr>
          <p:nvPr/>
        </p:nvSpPr>
        <p:spPr bwMode="auto">
          <a:xfrm>
            <a:off x="3748088" y="2887663"/>
            <a:ext cx="0" cy="1295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3" name="Line 23" descr="白色大理石"/>
          <p:cNvSpPr>
            <a:spLocks noChangeShapeType="1"/>
          </p:cNvSpPr>
          <p:nvPr/>
        </p:nvSpPr>
        <p:spPr bwMode="auto">
          <a:xfrm>
            <a:off x="3900488" y="2887663"/>
            <a:ext cx="457200" cy="5334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02" name="Line 2" descr="白色大理石"/>
          <p:cNvSpPr>
            <a:spLocks noChangeShapeType="1"/>
          </p:cNvSpPr>
          <p:nvPr/>
        </p:nvSpPr>
        <p:spPr bwMode="auto">
          <a:xfrm>
            <a:off x="7177088" y="2506663"/>
            <a:ext cx="609600" cy="609600"/>
          </a:xfrm>
          <a:prstGeom prst="line">
            <a:avLst/>
          </a:prstGeom>
          <a:noFill/>
          <a:ln w="28575">
            <a:solidFill>
              <a:schemeClr val="tx2"/>
            </a:solidFill>
            <a:round/>
            <a:headEnd/>
            <a:tailEnd/>
          </a:ln>
          <a:effectLst/>
        </p:spPr>
        <p:txBody>
          <a:bodyPr wrap="none" anchor="ctr"/>
          <a:lstStyle/>
          <a:p>
            <a:endParaRPr lang="zh-CN" altLang="en-US"/>
          </a:p>
        </p:txBody>
      </p:sp>
      <p:sp>
        <p:nvSpPr>
          <p:cNvPr id="256003" name="Line 3" descr="白色大理石"/>
          <p:cNvSpPr>
            <a:spLocks noChangeShapeType="1"/>
          </p:cNvSpPr>
          <p:nvPr/>
        </p:nvSpPr>
        <p:spPr bwMode="auto">
          <a:xfrm flipH="1">
            <a:off x="6872288" y="425926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56004" name="Line 4" descr="白色大理石"/>
          <p:cNvSpPr>
            <a:spLocks noChangeShapeType="1"/>
          </p:cNvSpPr>
          <p:nvPr/>
        </p:nvSpPr>
        <p:spPr bwMode="auto">
          <a:xfrm flipH="1">
            <a:off x="7405688" y="3421063"/>
            <a:ext cx="381000" cy="609600"/>
          </a:xfrm>
          <a:prstGeom prst="line">
            <a:avLst/>
          </a:prstGeom>
          <a:noFill/>
          <a:ln w="28575">
            <a:solidFill>
              <a:schemeClr val="tx2"/>
            </a:solidFill>
            <a:round/>
            <a:headEnd/>
            <a:tailEnd/>
          </a:ln>
          <a:effectLst/>
        </p:spPr>
        <p:txBody>
          <a:bodyPr wrap="none" anchor="ctr"/>
          <a:lstStyle/>
          <a:p>
            <a:endParaRPr lang="zh-CN" altLang="en-US"/>
          </a:p>
        </p:txBody>
      </p:sp>
      <p:sp>
        <p:nvSpPr>
          <p:cNvPr id="256005" name="Line 5" descr="白色大理石"/>
          <p:cNvSpPr>
            <a:spLocks noChangeShapeType="1"/>
          </p:cNvSpPr>
          <p:nvPr/>
        </p:nvSpPr>
        <p:spPr bwMode="auto">
          <a:xfrm>
            <a:off x="6338888" y="3421063"/>
            <a:ext cx="228600" cy="533400"/>
          </a:xfrm>
          <a:prstGeom prst="line">
            <a:avLst/>
          </a:prstGeom>
          <a:noFill/>
          <a:ln w="28575">
            <a:solidFill>
              <a:schemeClr val="tx2"/>
            </a:solidFill>
            <a:round/>
            <a:headEnd/>
            <a:tailEnd/>
          </a:ln>
          <a:effectLst/>
        </p:spPr>
        <p:txBody>
          <a:bodyPr wrap="none" anchor="ctr"/>
          <a:lstStyle/>
          <a:p>
            <a:endParaRPr lang="zh-CN" altLang="en-US"/>
          </a:p>
        </p:txBody>
      </p:sp>
      <p:sp>
        <p:nvSpPr>
          <p:cNvPr id="256006" name="Line 6" descr="白色大理石"/>
          <p:cNvSpPr>
            <a:spLocks noChangeShapeType="1"/>
          </p:cNvSpPr>
          <p:nvPr/>
        </p:nvSpPr>
        <p:spPr bwMode="auto">
          <a:xfrm flipH="1">
            <a:off x="5729288" y="3344863"/>
            <a:ext cx="457200" cy="609600"/>
          </a:xfrm>
          <a:prstGeom prst="line">
            <a:avLst/>
          </a:prstGeom>
          <a:noFill/>
          <a:ln w="28575">
            <a:solidFill>
              <a:schemeClr val="tx2"/>
            </a:solidFill>
            <a:round/>
            <a:headEnd/>
            <a:tailEnd/>
          </a:ln>
          <a:effectLst/>
        </p:spPr>
        <p:txBody>
          <a:bodyPr wrap="none" anchor="ctr"/>
          <a:lstStyle/>
          <a:p>
            <a:endParaRPr lang="zh-CN" altLang="en-US"/>
          </a:p>
        </p:txBody>
      </p:sp>
      <p:sp>
        <p:nvSpPr>
          <p:cNvPr id="256007" name="Line 7" descr="白色大理石"/>
          <p:cNvSpPr>
            <a:spLocks noChangeShapeType="1"/>
          </p:cNvSpPr>
          <p:nvPr/>
        </p:nvSpPr>
        <p:spPr bwMode="auto">
          <a:xfrm flipH="1">
            <a:off x="6415088" y="2582863"/>
            <a:ext cx="457200" cy="457200"/>
          </a:xfrm>
          <a:prstGeom prst="line">
            <a:avLst/>
          </a:prstGeom>
          <a:noFill/>
          <a:ln w="28575">
            <a:solidFill>
              <a:schemeClr val="tx2"/>
            </a:solidFill>
            <a:round/>
            <a:headEnd/>
            <a:tailEnd/>
          </a:ln>
          <a:effectLst/>
        </p:spPr>
        <p:txBody>
          <a:bodyPr wrap="none" anchor="ctr"/>
          <a:lstStyle/>
          <a:p>
            <a:endParaRPr lang="zh-CN" altLang="en-US"/>
          </a:p>
        </p:txBody>
      </p:sp>
      <p:sp>
        <p:nvSpPr>
          <p:cNvPr id="256009" name="Oval 9" descr="白色大理石"/>
          <p:cNvSpPr>
            <a:spLocks noChangeArrowheads="1"/>
          </p:cNvSpPr>
          <p:nvPr/>
        </p:nvSpPr>
        <p:spPr bwMode="auto">
          <a:xfrm>
            <a:off x="1004888" y="25828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A</a:t>
            </a:r>
            <a:endParaRPr lang="en-US" altLang="zh-CN"/>
          </a:p>
        </p:txBody>
      </p:sp>
      <p:sp>
        <p:nvSpPr>
          <p:cNvPr id="256010" name="Oval 10" descr="白色大理石"/>
          <p:cNvSpPr>
            <a:spLocks noChangeArrowheads="1"/>
          </p:cNvSpPr>
          <p:nvPr/>
        </p:nvSpPr>
        <p:spPr bwMode="auto">
          <a:xfrm>
            <a:off x="2300288" y="25828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B</a:t>
            </a:r>
            <a:endParaRPr lang="en-US" altLang="zh-CN"/>
          </a:p>
        </p:txBody>
      </p:sp>
      <p:sp>
        <p:nvSpPr>
          <p:cNvPr id="256011" name="Oval 11" descr="白色大理石"/>
          <p:cNvSpPr>
            <a:spLocks noChangeArrowheads="1"/>
          </p:cNvSpPr>
          <p:nvPr/>
        </p:nvSpPr>
        <p:spPr bwMode="auto">
          <a:xfrm>
            <a:off x="3519488" y="25828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C</a:t>
            </a:r>
            <a:endParaRPr lang="en-US" altLang="zh-CN"/>
          </a:p>
        </p:txBody>
      </p:sp>
      <p:sp>
        <p:nvSpPr>
          <p:cNvPr id="256012" name="Oval 12" descr="白色大理石"/>
          <p:cNvSpPr>
            <a:spLocks noChangeArrowheads="1"/>
          </p:cNvSpPr>
          <p:nvPr/>
        </p:nvSpPr>
        <p:spPr bwMode="auto">
          <a:xfrm>
            <a:off x="1004888" y="41830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D</a:t>
            </a:r>
            <a:endParaRPr lang="en-US" altLang="zh-CN"/>
          </a:p>
        </p:txBody>
      </p:sp>
      <p:sp>
        <p:nvSpPr>
          <p:cNvPr id="256013" name="Oval 13" descr="白色大理石"/>
          <p:cNvSpPr>
            <a:spLocks noChangeArrowheads="1"/>
          </p:cNvSpPr>
          <p:nvPr/>
        </p:nvSpPr>
        <p:spPr bwMode="auto">
          <a:xfrm>
            <a:off x="2300288" y="41830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E</a:t>
            </a:r>
            <a:endParaRPr lang="en-US" altLang="zh-CN"/>
          </a:p>
        </p:txBody>
      </p:sp>
      <p:sp>
        <p:nvSpPr>
          <p:cNvPr id="256014" name="Oval 14" descr="白色大理石"/>
          <p:cNvSpPr>
            <a:spLocks noChangeArrowheads="1"/>
          </p:cNvSpPr>
          <p:nvPr/>
        </p:nvSpPr>
        <p:spPr bwMode="auto">
          <a:xfrm>
            <a:off x="3519488" y="41830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F</a:t>
            </a:r>
            <a:endParaRPr lang="en-US" altLang="zh-CN"/>
          </a:p>
        </p:txBody>
      </p:sp>
      <p:sp>
        <p:nvSpPr>
          <p:cNvPr id="256015" name="Oval 15" descr="白色大理石"/>
          <p:cNvSpPr>
            <a:spLocks noChangeArrowheads="1"/>
          </p:cNvSpPr>
          <p:nvPr/>
        </p:nvSpPr>
        <p:spPr bwMode="auto">
          <a:xfrm>
            <a:off x="4281488" y="3344863"/>
            <a:ext cx="533400" cy="533400"/>
          </a:xfrm>
          <a:prstGeom prst="ellipse">
            <a:avLst/>
          </a:prstGeom>
          <a:blipFill dpi="0" rotWithShape="0">
            <a:blip r:embed="rId2" cstate="print"/>
            <a:srcRect/>
            <a:tile tx="0" ty="0" sx="100000" sy="100000" flip="none" algn="tl"/>
          </a:blipFill>
          <a:ln w="38100">
            <a:solidFill>
              <a:srgbClr val="9900CC"/>
            </a:solidFill>
            <a:round/>
            <a:headEnd/>
            <a:tailEnd/>
          </a:ln>
          <a:effectLst/>
        </p:spPr>
        <p:txBody>
          <a:bodyPr wrap="none" anchor="ctr"/>
          <a:lstStyle/>
          <a:p>
            <a:pPr algn="ctr"/>
            <a:r>
              <a:rPr lang="en-US" altLang="zh-CN" sz="2800" b="1">
                <a:latin typeface="Arial" charset="0"/>
              </a:rPr>
              <a:t>G</a:t>
            </a:r>
            <a:endParaRPr lang="en-US" altLang="zh-CN"/>
          </a:p>
        </p:txBody>
      </p:sp>
      <p:sp>
        <p:nvSpPr>
          <p:cNvPr id="256016" name="Line 16" descr="白色大理石"/>
          <p:cNvSpPr>
            <a:spLocks noChangeShapeType="1"/>
          </p:cNvSpPr>
          <p:nvPr/>
        </p:nvSpPr>
        <p:spPr bwMode="auto">
          <a:xfrm>
            <a:off x="1538288" y="2811463"/>
            <a:ext cx="7620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17" name="Line 17" descr="白色大理石"/>
          <p:cNvSpPr>
            <a:spLocks noChangeShapeType="1"/>
          </p:cNvSpPr>
          <p:nvPr/>
        </p:nvSpPr>
        <p:spPr bwMode="auto">
          <a:xfrm flipH="1">
            <a:off x="2833688" y="2811463"/>
            <a:ext cx="6858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19" name="Line 19" descr="白色大理石"/>
          <p:cNvSpPr>
            <a:spLocks noChangeShapeType="1"/>
          </p:cNvSpPr>
          <p:nvPr/>
        </p:nvSpPr>
        <p:spPr bwMode="auto">
          <a:xfrm>
            <a:off x="1538288" y="4411663"/>
            <a:ext cx="7620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1" name="Line 21" descr="白色大理石"/>
          <p:cNvSpPr>
            <a:spLocks noChangeShapeType="1"/>
          </p:cNvSpPr>
          <p:nvPr/>
        </p:nvSpPr>
        <p:spPr bwMode="auto">
          <a:xfrm flipH="1">
            <a:off x="2833688" y="4411663"/>
            <a:ext cx="685800" cy="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4" name="Line 24"/>
          <p:cNvSpPr>
            <a:spLocks noChangeShapeType="1"/>
          </p:cNvSpPr>
          <p:nvPr/>
        </p:nvSpPr>
        <p:spPr bwMode="auto">
          <a:xfrm flipV="1">
            <a:off x="3976688" y="3802063"/>
            <a:ext cx="457200" cy="457200"/>
          </a:xfrm>
          <a:prstGeom prst="line">
            <a:avLst/>
          </a:prstGeom>
          <a:noFill/>
          <a:ln w="28575">
            <a:solidFill>
              <a:schemeClr val="tx2"/>
            </a:solidFill>
            <a:round/>
            <a:headEnd/>
            <a:tailEnd type="triangle" w="sm" len="lg"/>
          </a:ln>
          <a:effectLst/>
        </p:spPr>
        <p:txBody>
          <a:bodyPr wrap="none" anchor="ctr"/>
          <a:lstStyle/>
          <a:p>
            <a:endParaRPr lang="zh-CN" altLang="en-US"/>
          </a:p>
        </p:txBody>
      </p:sp>
      <p:sp>
        <p:nvSpPr>
          <p:cNvPr id="256026" name="Oval 26" descr="白色大理石"/>
          <p:cNvSpPr>
            <a:spLocks noChangeArrowheads="1"/>
          </p:cNvSpPr>
          <p:nvPr/>
        </p:nvSpPr>
        <p:spPr bwMode="auto">
          <a:xfrm>
            <a:off x="6796088" y="21256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A</a:t>
            </a:r>
            <a:endParaRPr lang="en-US" altLang="zh-CN"/>
          </a:p>
        </p:txBody>
      </p:sp>
      <p:sp>
        <p:nvSpPr>
          <p:cNvPr id="256027" name="Oval 27" descr="白色大理石"/>
          <p:cNvSpPr>
            <a:spLocks noChangeArrowheads="1"/>
          </p:cNvSpPr>
          <p:nvPr/>
        </p:nvSpPr>
        <p:spPr bwMode="auto">
          <a:xfrm>
            <a:off x="5957888" y="29638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B</a:t>
            </a:r>
            <a:endParaRPr lang="en-US" altLang="zh-CN"/>
          </a:p>
        </p:txBody>
      </p:sp>
      <p:sp>
        <p:nvSpPr>
          <p:cNvPr id="256028" name="Oval 28" descr="白色大理石"/>
          <p:cNvSpPr>
            <a:spLocks noChangeArrowheads="1"/>
          </p:cNvSpPr>
          <p:nvPr/>
        </p:nvSpPr>
        <p:spPr bwMode="auto">
          <a:xfrm>
            <a:off x="6338888" y="38782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D</a:t>
            </a:r>
            <a:endParaRPr lang="en-US" altLang="zh-CN"/>
          </a:p>
        </p:txBody>
      </p:sp>
      <p:sp>
        <p:nvSpPr>
          <p:cNvPr id="256029" name="Oval 29" descr="白色大理石"/>
          <p:cNvSpPr>
            <a:spLocks noChangeArrowheads="1"/>
          </p:cNvSpPr>
          <p:nvPr/>
        </p:nvSpPr>
        <p:spPr bwMode="auto">
          <a:xfrm>
            <a:off x="5348288" y="38782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E</a:t>
            </a:r>
            <a:endParaRPr lang="en-US" altLang="zh-CN"/>
          </a:p>
        </p:txBody>
      </p:sp>
      <p:sp>
        <p:nvSpPr>
          <p:cNvPr id="256030" name="Oval 30" descr="白色大理石"/>
          <p:cNvSpPr>
            <a:spLocks noChangeArrowheads="1"/>
          </p:cNvSpPr>
          <p:nvPr/>
        </p:nvSpPr>
        <p:spPr bwMode="auto">
          <a:xfrm>
            <a:off x="7634288" y="29638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C</a:t>
            </a:r>
            <a:endParaRPr lang="en-US" altLang="zh-CN"/>
          </a:p>
        </p:txBody>
      </p:sp>
      <p:sp>
        <p:nvSpPr>
          <p:cNvPr id="256031" name="Oval 31" descr="白色大理石"/>
          <p:cNvSpPr>
            <a:spLocks noChangeArrowheads="1"/>
          </p:cNvSpPr>
          <p:nvPr/>
        </p:nvSpPr>
        <p:spPr bwMode="auto">
          <a:xfrm>
            <a:off x="7100888" y="38782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F</a:t>
            </a:r>
            <a:endParaRPr lang="en-US" altLang="zh-CN"/>
          </a:p>
        </p:txBody>
      </p:sp>
      <p:sp>
        <p:nvSpPr>
          <p:cNvPr id="256032" name="Oval 32" descr="白色大理石"/>
          <p:cNvSpPr>
            <a:spLocks noChangeArrowheads="1"/>
          </p:cNvSpPr>
          <p:nvPr/>
        </p:nvSpPr>
        <p:spPr bwMode="auto">
          <a:xfrm>
            <a:off x="6491288" y="4792663"/>
            <a:ext cx="533400" cy="533400"/>
          </a:xfrm>
          <a:prstGeom prst="ellipse">
            <a:avLst/>
          </a:prstGeom>
          <a:blipFill dpi="0" rotWithShape="0">
            <a:blip r:embed="rId2" cstate="print"/>
            <a:srcRect/>
            <a:tile tx="0" ty="0" sx="100000" sy="100000" flip="none" algn="tl"/>
          </a:blipFill>
          <a:ln w="28575">
            <a:solidFill>
              <a:schemeClr val="tx2"/>
            </a:solidFill>
            <a:round/>
            <a:headEnd/>
            <a:tailEnd/>
          </a:ln>
          <a:effectLst>
            <a:outerShdw dist="35921" dir="2700000" algn="ctr" rotWithShape="0">
              <a:schemeClr val="bg2"/>
            </a:outerShdw>
          </a:effectLst>
        </p:spPr>
        <p:txBody>
          <a:bodyPr wrap="none" anchor="ctr"/>
          <a:lstStyle/>
          <a:p>
            <a:pPr algn="ctr"/>
            <a:r>
              <a:rPr lang="en-US" altLang="zh-CN" sz="2800" b="1">
                <a:latin typeface="Arial" charset="0"/>
              </a:rPr>
              <a:t>G</a:t>
            </a:r>
            <a:endParaRPr lang="en-US" altLang="zh-CN"/>
          </a:p>
        </p:txBody>
      </p:sp>
      <p:sp>
        <p:nvSpPr>
          <p:cNvPr id="256033" name="Text Box 33"/>
          <p:cNvSpPr txBox="1">
            <a:spLocks noChangeArrowheads="1"/>
          </p:cNvSpPr>
          <p:nvPr/>
        </p:nvSpPr>
        <p:spPr bwMode="auto">
          <a:xfrm>
            <a:off x="1658031" y="5065940"/>
            <a:ext cx="1568450" cy="579438"/>
          </a:xfrm>
          <a:prstGeom prst="rect">
            <a:avLst/>
          </a:prstGeom>
          <a:noFill/>
          <a:ln w="9525">
            <a:noFill/>
            <a:miter lim="800000"/>
            <a:headEnd/>
            <a:tailEnd/>
          </a:ln>
          <a:effectLst/>
        </p:spPr>
        <p:txBody>
          <a:bodyPr>
            <a:spAutoFit/>
          </a:bodyPr>
          <a:lstStyle/>
          <a:p>
            <a:r>
              <a:rPr lang="zh-CN" altLang="en-US" sz="3200" b="1" u="sng" dirty="0">
                <a:solidFill>
                  <a:srgbClr val="800080"/>
                </a:solidFill>
                <a:effectLst>
                  <a:outerShdw blurRad="38100" dist="38100" dir="2700000" algn="tl">
                    <a:srgbClr val="C0C0C0"/>
                  </a:outerShdw>
                </a:effectLst>
                <a:ea typeface="隶书" pitchFamily="49" charset="-122"/>
              </a:rPr>
              <a:t>有向图</a:t>
            </a:r>
            <a:endParaRPr lang="zh-CN" altLang="en-US" sz="3200" u="sng" dirty="0">
              <a:ea typeface="隶书" pitchFamily="49" charset="-122"/>
            </a:endParaRPr>
          </a:p>
        </p:txBody>
      </p:sp>
      <p:sp>
        <p:nvSpPr>
          <p:cNvPr id="256034" name="Text Box 34" descr="白色大理石"/>
          <p:cNvSpPr txBox="1">
            <a:spLocks noChangeArrowheads="1"/>
          </p:cNvSpPr>
          <p:nvPr/>
        </p:nvSpPr>
        <p:spPr bwMode="auto">
          <a:xfrm>
            <a:off x="5162550" y="5457825"/>
            <a:ext cx="3549650" cy="579438"/>
          </a:xfrm>
          <a:prstGeom prst="rect">
            <a:avLst/>
          </a:prstGeom>
          <a:blipFill dpi="0" rotWithShape="0">
            <a:blip r:embed="rId2" cstate="print"/>
            <a:srcRect/>
            <a:tile tx="0" ty="0" sx="100000" sy="100000" flip="none" algn="tl"/>
          </a:blipFill>
          <a:ln w="28575">
            <a:noFill/>
            <a:miter lim="800000"/>
            <a:headEnd/>
            <a:tailEnd/>
          </a:ln>
          <a:effectLst>
            <a:outerShdw dist="35921" dir="2700000" algn="ctr" rotWithShape="0">
              <a:schemeClr val="bg2"/>
            </a:outerShdw>
          </a:effectLst>
        </p:spPr>
        <p:txBody>
          <a:bodyPr>
            <a:spAutoFit/>
          </a:bodyPr>
          <a:lstStyle/>
          <a:p>
            <a:r>
              <a:rPr lang="zh-CN" altLang="en-US" sz="3200" b="1" u="sng">
                <a:solidFill>
                  <a:srgbClr val="800080"/>
                </a:solidFill>
                <a:effectLst>
                  <a:outerShdw blurRad="38100" dist="38100" dir="2700000" algn="tl">
                    <a:srgbClr val="C0C0C0"/>
                  </a:outerShdw>
                </a:effectLst>
                <a:ea typeface="隶书" pitchFamily="49" charset="-122"/>
              </a:rPr>
              <a:t>深度优先生成森林</a:t>
            </a:r>
            <a:endParaRPr lang="zh-CN" altLang="en-US" sz="3200" u="sng"/>
          </a:p>
        </p:txBody>
      </p:sp>
      <p:sp>
        <p:nvSpPr>
          <p:cNvPr id="256035" name="Line 35" descr="白色大理石"/>
          <p:cNvSpPr>
            <a:spLocks noChangeShapeType="1"/>
          </p:cNvSpPr>
          <p:nvPr/>
        </p:nvSpPr>
        <p:spPr bwMode="auto">
          <a:xfrm>
            <a:off x="1614488" y="3040063"/>
            <a:ext cx="533400" cy="0"/>
          </a:xfrm>
          <a:prstGeom prst="line">
            <a:avLst/>
          </a:prstGeom>
          <a:noFill/>
          <a:ln w="19050">
            <a:solidFill>
              <a:srgbClr val="0000CC"/>
            </a:solidFill>
            <a:prstDash val="sysDot"/>
            <a:round/>
            <a:headEnd type="oval" w="med" len="med"/>
            <a:tailEnd type="triangle" w="sm" len="lg"/>
          </a:ln>
          <a:effectLst/>
        </p:spPr>
        <p:txBody>
          <a:bodyPr wrap="none" anchor="ctr"/>
          <a:lstStyle/>
          <a:p>
            <a:endParaRPr lang="zh-CN" altLang="en-US"/>
          </a:p>
        </p:txBody>
      </p:sp>
      <p:sp>
        <p:nvSpPr>
          <p:cNvPr id="256036" name="Line 36" descr="白色大理石"/>
          <p:cNvSpPr>
            <a:spLocks noChangeShapeType="1"/>
          </p:cNvSpPr>
          <p:nvPr/>
        </p:nvSpPr>
        <p:spPr bwMode="auto">
          <a:xfrm>
            <a:off x="2300288" y="3192463"/>
            <a:ext cx="0" cy="990600"/>
          </a:xfrm>
          <a:prstGeom prst="line">
            <a:avLst/>
          </a:prstGeom>
          <a:noFill/>
          <a:ln w="19050">
            <a:solidFill>
              <a:srgbClr val="0000CC"/>
            </a:solidFill>
            <a:prstDash val="sysDot"/>
            <a:round/>
            <a:headEnd type="oval" w="med" len="med"/>
            <a:tailEnd type="triangle" w="sm" len="lg"/>
          </a:ln>
          <a:effectLst/>
        </p:spPr>
        <p:txBody>
          <a:bodyPr wrap="none" anchor="ctr"/>
          <a:lstStyle/>
          <a:p>
            <a:endParaRPr lang="zh-CN" altLang="en-US"/>
          </a:p>
        </p:txBody>
      </p:sp>
      <p:cxnSp>
        <p:nvCxnSpPr>
          <p:cNvPr id="256037" name="AutoShape 37" descr="白色大理石"/>
          <p:cNvCxnSpPr>
            <a:cxnSpLocks noChangeShapeType="1"/>
          </p:cNvCxnSpPr>
          <p:nvPr/>
        </p:nvCxnSpPr>
        <p:spPr bwMode="auto">
          <a:xfrm rot="5400000" flipV="1">
            <a:off x="2528094" y="1248569"/>
            <a:ext cx="1588" cy="2514600"/>
          </a:xfrm>
          <a:prstGeom prst="bentConnector3">
            <a:avLst>
              <a:gd name="adj1" fmla="val -13200000"/>
            </a:avLst>
          </a:prstGeom>
          <a:noFill/>
          <a:ln w="38100">
            <a:solidFill>
              <a:srgbClr val="0000CC"/>
            </a:solidFill>
            <a:prstDash val="sysDot"/>
            <a:miter lim="800000"/>
            <a:headEnd/>
            <a:tailEnd type="triangle" w="sm" len="lg"/>
          </a:ln>
          <a:effectLst/>
        </p:spPr>
      </p:cxnSp>
      <p:sp>
        <p:nvSpPr>
          <p:cNvPr id="256038" name="Line 38" descr="白色大理石"/>
          <p:cNvSpPr>
            <a:spLocks noChangeShapeType="1"/>
          </p:cNvSpPr>
          <p:nvPr/>
        </p:nvSpPr>
        <p:spPr bwMode="auto">
          <a:xfrm flipV="1">
            <a:off x="3976688" y="3725863"/>
            <a:ext cx="228600" cy="304800"/>
          </a:xfrm>
          <a:prstGeom prst="line">
            <a:avLst/>
          </a:prstGeom>
          <a:noFill/>
          <a:ln w="19050">
            <a:solidFill>
              <a:schemeClr val="accent2"/>
            </a:solidFill>
            <a:prstDash val="sysDot"/>
            <a:round/>
            <a:headEnd type="oval" w="med" len="med"/>
            <a:tailEnd type="triangle" w="sm" len="lg"/>
          </a:ln>
          <a:effectLst/>
        </p:spPr>
        <p:txBody>
          <a:bodyPr wrap="none" anchor="ctr"/>
          <a:lstStyle/>
          <a:p>
            <a:endParaRPr lang="zh-CN" altLang="en-US"/>
          </a:p>
        </p:txBody>
      </p:sp>
      <p:sp>
        <p:nvSpPr>
          <p:cNvPr id="256039" name="Line 39" descr="白色大理石"/>
          <p:cNvSpPr>
            <a:spLocks noChangeShapeType="1"/>
          </p:cNvSpPr>
          <p:nvPr/>
        </p:nvSpPr>
        <p:spPr bwMode="auto">
          <a:xfrm>
            <a:off x="3900488" y="3192463"/>
            <a:ext cx="0" cy="838200"/>
          </a:xfrm>
          <a:prstGeom prst="line">
            <a:avLst/>
          </a:prstGeom>
          <a:noFill/>
          <a:ln w="19050">
            <a:solidFill>
              <a:srgbClr val="0000CC"/>
            </a:solidFill>
            <a:prstDash val="sysDot"/>
            <a:round/>
            <a:headEnd type="oval" w="med" len="med"/>
            <a:tailEnd type="triangle" w="sm" len="lg"/>
          </a:ln>
          <a:effectLst/>
        </p:spPr>
        <p:txBody>
          <a:bodyPr wrap="none" anchor="ctr"/>
          <a:lstStyle/>
          <a:p>
            <a:endParaRPr lang="zh-CN" altLang="en-US"/>
          </a:p>
        </p:txBody>
      </p:sp>
      <p:sp>
        <p:nvSpPr>
          <p:cNvPr id="256040" name="Line 40" descr="白色大理石"/>
          <p:cNvSpPr>
            <a:spLocks noChangeShapeType="1"/>
          </p:cNvSpPr>
          <p:nvPr/>
        </p:nvSpPr>
        <p:spPr bwMode="auto">
          <a:xfrm flipV="1">
            <a:off x="2147888" y="3192463"/>
            <a:ext cx="0" cy="990600"/>
          </a:xfrm>
          <a:prstGeom prst="line">
            <a:avLst/>
          </a:prstGeom>
          <a:noFill/>
          <a:ln w="19050">
            <a:solidFill>
              <a:srgbClr val="009900"/>
            </a:solidFill>
            <a:prstDash val="sysDot"/>
            <a:round/>
            <a:headEnd/>
            <a:tailEnd type="none" w="sm" len="lg"/>
          </a:ln>
          <a:effectLst/>
        </p:spPr>
        <p:txBody>
          <a:bodyPr wrap="none" anchor="ctr"/>
          <a:lstStyle/>
          <a:p>
            <a:endParaRPr lang="zh-CN" altLang="en-US"/>
          </a:p>
        </p:txBody>
      </p:sp>
      <p:sp>
        <p:nvSpPr>
          <p:cNvPr id="256041" name="Line 41" descr="白色大理石"/>
          <p:cNvSpPr>
            <a:spLocks noChangeShapeType="1"/>
          </p:cNvSpPr>
          <p:nvPr/>
        </p:nvSpPr>
        <p:spPr bwMode="auto">
          <a:xfrm flipH="1">
            <a:off x="1462088" y="3192463"/>
            <a:ext cx="609600" cy="990600"/>
          </a:xfrm>
          <a:prstGeom prst="line">
            <a:avLst/>
          </a:prstGeom>
          <a:noFill/>
          <a:ln w="19050">
            <a:solidFill>
              <a:srgbClr val="0000CC"/>
            </a:solidFill>
            <a:prstDash val="sysDot"/>
            <a:round/>
            <a:headEnd/>
            <a:tailEnd type="triangle" w="sm" len="lg"/>
          </a:ln>
          <a:effectLst/>
        </p:spPr>
        <p:txBody>
          <a:bodyPr wrap="none" anchor="ctr"/>
          <a:lstStyle/>
          <a:p>
            <a:endParaRPr lang="zh-CN" altLang="en-US"/>
          </a:p>
        </p:txBody>
      </p:sp>
      <p:sp>
        <p:nvSpPr>
          <p:cNvPr id="256063" name="Rectangle 63"/>
          <p:cNvSpPr>
            <a:spLocks noChangeArrowheads="1"/>
          </p:cNvSpPr>
          <p:nvPr/>
        </p:nvSpPr>
        <p:spPr bwMode="auto">
          <a:xfrm>
            <a:off x="533400" y="493713"/>
            <a:ext cx="590550" cy="579437"/>
          </a:xfrm>
          <a:prstGeom prst="rect">
            <a:avLst/>
          </a:prstGeom>
          <a:noFill/>
          <a:ln w="9525">
            <a:noFill/>
            <a:miter lim="800000"/>
            <a:headEnd/>
            <a:tailEnd/>
          </a:ln>
        </p:spPr>
        <p:txBody>
          <a:bodyPr wrap="none">
            <a:spAutoFit/>
          </a:bodyPr>
          <a:lstStyle/>
          <a:p>
            <a:r>
              <a:rPr lang="en-US" altLang="zh-CN" sz="3200" b="1">
                <a:solidFill>
                  <a:schemeClr val="tx2"/>
                </a:solidFill>
              </a:rPr>
              <a:t>    </a:t>
            </a:r>
            <a:endParaRPr lang="en-US" altLang="zh-CN" sz="3200" b="1">
              <a:solidFill>
                <a:srgbClr val="CC3300"/>
              </a:solidFill>
            </a:endParaRPr>
          </a:p>
        </p:txBody>
      </p:sp>
      <p:sp>
        <p:nvSpPr>
          <p:cNvPr id="43" name="灯片编号占位符 42"/>
          <p:cNvSpPr>
            <a:spLocks noGrp="1"/>
          </p:cNvSpPr>
          <p:nvPr>
            <p:ph type="sldNum" sz="quarter" idx="12"/>
          </p:nvPr>
        </p:nvSpPr>
        <p:spPr/>
        <p:txBody>
          <a:bodyPr/>
          <a:lstStyle/>
          <a:p>
            <a:fld id="{EB19EAB4-AE1B-4E29-9BB5-042721FF4900}" type="slidenum">
              <a:rPr lang="en-US" altLang="zh-CN" smtClean="0"/>
              <a:pPr/>
              <a:t>81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3"/>
                                        </p:tgtEl>
                                        <p:attrNameLst>
                                          <p:attrName>style.visibility</p:attrName>
                                        </p:attrNameLst>
                                      </p:cBhvr>
                                      <p:to>
                                        <p:strVal val="visible"/>
                                      </p:to>
                                    </p:set>
                                    <p:anim calcmode="lin" valueType="num">
                                      <p:cBhvr additive="base">
                                        <p:cTn id="7" dur="500" fill="hold"/>
                                        <p:tgtEl>
                                          <p:spTgt spid="256033"/>
                                        </p:tgtEl>
                                        <p:attrNameLst>
                                          <p:attrName>ppt_x</p:attrName>
                                        </p:attrNameLst>
                                      </p:cBhvr>
                                      <p:tavLst>
                                        <p:tav tm="0">
                                          <p:val>
                                            <p:strVal val="0-#ppt_w/2"/>
                                          </p:val>
                                        </p:tav>
                                        <p:tav tm="100000">
                                          <p:val>
                                            <p:strVal val="#ppt_x"/>
                                          </p:val>
                                        </p:tav>
                                      </p:tavLst>
                                    </p:anim>
                                    <p:anim calcmode="lin" valueType="num">
                                      <p:cBhvr additive="base">
                                        <p:cTn id="8" dur="500" fill="hold"/>
                                        <p:tgtEl>
                                          <p:spTgt spid="2560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18"/>
                                        </p:tgtEl>
                                        <p:attrNameLst>
                                          <p:attrName>style.visibility</p:attrName>
                                        </p:attrNameLst>
                                      </p:cBhvr>
                                      <p:to>
                                        <p:strVal val="visible"/>
                                      </p:to>
                                    </p:set>
                                    <p:anim calcmode="lin" valueType="num">
                                      <p:cBhvr additive="base">
                                        <p:cTn id="11" dur="500" fill="hold"/>
                                        <p:tgtEl>
                                          <p:spTgt spid="256018"/>
                                        </p:tgtEl>
                                        <p:attrNameLst>
                                          <p:attrName>ppt_x</p:attrName>
                                        </p:attrNameLst>
                                      </p:cBhvr>
                                      <p:tavLst>
                                        <p:tav tm="0">
                                          <p:val>
                                            <p:strVal val="0-#ppt_w/2"/>
                                          </p:val>
                                        </p:tav>
                                        <p:tav tm="100000">
                                          <p:val>
                                            <p:strVal val="#ppt_x"/>
                                          </p:val>
                                        </p:tav>
                                      </p:tavLst>
                                    </p:anim>
                                    <p:anim calcmode="lin" valueType="num">
                                      <p:cBhvr additive="base">
                                        <p:cTn id="12" dur="500" fill="hold"/>
                                        <p:tgtEl>
                                          <p:spTgt spid="2560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6020"/>
                                        </p:tgtEl>
                                        <p:attrNameLst>
                                          <p:attrName>style.visibility</p:attrName>
                                        </p:attrNameLst>
                                      </p:cBhvr>
                                      <p:to>
                                        <p:strVal val="visible"/>
                                      </p:to>
                                    </p:set>
                                    <p:anim calcmode="lin" valueType="num">
                                      <p:cBhvr additive="base">
                                        <p:cTn id="15" dur="500" fill="hold"/>
                                        <p:tgtEl>
                                          <p:spTgt spid="256020"/>
                                        </p:tgtEl>
                                        <p:attrNameLst>
                                          <p:attrName>ppt_x</p:attrName>
                                        </p:attrNameLst>
                                      </p:cBhvr>
                                      <p:tavLst>
                                        <p:tav tm="0">
                                          <p:val>
                                            <p:strVal val="0-#ppt_w/2"/>
                                          </p:val>
                                        </p:tav>
                                        <p:tav tm="100000">
                                          <p:val>
                                            <p:strVal val="#ppt_x"/>
                                          </p:val>
                                        </p:tav>
                                      </p:tavLst>
                                    </p:anim>
                                    <p:anim calcmode="lin" valueType="num">
                                      <p:cBhvr additive="base">
                                        <p:cTn id="16" dur="500" fill="hold"/>
                                        <p:tgtEl>
                                          <p:spTgt spid="2560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56022"/>
                                        </p:tgtEl>
                                        <p:attrNameLst>
                                          <p:attrName>style.visibility</p:attrName>
                                        </p:attrNameLst>
                                      </p:cBhvr>
                                      <p:to>
                                        <p:strVal val="visible"/>
                                      </p:to>
                                    </p:set>
                                    <p:anim calcmode="lin" valueType="num">
                                      <p:cBhvr additive="base">
                                        <p:cTn id="19" dur="500" fill="hold"/>
                                        <p:tgtEl>
                                          <p:spTgt spid="256022"/>
                                        </p:tgtEl>
                                        <p:attrNameLst>
                                          <p:attrName>ppt_x</p:attrName>
                                        </p:attrNameLst>
                                      </p:cBhvr>
                                      <p:tavLst>
                                        <p:tav tm="0">
                                          <p:val>
                                            <p:strVal val="0-#ppt_w/2"/>
                                          </p:val>
                                        </p:tav>
                                        <p:tav tm="100000">
                                          <p:val>
                                            <p:strVal val="#ppt_x"/>
                                          </p:val>
                                        </p:tav>
                                      </p:tavLst>
                                    </p:anim>
                                    <p:anim calcmode="lin" valueType="num">
                                      <p:cBhvr additive="base">
                                        <p:cTn id="20" dur="500" fill="hold"/>
                                        <p:tgtEl>
                                          <p:spTgt spid="2560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56023"/>
                                        </p:tgtEl>
                                        <p:attrNameLst>
                                          <p:attrName>style.visibility</p:attrName>
                                        </p:attrNameLst>
                                      </p:cBhvr>
                                      <p:to>
                                        <p:strVal val="visible"/>
                                      </p:to>
                                    </p:set>
                                    <p:anim calcmode="lin" valueType="num">
                                      <p:cBhvr additive="base">
                                        <p:cTn id="23" dur="500" fill="hold"/>
                                        <p:tgtEl>
                                          <p:spTgt spid="256023"/>
                                        </p:tgtEl>
                                        <p:attrNameLst>
                                          <p:attrName>ppt_x</p:attrName>
                                        </p:attrNameLst>
                                      </p:cBhvr>
                                      <p:tavLst>
                                        <p:tav tm="0">
                                          <p:val>
                                            <p:strVal val="0-#ppt_w/2"/>
                                          </p:val>
                                        </p:tav>
                                        <p:tav tm="100000">
                                          <p:val>
                                            <p:strVal val="#ppt_x"/>
                                          </p:val>
                                        </p:tav>
                                      </p:tavLst>
                                    </p:anim>
                                    <p:anim calcmode="lin" valueType="num">
                                      <p:cBhvr additive="base">
                                        <p:cTn id="24" dur="500" fill="hold"/>
                                        <p:tgtEl>
                                          <p:spTgt spid="2560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56009"/>
                                        </p:tgtEl>
                                        <p:attrNameLst>
                                          <p:attrName>style.visibility</p:attrName>
                                        </p:attrNameLst>
                                      </p:cBhvr>
                                      <p:to>
                                        <p:strVal val="visible"/>
                                      </p:to>
                                    </p:set>
                                    <p:anim calcmode="lin" valueType="num">
                                      <p:cBhvr additive="base">
                                        <p:cTn id="27" dur="500" fill="hold"/>
                                        <p:tgtEl>
                                          <p:spTgt spid="256009"/>
                                        </p:tgtEl>
                                        <p:attrNameLst>
                                          <p:attrName>ppt_x</p:attrName>
                                        </p:attrNameLst>
                                      </p:cBhvr>
                                      <p:tavLst>
                                        <p:tav tm="0">
                                          <p:val>
                                            <p:strVal val="0-#ppt_w/2"/>
                                          </p:val>
                                        </p:tav>
                                        <p:tav tm="100000">
                                          <p:val>
                                            <p:strVal val="#ppt_x"/>
                                          </p:val>
                                        </p:tav>
                                      </p:tavLst>
                                    </p:anim>
                                    <p:anim calcmode="lin" valueType="num">
                                      <p:cBhvr additive="base">
                                        <p:cTn id="28" dur="500" fill="hold"/>
                                        <p:tgtEl>
                                          <p:spTgt spid="25600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6010"/>
                                        </p:tgtEl>
                                        <p:attrNameLst>
                                          <p:attrName>style.visibility</p:attrName>
                                        </p:attrNameLst>
                                      </p:cBhvr>
                                      <p:to>
                                        <p:strVal val="visible"/>
                                      </p:to>
                                    </p:set>
                                    <p:anim calcmode="lin" valueType="num">
                                      <p:cBhvr additive="base">
                                        <p:cTn id="31" dur="500" fill="hold"/>
                                        <p:tgtEl>
                                          <p:spTgt spid="256010"/>
                                        </p:tgtEl>
                                        <p:attrNameLst>
                                          <p:attrName>ppt_x</p:attrName>
                                        </p:attrNameLst>
                                      </p:cBhvr>
                                      <p:tavLst>
                                        <p:tav tm="0">
                                          <p:val>
                                            <p:strVal val="0-#ppt_w/2"/>
                                          </p:val>
                                        </p:tav>
                                        <p:tav tm="100000">
                                          <p:val>
                                            <p:strVal val="#ppt_x"/>
                                          </p:val>
                                        </p:tav>
                                      </p:tavLst>
                                    </p:anim>
                                    <p:anim calcmode="lin" valueType="num">
                                      <p:cBhvr additive="base">
                                        <p:cTn id="32" dur="500" fill="hold"/>
                                        <p:tgtEl>
                                          <p:spTgt spid="2560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6011"/>
                                        </p:tgtEl>
                                        <p:attrNameLst>
                                          <p:attrName>style.visibility</p:attrName>
                                        </p:attrNameLst>
                                      </p:cBhvr>
                                      <p:to>
                                        <p:strVal val="visible"/>
                                      </p:to>
                                    </p:set>
                                    <p:anim calcmode="lin" valueType="num">
                                      <p:cBhvr additive="base">
                                        <p:cTn id="35" dur="500" fill="hold"/>
                                        <p:tgtEl>
                                          <p:spTgt spid="256011"/>
                                        </p:tgtEl>
                                        <p:attrNameLst>
                                          <p:attrName>ppt_x</p:attrName>
                                        </p:attrNameLst>
                                      </p:cBhvr>
                                      <p:tavLst>
                                        <p:tav tm="0">
                                          <p:val>
                                            <p:strVal val="0-#ppt_w/2"/>
                                          </p:val>
                                        </p:tav>
                                        <p:tav tm="100000">
                                          <p:val>
                                            <p:strVal val="#ppt_x"/>
                                          </p:val>
                                        </p:tav>
                                      </p:tavLst>
                                    </p:anim>
                                    <p:anim calcmode="lin" valueType="num">
                                      <p:cBhvr additive="base">
                                        <p:cTn id="36" dur="500" fill="hold"/>
                                        <p:tgtEl>
                                          <p:spTgt spid="2560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56012"/>
                                        </p:tgtEl>
                                        <p:attrNameLst>
                                          <p:attrName>style.visibility</p:attrName>
                                        </p:attrNameLst>
                                      </p:cBhvr>
                                      <p:to>
                                        <p:strVal val="visible"/>
                                      </p:to>
                                    </p:set>
                                    <p:anim calcmode="lin" valueType="num">
                                      <p:cBhvr additive="base">
                                        <p:cTn id="39" dur="500" fill="hold"/>
                                        <p:tgtEl>
                                          <p:spTgt spid="256012"/>
                                        </p:tgtEl>
                                        <p:attrNameLst>
                                          <p:attrName>ppt_x</p:attrName>
                                        </p:attrNameLst>
                                      </p:cBhvr>
                                      <p:tavLst>
                                        <p:tav tm="0">
                                          <p:val>
                                            <p:strVal val="0-#ppt_w/2"/>
                                          </p:val>
                                        </p:tav>
                                        <p:tav tm="100000">
                                          <p:val>
                                            <p:strVal val="#ppt_x"/>
                                          </p:val>
                                        </p:tav>
                                      </p:tavLst>
                                    </p:anim>
                                    <p:anim calcmode="lin" valueType="num">
                                      <p:cBhvr additive="base">
                                        <p:cTn id="40" dur="500" fill="hold"/>
                                        <p:tgtEl>
                                          <p:spTgt spid="2560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56013"/>
                                        </p:tgtEl>
                                        <p:attrNameLst>
                                          <p:attrName>style.visibility</p:attrName>
                                        </p:attrNameLst>
                                      </p:cBhvr>
                                      <p:to>
                                        <p:strVal val="visible"/>
                                      </p:to>
                                    </p:set>
                                    <p:anim calcmode="lin" valueType="num">
                                      <p:cBhvr additive="base">
                                        <p:cTn id="43" dur="500" fill="hold"/>
                                        <p:tgtEl>
                                          <p:spTgt spid="256013"/>
                                        </p:tgtEl>
                                        <p:attrNameLst>
                                          <p:attrName>ppt_x</p:attrName>
                                        </p:attrNameLst>
                                      </p:cBhvr>
                                      <p:tavLst>
                                        <p:tav tm="0">
                                          <p:val>
                                            <p:strVal val="0-#ppt_w/2"/>
                                          </p:val>
                                        </p:tav>
                                        <p:tav tm="100000">
                                          <p:val>
                                            <p:strVal val="#ppt_x"/>
                                          </p:val>
                                        </p:tav>
                                      </p:tavLst>
                                    </p:anim>
                                    <p:anim calcmode="lin" valueType="num">
                                      <p:cBhvr additive="base">
                                        <p:cTn id="44" dur="500" fill="hold"/>
                                        <p:tgtEl>
                                          <p:spTgt spid="25601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56014"/>
                                        </p:tgtEl>
                                        <p:attrNameLst>
                                          <p:attrName>style.visibility</p:attrName>
                                        </p:attrNameLst>
                                      </p:cBhvr>
                                      <p:to>
                                        <p:strVal val="visible"/>
                                      </p:to>
                                    </p:set>
                                    <p:anim calcmode="lin" valueType="num">
                                      <p:cBhvr additive="base">
                                        <p:cTn id="47" dur="500" fill="hold"/>
                                        <p:tgtEl>
                                          <p:spTgt spid="256014"/>
                                        </p:tgtEl>
                                        <p:attrNameLst>
                                          <p:attrName>ppt_x</p:attrName>
                                        </p:attrNameLst>
                                      </p:cBhvr>
                                      <p:tavLst>
                                        <p:tav tm="0">
                                          <p:val>
                                            <p:strVal val="0-#ppt_w/2"/>
                                          </p:val>
                                        </p:tav>
                                        <p:tav tm="100000">
                                          <p:val>
                                            <p:strVal val="#ppt_x"/>
                                          </p:val>
                                        </p:tav>
                                      </p:tavLst>
                                    </p:anim>
                                    <p:anim calcmode="lin" valueType="num">
                                      <p:cBhvr additive="base">
                                        <p:cTn id="48" dur="500" fill="hold"/>
                                        <p:tgtEl>
                                          <p:spTgt spid="25601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56015"/>
                                        </p:tgtEl>
                                        <p:attrNameLst>
                                          <p:attrName>style.visibility</p:attrName>
                                        </p:attrNameLst>
                                      </p:cBhvr>
                                      <p:to>
                                        <p:strVal val="visible"/>
                                      </p:to>
                                    </p:set>
                                    <p:anim calcmode="lin" valueType="num">
                                      <p:cBhvr additive="base">
                                        <p:cTn id="51" dur="500" fill="hold"/>
                                        <p:tgtEl>
                                          <p:spTgt spid="256015"/>
                                        </p:tgtEl>
                                        <p:attrNameLst>
                                          <p:attrName>ppt_x</p:attrName>
                                        </p:attrNameLst>
                                      </p:cBhvr>
                                      <p:tavLst>
                                        <p:tav tm="0">
                                          <p:val>
                                            <p:strVal val="0-#ppt_w/2"/>
                                          </p:val>
                                        </p:tav>
                                        <p:tav tm="100000">
                                          <p:val>
                                            <p:strVal val="#ppt_x"/>
                                          </p:val>
                                        </p:tav>
                                      </p:tavLst>
                                    </p:anim>
                                    <p:anim calcmode="lin" valueType="num">
                                      <p:cBhvr additive="base">
                                        <p:cTn id="52" dur="500" fill="hold"/>
                                        <p:tgtEl>
                                          <p:spTgt spid="25601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56016"/>
                                        </p:tgtEl>
                                        <p:attrNameLst>
                                          <p:attrName>style.visibility</p:attrName>
                                        </p:attrNameLst>
                                      </p:cBhvr>
                                      <p:to>
                                        <p:strVal val="visible"/>
                                      </p:to>
                                    </p:set>
                                    <p:anim calcmode="lin" valueType="num">
                                      <p:cBhvr additive="base">
                                        <p:cTn id="55" dur="500" fill="hold"/>
                                        <p:tgtEl>
                                          <p:spTgt spid="256016"/>
                                        </p:tgtEl>
                                        <p:attrNameLst>
                                          <p:attrName>ppt_x</p:attrName>
                                        </p:attrNameLst>
                                      </p:cBhvr>
                                      <p:tavLst>
                                        <p:tav tm="0">
                                          <p:val>
                                            <p:strVal val="0-#ppt_w/2"/>
                                          </p:val>
                                        </p:tav>
                                        <p:tav tm="100000">
                                          <p:val>
                                            <p:strVal val="#ppt_x"/>
                                          </p:val>
                                        </p:tav>
                                      </p:tavLst>
                                    </p:anim>
                                    <p:anim calcmode="lin" valueType="num">
                                      <p:cBhvr additive="base">
                                        <p:cTn id="56" dur="500" fill="hold"/>
                                        <p:tgtEl>
                                          <p:spTgt spid="25601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56017"/>
                                        </p:tgtEl>
                                        <p:attrNameLst>
                                          <p:attrName>style.visibility</p:attrName>
                                        </p:attrNameLst>
                                      </p:cBhvr>
                                      <p:to>
                                        <p:strVal val="visible"/>
                                      </p:to>
                                    </p:set>
                                    <p:anim calcmode="lin" valueType="num">
                                      <p:cBhvr additive="base">
                                        <p:cTn id="59" dur="500" fill="hold"/>
                                        <p:tgtEl>
                                          <p:spTgt spid="256017"/>
                                        </p:tgtEl>
                                        <p:attrNameLst>
                                          <p:attrName>ppt_x</p:attrName>
                                        </p:attrNameLst>
                                      </p:cBhvr>
                                      <p:tavLst>
                                        <p:tav tm="0">
                                          <p:val>
                                            <p:strVal val="0-#ppt_w/2"/>
                                          </p:val>
                                        </p:tav>
                                        <p:tav tm="100000">
                                          <p:val>
                                            <p:strVal val="#ppt_x"/>
                                          </p:val>
                                        </p:tav>
                                      </p:tavLst>
                                    </p:anim>
                                    <p:anim calcmode="lin" valueType="num">
                                      <p:cBhvr additive="base">
                                        <p:cTn id="60" dur="500" fill="hold"/>
                                        <p:tgtEl>
                                          <p:spTgt spid="25601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56019"/>
                                        </p:tgtEl>
                                        <p:attrNameLst>
                                          <p:attrName>style.visibility</p:attrName>
                                        </p:attrNameLst>
                                      </p:cBhvr>
                                      <p:to>
                                        <p:strVal val="visible"/>
                                      </p:to>
                                    </p:set>
                                    <p:anim calcmode="lin" valueType="num">
                                      <p:cBhvr additive="base">
                                        <p:cTn id="63" dur="500" fill="hold"/>
                                        <p:tgtEl>
                                          <p:spTgt spid="256019"/>
                                        </p:tgtEl>
                                        <p:attrNameLst>
                                          <p:attrName>ppt_x</p:attrName>
                                        </p:attrNameLst>
                                      </p:cBhvr>
                                      <p:tavLst>
                                        <p:tav tm="0">
                                          <p:val>
                                            <p:strVal val="0-#ppt_w/2"/>
                                          </p:val>
                                        </p:tav>
                                        <p:tav tm="100000">
                                          <p:val>
                                            <p:strVal val="#ppt_x"/>
                                          </p:val>
                                        </p:tav>
                                      </p:tavLst>
                                    </p:anim>
                                    <p:anim calcmode="lin" valueType="num">
                                      <p:cBhvr additive="base">
                                        <p:cTn id="64" dur="500" fill="hold"/>
                                        <p:tgtEl>
                                          <p:spTgt spid="25601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56021"/>
                                        </p:tgtEl>
                                        <p:attrNameLst>
                                          <p:attrName>style.visibility</p:attrName>
                                        </p:attrNameLst>
                                      </p:cBhvr>
                                      <p:to>
                                        <p:strVal val="visible"/>
                                      </p:to>
                                    </p:set>
                                    <p:anim calcmode="lin" valueType="num">
                                      <p:cBhvr additive="base">
                                        <p:cTn id="67" dur="500" fill="hold"/>
                                        <p:tgtEl>
                                          <p:spTgt spid="256021"/>
                                        </p:tgtEl>
                                        <p:attrNameLst>
                                          <p:attrName>ppt_x</p:attrName>
                                        </p:attrNameLst>
                                      </p:cBhvr>
                                      <p:tavLst>
                                        <p:tav tm="0">
                                          <p:val>
                                            <p:strVal val="0-#ppt_w/2"/>
                                          </p:val>
                                        </p:tav>
                                        <p:tav tm="100000">
                                          <p:val>
                                            <p:strVal val="#ppt_x"/>
                                          </p:val>
                                        </p:tav>
                                      </p:tavLst>
                                    </p:anim>
                                    <p:anim calcmode="lin" valueType="num">
                                      <p:cBhvr additive="base">
                                        <p:cTn id="68" dur="500" fill="hold"/>
                                        <p:tgtEl>
                                          <p:spTgt spid="25602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56024"/>
                                        </p:tgtEl>
                                        <p:attrNameLst>
                                          <p:attrName>style.visibility</p:attrName>
                                        </p:attrNameLst>
                                      </p:cBhvr>
                                      <p:to>
                                        <p:strVal val="visible"/>
                                      </p:to>
                                    </p:set>
                                    <p:anim calcmode="lin" valueType="num">
                                      <p:cBhvr additive="base">
                                        <p:cTn id="71" dur="500" fill="hold"/>
                                        <p:tgtEl>
                                          <p:spTgt spid="256024"/>
                                        </p:tgtEl>
                                        <p:attrNameLst>
                                          <p:attrName>ppt_x</p:attrName>
                                        </p:attrNameLst>
                                      </p:cBhvr>
                                      <p:tavLst>
                                        <p:tav tm="0">
                                          <p:val>
                                            <p:strVal val="0-#ppt_w/2"/>
                                          </p:val>
                                        </p:tav>
                                        <p:tav tm="100000">
                                          <p:val>
                                            <p:strVal val="#ppt_x"/>
                                          </p:val>
                                        </p:tav>
                                      </p:tavLst>
                                    </p:anim>
                                    <p:anim calcmode="lin" valueType="num">
                                      <p:cBhvr additive="base">
                                        <p:cTn id="72" dur="500" fill="hold"/>
                                        <p:tgtEl>
                                          <p:spTgt spid="25602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56035"/>
                                        </p:tgtEl>
                                        <p:attrNameLst>
                                          <p:attrName>style.visibility</p:attrName>
                                        </p:attrNameLst>
                                      </p:cBhvr>
                                      <p:to>
                                        <p:strVal val="visible"/>
                                      </p:to>
                                    </p:set>
                                    <p:anim calcmode="lin" valueType="num">
                                      <p:cBhvr additive="base">
                                        <p:cTn id="75" dur="500" fill="hold"/>
                                        <p:tgtEl>
                                          <p:spTgt spid="256035"/>
                                        </p:tgtEl>
                                        <p:attrNameLst>
                                          <p:attrName>ppt_x</p:attrName>
                                        </p:attrNameLst>
                                      </p:cBhvr>
                                      <p:tavLst>
                                        <p:tav tm="0">
                                          <p:val>
                                            <p:strVal val="0-#ppt_w/2"/>
                                          </p:val>
                                        </p:tav>
                                        <p:tav tm="100000">
                                          <p:val>
                                            <p:strVal val="#ppt_x"/>
                                          </p:val>
                                        </p:tav>
                                      </p:tavLst>
                                    </p:anim>
                                    <p:anim calcmode="lin" valueType="num">
                                      <p:cBhvr additive="base">
                                        <p:cTn id="76" dur="500" fill="hold"/>
                                        <p:tgtEl>
                                          <p:spTgt spid="25603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56036"/>
                                        </p:tgtEl>
                                        <p:attrNameLst>
                                          <p:attrName>style.visibility</p:attrName>
                                        </p:attrNameLst>
                                      </p:cBhvr>
                                      <p:to>
                                        <p:strVal val="visible"/>
                                      </p:to>
                                    </p:set>
                                    <p:anim calcmode="lin" valueType="num">
                                      <p:cBhvr additive="base">
                                        <p:cTn id="79" dur="500" fill="hold"/>
                                        <p:tgtEl>
                                          <p:spTgt spid="256036"/>
                                        </p:tgtEl>
                                        <p:attrNameLst>
                                          <p:attrName>ppt_x</p:attrName>
                                        </p:attrNameLst>
                                      </p:cBhvr>
                                      <p:tavLst>
                                        <p:tav tm="0">
                                          <p:val>
                                            <p:strVal val="0-#ppt_w/2"/>
                                          </p:val>
                                        </p:tav>
                                        <p:tav tm="100000">
                                          <p:val>
                                            <p:strVal val="#ppt_x"/>
                                          </p:val>
                                        </p:tav>
                                      </p:tavLst>
                                    </p:anim>
                                    <p:anim calcmode="lin" valueType="num">
                                      <p:cBhvr additive="base">
                                        <p:cTn id="80" dur="500" fill="hold"/>
                                        <p:tgtEl>
                                          <p:spTgt spid="256036"/>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256037"/>
                                        </p:tgtEl>
                                        <p:attrNameLst>
                                          <p:attrName>style.visibility</p:attrName>
                                        </p:attrNameLst>
                                      </p:cBhvr>
                                      <p:to>
                                        <p:strVal val="visible"/>
                                      </p:to>
                                    </p:set>
                                    <p:anim calcmode="lin" valueType="num">
                                      <p:cBhvr additive="base">
                                        <p:cTn id="83" dur="500" fill="hold"/>
                                        <p:tgtEl>
                                          <p:spTgt spid="256037"/>
                                        </p:tgtEl>
                                        <p:attrNameLst>
                                          <p:attrName>ppt_x</p:attrName>
                                        </p:attrNameLst>
                                      </p:cBhvr>
                                      <p:tavLst>
                                        <p:tav tm="0">
                                          <p:val>
                                            <p:strVal val="0-#ppt_w/2"/>
                                          </p:val>
                                        </p:tav>
                                        <p:tav tm="100000">
                                          <p:val>
                                            <p:strVal val="#ppt_x"/>
                                          </p:val>
                                        </p:tav>
                                      </p:tavLst>
                                    </p:anim>
                                    <p:anim calcmode="lin" valueType="num">
                                      <p:cBhvr additive="base">
                                        <p:cTn id="84" dur="500" fill="hold"/>
                                        <p:tgtEl>
                                          <p:spTgt spid="256037"/>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56038"/>
                                        </p:tgtEl>
                                        <p:attrNameLst>
                                          <p:attrName>style.visibility</p:attrName>
                                        </p:attrNameLst>
                                      </p:cBhvr>
                                      <p:to>
                                        <p:strVal val="visible"/>
                                      </p:to>
                                    </p:set>
                                    <p:anim calcmode="lin" valueType="num">
                                      <p:cBhvr additive="base">
                                        <p:cTn id="87" dur="500" fill="hold"/>
                                        <p:tgtEl>
                                          <p:spTgt spid="256038"/>
                                        </p:tgtEl>
                                        <p:attrNameLst>
                                          <p:attrName>ppt_x</p:attrName>
                                        </p:attrNameLst>
                                      </p:cBhvr>
                                      <p:tavLst>
                                        <p:tav tm="0">
                                          <p:val>
                                            <p:strVal val="0-#ppt_w/2"/>
                                          </p:val>
                                        </p:tav>
                                        <p:tav tm="100000">
                                          <p:val>
                                            <p:strVal val="#ppt_x"/>
                                          </p:val>
                                        </p:tav>
                                      </p:tavLst>
                                    </p:anim>
                                    <p:anim calcmode="lin" valueType="num">
                                      <p:cBhvr additive="base">
                                        <p:cTn id="88" dur="500" fill="hold"/>
                                        <p:tgtEl>
                                          <p:spTgt spid="256038"/>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56039"/>
                                        </p:tgtEl>
                                        <p:attrNameLst>
                                          <p:attrName>style.visibility</p:attrName>
                                        </p:attrNameLst>
                                      </p:cBhvr>
                                      <p:to>
                                        <p:strVal val="visible"/>
                                      </p:to>
                                    </p:set>
                                    <p:anim calcmode="lin" valueType="num">
                                      <p:cBhvr additive="base">
                                        <p:cTn id="91" dur="500" fill="hold"/>
                                        <p:tgtEl>
                                          <p:spTgt spid="256039"/>
                                        </p:tgtEl>
                                        <p:attrNameLst>
                                          <p:attrName>ppt_x</p:attrName>
                                        </p:attrNameLst>
                                      </p:cBhvr>
                                      <p:tavLst>
                                        <p:tav tm="0">
                                          <p:val>
                                            <p:strVal val="0-#ppt_w/2"/>
                                          </p:val>
                                        </p:tav>
                                        <p:tav tm="100000">
                                          <p:val>
                                            <p:strVal val="#ppt_x"/>
                                          </p:val>
                                        </p:tav>
                                      </p:tavLst>
                                    </p:anim>
                                    <p:anim calcmode="lin" valueType="num">
                                      <p:cBhvr additive="base">
                                        <p:cTn id="92" dur="500" fill="hold"/>
                                        <p:tgtEl>
                                          <p:spTgt spid="256039"/>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56040"/>
                                        </p:tgtEl>
                                        <p:attrNameLst>
                                          <p:attrName>style.visibility</p:attrName>
                                        </p:attrNameLst>
                                      </p:cBhvr>
                                      <p:to>
                                        <p:strVal val="visible"/>
                                      </p:to>
                                    </p:set>
                                    <p:anim calcmode="lin" valueType="num">
                                      <p:cBhvr additive="base">
                                        <p:cTn id="95" dur="500" fill="hold"/>
                                        <p:tgtEl>
                                          <p:spTgt spid="256040"/>
                                        </p:tgtEl>
                                        <p:attrNameLst>
                                          <p:attrName>ppt_x</p:attrName>
                                        </p:attrNameLst>
                                      </p:cBhvr>
                                      <p:tavLst>
                                        <p:tav tm="0">
                                          <p:val>
                                            <p:strVal val="0-#ppt_w/2"/>
                                          </p:val>
                                        </p:tav>
                                        <p:tav tm="100000">
                                          <p:val>
                                            <p:strVal val="#ppt_x"/>
                                          </p:val>
                                        </p:tav>
                                      </p:tavLst>
                                    </p:anim>
                                    <p:anim calcmode="lin" valueType="num">
                                      <p:cBhvr additive="base">
                                        <p:cTn id="96" dur="500" fill="hold"/>
                                        <p:tgtEl>
                                          <p:spTgt spid="256040"/>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56041"/>
                                        </p:tgtEl>
                                        <p:attrNameLst>
                                          <p:attrName>style.visibility</p:attrName>
                                        </p:attrNameLst>
                                      </p:cBhvr>
                                      <p:to>
                                        <p:strVal val="visible"/>
                                      </p:to>
                                    </p:set>
                                    <p:anim calcmode="lin" valueType="num">
                                      <p:cBhvr additive="base">
                                        <p:cTn id="99" dur="500" fill="hold"/>
                                        <p:tgtEl>
                                          <p:spTgt spid="256041"/>
                                        </p:tgtEl>
                                        <p:attrNameLst>
                                          <p:attrName>ppt_x</p:attrName>
                                        </p:attrNameLst>
                                      </p:cBhvr>
                                      <p:tavLst>
                                        <p:tav tm="0">
                                          <p:val>
                                            <p:strVal val="0-#ppt_w/2"/>
                                          </p:val>
                                        </p:tav>
                                        <p:tav tm="100000">
                                          <p:val>
                                            <p:strVal val="#ppt_x"/>
                                          </p:val>
                                        </p:tav>
                                      </p:tavLst>
                                    </p:anim>
                                    <p:anim calcmode="lin" valueType="num">
                                      <p:cBhvr additive="base">
                                        <p:cTn id="100" dur="500" fill="hold"/>
                                        <p:tgtEl>
                                          <p:spTgt spid="256041"/>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256034"/>
                                        </p:tgtEl>
                                        <p:attrNameLst>
                                          <p:attrName>style.visibility</p:attrName>
                                        </p:attrNameLst>
                                      </p:cBhvr>
                                      <p:to>
                                        <p:strVal val="visible"/>
                                      </p:to>
                                    </p:set>
                                    <p:anim calcmode="lin" valueType="num">
                                      <p:cBhvr additive="base">
                                        <p:cTn id="105" dur="500" fill="hold"/>
                                        <p:tgtEl>
                                          <p:spTgt spid="256034"/>
                                        </p:tgtEl>
                                        <p:attrNameLst>
                                          <p:attrName>ppt_x</p:attrName>
                                        </p:attrNameLst>
                                      </p:cBhvr>
                                      <p:tavLst>
                                        <p:tav tm="0">
                                          <p:val>
                                            <p:strVal val="1+#ppt_w/2"/>
                                          </p:val>
                                        </p:tav>
                                        <p:tav tm="100000">
                                          <p:val>
                                            <p:strVal val="#ppt_x"/>
                                          </p:val>
                                        </p:tav>
                                      </p:tavLst>
                                    </p:anim>
                                    <p:anim calcmode="lin" valueType="num">
                                      <p:cBhvr additive="base">
                                        <p:cTn id="106" dur="500" fill="hold"/>
                                        <p:tgtEl>
                                          <p:spTgt spid="25603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56002"/>
                                        </p:tgtEl>
                                        <p:attrNameLst>
                                          <p:attrName>style.visibility</p:attrName>
                                        </p:attrNameLst>
                                      </p:cBhvr>
                                      <p:to>
                                        <p:strVal val="visible"/>
                                      </p:to>
                                    </p:set>
                                    <p:anim calcmode="lin" valueType="num">
                                      <p:cBhvr additive="base">
                                        <p:cTn id="109" dur="500" fill="hold"/>
                                        <p:tgtEl>
                                          <p:spTgt spid="256002"/>
                                        </p:tgtEl>
                                        <p:attrNameLst>
                                          <p:attrName>ppt_x</p:attrName>
                                        </p:attrNameLst>
                                      </p:cBhvr>
                                      <p:tavLst>
                                        <p:tav tm="0">
                                          <p:val>
                                            <p:strVal val="1+#ppt_w/2"/>
                                          </p:val>
                                        </p:tav>
                                        <p:tav tm="100000">
                                          <p:val>
                                            <p:strVal val="#ppt_x"/>
                                          </p:val>
                                        </p:tav>
                                      </p:tavLst>
                                    </p:anim>
                                    <p:anim calcmode="lin" valueType="num">
                                      <p:cBhvr additive="base">
                                        <p:cTn id="110" dur="500" fill="hold"/>
                                        <p:tgtEl>
                                          <p:spTgt spid="25600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56003"/>
                                        </p:tgtEl>
                                        <p:attrNameLst>
                                          <p:attrName>style.visibility</p:attrName>
                                        </p:attrNameLst>
                                      </p:cBhvr>
                                      <p:to>
                                        <p:strVal val="visible"/>
                                      </p:to>
                                    </p:set>
                                    <p:anim calcmode="lin" valueType="num">
                                      <p:cBhvr additive="base">
                                        <p:cTn id="113" dur="500" fill="hold"/>
                                        <p:tgtEl>
                                          <p:spTgt spid="256003"/>
                                        </p:tgtEl>
                                        <p:attrNameLst>
                                          <p:attrName>ppt_x</p:attrName>
                                        </p:attrNameLst>
                                      </p:cBhvr>
                                      <p:tavLst>
                                        <p:tav tm="0">
                                          <p:val>
                                            <p:strVal val="1+#ppt_w/2"/>
                                          </p:val>
                                        </p:tav>
                                        <p:tav tm="100000">
                                          <p:val>
                                            <p:strVal val="#ppt_x"/>
                                          </p:val>
                                        </p:tav>
                                      </p:tavLst>
                                    </p:anim>
                                    <p:anim calcmode="lin" valueType="num">
                                      <p:cBhvr additive="base">
                                        <p:cTn id="114" dur="500" fill="hold"/>
                                        <p:tgtEl>
                                          <p:spTgt spid="25600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56004"/>
                                        </p:tgtEl>
                                        <p:attrNameLst>
                                          <p:attrName>style.visibility</p:attrName>
                                        </p:attrNameLst>
                                      </p:cBhvr>
                                      <p:to>
                                        <p:strVal val="visible"/>
                                      </p:to>
                                    </p:set>
                                    <p:anim calcmode="lin" valueType="num">
                                      <p:cBhvr additive="base">
                                        <p:cTn id="117" dur="500" fill="hold"/>
                                        <p:tgtEl>
                                          <p:spTgt spid="256004"/>
                                        </p:tgtEl>
                                        <p:attrNameLst>
                                          <p:attrName>ppt_x</p:attrName>
                                        </p:attrNameLst>
                                      </p:cBhvr>
                                      <p:tavLst>
                                        <p:tav tm="0">
                                          <p:val>
                                            <p:strVal val="1+#ppt_w/2"/>
                                          </p:val>
                                        </p:tav>
                                        <p:tav tm="100000">
                                          <p:val>
                                            <p:strVal val="#ppt_x"/>
                                          </p:val>
                                        </p:tav>
                                      </p:tavLst>
                                    </p:anim>
                                    <p:anim calcmode="lin" valueType="num">
                                      <p:cBhvr additive="base">
                                        <p:cTn id="118" dur="500" fill="hold"/>
                                        <p:tgtEl>
                                          <p:spTgt spid="256004"/>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56005"/>
                                        </p:tgtEl>
                                        <p:attrNameLst>
                                          <p:attrName>style.visibility</p:attrName>
                                        </p:attrNameLst>
                                      </p:cBhvr>
                                      <p:to>
                                        <p:strVal val="visible"/>
                                      </p:to>
                                    </p:set>
                                    <p:anim calcmode="lin" valueType="num">
                                      <p:cBhvr additive="base">
                                        <p:cTn id="121" dur="500" fill="hold"/>
                                        <p:tgtEl>
                                          <p:spTgt spid="256005"/>
                                        </p:tgtEl>
                                        <p:attrNameLst>
                                          <p:attrName>ppt_x</p:attrName>
                                        </p:attrNameLst>
                                      </p:cBhvr>
                                      <p:tavLst>
                                        <p:tav tm="0">
                                          <p:val>
                                            <p:strVal val="1+#ppt_w/2"/>
                                          </p:val>
                                        </p:tav>
                                        <p:tav tm="100000">
                                          <p:val>
                                            <p:strVal val="#ppt_x"/>
                                          </p:val>
                                        </p:tav>
                                      </p:tavLst>
                                    </p:anim>
                                    <p:anim calcmode="lin" valueType="num">
                                      <p:cBhvr additive="base">
                                        <p:cTn id="122" dur="500" fill="hold"/>
                                        <p:tgtEl>
                                          <p:spTgt spid="25600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56006"/>
                                        </p:tgtEl>
                                        <p:attrNameLst>
                                          <p:attrName>style.visibility</p:attrName>
                                        </p:attrNameLst>
                                      </p:cBhvr>
                                      <p:to>
                                        <p:strVal val="visible"/>
                                      </p:to>
                                    </p:set>
                                    <p:anim calcmode="lin" valueType="num">
                                      <p:cBhvr additive="base">
                                        <p:cTn id="125" dur="500" fill="hold"/>
                                        <p:tgtEl>
                                          <p:spTgt spid="256006"/>
                                        </p:tgtEl>
                                        <p:attrNameLst>
                                          <p:attrName>ppt_x</p:attrName>
                                        </p:attrNameLst>
                                      </p:cBhvr>
                                      <p:tavLst>
                                        <p:tav tm="0">
                                          <p:val>
                                            <p:strVal val="1+#ppt_w/2"/>
                                          </p:val>
                                        </p:tav>
                                        <p:tav tm="100000">
                                          <p:val>
                                            <p:strVal val="#ppt_x"/>
                                          </p:val>
                                        </p:tav>
                                      </p:tavLst>
                                    </p:anim>
                                    <p:anim calcmode="lin" valueType="num">
                                      <p:cBhvr additive="base">
                                        <p:cTn id="126" dur="500" fill="hold"/>
                                        <p:tgtEl>
                                          <p:spTgt spid="256006"/>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256007"/>
                                        </p:tgtEl>
                                        <p:attrNameLst>
                                          <p:attrName>style.visibility</p:attrName>
                                        </p:attrNameLst>
                                      </p:cBhvr>
                                      <p:to>
                                        <p:strVal val="visible"/>
                                      </p:to>
                                    </p:set>
                                    <p:anim calcmode="lin" valueType="num">
                                      <p:cBhvr additive="base">
                                        <p:cTn id="129" dur="500" fill="hold"/>
                                        <p:tgtEl>
                                          <p:spTgt spid="256007"/>
                                        </p:tgtEl>
                                        <p:attrNameLst>
                                          <p:attrName>ppt_x</p:attrName>
                                        </p:attrNameLst>
                                      </p:cBhvr>
                                      <p:tavLst>
                                        <p:tav tm="0">
                                          <p:val>
                                            <p:strVal val="1+#ppt_w/2"/>
                                          </p:val>
                                        </p:tav>
                                        <p:tav tm="100000">
                                          <p:val>
                                            <p:strVal val="#ppt_x"/>
                                          </p:val>
                                        </p:tav>
                                      </p:tavLst>
                                    </p:anim>
                                    <p:anim calcmode="lin" valueType="num">
                                      <p:cBhvr additive="base">
                                        <p:cTn id="130" dur="500" fill="hold"/>
                                        <p:tgtEl>
                                          <p:spTgt spid="25600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256026"/>
                                        </p:tgtEl>
                                        <p:attrNameLst>
                                          <p:attrName>style.visibility</p:attrName>
                                        </p:attrNameLst>
                                      </p:cBhvr>
                                      <p:to>
                                        <p:strVal val="visible"/>
                                      </p:to>
                                    </p:set>
                                    <p:anim calcmode="lin" valueType="num">
                                      <p:cBhvr additive="base">
                                        <p:cTn id="133" dur="500" fill="hold"/>
                                        <p:tgtEl>
                                          <p:spTgt spid="256026"/>
                                        </p:tgtEl>
                                        <p:attrNameLst>
                                          <p:attrName>ppt_x</p:attrName>
                                        </p:attrNameLst>
                                      </p:cBhvr>
                                      <p:tavLst>
                                        <p:tav tm="0">
                                          <p:val>
                                            <p:strVal val="1+#ppt_w/2"/>
                                          </p:val>
                                        </p:tav>
                                        <p:tav tm="100000">
                                          <p:val>
                                            <p:strVal val="#ppt_x"/>
                                          </p:val>
                                        </p:tav>
                                      </p:tavLst>
                                    </p:anim>
                                    <p:anim calcmode="lin" valueType="num">
                                      <p:cBhvr additive="base">
                                        <p:cTn id="134" dur="500" fill="hold"/>
                                        <p:tgtEl>
                                          <p:spTgt spid="256026"/>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256027"/>
                                        </p:tgtEl>
                                        <p:attrNameLst>
                                          <p:attrName>style.visibility</p:attrName>
                                        </p:attrNameLst>
                                      </p:cBhvr>
                                      <p:to>
                                        <p:strVal val="visible"/>
                                      </p:to>
                                    </p:set>
                                    <p:anim calcmode="lin" valueType="num">
                                      <p:cBhvr additive="base">
                                        <p:cTn id="137" dur="500" fill="hold"/>
                                        <p:tgtEl>
                                          <p:spTgt spid="256027"/>
                                        </p:tgtEl>
                                        <p:attrNameLst>
                                          <p:attrName>ppt_x</p:attrName>
                                        </p:attrNameLst>
                                      </p:cBhvr>
                                      <p:tavLst>
                                        <p:tav tm="0">
                                          <p:val>
                                            <p:strVal val="1+#ppt_w/2"/>
                                          </p:val>
                                        </p:tav>
                                        <p:tav tm="100000">
                                          <p:val>
                                            <p:strVal val="#ppt_x"/>
                                          </p:val>
                                        </p:tav>
                                      </p:tavLst>
                                    </p:anim>
                                    <p:anim calcmode="lin" valueType="num">
                                      <p:cBhvr additive="base">
                                        <p:cTn id="138" dur="500" fill="hold"/>
                                        <p:tgtEl>
                                          <p:spTgt spid="256027"/>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256028"/>
                                        </p:tgtEl>
                                        <p:attrNameLst>
                                          <p:attrName>style.visibility</p:attrName>
                                        </p:attrNameLst>
                                      </p:cBhvr>
                                      <p:to>
                                        <p:strVal val="visible"/>
                                      </p:to>
                                    </p:set>
                                    <p:anim calcmode="lin" valueType="num">
                                      <p:cBhvr additive="base">
                                        <p:cTn id="141" dur="500" fill="hold"/>
                                        <p:tgtEl>
                                          <p:spTgt spid="256028"/>
                                        </p:tgtEl>
                                        <p:attrNameLst>
                                          <p:attrName>ppt_x</p:attrName>
                                        </p:attrNameLst>
                                      </p:cBhvr>
                                      <p:tavLst>
                                        <p:tav tm="0">
                                          <p:val>
                                            <p:strVal val="1+#ppt_w/2"/>
                                          </p:val>
                                        </p:tav>
                                        <p:tav tm="100000">
                                          <p:val>
                                            <p:strVal val="#ppt_x"/>
                                          </p:val>
                                        </p:tav>
                                      </p:tavLst>
                                    </p:anim>
                                    <p:anim calcmode="lin" valueType="num">
                                      <p:cBhvr additive="base">
                                        <p:cTn id="142" dur="500" fill="hold"/>
                                        <p:tgtEl>
                                          <p:spTgt spid="256028"/>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256029"/>
                                        </p:tgtEl>
                                        <p:attrNameLst>
                                          <p:attrName>style.visibility</p:attrName>
                                        </p:attrNameLst>
                                      </p:cBhvr>
                                      <p:to>
                                        <p:strVal val="visible"/>
                                      </p:to>
                                    </p:set>
                                    <p:anim calcmode="lin" valueType="num">
                                      <p:cBhvr additive="base">
                                        <p:cTn id="145" dur="500" fill="hold"/>
                                        <p:tgtEl>
                                          <p:spTgt spid="256029"/>
                                        </p:tgtEl>
                                        <p:attrNameLst>
                                          <p:attrName>ppt_x</p:attrName>
                                        </p:attrNameLst>
                                      </p:cBhvr>
                                      <p:tavLst>
                                        <p:tav tm="0">
                                          <p:val>
                                            <p:strVal val="1+#ppt_w/2"/>
                                          </p:val>
                                        </p:tav>
                                        <p:tav tm="100000">
                                          <p:val>
                                            <p:strVal val="#ppt_x"/>
                                          </p:val>
                                        </p:tav>
                                      </p:tavLst>
                                    </p:anim>
                                    <p:anim calcmode="lin" valueType="num">
                                      <p:cBhvr additive="base">
                                        <p:cTn id="146" dur="500" fill="hold"/>
                                        <p:tgtEl>
                                          <p:spTgt spid="256029"/>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256030"/>
                                        </p:tgtEl>
                                        <p:attrNameLst>
                                          <p:attrName>style.visibility</p:attrName>
                                        </p:attrNameLst>
                                      </p:cBhvr>
                                      <p:to>
                                        <p:strVal val="visible"/>
                                      </p:to>
                                    </p:set>
                                    <p:anim calcmode="lin" valueType="num">
                                      <p:cBhvr additive="base">
                                        <p:cTn id="149" dur="500" fill="hold"/>
                                        <p:tgtEl>
                                          <p:spTgt spid="256030"/>
                                        </p:tgtEl>
                                        <p:attrNameLst>
                                          <p:attrName>ppt_x</p:attrName>
                                        </p:attrNameLst>
                                      </p:cBhvr>
                                      <p:tavLst>
                                        <p:tav tm="0">
                                          <p:val>
                                            <p:strVal val="1+#ppt_w/2"/>
                                          </p:val>
                                        </p:tav>
                                        <p:tav tm="100000">
                                          <p:val>
                                            <p:strVal val="#ppt_x"/>
                                          </p:val>
                                        </p:tav>
                                      </p:tavLst>
                                    </p:anim>
                                    <p:anim calcmode="lin" valueType="num">
                                      <p:cBhvr additive="base">
                                        <p:cTn id="150" dur="500" fill="hold"/>
                                        <p:tgtEl>
                                          <p:spTgt spid="256030"/>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256031"/>
                                        </p:tgtEl>
                                        <p:attrNameLst>
                                          <p:attrName>style.visibility</p:attrName>
                                        </p:attrNameLst>
                                      </p:cBhvr>
                                      <p:to>
                                        <p:strVal val="visible"/>
                                      </p:to>
                                    </p:set>
                                    <p:anim calcmode="lin" valueType="num">
                                      <p:cBhvr additive="base">
                                        <p:cTn id="153" dur="500" fill="hold"/>
                                        <p:tgtEl>
                                          <p:spTgt spid="256031"/>
                                        </p:tgtEl>
                                        <p:attrNameLst>
                                          <p:attrName>ppt_x</p:attrName>
                                        </p:attrNameLst>
                                      </p:cBhvr>
                                      <p:tavLst>
                                        <p:tav tm="0">
                                          <p:val>
                                            <p:strVal val="1+#ppt_w/2"/>
                                          </p:val>
                                        </p:tav>
                                        <p:tav tm="100000">
                                          <p:val>
                                            <p:strVal val="#ppt_x"/>
                                          </p:val>
                                        </p:tav>
                                      </p:tavLst>
                                    </p:anim>
                                    <p:anim calcmode="lin" valueType="num">
                                      <p:cBhvr additive="base">
                                        <p:cTn id="154" dur="500" fill="hold"/>
                                        <p:tgtEl>
                                          <p:spTgt spid="256031"/>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256032"/>
                                        </p:tgtEl>
                                        <p:attrNameLst>
                                          <p:attrName>style.visibility</p:attrName>
                                        </p:attrNameLst>
                                      </p:cBhvr>
                                      <p:to>
                                        <p:strVal val="visible"/>
                                      </p:to>
                                    </p:set>
                                    <p:anim calcmode="lin" valueType="num">
                                      <p:cBhvr additive="base">
                                        <p:cTn id="157" dur="500" fill="hold"/>
                                        <p:tgtEl>
                                          <p:spTgt spid="256032"/>
                                        </p:tgtEl>
                                        <p:attrNameLst>
                                          <p:attrName>ppt_x</p:attrName>
                                        </p:attrNameLst>
                                      </p:cBhvr>
                                      <p:tavLst>
                                        <p:tav tm="0">
                                          <p:val>
                                            <p:strVal val="1+#ppt_w/2"/>
                                          </p:val>
                                        </p:tav>
                                        <p:tav tm="100000">
                                          <p:val>
                                            <p:strVal val="#ppt_x"/>
                                          </p:val>
                                        </p:tav>
                                      </p:tavLst>
                                    </p:anim>
                                    <p:anim calcmode="lin" valueType="num">
                                      <p:cBhvr additive="base">
                                        <p:cTn id="158" dur="500" fill="hold"/>
                                        <p:tgtEl>
                                          <p:spTgt spid="256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8" grpId="0" animBg="1"/>
      <p:bldP spid="256020" grpId="0" animBg="1"/>
      <p:bldP spid="256022" grpId="0" animBg="1"/>
      <p:bldP spid="256023" grpId="0" animBg="1"/>
      <p:bldP spid="256002" grpId="0" animBg="1"/>
      <p:bldP spid="256003" grpId="0" animBg="1"/>
      <p:bldP spid="256004" grpId="0" animBg="1"/>
      <p:bldP spid="256005" grpId="0" animBg="1"/>
      <p:bldP spid="256006" grpId="0" animBg="1"/>
      <p:bldP spid="256007" grpId="0" animBg="1"/>
      <p:bldP spid="256009" grpId="0" animBg="1"/>
      <p:bldP spid="256010" grpId="0" animBg="1"/>
      <p:bldP spid="256011" grpId="0" animBg="1"/>
      <p:bldP spid="256012" grpId="0" animBg="1"/>
      <p:bldP spid="256013" grpId="0" animBg="1"/>
      <p:bldP spid="256014" grpId="0" animBg="1"/>
      <p:bldP spid="256015" grpId="0" animBg="1"/>
      <p:bldP spid="256016" grpId="0" animBg="1"/>
      <p:bldP spid="256017" grpId="0" animBg="1"/>
      <p:bldP spid="256019" grpId="0" animBg="1"/>
      <p:bldP spid="256021" grpId="0" animBg="1"/>
      <p:bldP spid="256024" grpId="0" animBg="1"/>
      <p:bldP spid="256026" grpId="0" animBg="1"/>
      <p:bldP spid="256027" grpId="0" animBg="1"/>
      <p:bldP spid="256028" grpId="0" animBg="1"/>
      <p:bldP spid="256029" grpId="0" animBg="1"/>
      <p:bldP spid="256030" grpId="0" animBg="1"/>
      <p:bldP spid="256031" grpId="0" animBg="1"/>
      <p:bldP spid="256032" grpId="0" animBg="1"/>
      <p:bldP spid="256033" grpId="0"/>
      <p:bldP spid="256034" grpId="0" animBg="1"/>
      <p:bldP spid="256035" grpId="0" animBg="1"/>
      <p:bldP spid="256036" grpId="0" animBg="1"/>
      <p:bldP spid="256038" grpId="0" animBg="1"/>
      <p:bldP spid="256039" grpId="0" animBg="1"/>
      <p:bldP spid="256040" grpId="0" animBg="1"/>
      <p:bldP spid="25604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504825" y="815975"/>
            <a:ext cx="8432800" cy="4789488"/>
          </a:xfrm>
          <a:prstGeom prst="rect">
            <a:avLst/>
          </a:prstGeom>
          <a:noFill/>
          <a:ln w="9525">
            <a:noFill/>
            <a:miter lim="800000"/>
            <a:headEnd/>
            <a:tailEnd/>
          </a:ln>
          <a:effectLst/>
        </p:spPr>
        <p:txBody>
          <a:bodyPr>
            <a:spAutoFit/>
          </a:bodyPr>
          <a:lstStyle/>
          <a:p>
            <a:r>
              <a:rPr lang="en-US" altLang="zh-CN" sz="2800" b="1" dirty="0">
                <a:solidFill>
                  <a:srgbClr val="CC3300"/>
                </a:solidFill>
                <a:ea typeface="仿宋_GB2312" pitchFamily="49" charset="-122"/>
              </a:rPr>
              <a:t>template &lt;class Type&gt; </a:t>
            </a:r>
            <a:r>
              <a:rPr lang="en-US" altLang="zh-CN" sz="2800" b="1" dirty="0">
                <a:solidFill>
                  <a:srgbClr val="CC3300"/>
                </a:solidFill>
              </a:rPr>
              <a:t>void </a:t>
            </a:r>
            <a:r>
              <a:rPr lang="en-US" altLang="zh-CN" sz="2800" dirty="0">
                <a:solidFill>
                  <a:srgbClr val="CC3300"/>
                </a:solidFill>
              </a:rPr>
              <a:t>Graph</a:t>
            </a:r>
            <a:r>
              <a:rPr lang="en-US" altLang="zh-CN" sz="2800" b="1" dirty="0">
                <a:solidFill>
                  <a:srgbClr val="CC3300"/>
                </a:solidFill>
              </a:rPr>
              <a:t> &lt;Type&gt; ::</a:t>
            </a:r>
            <a:endParaRPr lang="en-US" altLang="zh-CN" sz="2800" b="1" dirty="0">
              <a:solidFill>
                <a:srgbClr val="CC3300"/>
              </a:solidFill>
              <a:ea typeface="仿宋_GB2312" pitchFamily="49" charset="-122"/>
            </a:endParaRPr>
          </a:p>
          <a:p>
            <a:r>
              <a:rPr lang="en-US" altLang="zh-CN" sz="2800" dirty="0" err="1" smtClean="0">
                <a:solidFill>
                  <a:srgbClr val="CC3300"/>
                </a:solidFill>
                <a:ea typeface="仿宋_GB2312" pitchFamily="49" charset="-122"/>
              </a:rPr>
              <a:t>DFS_Forest</a:t>
            </a:r>
            <a:r>
              <a:rPr lang="en-US" altLang="zh-CN" sz="2800" b="1" dirty="0" smtClean="0">
                <a:solidFill>
                  <a:srgbClr val="CC3300"/>
                </a:solidFill>
                <a:ea typeface="仿宋_GB2312" pitchFamily="49" charset="-122"/>
              </a:rPr>
              <a:t>(</a:t>
            </a:r>
            <a:r>
              <a:rPr lang="en-US" altLang="zh-CN" sz="2800" dirty="0" smtClean="0">
                <a:solidFill>
                  <a:srgbClr val="CC0000"/>
                </a:solidFill>
              </a:rPr>
              <a:t>Graph </a:t>
            </a:r>
            <a:r>
              <a:rPr lang="en-US" altLang="zh-CN" sz="2800" b="1" dirty="0">
                <a:solidFill>
                  <a:srgbClr val="CC0000"/>
                </a:solidFill>
              </a:rPr>
              <a:t>&lt;Type&gt; &amp;</a:t>
            </a:r>
            <a:r>
              <a:rPr lang="en-US" altLang="zh-CN" sz="2800" dirty="0">
                <a:solidFill>
                  <a:srgbClr val="CC0000"/>
                </a:solidFill>
              </a:rPr>
              <a:t>G</a:t>
            </a:r>
            <a:r>
              <a:rPr lang="en-US" altLang="zh-CN" sz="2800" b="1" dirty="0">
                <a:solidFill>
                  <a:srgbClr val="CC0000"/>
                </a:solidFill>
              </a:rPr>
              <a:t>,</a:t>
            </a:r>
            <a:r>
              <a:rPr lang="en-US" altLang="zh-CN" sz="2800" dirty="0">
                <a:solidFill>
                  <a:schemeClr val="tx2"/>
                </a:solidFill>
              </a:rPr>
              <a:t> </a:t>
            </a:r>
            <a:r>
              <a:rPr lang="en-US" altLang="zh-CN" sz="2800" dirty="0">
                <a:solidFill>
                  <a:srgbClr val="CC3300"/>
                </a:solidFill>
                <a:ea typeface="仿宋_GB2312" pitchFamily="49" charset="-122"/>
              </a:rPr>
              <a:t>Tree</a:t>
            </a:r>
            <a:r>
              <a:rPr lang="en-US" altLang="zh-CN" sz="2800" b="1" dirty="0">
                <a:solidFill>
                  <a:srgbClr val="CC3300"/>
                </a:solidFill>
                <a:ea typeface="仿宋_GB2312" pitchFamily="49" charset="-122"/>
              </a:rPr>
              <a:t> &lt;Type&gt; &amp;</a:t>
            </a:r>
            <a:r>
              <a:rPr lang="en-US" altLang="zh-CN" sz="2800" dirty="0" smtClean="0">
                <a:solidFill>
                  <a:srgbClr val="CC3300"/>
                </a:solidFill>
                <a:ea typeface="仿宋_GB2312" pitchFamily="49" charset="-122"/>
              </a:rPr>
              <a:t>T</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TreeNode</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&lt;Type&gt; *</a:t>
            </a:r>
            <a:r>
              <a:rPr lang="en-US" altLang="zh-CN" sz="2800" dirty="0" err="1">
                <a:solidFill>
                  <a:srgbClr val="CC3300"/>
                </a:solidFill>
                <a:ea typeface="仿宋_GB2312" pitchFamily="49" charset="-122"/>
              </a:rPr>
              <a:t>rt</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subT</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 </a:t>
            </a:r>
            <a:r>
              <a:rPr lang="en-US" altLang="zh-CN" sz="2800" dirty="0" smtClean="0">
                <a:solidFill>
                  <a:srgbClr val="CC3300"/>
                </a:solidFill>
                <a:ea typeface="仿宋_GB2312" pitchFamily="49" charset="-122"/>
              </a:rPr>
              <a:t>n</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NumberOfVertices</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static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=new </a:t>
            </a:r>
            <a:r>
              <a:rPr lang="en-US" altLang="zh-CN" sz="2800" b="1" dirty="0" err="1">
                <a:solidFill>
                  <a:srgbClr val="CC3300"/>
                </a:solidFill>
                <a:ea typeface="仿宋_GB2312" pitchFamily="49" charset="-122"/>
              </a:rPr>
              <a:t>int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n</a:t>
            </a:r>
            <a:r>
              <a:rPr lang="en-US" altLang="zh-CN" sz="2800" b="1" dirty="0">
                <a:solidFill>
                  <a:srgbClr val="CC3300"/>
                </a:solidFill>
                <a:ea typeface="仿宋_GB2312" pitchFamily="49" charset="-122"/>
              </a:rPr>
              <a:t>];  </a:t>
            </a:r>
            <a:r>
              <a:rPr lang="en-US" altLang="zh-CN" sz="2800" b="1" dirty="0">
                <a:solidFill>
                  <a:schemeClr val="hlink"/>
                </a:solidFill>
                <a:ea typeface="仿宋_GB2312" pitchFamily="49" charset="-122"/>
              </a:rPr>
              <a:t>//</a:t>
            </a:r>
            <a:r>
              <a:rPr lang="zh-CN" altLang="en-US" sz="2800" dirty="0">
                <a:solidFill>
                  <a:schemeClr val="hlink"/>
                </a:solidFill>
                <a:ea typeface="隶书" pitchFamily="49" charset="-122"/>
              </a:rPr>
              <a:t>访问数组</a:t>
            </a:r>
            <a:endParaRPr lang="zh-CN" altLang="en-US" sz="2800" b="1" dirty="0">
              <a:solidFill>
                <a:schemeClr val="hlink"/>
              </a:solidFill>
              <a:ea typeface="仿宋_GB2312" pitchFamily="49" charset="-122"/>
            </a:endParaRPr>
          </a:p>
          <a:p>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for </a:t>
            </a:r>
            <a:r>
              <a:rPr lang="en-US" altLang="zh-CN" sz="2800" b="1" dirty="0" smtClean="0">
                <a:solidFill>
                  <a:srgbClr val="CC3300"/>
                </a:solidFill>
                <a:ea typeface="仿宋_GB2312" pitchFamily="49" charset="-122"/>
              </a:rPr>
              <a:t>(</a:t>
            </a:r>
            <a:r>
              <a:rPr lang="en-US" altLang="zh-CN" sz="2800" b="1" dirty="0" err="1" smtClean="0">
                <a:solidFill>
                  <a:srgbClr val="CC3300"/>
                </a:solidFill>
                <a:ea typeface="仿宋_GB2312" pitchFamily="49" charset="-122"/>
              </a:rPr>
              <a:t>int</a:t>
            </a:r>
            <a:r>
              <a:rPr lang="en-US" altLang="zh-CN" sz="2800" b="1"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Visited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for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0</a:t>
            </a:r>
            <a:r>
              <a:rPr lang="en-US" altLang="zh-CN" sz="2800" b="1" dirty="0">
                <a:solidFill>
                  <a:srgbClr val="CC3300"/>
                </a:solidFill>
                <a:ea typeface="仿宋_GB2312" pitchFamily="49" charset="-122"/>
              </a:rPr>
              <a:t>; </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&lt;</a:t>
            </a:r>
            <a:r>
              <a:rPr lang="en-US" altLang="zh-CN" sz="2800" dirty="0" smtClean="0">
                <a:solidFill>
                  <a:srgbClr val="CC3300"/>
                </a:solidFill>
                <a:ea typeface="仿宋_GB2312" pitchFamily="49" charset="-122"/>
              </a:rPr>
              <a:t>n</a:t>
            </a:r>
            <a:r>
              <a:rPr lang="en-US" altLang="zh-CN" sz="2800" b="1"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chemeClr val="hlink"/>
                </a:solidFill>
                <a:ea typeface="仿宋_GB2312" pitchFamily="49" charset="-122"/>
              </a:rPr>
              <a:t>//</a:t>
            </a:r>
            <a:r>
              <a:rPr lang="zh-CN" altLang="en-US" sz="2800" dirty="0">
                <a:solidFill>
                  <a:schemeClr val="hlink"/>
                </a:solidFill>
                <a:ea typeface="隶书" pitchFamily="49" charset="-122"/>
              </a:rPr>
              <a:t>遍历所有顶点</a:t>
            </a:r>
            <a:endParaRPr lang="zh-CN" altLang="en-US" sz="2800" b="1" dirty="0">
              <a:solidFill>
                <a:srgbClr val="CC3300"/>
              </a:solidFill>
              <a:ea typeface="仿宋_GB2312" pitchFamily="49" charset="-122"/>
            </a:endParaRPr>
          </a:p>
          <a:p>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if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hlink"/>
                </a:solidFill>
                <a:ea typeface="仿宋_GB2312" pitchFamily="49" charset="-122"/>
              </a:rPr>
              <a:t>//</a:t>
            </a:r>
            <a:r>
              <a:rPr lang="zh-CN" altLang="en-US" sz="2800" dirty="0" smtClean="0">
                <a:solidFill>
                  <a:schemeClr val="hlink"/>
                </a:solidFill>
                <a:ea typeface="隶书" pitchFamily="49" charset="-122"/>
              </a:rPr>
              <a:t>顶点</a:t>
            </a:r>
            <a:r>
              <a:rPr lang="en-US" altLang="zh-CN" sz="2800" b="1" dirty="0" err="1" smtClean="0">
                <a:solidFill>
                  <a:schemeClr val="tx2"/>
                </a:solidFill>
                <a:ea typeface="仿宋_GB2312" pitchFamily="49" charset="-122"/>
              </a:rPr>
              <a:t>i</a:t>
            </a:r>
            <a:r>
              <a:rPr lang="zh-CN" altLang="en-US" sz="2800" dirty="0" smtClean="0">
                <a:solidFill>
                  <a:schemeClr val="hlink"/>
                </a:solidFill>
                <a:ea typeface="隶书" pitchFamily="49" charset="-122"/>
              </a:rPr>
              <a:t>未</a:t>
            </a:r>
            <a:r>
              <a:rPr lang="zh-CN" altLang="en-US" sz="2800" dirty="0">
                <a:solidFill>
                  <a:schemeClr val="hlink"/>
                </a:solidFill>
                <a:ea typeface="隶书" pitchFamily="49" charset="-122"/>
              </a:rPr>
              <a:t>访问过</a:t>
            </a:r>
            <a:endParaRPr lang="zh-CN" altLang="en-US" sz="2800" b="1" dirty="0">
              <a:solidFill>
                <a:srgbClr val="CC3300"/>
              </a:solidFill>
              <a:ea typeface="仿宋_GB2312" pitchFamily="49" charset="-122"/>
            </a:endParaRPr>
          </a:p>
          <a:p>
            <a:pPr lvl="1"/>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if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T</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IsEmpty</a:t>
            </a:r>
            <a:r>
              <a:rPr lang="en-US" altLang="zh-CN" sz="2800" b="1" dirty="0" smtClean="0">
                <a:solidFill>
                  <a:srgbClr val="CC3300"/>
                </a:solidFill>
                <a:ea typeface="仿宋_GB2312" pitchFamily="49" charset="-122"/>
              </a:rPr>
              <a:t>( ))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原为空森林，建根</a:t>
            </a:r>
            <a:endParaRPr lang="zh-CN" altLang="en-US" sz="2800" b="1" dirty="0">
              <a:solidFill>
                <a:srgbClr val="CC3300"/>
              </a:solidFill>
              <a:ea typeface="仿宋_GB2312" pitchFamily="49" charset="-122"/>
            </a:endParaRPr>
          </a:p>
          <a:p>
            <a:pPr lvl="1"/>
            <a:r>
              <a:rPr lang="zh-CN" altLang="en-US" sz="2800" b="1" dirty="0">
                <a:solidFill>
                  <a:srgbClr val="CC3300"/>
                </a:solidFill>
                <a:ea typeface="仿宋_GB2312" pitchFamily="49" charset="-122"/>
              </a:rPr>
              <a:t>       </a:t>
            </a:r>
            <a:r>
              <a:rPr lang="en-US" altLang="zh-CN" sz="2800" dirty="0" err="1" smtClean="0">
                <a:solidFill>
                  <a:srgbClr val="CC3300"/>
                </a:solidFill>
                <a:ea typeface="仿宋_GB2312" pitchFamily="49" charset="-122"/>
              </a:rPr>
              <a:t>subT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rt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T</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BuildRoot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GetValue</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endParaRPr lang="en-US" altLang="zh-CN" sz="2800" b="1" dirty="0">
              <a:solidFill>
                <a:srgbClr val="000099"/>
              </a:solidFill>
              <a:ea typeface="仿宋_GB2312" pitchFamily="49" charset="-122"/>
            </a:endParaRPr>
          </a:p>
          <a:p>
            <a:pPr lvl="1"/>
            <a:r>
              <a:rPr lang="en-US" altLang="zh-CN" sz="2800" b="1" dirty="0">
                <a:solidFill>
                  <a:srgbClr val="000099"/>
                </a:solidFill>
                <a:ea typeface="仿宋_GB2312" pitchFamily="49" charset="-122"/>
              </a:rPr>
              <a:t>       </a:t>
            </a:r>
            <a:r>
              <a:rPr lang="en-US" altLang="zh-CN" sz="2800" b="1" dirty="0">
                <a:solidFill>
                  <a:schemeClr val="accent2"/>
                </a:solidFill>
                <a:ea typeface="仿宋_GB2312" pitchFamily="49" charset="-122"/>
              </a:rPr>
              <a:t>//</a:t>
            </a:r>
            <a:r>
              <a:rPr lang="zh-CN" altLang="zh-CN" sz="2800" dirty="0" smtClean="0">
                <a:solidFill>
                  <a:schemeClr val="accent2"/>
                </a:solidFill>
                <a:ea typeface="隶书" pitchFamily="49" charset="-122"/>
              </a:rPr>
              <a:t>顶点</a:t>
            </a:r>
            <a:r>
              <a:rPr lang="en-US" altLang="zh-CN" sz="2800" b="1" dirty="0" err="1" smtClean="0">
                <a:solidFill>
                  <a:schemeClr val="tx2"/>
                </a:solidFill>
                <a:ea typeface="仿宋_GB2312" pitchFamily="49" charset="-122"/>
              </a:rPr>
              <a:t>i</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值成为</a:t>
            </a:r>
            <a:r>
              <a:rPr lang="zh-CN" altLang="zh-CN" sz="2800" dirty="0" smtClean="0">
                <a:solidFill>
                  <a:schemeClr val="accent2"/>
                </a:solidFill>
                <a:ea typeface="隶书" pitchFamily="49" charset="-122"/>
              </a:rPr>
              <a:t>根</a:t>
            </a:r>
            <a:r>
              <a:rPr lang="en-US" altLang="zh-CN" sz="2800" b="1" dirty="0" err="1" smtClean="0">
                <a:solidFill>
                  <a:schemeClr val="tx2"/>
                </a:solidFill>
                <a:ea typeface="仿宋_GB2312" pitchFamily="49" charset="-122"/>
              </a:rPr>
              <a:t>rt</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值</a:t>
            </a:r>
            <a:r>
              <a:rPr lang="zh-CN" altLang="en-US" sz="2800" b="1"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82</a:t>
            </a:fld>
            <a:endParaRPr lang="en-US" altLang="zh-CN"/>
          </a:p>
        </p:txBody>
      </p:sp>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471488" y="1368425"/>
            <a:ext cx="8415337" cy="3508375"/>
          </a:xfrm>
          <a:prstGeom prst="rect">
            <a:avLst/>
          </a:prstGeom>
          <a:noFill/>
          <a:ln w="9525">
            <a:noFill/>
            <a:miter lim="800000"/>
            <a:headEnd/>
            <a:tailEnd/>
          </a:ln>
          <a:effectLst/>
        </p:spPr>
        <p:txBody>
          <a:bodyPr>
            <a:spAutoFit/>
          </a:bodyPr>
          <a:lstStyle/>
          <a:p>
            <a:pPr marL="190500" lvl="1"/>
            <a:r>
              <a:rPr lang="en-US" altLang="zh-CN" sz="2800" b="1" dirty="0">
                <a:solidFill>
                  <a:srgbClr val="CC3300"/>
                </a:solidFill>
                <a:ea typeface="仿宋_GB2312" pitchFamily="49" charset="-122"/>
              </a:rPr>
              <a:t>       else </a:t>
            </a:r>
            <a:r>
              <a:rPr lang="en-US" altLang="zh-CN" sz="2800" dirty="0" err="1" smtClean="0">
                <a:solidFill>
                  <a:srgbClr val="CC3300"/>
                </a:solidFill>
                <a:ea typeface="仿宋_GB2312" pitchFamily="49" charset="-122"/>
              </a:rPr>
              <a:t>subT</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T</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InsertRightSibling</a:t>
            </a:r>
            <a:endParaRPr lang="en-US" altLang="zh-CN" sz="2800" dirty="0">
              <a:solidFill>
                <a:srgbClr val="CC3300"/>
              </a:solidFill>
              <a:ea typeface="仿宋_GB2312" pitchFamily="49" charset="-122"/>
            </a:endParaRPr>
          </a:p>
          <a:p>
            <a:pPr marL="190500" lvl="1"/>
            <a:r>
              <a:rPr lang="en-US" altLang="zh-CN" sz="2800" dirty="0">
                <a:solidFill>
                  <a:srgbClr val="CC3300"/>
                </a:solidFill>
                <a:ea typeface="仿宋_GB2312" pitchFamily="49" charset="-122"/>
              </a:rPr>
              <a:t>                             </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subT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仿宋_GB2312" pitchFamily="49" charset="-122"/>
              </a:rPr>
              <a:t>GetValue</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i</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pPr marL="190500" lvl="1"/>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en-US" sz="2800" dirty="0" smtClean="0">
                <a:solidFill>
                  <a:schemeClr val="accent2"/>
                </a:solidFill>
                <a:ea typeface="隶书" pitchFamily="49" charset="-122"/>
              </a:rPr>
              <a:t>顶点</a:t>
            </a:r>
            <a:r>
              <a:rPr lang="en-US" altLang="zh-CN" sz="2800" b="1" dirty="0" err="1" smtClean="0">
                <a:solidFill>
                  <a:schemeClr val="tx2"/>
                </a:solidFill>
                <a:ea typeface="隶书" pitchFamily="49" charset="-122"/>
              </a:rPr>
              <a:t>i</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值</a:t>
            </a:r>
            <a:r>
              <a:rPr lang="zh-CN" altLang="zh-CN" sz="2800" dirty="0" smtClean="0">
                <a:solidFill>
                  <a:schemeClr val="accent2"/>
                </a:solidFill>
                <a:ea typeface="隶书" pitchFamily="49" charset="-122"/>
              </a:rPr>
              <a:t>成为</a:t>
            </a:r>
            <a:r>
              <a:rPr lang="en-US" altLang="zh-CN" sz="2800" b="1" dirty="0" err="1" smtClean="0">
                <a:solidFill>
                  <a:schemeClr val="tx2"/>
                </a:solidFill>
                <a:ea typeface="隶书" pitchFamily="49" charset="-122"/>
              </a:rPr>
              <a:t>subT</a:t>
            </a:r>
            <a:r>
              <a:rPr lang="zh-CN" altLang="zh-CN" sz="2800" dirty="0" smtClean="0">
                <a:solidFill>
                  <a:schemeClr val="accent2"/>
                </a:solidFill>
                <a:ea typeface="隶书" pitchFamily="49" charset="-122"/>
              </a:rPr>
              <a:t>右</a:t>
            </a:r>
            <a:r>
              <a:rPr lang="zh-CN" altLang="zh-CN" sz="2800" dirty="0">
                <a:solidFill>
                  <a:schemeClr val="accent2"/>
                </a:solidFill>
                <a:ea typeface="隶书" pitchFamily="49" charset="-122"/>
              </a:rPr>
              <a:t>兄弟的值</a:t>
            </a:r>
            <a:endParaRPr lang="zh-CN" altLang="zh-CN" sz="2800" b="1" dirty="0">
              <a:solidFill>
                <a:srgbClr val="CC3300"/>
              </a:solidFill>
              <a:ea typeface="仿宋_GB2312" pitchFamily="49" charset="-122"/>
            </a:endParaRPr>
          </a:p>
          <a:p>
            <a:pPr marL="190500" lvl="1"/>
            <a:r>
              <a:rPr lang="zh-CN" altLang="en-US" sz="2800" b="1" dirty="0">
                <a:solidFill>
                  <a:srgbClr val="CC3300"/>
                </a:solidFill>
                <a:ea typeface="仿宋_GB2312" pitchFamily="49" charset="-122"/>
              </a:rPr>
              <a:t>       </a:t>
            </a:r>
            <a:r>
              <a:rPr lang="en-US" altLang="zh-CN" sz="2800" dirty="0" err="1" smtClean="0">
                <a:solidFill>
                  <a:srgbClr val="CC3300"/>
                </a:solidFill>
                <a:ea typeface="仿宋_GB2312" pitchFamily="49" charset="-122"/>
              </a:rPr>
              <a:t>DFS_Tree</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G</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subT</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err="1">
                <a:solidFill>
                  <a:srgbClr val="CC3300"/>
                </a:solidFill>
                <a:ea typeface="仿宋_GB2312" pitchFamily="49" charset="-122"/>
              </a:rPr>
              <a:t>i</a:t>
            </a:r>
            <a:r>
              <a:rPr lang="en-US" altLang="zh-CN" sz="2800" b="1" dirty="0">
                <a:solidFill>
                  <a:srgbClr val="CC3300"/>
                </a:solidFill>
                <a:ea typeface="仿宋_GB2312" pitchFamily="49" charset="-122"/>
              </a:rPr>
              <a: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pPr marL="190500" lvl="1"/>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zh-CN" sz="2800" dirty="0">
                <a:solidFill>
                  <a:schemeClr val="accent2"/>
                </a:solidFill>
                <a:ea typeface="隶书" pitchFamily="49" charset="-122"/>
              </a:rPr>
              <a:t>从</a:t>
            </a:r>
            <a:r>
              <a:rPr lang="zh-CN" altLang="zh-CN" sz="2800" dirty="0" smtClean="0">
                <a:solidFill>
                  <a:schemeClr val="accent2"/>
                </a:solidFill>
                <a:ea typeface="隶书" pitchFamily="49" charset="-122"/>
              </a:rPr>
              <a:t>顶点</a:t>
            </a:r>
            <a:r>
              <a:rPr lang="en-US" altLang="zh-CN" sz="2800" b="1" dirty="0" err="1" smtClean="0">
                <a:solidFill>
                  <a:schemeClr val="tx2"/>
                </a:solidFill>
                <a:ea typeface="仿宋_GB2312" pitchFamily="49" charset="-122"/>
              </a:rPr>
              <a:t>i</a:t>
            </a:r>
            <a:r>
              <a:rPr lang="zh-CN" altLang="zh-CN" sz="2800" dirty="0" smtClean="0">
                <a:solidFill>
                  <a:schemeClr val="accent2"/>
                </a:solidFill>
                <a:ea typeface="隶书" pitchFamily="49" charset="-122"/>
              </a:rPr>
              <a:t>出发</a:t>
            </a:r>
            <a:r>
              <a:rPr lang="zh-CN" altLang="zh-CN" sz="2800" dirty="0">
                <a:solidFill>
                  <a:schemeClr val="accent2"/>
                </a:solidFill>
                <a:ea typeface="隶书" pitchFamily="49" charset="-122"/>
              </a:rPr>
              <a:t>深度优先遍历</a:t>
            </a:r>
            <a:r>
              <a:rPr lang="zh-CN" altLang="en-US" sz="2800" dirty="0">
                <a:solidFill>
                  <a:schemeClr val="accent2"/>
                </a:solidFill>
                <a:ea typeface="隶书" pitchFamily="49" charset="-122"/>
              </a:rPr>
              <a:t>，建子树</a:t>
            </a:r>
            <a:r>
              <a:rPr lang="zh-CN" altLang="en-US" sz="2800" b="1" dirty="0">
                <a:solidFill>
                  <a:srgbClr val="CC3300"/>
                </a:solidFill>
                <a:ea typeface="仿宋_GB2312" pitchFamily="49" charset="-122"/>
              </a:rPr>
              <a:t> </a:t>
            </a:r>
          </a:p>
          <a:p>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a:t>
            </a:r>
          </a:p>
          <a:p>
            <a:endParaRPr lang="en-US" altLang="zh-CN" sz="2800" b="1" dirty="0">
              <a:solidFill>
                <a:srgbClr val="CC3300"/>
              </a:solidFill>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83</a:t>
            </a:fld>
            <a:endParaRPr lang="en-US" altLang="zh-CN"/>
          </a:p>
        </p:txBody>
      </p:sp>
    </p:spTree>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1026"/>
          <p:cNvSpPr>
            <a:spLocks noChangeArrowheads="1"/>
          </p:cNvSpPr>
          <p:nvPr/>
        </p:nvSpPr>
        <p:spPr bwMode="auto">
          <a:xfrm>
            <a:off x="420688" y="487363"/>
            <a:ext cx="8534400" cy="5643562"/>
          </a:xfrm>
          <a:prstGeom prst="rect">
            <a:avLst/>
          </a:prstGeom>
          <a:noFill/>
          <a:ln w="9525">
            <a:noFill/>
            <a:miter lim="800000"/>
            <a:headEnd/>
            <a:tailEnd/>
          </a:ln>
          <a:effectLst/>
        </p:spPr>
        <p:txBody>
          <a:bodyPr>
            <a:spAutoFit/>
          </a:bodyPr>
          <a:lstStyle/>
          <a:p>
            <a:r>
              <a:rPr lang="en-US" altLang="zh-CN" sz="2800" b="1" dirty="0" smtClean="0">
                <a:solidFill>
                  <a:srgbClr val="CC3300"/>
                </a:solidFill>
              </a:rPr>
              <a:t>template </a:t>
            </a:r>
            <a:r>
              <a:rPr lang="en-US" altLang="zh-CN" sz="2800" b="1" dirty="0">
                <a:solidFill>
                  <a:srgbClr val="CC3300"/>
                </a:solidFill>
              </a:rPr>
              <a:t>&lt;class Type&gt; void </a:t>
            </a:r>
            <a:r>
              <a:rPr lang="en-US" altLang="zh-CN" sz="2800" b="1" dirty="0" err="1">
                <a:solidFill>
                  <a:srgbClr val="CC3300"/>
                </a:solidFill>
              </a:rPr>
              <a:t>void</a:t>
            </a:r>
            <a:r>
              <a:rPr lang="en-US" altLang="zh-CN" sz="2800" b="1" dirty="0">
                <a:solidFill>
                  <a:srgbClr val="CC3300"/>
                </a:solidFill>
              </a:rPr>
              <a:t> </a:t>
            </a:r>
            <a:r>
              <a:rPr lang="en-US" altLang="zh-CN" sz="2800" dirty="0">
                <a:solidFill>
                  <a:srgbClr val="CC3300"/>
                </a:solidFill>
              </a:rPr>
              <a:t>Graph </a:t>
            </a:r>
            <a:r>
              <a:rPr lang="en-US" altLang="zh-CN" sz="2800" b="1" dirty="0">
                <a:solidFill>
                  <a:srgbClr val="CC3300"/>
                </a:solidFill>
              </a:rPr>
              <a:t>&lt;Type&gt; :: </a:t>
            </a:r>
            <a:r>
              <a:rPr lang="en-US" altLang="zh-CN" sz="2800" dirty="0" err="1" smtClean="0">
                <a:solidFill>
                  <a:srgbClr val="CC3300"/>
                </a:solidFill>
              </a:rPr>
              <a:t>DFS_Tree</a:t>
            </a:r>
            <a:r>
              <a:rPr lang="en-US" altLang="zh-CN" sz="2800" b="1" dirty="0" smtClean="0">
                <a:solidFill>
                  <a:srgbClr val="CC3300"/>
                </a:solidFill>
              </a:rPr>
              <a:t>(</a:t>
            </a:r>
            <a:r>
              <a:rPr lang="en-US" altLang="zh-CN" sz="2800" dirty="0" smtClean="0">
                <a:solidFill>
                  <a:srgbClr val="CC0000"/>
                </a:solidFill>
              </a:rPr>
              <a:t>Graph </a:t>
            </a:r>
            <a:r>
              <a:rPr lang="en-US" altLang="zh-CN" sz="2800" b="1" dirty="0">
                <a:solidFill>
                  <a:srgbClr val="CC0000"/>
                </a:solidFill>
              </a:rPr>
              <a:t>&lt;Type&gt; &amp;</a:t>
            </a:r>
            <a:r>
              <a:rPr lang="en-US" altLang="zh-CN" sz="2800" dirty="0">
                <a:solidFill>
                  <a:srgbClr val="CC0000"/>
                </a:solidFill>
              </a:rPr>
              <a:t>G</a:t>
            </a:r>
            <a:r>
              <a:rPr lang="en-US" altLang="zh-CN" sz="2800" b="1" dirty="0">
                <a:solidFill>
                  <a:srgbClr val="CC0000"/>
                </a:solidFill>
              </a:rPr>
              <a:t>,</a:t>
            </a:r>
            <a:r>
              <a:rPr lang="en-US" altLang="zh-CN" sz="2800" dirty="0">
                <a:solidFill>
                  <a:schemeClr val="tx2"/>
                </a:solidFill>
              </a:rPr>
              <a:t> </a:t>
            </a:r>
            <a:r>
              <a:rPr lang="en-US" altLang="zh-CN" sz="2800" dirty="0">
                <a:solidFill>
                  <a:srgbClr val="CC3300"/>
                </a:solidFill>
              </a:rPr>
              <a:t>Tree </a:t>
            </a:r>
            <a:r>
              <a:rPr lang="en-US" altLang="zh-CN" sz="2800" b="1" dirty="0">
                <a:solidFill>
                  <a:srgbClr val="CC3300"/>
                </a:solidFill>
              </a:rPr>
              <a:t>&lt;Type&gt; &amp;</a:t>
            </a:r>
            <a:r>
              <a:rPr lang="en-US" altLang="zh-CN" sz="2800" dirty="0">
                <a:solidFill>
                  <a:srgbClr val="CC3300"/>
                </a:solidFill>
              </a:rPr>
              <a:t>T</a:t>
            </a:r>
            <a:r>
              <a:rPr lang="en-US" altLang="zh-CN" sz="2800" b="1" dirty="0">
                <a:solidFill>
                  <a:srgbClr val="CC3300"/>
                </a:solidFill>
              </a:rPr>
              <a:t>,            </a:t>
            </a:r>
          </a:p>
          <a:p>
            <a:r>
              <a:rPr lang="en-US" altLang="zh-CN" sz="2800" b="1" dirty="0">
                <a:solidFill>
                  <a:srgbClr val="CC3300"/>
                </a:solidFill>
              </a:rPr>
              <a:t>                    </a:t>
            </a:r>
            <a:r>
              <a:rPr lang="en-US" altLang="zh-CN" sz="2800" dirty="0" err="1">
                <a:solidFill>
                  <a:srgbClr val="CC3300"/>
                </a:solidFill>
              </a:rPr>
              <a:t>TreeNode</a:t>
            </a:r>
            <a:r>
              <a:rPr lang="en-US" altLang="zh-CN" sz="2800" b="1" dirty="0">
                <a:solidFill>
                  <a:srgbClr val="CC3300"/>
                </a:solidFill>
              </a:rPr>
              <a:t> &lt;Type&gt; *</a:t>
            </a:r>
            <a:r>
              <a:rPr lang="en-US" altLang="zh-CN" sz="2800" dirty="0" err="1">
                <a:solidFill>
                  <a:srgbClr val="CC3300"/>
                </a:solidFill>
              </a:rPr>
              <a:t>rt</a:t>
            </a:r>
            <a:r>
              <a:rPr lang="en-US" altLang="zh-CN" sz="2800" b="1" dirty="0">
                <a:solidFill>
                  <a:srgbClr val="CC3300"/>
                </a:solidFill>
              </a:rPr>
              <a:t>, </a:t>
            </a:r>
            <a:r>
              <a:rPr lang="en-US" altLang="zh-CN" sz="2800" b="1" dirty="0" err="1">
                <a:solidFill>
                  <a:srgbClr val="CC3300"/>
                </a:solidFill>
              </a:rPr>
              <a:t>int</a:t>
            </a:r>
            <a:r>
              <a:rPr lang="en-US" altLang="zh-CN" sz="2800" dirty="0">
                <a:solidFill>
                  <a:srgbClr val="CC3300"/>
                </a:solidFill>
              </a:rPr>
              <a:t> v</a:t>
            </a:r>
            <a:r>
              <a:rPr lang="en-US" altLang="zh-CN" sz="2800" b="1" dirty="0">
                <a:solidFill>
                  <a:srgbClr val="CC3300"/>
                </a:solidFill>
              </a:rPr>
              <a:t>,  </a:t>
            </a:r>
            <a:r>
              <a:rPr lang="en-US" altLang="zh-CN" sz="2800" b="1" dirty="0" err="1">
                <a:solidFill>
                  <a:srgbClr val="CC3300"/>
                </a:solidFill>
              </a:rPr>
              <a:t>int</a:t>
            </a:r>
            <a:r>
              <a:rPr lang="en-US" altLang="zh-CN" sz="2800" b="1" dirty="0">
                <a:solidFill>
                  <a:srgbClr val="CC3300"/>
                </a:solidFill>
              </a:rPr>
              <a:t> </a:t>
            </a:r>
            <a:r>
              <a:rPr lang="en-US" altLang="zh-CN" sz="2800" dirty="0" smtClean="0">
                <a:solidFill>
                  <a:srgbClr val="CC3300"/>
                </a:solidFill>
              </a:rPr>
              <a:t>Visited </a:t>
            </a:r>
            <a:r>
              <a:rPr lang="en-US" altLang="zh-CN" sz="2800" b="1" dirty="0">
                <a:solidFill>
                  <a:srgbClr val="CC3300"/>
                </a:solidFill>
              </a:rPr>
              <a:t>[ </a:t>
            </a:r>
            <a:r>
              <a:rPr lang="en-US" altLang="zh-CN" sz="2800" b="1" dirty="0" smtClean="0">
                <a:solidFill>
                  <a:srgbClr val="CC3300"/>
                </a:solidFill>
              </a:rPr>
              <a:t>]) </a:t>
            </a:r>
            <a:endParaRPr lang="en-US" altLang="zh-CN" sz="2800" b="1" dirty="0">
              <a:solidFill>
                <a:srgbClr val="CC3300"/>
              </a:solidFill>
            </a:endParaRPr>
          </a:p>
          <a:p>
            <a:r>
              <a:rPr lang="en-US" altLang="zh-CN" sz="2800" b="1" dirty="0">
                <a:solidFill>
                  <a:srgbClr val="CC3300"/>
                </a:solidFill>
              </a:rPr>
              <a:t>{</a:t>
            </a:r>
          </a:p>
          <a:p>
            <a:r>
              <a:rPr lang="en-US" altLang="zh-CN" sz="2800" i="1" dirty="0" smtClean="0"/>
              <a:t>      </a:t>
            </a:r>
            <a:r>
              <a:rPr lang="en-US" altLang="zh-CN" sz="2800" dirty="0" err="1">
                <a:solidFill>
                  <a:srgbClr val="CC3300"/>
                </a:solidFill>
                <a:ea typeface="仿宋_GB2312" pitchFamily="49" charset="-122"/>
              </a:rPr>
              <a:t>TreeNode</a:t>
            </a:r>
            <a:r>
              <a:rPr lang="en-US" altLang="zh-CN" sz="2800" dirty="0">
                <a:solidFill>
                  <a:srgbClr val="CC3300"/>
                </a:solidFill>
                <a:ea typeface="仿宋_GB2312" pitchFamily="49" charset="-122"/>
              </a:rPr>
              <a:t> </a:t>
            </a:r>
            <a:r>
              <a:rPr lang="en-US" altLang="zh-CN" sz="2800" b="1" dirty="0">
                <a:solidFill>
                  <a:srgbClr val="CC3300"/>
                </a:solidFill>
                <a:ea typeface="仿宋_GB2312" pitchFamily="49" charset="-122"/>
              </a:rPr>
              <a:t>&lt;Type&gt; *</a:t>
            </a:r>
            <a:r>
              <a:rPr lang="en-US" altLang="zh-CN" sz="2800" dirty="0">
                <a:solidFill>
                  <a:srgbClr val="CC3300"/>
                </a:solidFill>
                <a:ea typeface="仿宋_GB2312" pitchFamily="49" charset="-122"/>
              </a:rPr>
              <a:t>p</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a:t>
            </a:r>
            <a:r>
              <a:rPr lang="en-US" altLang="zh-CN" sz="2800" b="1" dirty="0" smtClean="0">
                <a:solidFill>
                  <a:srgbClr val="CC3300"/>
                </a:solidFill>
                <a:ea typeface="仿宋_GB2312" pitchFamily="49" charset="-122"/>
              </a:rPr>
              <a:t>    </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zh-CN" sz="2800" dirty="0" smtClean="0">
                <a:solidFill>
                  <a:schemeClr val="accent2"/>
                </a:solidFill>
                <a:ea typeface="隶书" pitchFamily="49" charset="-122"/>
              </a:rPr>
              <a:t>顶点</a:t>
            </a:r>
            <a:r>
              <a:rPr lang="en-US" altLang="zh-CN" sz="2800" b="1" dirty="0" smtClean="0">
                <a:solidFill>
                  <a:schemeClr val="tx2"/>
                </a:solidFill>
                <a:ea typeface="仿宋_GB2312" pitchFamily="49" charset="-122"/>
              </a:rPr>
              <a:t>v</a:t>
            </a:r>
            <a:r>
              <a:rPr lang="zh-CN" altLang="zh-CN" sz="2800" dirty="0" smtClean="0">
                <a:solidFill>
                  <a:schemeClr val="accent2"/>
                </a:solidFill>
                <a:ea typeface="隶书" pitchFamily="49" charset="-122"/>
              </a:rPr>
              <a:t>作</a:t>
            </a:r>
            <a:r>
              <a:rPr lang="zh-CN" altLang="zh-CN" sz="2800" dirty="0">
                <a:solidFill>
                  <a:schemeClr val="accent2"/>
                </a:solidFill>
                <a:ea typeface="隶书" pitchFamily="49" charset="-122"/>
              </a:rPr>
              <a:t>访问过标志</a:t>
            </a:r>
            <a:endParaRPr lang="zh-CN" altLang="en-US" sz="2800" b="1" dirty="0">
              <a:solidFill>
                <a:srgbClr val="CC3300"/>
              </a:solidFill>
              <a:ea typeface="仿宋_GB2312" pitchFamily="49" charset="-122"/>
            </a:endParaRPr>
          </a:p>
          <a:p>
            <a:r>
              <a:rPr lang="zh-CN" altLang="en-US" sz="2800" b="1" dirty="0" smtClean="0">
                <a:solidFill>
                  <a:srgbClr val="CC3300"/>
                </a:solidFill>
                <a:ea typeface="仿宋_GB2312" pitchFamily="49" charset="-122"/>
              </a:rPr>
              <a:t>      </a:t>
            </a:r>
            <a:r>
              <a:rPr lang="en-US" altLang="zh-CN" sz="2800" b="1" dirty="0" err="1">
                <a:solidFill>
                  <a:srgbClr val="CC3300"/>
                </a:solidFill>
                <a:ea typeface="仿宋_GB2312" pitchFamily="49" charset="-122"/>
              </a:rPr>
              <a:t>int</a:t>
            </a:r>
            <a:r>
              <a:rPr lang="en-US" altLang="zh-CN" sz="2800" dirty="0">
                <a:solidFill>
                  <a:srgbClr val="CC3300"/>
                </a:solidFill>
                <a:ea typeface="仿宋_GB2312" pitchFamily="49" charset="-122"/>
              </a:rPr>
              <a:t> </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a:t>
            </a:r>
            <a:r>
              <a:rPr lang="en-US" altLang="zh-CN" sz="2800" dirty="0" err="1" smtClean="0">
                <a:solidFill>
                  <a:srgbClr val="CC3300"/>
                </a:solidFill>
                <a:ea typeface="仿宋_GB2312" pitchFamily="49" charset="-122"/>
              </a:rPr>
              <a:t>G</a:t>
            </a:r>
            <a:r>
              <a:rPr lang="en-US" altLang="zh-CN" sz="2800" b="1" dirty="0" err="1" smtClean="0">
                <a:solidFill>
                  <a:srgbClr val="CC3300"/>
                </a:solidFill>
                <a:ea typeface="仿宋_GB2312" pitchFamily="49" charset="-122"/>
              </a:rPr>
              <a:t>.</a:t>
            </a:r>
            <a:r>
              <a:rPr lang="en-US" altLang="zh-CN" sz="2800" dirty="0" err="1" smtClean="0">
                <a:solidFill>
                  <a:srgbClr val="CC3300"/>
                </a:solidFill>
                <a:ea typeface="楷体_GB2312" pitchFamily="49" charset="-122"/>
              </a:rPr>
              <a:t>GetFirstNeighbor</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a:t>
            </a:r>
            <a:r>
              <a:rPr lang="en-US" altLang="zh-CN" sz="2800" b="1" dirty="0" smtClean="0">
                <a:solidFill>
                  <a:srgbClr val="CC3300"/>
                </a:solidFill>
                <a:ea typeface="仿宋_GB2312" pitchFamily="49" charset="-122"/>
              </a:rPr>
              <a:t>);</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a:t>
            </a:r>
            <a:r>
              <a:rPr lang="en-US" altLang="zh-CN" sz="2800" b="1" dirty="0" smtClean="0">
                <a:solidFill>
                  <a:srgbClr val="CC3300"/>
                </a:solidFill>
                <a:ea typeface="仿宋_GB2312" pitchFamily="49" charset="-122"/>
              </a:rPr>
              <a:t>    </a:t>
            </a:r>
            <a:r>
              <a:rPr lang="en-US" altLang="zh-CN" sz="2800" b="1" dirty="0" smtClean="0">
                <a:solidFill>
                  <a:schemeClr val="accent2"/>
                </a:solidFill>
                <a:ea typeface="仿宋_GB2312" pitchFamily="49" charset="-122"/>
              </a:rPr>
              <a:t>//</a:t>
            </a:r>
            <a:r>
              <a:rPr lang="zh-CN" altLang="en-US" sz="2800" dirty="0">
                <a:solidFill>
                  <a:schemeClr val="accent2"/>
                </a:solidFill>
                <a:ea typeface="隶书" pitchFamily="49" charset="-122"/>
              </a:rPr>
              <a:t>取</a:t>
            </a:r>
            <a:r>
              <a:rPr lang="zh-CN" altLang="en-US" sz="2800" dirty="0" smtClean="0">
                <a:solidFill>
                  <a:schemeClr val="accent2"/>
                </a:solidFill>
                <a:ea typeface="隶书" pitchFamily="49" charset="-122"/>
              </a:rPr>
              <a:t>顶点</a:t>
            </a:r>
            <a:r>
              <a:rPr lang="en-US" altLang="zh-CN" sz="2800" b="1" dirty="0" smtClean="0">
                <a:solidFill>
                  <a:schemeClr val="tx2"/>
                </a:solidFill>
                <a:ea typeface="仿宋_GB2312" pitchFamily="49" charset="-122"/>
              </a:rPr>
              <a:t>v</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第一个邻接</a:t>
            </a:r>
            <a:r>
              <a:rPr lang="zh-CN" altLang="zh-CN" sz="2800" dirty="0" smtClean="0">
                <a:solidFill>
                  <a:schemeClr val="accent2"/>
                </a:solidFill>
                <a:ea typeface="隶书" pitchFamily="49" charset="-122"/>
              </a:rPr>
              <a:t>顶点</a:t>
            </a:r>
            <a:r>
              <a:rPr lang="en-US" altLang="zh-CN" sz="2800" b="1" dirty="0" smtClean="0">
                <a:solidFill>
                  <a:schemeClr val="tx2"/>
                </a:solidFill>
                <a:ea typeface="仿宋_GB2312" pitchFamily="49" charset="-122"/>
              </a:rPr>
              <a:t>w</a:t>
            </a:r>
            <a:endParaRPr lang="en-US" altLang="zh-CN" sz="2800" b="1" dirty="0">
              <a:solidFill>
                <a:srgbClr val="CC3300"/>
              </a:solidFill>
              <a:ea typeface="仿宋_GB2312" pitchFamily="49" charset="-122"/>
            </a:endParaRPr>
          </a:p>
          <a:p>
            <a:r>
              <a:rPr lang="en-US" altLang="zh-CN" sz="2800" b="1" dirty="0">
                <a:solidFill>
                  <a:srgbClr val="CC3300"/>
                </a:solidFill>
                <a:ea typeface="仿宋_GB2312" pitchFamily="49" charset="-122"/>
              </a:rPr>
              <a:t>  </a:t>
            </a:r>
            <a:r>
              <a:rPr lang="en-US" altLang="zh-CN" sz="2800" b="1" dirty="0" smtClean="0">
                <a:solidFill>
                  <a:srgbClr val="CC3300"/>
                </a:solidFill>
                <a:ea typeface="仿宋_GB2312" pitchFamily="49" charset="-122"/>
              </a:rPr>
              <a:t>    </a:t>
            </a:r>
            <a:r>
              <a:rPr lang="en-US" altLang="zh-CN" sz="2800" b="1" dirty="0" err="1" smtClean="0">
                <a:solidFill>
                  <a:srgbClr val="CC3300"/>
                </a:solidFill>
                <a:ea typeface="仿宋_GB2312" pitchFamily="49" charset="-122"/>
              </a:rPr>
              <a:t>int</a:t>
            </a:r>
            <a:r>
              <a:rPr lang="en-US" altLang="zh-CN" sz="2800" b="1" dirty="0" smtClean="0">
                <a:solidFill>
                  <a:srgbClr val="CC3300"/>
                </a:solidFill>
                <a:ea typeface="仿宋_GB2312" pitchFamily="49" charset="-122"/>
              </a:rPr>
              <a:t> </a:t>
            </a:r>
            <a:r>
              <a:rPr lang="en-US" altLang="zh-CN" sz="2800" dirty="0" err="1" smtClean="0">
                <a:solidFill>
                  <a:srgbClr val="CC3300"/>
                </a:solidFill>
                <a:ea typeface="仿宋_GB2312" pitchFamily="49" charset="-122"/>
              </a:rPr>
              <a:t>FirstChild</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1</a:t>
            </a:r>
            <a:r>
              <a:rPr lang="en-US" altLang="zh-CN" sz="2800" b="1" dirty="0">
                <a:solidFill>
                  <a:srgbClr val="CC3300"/>
                </a:solidFill>
                <a:ea typeface="仿宋_GB2312" pitchFamily="49" charset="-122"/>
              </a:rPr>
              <a:t>;   </a:t>
            </a:r>
          </a:p>
          <a:p>
            <a:r>
              <a:rPr lang="en-US" altLang="zh-CN" sz="2800" b="1" dirty="0" smtClean="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zh-CN" sz="2800" dirty="0">
                <a:solidFill>
                  <a:schemeClr val="accent2"/>
                </a:solidFill>
                <a:ea typeface="隶书" pitchFamily="49" charset="-122"/>
              </a:rPr>
              <a:t>第一个未访问子女应</a:t>
            </a:r>
            <a:r>
              <a:rPr lang="zh-CN" altLang="zh-CN" sz="2800" dirty="0" smtClean="0">
                <a:solidFill>
                  <a:schemeClr val="accent2"/>
                </a:solidFill>
                <a:ea typeface="隶书" pitchFamily="49" charset="-122"/>
              </a:rPr>
              <a:t>是</a:t>
            </a:r>
            <a:r>
              <a:rPr lang="en-US" altLang="zh-CN" sz="2800" b="1" dirty="0" smtClean="0">
                <a:solidFill>
                  <a:schemeClr val="tx2"/>
                </a:solidFill>
                <a:ea typeface="仿宋_GB2312" pitchFamily="49" charset="-122"/>
              </a:rPr>
              <a:t>v</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左子女</a:t>
            </a:r>
            <a:r>
              <a:rPr lang="zh-CN" altLang="en-US" sz="2800" b="1" dirty="0">
                <a:solidFill>
                  <a:srgbClr val="CC3300"/>
                </a:solidFill>
                <a:ea typeface="仿宋_GB2312" pitchFamily="49" charset="-122"/>
              </a:rPr>
              <a:t> </a:t>
            </a:r>
          </a:p>
          <a:p>
            <a:r>
              <a:rPr lang="zh-CN" altLang="en-US" sz="2800" b="1" dirty="0">
                <a:solidFill>
                  <a:srgbClr val="CC3300"/>
                </a:solidFill>
                <a:ea typeface="仿宋_GB2312" pitchFamily="49" charset="-122"/>
              </a:rPr>
              <a:t>  </a:t>
            </a:r>
            <a:r>
              <a:rPr lang="zh-CN" altLang="en-US" sz="2800" b="1" dirty="0" smtClean="0">
                <a:solidFill>
                  <a:srgbClr val="CC3300"/>
                </a:solidFill>
                <a:ea typeface="仿宋_GB2312" pitchFamily="49" charset="-122"/>
              </a:rPr>
              <a:t>    </a:t>
            </a:r>
            <a:r>
              <a:rPr lang="en-US" altLang="zh-CN" sz="2800" b="1" dirty="0" smtClean="0">
                <a:solidFill>
                  <a:srgbClr val="CC3300"/>
                </a:solidFill>
                <a:ea typeface="仿宋_GB2312" pitchFamily="49" charset="-122"/>
              </a:rPr>
              <a:t>while (</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a:t>
            </a:r>
            <a:r>
              <a:rPr lang="en-US" altLang="zh-CN" sz="2800" dirty="0" smtClean="0">
                <a:solidFill>
                  <a:srgbClr val="CC3300"/>
                </a:solidFill>
                <a:ea typeface="黑体" pitchFamily="2" charset="-122"/>
              </a:rPr>
              <a:t>-</a:t>
            </a:r>
            <a:r>
              <a:rPr lang="en-US" altLang="zh-CN" sz="2800" dirty="0" smtClean="0">
                <a:solidFill>
                  <a:srgbClr val="CC3300"/>
                </a:solidFill>
                <a:ea typeface="仿宋_GB2312" pitchFamily="49" charset="-122"/>
              </a:rPr>
              <a:t>1</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chemeClr val="accent2"/>
                </a:solidFill>
                <a:ea typeface="仿宋_GB2312" pitchFamily="49" charset="-122"/>
              </a:rPr>
              <a:t>//</a:t>
            </a:r>
            <a:r>
              <a:rPr lang="zh-CN" altLang="en-US" sz="2800" dirty="0">
                <a:solidFill>
                  <a:schemeClr val="accent2"/>
                </a:solidFill>
                <a:ea typeface="隶书" pitchFamily="49" charset="-122"/>
              </a:rPr>
              <a:t>邻接</a:t>
            </a:r>
            <a:r>
              <a:rPr lang="zh-CN" altLang="en-US" sz="2800" dirty="0" smtClean="0">
                <a:solidFill>
                  <a:schemeClr val="accent2"/>
                </a:solidFill>
                <a:ea typeface="隶书" pitchFamily="49" charset="-122"/>
              </a:rPr>
              <a:t>顶点</a:t>
            </a:r>
            <a:r>
              <a:rPr lang="en-US" altLang="zh-CN" sz="2800" b="1" dirty="0" smtClean="0">
                <a:solidFill>
                  <a:schemeClr val="tx2"/>
                </a:solidFill>
                <a:ea typeface="隶书" pitchFamily="49" charset="-122"/>
              </a:rPr>
              <a:t>w</a:t>
            </a:r>
            <a:r>
              <a:rPr lang="zh-CN" altLang="en-US" sz="2800" dirty="0" smtClean="0">
                <a:solidFill>
                  <a:schemeClr val="accent2"/>
                </a:solidFill>
                <a:ea typeface="隶书" pitchFamily="49" charset="-122"/>
              </a:rPr>
              <a:t>存在</a:t>
            </a:r>
            <a:endParaRPr lang="zh-CN" altLang="en-US" sz="2800" b="1" dirty="0">
              <a:solidFill>
                <a:srgbClr val="CC3300"/>
              </a:solidFill>
              <a:ea typeface="仿宋_GB2312" pitchFamily="49" charset="-122"/>
            </a:endParaRPr>
          </a:p>
          <a:p>
            <a:r>
              <a:rPr lang="zh-CN" altLang="en-US" sz="2800" b="1" dirty="0">
                <a:solidFill>
                  <a:srgbClr val="CC3300"/>
                </a:solidFill>
                <a:ea typeface="仿宋_GB2312" pitchFamily="49" charset="-122"/>
              </a:rPr>
              <a:t>      </a:t>
            </a:r>
            <a:r>
              <a:rPr lang="en-US" altLang="zh-CN" sz="2800" b="1" dirty="0">
                <a:solidFill>
                  <a:srgbClr val="CC3300"/>
                </a:solidFill>
                <a:ea typeface="仿宋_GB2312" pitchFamily="49" charset="-122"/>
              </a:rPr>
              <a:t>if </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visited</a:t>
            </a:r>
            <a:r>
              <a:rPr lang="en-US" altLang="zh-CN" sz="2800" b="1" dirty="0" smtClean="0">
                <a:solidFill>
                  <a:srgbClr val="CC3300"/>
                </a:solidFill>
                <a:ea typeface="仿宋_GB2312" pitchFamily="49" charset="-122"/>
              </a:rPr>
              <a:t>[</a:t>
            </a:r>
            <a:r>
              <a:rPr lang="en-US" altLang="zh-CN" sz="2800" dirty="0" smtClean="0">
                <a:solidFill>
                  <a:srgbClr val="CC3300"/>
                </a:solidFill>
                <a:ea typeface="仿宋_GB2312" pitchFamily="49" charset="-122"/>
              </a:rPr>
              <a:t>w</a:t>
            </a:r>
            <a:r>
              <a:rPr lang="en-US" altLang="zh-CN" sz="2800" b="1" dirty="0" smtClean="0">
                <a:solidFill>
                  <a:srgbClr val="CC3300"/>
                </a:solidFill>
                <a:ea typeface="仿宋_GB2312" pitchFamily="49" charset="-122"/>
              </a:rPr>
              <a:t>]) </a:t>
            </a:r>
            <a:r>
              <a:rPr lang="en-US" altLang="zh-CN" sz="2800" b="1" dirty="0">
                <a:solidFill>
                  <a:srgbClr val="CC3300"/>
                </a:solidFill>
                <a:ea typeface="仿宋_GB2312" pitchFamily="49" charset="-122"/>
              </a:rPr>
              <a:t>{</a:t>
            </a:r>
          </a:p>
          <a:p>
            <a:r>
              <a:rPr lang="en-US" altLang="zh-CN" sz="2800" b="1" dirty="0">
                <a:solidFill>
                  <a:srgbClr val="CC3300"/>
                </a:solidFill>
                <a:ea typeface="仿宋_GB2312" pitchFamily="49" charset="-122"/>
              </a:rPr>
              <a:t>      </a:t>
            </a:r>
            <a:r>
              <a:rPr lang="en-US" altLang="zh-CN" sz="2800" b="1" dirty="0" smtClean="0">
                <a:solidFill>
                  <a:schemeClr val="accent2"/>
                </a:solidFill>
                <a:ea typeface="仿宋_GB2312" pitchFamily="49" charset="-122"/>
              </a:rPr>
              <a:t>//</a:t>
            </a:r>
            <a:r>
              <a:rPr lang="en-US" altLang="zh-CN" sz="2800" b="1" dirty="0" smtClean="0">
                <a:solidFill>
                  <a:schemeClr val="tx2"/>
                </a:solidFill>
                <a:ea typeface="仿宋_GB2312" pitchFamily="49" charset="-122"/>
              </a:rPr>
              <a:t>w</a:t>
            </a:r>
            <a:r>
              <a:rPr lang="zh-CN" altLang="zh-CN" sz="2800" dirty="0" smtClean="0">
                <a:solidFill>
                  <a:schemeClr val="accent2"/>
                </a:solidFill>
                <a:ea typeface="隶书" pitchFamily="49" charset="-122"/>
              </a:rPr>
              <a:t>未访问</a:t>
            </a:r>
            <a:r>
              <a:rPr lang="zh-CN" altLang="zh-CN" sz="2800" dirty="0">
                <a:solidFill>
                  <a:schemeClr val="accent2"/>
                </a:solidFill>
                <a:ea typeface="隶书" pitchFamily="49" charset="-122"/>
              </a:rPr>
              <a:t>过</a:t>
            </a:r>
            <a:r>
              <a:rPr lang="zh-CN" altLang="en-US" sz="2800" dirty="0">
                <a:solidFill>
                  <a:schemeClr val="accent2"/>
                </a:solidFill>
                <a:ea typeface="隶书" pitchFamily="49" charset="-122"/>
              </a:rPr>
              <a:t>，</a:t>
            </a:r>
            <a:r>
              <a:rPr lang="zh-CN" altLang="zh-CN" sz="2800" dirty="0">
                <a:solidFill>
                  <a:schemeClr val="accent2"/>
                </a:solidFill>
                <a:ea typeface="隶书" pitchFamily="49" charset="-122"/>
              </a:rPr>
              <a:t>将</a:t>
            </a:r>
            <a:r>
              <a:rPr lang="zh-CN" altLang="zh-CN" sz="2800" dirty="0" smtClean="0">
                <a:solidFill>
                  <a:schemeClr val="accent2"/>
                </a:solidFill>
                <a:ea typeface="隶书" pitchFamily="49" charset="-122"/>
              </a:rPr>
              <a:t>成为</a:t>
            </a:r>
            <a:r>
              <a:rPr lang="en-US" altLang="zh-CN" sz="2800" b="1" dirty="0" smtClean="0">
                <a:solidFill>
                  <a:schemeClr val="tx2"/>
                </a:solidFill>
                <a:ea typeface="仿宋_GB2312" pitchFamily="49" charset="-122"/>
              </a:rPr>
              <a:t>v</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子女</a:t>
            </a:r>
            <a:r>
              <a:rPr lang="zh-CN" altLang="en-US" sz="2800" b="1"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86F69F03-7E5B-48C0-A38A-F337664282DB}" type="slidenum">
              <a:rPr lang="en-US" altLang="zh-CN" smtClean="0"/>
              <a:pPr/>
              <a:t>84</a:t>
            </a:fld>
            <a:endParaRPr lang="en-US" altLang="zh-CN"/>
          </a:p>
        </p:txBody>
      </p:sp>
    </p:spTree>
  </p:cSld>
  <p:clrMapOvr>
    <a:masterClrMapping/>
  </p:clrMapOvr>
  <p:transition>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79388" y="700088"/>
            <a:ext cx="8799512" cy="5693866"/>
          </a:xfrm>
          <a:prstGeom prst="rect">
            <a:avLst/>
          </a:prstGeom>
          <a:noFill/>
          <a:ln w="9525">
            <a:noFill/>
            <a:miter lim="800000"/>
            <a:headEnd/>
            <a:tailEnd/>
          </a:ln>
          <a:effectLst/>
        </p:spPr>
        <p:txBody>
          <a:bodyPr wrap="square">
            <a:spAutoFit/>
          </a:bodyPr>
          <a:lstStyle/>
          <a:p>
            <a:pPr lvl="1"/>
            <a:r>
              <a:rPr lang="en-US" altLang="zh-CN" sz="2800" b="1" dirty="0">
                <a:solidFill>
                  <a:srgbClr val="CC3300"/>
                </a:solidFill>
                <a:ea typeface="隶书" pitchFamily="49" charset="-122"/>
              </a:rPr>
              <a:t>        </a:t>
            </a:r>
            <a:r>
              <a:rPr lang="en-US" altLang="zh-CN" sz="2800" b="1" dirty="0" smtClean="0">
                <a:solidFill>
                  <a:srgbClr val="CC3300"/>
                </a:solidFill>
                <a:ea typeface="隶书" pitchFamily="49" charset="-122"/>
              </a:rPr>
              <a:t>if (</a:t>
            </a:r>
            <a:r>
              <a:rPr lang="en-US" altLang="zh-CN" sz="2800" dirty="0" err="1" smtClean="0">
                <a:solidFill>
                  <a:srgbClr val="CC3300"/>
                </a:solidFill>
                <a:ea typeface="隶书" pitchFamily="49" charset="-122"/>
              </a:rPr>
              <a:t>FirstChild</a:t>
            </a:r>
            <a:r>
              <a:rPr lang="en-US" altLang="zh-CN" sz="2800" b="1" dirty="0" smtClean="0">
                <a:solidFill>
                  <a:srgbClr val="CC3300"/>
                </a:solidFill>
                <a:ea typeface="隶书" pitchFamily="49" charset="-122"/>
              </a:rPr>
              <a:t>) </a:t>
            </a:r>
            <a:r>
              <a:rPr lang="en-US" altLang="zh-CN" sz="2800" b="1" dirty="0">
                <a:solidFill>
                  <a:srgbClr val="CC3300"/>
                </a:solidFill>
                <a:ea typeface="隶书" pitchFamily="49" charset="-122"/>
              </a:rPr>
              <a:t>{</a:t>
            </a:r>
          </a:p>
          <a:p>
            <a:pPr lvl="1"/>
            <a:r>
              <a:rPr lang="en-US" altLang="zh-CN" sz="2800" b="1" dirty="0">
                <a:solidFill>
                  <a:srgbClr val="CC3300"/>
                </a:solidFill>
                <a:ea typeface="隶书" pitchFamily="49" charset="-122"/>
              </a:rPr>
              <a:t>            </a:t>
            </a:r>
            <a:r>
              <a:rPr lang="en-US" altLang="zh-CN" sz="2800" dirty="0" smtClean="0">
                <a:solidFill>
                  <a:srgbClr val="CC3300"/>
                </a:solidFill>
                <a:ea typeface="隶书" pitchFamily="49" charset="-122"/>
              </a:rPr>
              <a:t>p</a:t>
            </a:r>
            <a:r>
              <a:rPr lang="en-US" altLang="zh-CN" sz="2800" b="1" dirty="0" smtClean="0">
                <a:solidFill>
                  <a:srgbClr val="CC3300"/>
                </a:solidFill>
                <a:ea typeface="隶书" pitchFamily="49" charset="-122"/>
              </a:rPr>
              <a:t>=</a:t>
            </a:r>
            <a:r>
              <a:rPr lang="en-US" altLang="zh-CN" sz="2800" dirty="0" err="1" smtClean="0">
                <a:solidFill>
                  <a:srgbClr val="CC3300"/>
                </a:solidFill>
                <a:ea typeface="隶书" pitchFamily="49" charset="-122"/>
              </a:rPr>
              <a:t>T</a:t>
            </a:r>
            <a:r>
              <a:rPr lang="en-US" altLang="zh-CN" sz="2800" b="1" dirty="0" err="1" smtClean="0">
                <a:solidFill>
                  <a:srgbClr val="CC3300"/>
                </a:solidFill>
                <a:ea typeface="隶书" pitchFamily="49" charset="-122"/>
              </a:rPr>
              <a:t>.</a:t>
            </a:r>
            <a:r>
              <a:rPr lang="en-US" altLang="zh-CN" sz="2800" dirty="0" err="1" smtClean="0">
                <a:solidFill>
                  <a:srgbClr val="CC3300"/>
                </a:solidFill>
                <a:ea typeface="隶书" pitchFamily="49" charset="-122"/>
              </a:rPr>
              <a:t>InsertLeftChild</a:t>
            </a:r>
            <a:r>
              <a:rPr lang="en-US" altLang="zh-CN" sz="2800" b="1" dirty="0" smtClean="0">
                <a:solidFill>
                  <a:srgbClr val="CC3300"/>
                </a:solidFill>
                <a:ea typeface="隶书" pitchFamily="49" charset="-122"/>
              </a:rPr>
              <a:t>(</a:t>
            </a:r>
            <a:r>
              <a:rPr lang="en-US" altLang="zh-CN" sz="2800" dirty="0" err="1" smtClean="0">
                <a:solidFill>
                  <a:srgbClr val="CC3300"/>
                </a:solidFill>
                <a:ea typeface="隶书" pitchFamily="49" charset="-122"/>
              </a:rPr>
              <a:t>rt</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r>
              <a:rPr lang="en-US" altLang="zh-CN" sz="2800" dirty="0" err="1" smtClean="0">
                <a:solidFill>
                  <a:srgbClr val="CC3300"/>
                </a:solidFill>
                <a:ea typeface="隶书" pitchFamily="49" charset="-122"/>
              </a:rPr>
              <a:t>G</a:t>
            </a:r>
            <a:r>
              <a:rPr lang="en-US" altLang="zh-CN" sz="2800" b="1" dirty="0" err="1" smtClean="0">
                <a:solidFill>
                  <a:srgbClr val="CC3300"/>
                </a:solidFill>
                <a:ea typeface="隶书" pitchFamily="49" charset="-122"/>
              </a:rPr>
              <a:t>.</a:t>
            </a:r>
            <a:r>
              <a:rPr lang="en-US" altLang="zh-CN" sz="2800" dirty="0" err="1" smtClean="0">
                <a:solidFill>
                  <a:srgbClr val="CC3300"/>
                </a:solidFill>
                <a:ea typeface="隶书" pitchFamily="49" charset="-122"/>
              </a:rPr>
              <a:t>GetValue</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w</a:t>
            </a:r>
            <a:r>
              <a:rPr lang="en-US" altLang="zh-CN" sz="2800" b="1" dirty="0" smtClean="0">
                <a:solidFill>
                  <a:srgbClr val="CC3300"/>
                </a:solidFill>
                <a:ea typeface="隶书" pitchFamily="49" charset="-122"/>
              </a:rPr>
              <a:t>));</a:t>
            </a:r>
            <a:endParaRPr lang="en-US" altLang="zh-CN" sz="2800" b="1" dirty="0">
              <a:solidFill>
                <a:srgbClr val="CC3300"/>
              </a:solidFill>
              <a:ea typeface="隶书" pitchFamily="49" charset="-122"/>
            </a:endParaRPr>
          </a:p>
          <a:p>
            <a:pPr lvl="1"/>
            <a:r>
              <a:rPr lang="en-US" altLang="zh-CN" sz="2800" b="1" dirty="0">
                <a:solidFill>
                  <a:srgbClr val="CC3300"/>
                </a:solidFill>
                <a:ea typeface="隶书" pitchFamily="49" charset="-122"/>
              </a:rPr>
              <a:t>            </a:t>
            </a:r>
            <a:r>
              <a:rPr lang="en-US" altLang="zh-CN" sz="2800" b="1" dirty="0" smtClean="0">
                <a:solidFill>
                  <a:schemeClr val="accent2"/>
                </a:solidFill>
                <a:ea typeface="隶书" pitchFamily="49" charset="-122"/>
              </a:rPr>
              <a:t>//</a:t>
            </a:r>
            <a:r>
              <a:rPr lang="en-US" altLang="zh-CN" sz="2800" b="1" dirty="0" smtClean="0">
                <a:solidFill>
                  <a:schemeClr val="tx2"/>
                </a:solidFill>
                <a:ea typeface="隶书" pitchFamily="49" charset="-122"/>
              </a:rPr>
              <a:t>p</a:t>
            </a:r>
            <a:r>
              <a:rPr lang="zh-CN" altLang="zh-CN" sz="2800" dirty="0" smtClean="0">
                <a:solidFill>
                  <a:schemeClr val="accent2"/>
                </a:solidFill>
                <a:ea typeface="隶书" pitchFamily="49" charset="-122"/>
              </a:rPr>
              <a:t>插入为</a:t>
            </a:r>
            <a:r>
              <a:rPr lang="en-US" altLang="zh-CN" sz="2800" b="1" dirty="0" err="1" smtClean="0">
                <a:solidFill>
                  <a:schemeClr val="tx2"/>
                </a:solidFill>
                <a:ea typeface="隶书" pitchFamily="49" charset="-122"/>
              </a:rPr>
              <a:t>rt</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左子女</a:t>
            </a:r>
            <a:endParaRPr lang="zh-CN" altLang="en-US" sz="2800" b="1" dirty="0">
              <a:solidFill>
                <a:srgbClr val="CC3300"/>
              </a:solidFill>
              <a:ea typeface="隶书" pitchFamily="49" charset="-122"/>
            </a:endParaRPr>
          </a:p>
          <a:p>
            <a:pPr lvl="1"/>
            <a:r>
              <a:rPr lang="zh-CN" altLang="en-US" sz="2800" b="1" dirty="0">
                <a:solidFill>
                  <a:srgbClr val="CC3300"/>
                </a:solidFill>
                <a:ea typeface="隶书" pitchFamily="49" charset="-122"/>
              </a:rPr>
              <a:t>         </a:t>
            </a:r>
            <a:r>
              <a:rPr lang="zh-CN" altLang="en-US" sz="2800" i="1" dirty="0">
                <a:ea typeface="隶书" pitchFamily="49" charset="-122"/>
              </a:rPr>
              <a:t>   </a:t>
            </a:r>
            <a:r>
              <a:rPr lang="en-US" altLang="zh-CN" sz="2800" dirty="0" err="1" smtClean="0">
                <a:solidFill>
                  <a:srgbClr val="CC3300"/>
                </a:solidFill>
                <a:ea typeface="隶书" pitchFamily="49" charset="-122"/>
              </a:rPr>
              <a:t>FirstChild</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0</a:t>
            </a:r>
            <a:r>
              <a:rPr lang="en-US" altLang="zh-CN" sz="2800" b="1" dirty="0">
                <a:solidFill>
                  <a:srgbClr val="CC3300"/>
                </a:solidFill>
                <a:ea typeface="隶书"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建右兄弟    </a:t>
            </a:r>
            <a:r>
              <a:rPr lang="en-US" altLang="zh-CN" sz="2800" b="1" dirty="0">
                <a:solidFill>
                  <a:srgbClr val="CC3300"/>
                </a:solidFill>
                <a:ea typeface="隶书" pitchFamily="49" charset="-122"/>
              </a:rPr>
              <a:t>}</a:t>
            </a:r>
          </a:p>
          <a:p>
            <a:pPr lvl="1"/>
            <a:r>
              <a:rPr lang="en-US" altLang="zh-CN" sz="2800" b="1" dirty="0">
                <a:solidFill>
                  <a:srgbClr val="CC3300"/>
                </a:solidFill>
                <a:ea typeface="隶书" pitchFamily="49" charset="-122"/>
              </a:rPr>
              <a:t>        else </a:t>
            </a:r>
            <a:r>
              <a:rPr lang="en-US" altLang="zh-CN" sz="2800" dirty="0" smtClean="0">
                <a:solidFill>
                  <a:srgbClr val="CC3300"/>
                </a:solidFill>
                <a:ea typeface="隶书" pitchFamily="49" charset="-122"/>
              </a:rPr>
              <a:t>p</a:t>
            </a:r>
            <a:r>
              <a:rPr lang="en-US" altLang="zh-CN" sz="2800" b="1" dirty="0" smtClean="0">
                <a:solidFill>
                  <a:srgbClr val="CC3300"/>
                </a:solidFill>
                <a:ea typeface="隶书" pitchFamily="49" charset="-122"/>
              </a:rPr>
              <a:t>=</a:t>
            </a:r>
            <a:r>
              <a:rPr lang="en-US" altLang="zh-CN" sz="2800" dirty="0" err="1" smtClean="0">
                <a:solidFill>
                  <a:srgbClr val="CC3300"/>
                </a:solidFill>
                <a:ea typeface="隶书" pitchFamily="49" charset="-122"/>
              </a:rPr>
              <a:t>T</a:t>
            </a:r>
            <a:r>
              <a:rPr lang="en-US" altLang="zh-CN" sz="2800" b="1" dirty="0" err="1" smtClean="0">
                <a:solidFill>
                  <a:srgbClr val="CC3300"/>
                </a:solidFill>
                <a:ea typeface="隶书" pitchFamily="49" charset="-122"/>
              </a:rPr>
              <a:t>.</a:t>
            </a:r>
            <a:r>
              <a:rPr lang="en-US" altLang="zh-CN" sz="2800" dirty="0" err="1" smtClean="0">
                <a:solidFill>
                  <a:srgbClr val="CC3300"/>
                </a:solidFill>
                <a:ea typeface="隶书" pitchFamily="49" charset="-122"/>
              </a:rPr>
              <a:t>InsertRightSibling</a:t>
            </a:r>
            <a:r>
              <a:rPr lang="en-US" altLang="zh-CN" sz="2800" dirty="0" smtClean="0">
                <a:solidFill>
                  <a:srgbClr val="CC3300"/>
                </a:solidFill>
                <a:ea typeface="隶书" pitchFamily="49" charset="-122"/>
              </a:rPr>
              <a:t> </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p</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r>
              <a:rPr lang="en-US" altLang="zh-CN" sz="2800" dirty="0" err="1" smtClean="0">
                <a:solidFill>
                  <a:srgbClr val="CC3300"/>
                </a:solidFill>
                <a:ea typeface="隶书" pitchFamily="49" charset="-122"/>
              </a:rPr>
              <a:t>G</a:t>
            </a:r>
            <a:r>
              <a:rPr lang="en-US" altLang="zh-CN" sz="2800" b="1" dirty="0" err="1" smtClean="0">
                <a:solidFill>
                  <a:srgbClr val="CC3300"/>
                </a:solidFill>
                <a:ea typeface="隶书" pitchFamily="49" charset="-122"/>
              </a:rPr>
              <a:t>.</a:t>
            </a:r>
            <a:r>
              <a:rPr lang="en-US" altLang="zh-CN" sz="2800" dirty="0" err="1" smtClean="0">
                <a:solidFill>
                  <a:srgbClr val="CC3300"/>
                </a:solidFill>
                <a:ea typeface="隶书" pitchFamily="49" charset="-122"/>
              </a:rPr>
              <a:t>GetValue</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w</a:t>
            </a:r>
            <a:r>
              <a:rPr lang="en-US" altLang="zh-CN" sz="2800" b="1" dirty="0" smtClean="0">
                <a:solidFill>
                  <a:srgbClr val="CC3300"/>
                </a:solidFill>
                <a:ea typeface="隶书" pitchFamily="49" charset="-122"/>
              </a:rPr>
              <a:t>));</a:t>
            </a:r>
            <a:endParaRPr lang="en-US" altLang="zh-CN" sz="2800" b="1" dirty="0">
              <a:solidFill>
                <a:srgbClr val="CC3300"/>
              </a:solidFill>
              <a:ea typeface="隶书" pitchFamily="49" charset="-122"/>
            </a:endParaRPr>
          </a:p>
          <a:p>
            <a:pPr lvl="1"/>
            <a:r>
              <a:rPr lang="en-US" altLang="zh-CN" sz="2800" b="1" dirty="0">
                <a:solidFill>
                  <a:srgbClr val="CC3300"/>
                </a:solidFill>
                <a:ea typeface="隶书" pitchFamily="49" charset="-122"/>
              </a:rPr>
              <a:t>        </a:t>
            </a:r>
            <a:r>
              <a:rPr lang="en-US" altLang="zh-CN" sz="2800" b="1" dirty="0" smtClean="0">
                <a:solidFill>
                  <a:schemeClr val="accent2"/>
                </a:solidFill>
                <a:ea typeface="隶书" pitchFamily="49" charset="-122"/>
              </a:rPr>
              <a:t>//</a:t>
            </a:r>
            <a:r>
              <a:rPr lang="en-US" altLang="zh-CN" sz="2800" b="1" dirty="0" smtClean="0">
                <a:solidFill>
                  <a:schemeClr val="tx2"/>
                </a:solidFill>
                <a:ea typeface="隶书" pitchFamily="49" charset="-122"/>
              </a:rPr>
              <a:t>p</a:t>
            </a:r>
            <a:r>
              <a:rPr lang="zh-CN" altLang="zh-CN" sz="2800" dirty="0" smtClean="0">
                <a:solidFill>
                  <a:schemeClr val="accent2"/>
                </a:solidFill>
                <a:ea typeface="隶书" pitchFamily="49" charset="-122"/>
              </a:rPr>
              <a:t>插入为</a:t>
            </a:r>
            <a:r>
              <a:rPr lang="en-US" altLang="zh-CN" sz="2800" b="1" dirty="0" smtClean="0">
                <a:solidFill>
                  <a:schemeClr val="tx2"/>
                </a:solidFill>
                <a:ea typeface="隶书" pitchFamily="49" charset="-122"/>
              </a:rPr>
              <a:t>p</a:t>
            </a:r>
            <a:r>
              <a:rPr lang="zh-CN" altLang="zh-CN" sz="2800" dirty="0" smtClean="0">
                <a:solidFill>
                  <a:schemeClr val="accent2"/>
                </a:solidFill>
                <a:ea typeface="隶书" pitchFamily="49" charset="-122"/>
              </a:rPr>
              <a:t>的</a:t>
            </a:r>
            <a:r>
              <a:rPr lang="zh-CN" altLang="en-US" sz="2800" dirty="0">
                <a:solidFill>
                  <a:schemeClr val="accent2"/>
                </a:solidFill>
                <a:ea typeface="隶书" pitchFamily="49" charset="-122"/>
              </a:rPr>
              <a:t>右兄弟</a:t>
            </a:r>
            <a:endParaRPr lang="zh-CN" altLang="en-US" sz="2800" b="1" dirty="0">
              <a:solidFill>
                <a:srgbClr val="CC3300"/>
              </a:solidFill>
              <a:ea typeface="隶书" pitchFamily="49" charset="-122"/>
            </a:endParaRPr>
          </a:p>
          <a:p>
            <a:pPr lvl="1"/>
            <a:r>
              <a:rPr lang="zh-CN" altLang="en-US" sz="2800" b="1" dirty="0">
                <a:solidFill>
                  <a:srgbClr val="CC3300"/>
                </a:solidFill>
                <a:ea typeface="隶书" pitchFamily="49" charset="-122"/>
              </a:rPr>
              <a:t>        </a:t>
            </a:r>
            <a:r>
              <a:rPr lang="en-US" altLang="zh-CN" sz="2800" dirty="0" err="1" smtClean="0">
                <a:solidFill>
                  <a:srgbClr val="CC3300"/>
                </a:solidFill>
                <a:ea typeface="隶书" pitchFamily="49" charset="-122"/>
              </a:rPr>
              <a:t>DFS_Tree</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G</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T</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p</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w</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r>
              <a:rPr lang="en-US" altLang="zh-CN" sz="2800" dirty="0" smtClean="0">
                <a:solidFill>
                  <a:srgbClr val="CC3300"/>
                </a:solidFill>
                <a:ea typeface="隶书" pitchFamily="49" charset="-122"/>
              </a:rPr>
              <a:t>visited</a:t>
            </a:r>
            <a:r>
              <a:rPr lang="en-US" altLang="zh-CN" sz="2800" b="1" dirty="0" smtClean="0">
                <a:solidFill>
                  <a:srgbClr val="CC3300"/>
                </a:solidFill>
                <a:ea typeface="隶书" pitchFamily="49" charset="-122"/>
              </a:rPr>
              <a:t>);</a:t>
            </a:r>
            <a:endParaRPr lang="en-US" altLang="zh-CN" sz="2800" b="1" dirty="0">
              <a:solidFill>
                <a:srgbClr val="CC3300"/>
              </a:solidFill>
              <a:ea typeface="隶书" pitchFamily="49" charset="-122"/>
            </a:endParaRPr>
          </a:p>
          <a:p>
            <a:pPr lvl="1"/>
            <a:r>
              <a:rPr lang="en-US" altLang="zh-CN" sz="2800" b="1" dirty="0">
                <a:solidFill>
                  <a:srgbClr val="CC3300"/>
                </a:solidFill>
                <a:ea typeface="隶书" pitchFamily="49" charset="-122"/>
              </a:rPr>
              <a:t>        </a:t>
            </a:r>
            <a:r>
              <a:rPr lang="en-US" altLang="zh-CN" sz="2800" b="1" dirty="0">
                <a:solidFill>
                  <a:schemeClr val="accent2"/>
                </a:solidFill>
                <a:ea typeface="隶书" pitchFamily="49" charset="-122"/>
              </a:rPr>
              <a:t>//</a:t>
            </a:r>
            <a:r>
              <a:rPr lang="zh-CN" altLang="zh-CN" sz="2800" dirty="0">
                <a:solidFill>
                  <a:schemeClr val="accent2"/>
                </a:solidFill>
                <a:ea typeface="隶书" pitchFamily="49" charset="-122"/>
              </a:rPr>
              <a:t>递归</a:t>
            </a:r>
            <a:r>
              <a:rPr lang="zh-CN" altLang="zh-CN" sz="2800" dirty="0" smtClean="0">
                <a:solidFill>
                  <a:schemeClr val="accent2"/>
                </a:solidFill>
                <a:ea typeface="隶书" pitchFamily="49" charset="-122"/>
              </a:rPr>
              <a:t>建立</a:t>
            </a:r>
            <a:r>
              <a:rPr lang="en-US" altLang="zh-CN" sz="2800" b="1" dirty="0" smtClean="0">
                <a:solidFill>
                  <a:schemeClr val="tx2"/>
                </a:solidFill>
                <a:ea typeface="隶书" pitchFamily="49" charset="-122"/>
              </a:rPr>
              <a:t>w</a:t>
            </a:r>
            <a:r>
              <a:rPr lang="zh-CN" altLang="zh-CN" sz="2800" dirty="0" smtClean="0">
                <a:solidFill>
                  <a:schemeClr val="accent2"/>
                </a:solidFill>
                <a:ea typeface="隶书" pitchFamily="49" charset="-122"/>
              </a:rPr>
              <a:t>的以</a:t>
            </a:r>
            <a:r>
              <a:rPr lang="en-US" altLang="zh-CN" sz="2800" b="1" dirty="0" smtClean="0">
                <a:solidFill>
                  <a:schemeClr val="tx2"/>
                </a:solidFill>
                <a:ea typeface="隶书" pitchFamily="49" charset="-122"/>
              </a:rPr>
              <a:t>p</a:t>
            </a:r>
            <a:r>
              <a:rPr lang="zh-CN" altLang="zh-CN" sz="2800" dirty="0" smtClean="0">
                <a:solidFill>
                  <a:schemeClr val="accent2"/>
                </a:solidFill>
                <a:ea typeface="隶书" pitchFamily="49" charset="-122"/>
              </a:rPr>
              <a:t>为</a:t>
            </a:r>
            <a:r>
              <a:rPr lang="zh-CN" altLang="zh-CN" sz="2800" dirty="0">
                <a:solidFill>
                  <a:schemeClr val="accent2"/>
                </a:solidFill>
                <a:ea typeface="隶书" pitchFamily="49" charset="-122"/>
              </a:rPr>
              <a:t>根的</a:t>
            </a:r>
            <a:r>
              <a:rPr lang="zh-CN" altLang="en-US" sz="2800" dirty="0">
                <a:solidFill>
                  <a:schemeClr val="accent2"/>
                </a:solidFill>
                <a:ea typeface="隶书" pitchFamily="49" charset="-122"/>
              </a:rPr>
              <a:t>子树</a:t>
            </a:r>
            <a:endParaRPr lang="zh-CN" altLang="en-US" sz="2800" b="1" dirty="0">
              <a:solidFill>
                <a:srgbClr val="CC3300"/>
              </a:solidFill>
              <a:ea typeface="隶书" pitchFamily="49" charset="-122"/>
            </a:endParaRPr>
          </a:p>
          <a:p>
            <a:r>
              <a:rPr lang="zh-CN" altLang="en-US" sz="2800" b="1" dirty="0">
                <a:solidFill>
                  <a:srgbClr val="CC3300"/>
                </a:solidFill>
                <a:ea typeface="隶书" pitchFamily="49" charset="-122"/>
              </a:rPr>
              <a:t>        </a:t>
            </a:r>
            <a:r>
              <a:rPr lang="en-US" altLang="zh-CN" sz="2800" b="1" dirty="0">
                <a:solidFill>
                  <a:srgbClr val="CC3300"/>
                </a:solidFill>
                <a:ea typeface="隶书" pitchFamily="49" charset="-122"/>
              </a:rPr>
              <a:t>}  </a:t>
            </a:r>
            <a:r>
              <a:rPr lang="en-US" altLang="zh-CN" sz="2800" b="1" dirty="0">
                <a:solidFill>
                  <a:schemeClr val="accent2"/>
                </a:solidFill>
                <a:ea typeface="隶书" pitchFamily="49" charset="-122"/>
              </a:rPr>
              <a:t>//</a:t>
            </a:r>
            <a:r>
              <a:rPr lang="zh-CN" altLang="en-US" sz="2800" dirty="0">
                <a:solidFill>
                  <a:schemeClr val="accent2"/>
                </a:solidFill>
                <a:ea typeface="隶书" pitchFamily="49" charset="-122"/>
              </a:rPr>
              <a:t>邻接</a:t>
            </a:r>
            <a:r>
              <a:rPr lang="zh-CN" altLang="en-US" sz="2800" dirty="0" smtClean="0">
                <a:solidFill>
                  <a:schemeClr val="accent2"/>
                </a:solidFill>
                <a:ea typeface="隶书" pitchFamily="49" charset="-122"/>
              </a:rPr>
              <a:t>顶点</a:t>
            </a:r>
            <a:r>
              <a:rPr lang="en-US" altLang="zh-CN" sz="2800" b="1" dirty="0" smtClean="0">
                <a:solidFill>
                  <a:schemeClr val="tx2"/>
                </a:solidFill>
                <a:ea typeface="隶书" pitchFamily="49" charset="-122"/>
              </a:rPr>
              <a:t>w</a:t>
            </a:r>
            <a:r>
              <a:rPr lang="zh-CN" altLang="en-US" sz="2800" dirty="0" smtClean="0">
                <a:solidFill>
                  <a:schemeClr val="accent2"/>
                </a:solidFill>
                <a:ea typeface="隶书" pitchFamily="49" charset="-122"/>
              </a:rPr>
              <a:t>处理</a:t>
            </a:r>
            <a:r>
              <a:rPr lang="zh-CN" altLang="en-US" sz="2800" dirty="0">
                <a:solidFill>
                  <a:schemeClr val="accent2"/>
                </a:solidFill>
                <a:ea typeface="隶书" pitchFamily="49" charset="-122"/>
              </a:rPr>
              <a:t>完</a:t>
            </a:r>
            <a:endParaRPr lang="zh-CN" altLang="en-US" sz="2800" b="1" dirty="0">
              <a:solidFill>
                <a:srgbClr val="CC3300"/>
              </a:solidFill>
              <a:ea typeface="隶书" pitchFamily="49" charset="-122"/>
            </a:endParaRPr>
          </a:p>
          <a:p>
            <a:r>
              <a:rPr lang="zh-CN" altLang="en-US" sz="2800" dirty="0">
                <a:solidFill>
                  <a:srgbClr val="CC3300"/>
                </a:solidFill>
                <a:ea typeface="隶书" pitchFamily="49" charset="-122"/>
              </a:rPr>
              <a:t>        </a:t>
            </a:r>
            <a:r>
              <a:rPr lang="en-US" altLang="zh-CN" sz="2800" dirty="0" smtClean="0">
                <a:solidFill>
                  <a:srgbClr val="CC3300"/>
                </a:solidFill>
                <a:ea typeface="隶书" pitchFamily="49" charset="-122"/>
              </a:rPr>
              <a:t>w</a:t>
            </a:r>
            <a:r>
              <a:rPr lang="en-US" altLang="zh-CN" sz="2800" b="1" dirty="0" smtClean="0">
                <a:solidFill>
                  <a:srgbClr val="CC3300"/>
                </a:solidFill>
                <a:ea typeface="隶书" pitchFamily="49" charset="-122"/>
              </a:rPr>
              <a:t>=</a:t>
            </a:r>
            <a:r>
              <a:rPr lang="en-US" altLang="zh-CN" sz="2800" dirty="0" err="1" smtClean="0">
                <a:solidFill>
                  <a:srgbClr val="CC3300"/>
                </a:solidFill>
                <a:ea typeface="隶书" pitchFamily="49" charset="-122"/>
              </a:rPr>
              <a:t>G</a:t>
            </a:r>
            <a:r>
              <a:rPr lang="en-US" altLang="zh-CN" sz="2800" b="1" dirty="0" err="1" smtClean="0">
                <a:solidFill>
                  <a:srgbClr val="CC3300"/>
                </a:solidFill>
                <a:ea typeface="隶书" pitchFamily="49" charset="-122"/>
              </a:rPr>
              <a:t>.</a:t>
            </a:r>
            <a:r>
              <a:rPr lang="en-US" altLang="zh-CN" sz="2800" dirty="0" err="1" smtClean="0">
                <a:solidFill>
                  <a:srgbClr val="CC3300"/>
                </a:solidFill>
                <a:ea typeface="隶书" pitchFamily="49" charset="-122"/>
              </a:rPr>
              <a:t>GetNextNeighbor</a:t>
            </a:r>
            <a:r>
              <a:rPr lang="en-US" altLang="zh-CN" sz="2800" b="1" dirty="0" smtClean="0">
                <a:solidFill>
                  <a:srgbClr val="CC3300"/>
                </a:solidFill>
                <a:ea typeface="隶书" pitchFamily="49" charset="-122"/>
              </a:rPr>
              <a:t>(</a:t>
            </a:r>
            <a:r>
              <a:rPr lang="en-US" altLang="zh-CN" sz="2800" dirty="0" smtClean="0">
                <a:solidFill>
                  <a:srgbClr val="CC3300"/>
                </a:solidFill>
                <a:ea typeface="隶书" pitchFamily="49" charset="-122"/>
              </a:rPr>
              <a:t>v</a:t>
            </a:r>
            <a:r>
              <a:rPr lang="en-US" altLang="zh-CN" sz="2800" b="1" dirty="0">
                <a:solidFill>
                  <a:srgbClr val="CC3300"/>
                </a:solidFill>
                <a:ea typeface="隶书" pitchFamily="49" charset="-122"/>
              </a:rPr>
              <a:t>,</a:t>
            </a:r>
            <a:r>
              <a:rPr lang="en-US" altLang="zh-CN" sz="2800" dirty="0">
                <a:solidFill>
                  <a:srgbClr val="CC3300"/>
                </a:solidFill>
                <a:ea typeface="隶书" pitchFamily="49" charset="-122"/>
              </a:rPr>
              <a:t> </a:t>
            </a:r>
            <a:r>
              <a:rPr lang="en-US" altLang="zh-CN" sz="2800" dirty="0" smtClean="0">
                <a:solidFill>
                  <a:srgbClr val="CC3300"/>
                </a:solidFill>
                <a:ea typeface="隶书" pitchFamily="49" charset="-122"/>
              </a:rPr>
              <a:t>w</a:t>
            </a:r>
            <a:r>
              <a:rPr lang="en-US" altLang="zh-CN" sz="2800" b="1" dirty="0" smtClean="0">
                <a:solidFill>
                  <a:srgbClr val="CC3300"/>
                </a:solidFill>
                <a:ea typeface="隶书" pitchFamily="49" charset="-122"/>
              </a:rPr>
              <a:t>);</a:t>
            </a:r>
            <a:endParaRPr lang="en-US" altLang="zh-CN" sz="2800" b="1" dirty="0">
              <a:solidFill>
                <a:srgbClr val="CC3300"/>
              </a:solidFill>
              <a:ea typeface="隶书" pitchFamily="49" charset="-122"/>
            </a:endParaRPr>
          </a:p>
          <a:p>
            <a:r>
              <a:rPr lang="en-US" altLang="zh-CN" sz="2800" b="1" dirty="0">
                <a:solidFill>
                  <a:srgbClr val="CC3300"/>
                </a:solidFill>
                <a:ea typeface="隶书" pitchFamily="49" charset="-122"/>
              </a:rPr>
              <a:t>        </a:t>
            </a:r>
            <a:r>
              <a:rPr lang="en-US" altLang="zh-CN" sz="2800" b="1" dirty="0">
                <a:solidFill>
                  <a:schemeClr val="accent2"/>
                </a:solidFill>
                <a:ea typeface="隶书" pitchFamily="49" charset="-122"/>
              </a:rPr>
              <a:t>//</a:t>
            </a:r>
            <a:r>
              <a:rPr lang="zh-CN" altLang="en-US" sz="2800" dirty="0" smtClean="0">
                <a:solidFill>
                  <a:schemeClr val="accent2"/>
                </a:solidFill>
                <a:ea typeface="隶书" pitchFamily="49" charset="-122"/>
              </a:rPr>
              <a:t>取</a:t>
            </a:r>
            <a:r>
              <a:rPr lang="en-US" altLang="zh-CN" sz="2800" b="1" dirty="0" smtClean="0">
                <a:solidFill>
                  <a:schemeClr val="tx2"/>
                </a:solidFill>
                <a:ea typeface="隶书" pitchFamily="49" charset="-122"/>
              </a:rPr>
              <a:t>v</a:t>
            </a:r>
            <a:r>
              <a:rPr lang="zh-CN" altLang="zh-CN" sz="2800" dirty="0" smtClean="0">
                <a:solidFill>
                  <a:schemeClr val="accent2"/>
                </a:solidFill>
                <a:ea typeface="隶书" pitchFamily="49" charset="-122"/>
              </a:rPr>
              <a:t>的</a:t>
            </a:r>
            <a:r>
              <a:rPr lang="zh-CN" altLang="zh-CN" sz="2800" dirty="0">
                <a:solidFill>
                  <a:schemeClr val="accent2"/>
                </a:solidFill>
                <a:ea typeface="隶书" pitchFamily="49" charset="-122"/>
              </a:rPr>
              <a:t>下一个邻接</a:t>
            </a:r>
            <a:r>
              <a:rPr lang="zh-CN" altLang="zh-CN" sz="2800" dirty="0" smtClean="0">
                <a:solidFill>
                  <a:schemeClr val="accent2"/>
                </a:solidFill>
                <a:ea typeface="隶书" pitchFamily="49" charset="-122"/>
              </a:rPr>
              <a:t>顶点</a:t>
            </a:r>
            <a:r>
              <a:rPr lang="en-US" altLang="zh-CN" sz="2800" b="1" dirty="0" smtClean="0">
                <a:solidFill>
                  <a:schemeClr val="tx2"/>
                </a:solidFill>
                <a:ea typeface="隶书" pitchFamily="49" charset="-122"/>
              </a:rPr>
              <a:t>w</a:t>
            </a:r>
            <a:endParaRPr lang="en-US" altLang="zh-CN" sz="2800" b="1" dirty="0">
              <a:solidFill>
                <a:srgbClr val="CC3300"/>
              </a:solidFill>
              <a:ea typeface="隶书" pitchFamily="49" charset="-122"/>
            </a:endParaRPr>
          </a:p>
          <a:p>
            <a:r>
              <a:rPr lang="en-US" altLang="zh-CN" sz="2800" b="1" dirty="0">
                <a:solidFill>
                  <a:srgbClr val="CC3300"/>
                </a:solidFill>
                <a:ea typeface="隶书" pitchFamily="49" charset="-122"/>
              </a:rPr>
              <a:t>    }  </a:t>
            </a:r>
            <a:r>
              <a:rPr lang="en-US" altLang="zh-CN" sz="2800" b="1" dirty="0">
                <a:solidFill>
                  <a:schemeClr val="accent2"/>
                </a:solidFill>
                <a:ea typeface="隶书" pitchFamily="49" charset="-122"/>
              </a:rPr>
              <a:t>//</a:t>
            </a:r>
            <a:r>
              <a:rPr lang="zh-CN" altLang="en-US" sz="2800" dirty="0" smtClean="0">
                <a:solidFill>
                  <a:schemeClr val="accent2"/>
                </a:solidFill>
                <a:ea typeface="隶书" pitchFamily="49" charset="-122"/>
              </a:rPr>
              <a:t>回到</a:t>
            </a:r>
            <a:r>
              <a:rPr lang="en-US" altLang="zh-CN" sz="2800" b="1" dirty="0" smtClean="0">
                <a:solidFill>
                  <a:schemeClr val="tx2"/>
                </a:solidFill>
                <a:ea typeface="隶书" pitchFamily="49" charset="-122"/>
              </a:rPr>
              <a:t>while</a:t>
            </a:r>
            <a:r>
              <a:rPr lang="zh-CN" altLang="en-US" sz="2800" dirty="0" smtClean="0">
                <a:solidFill>
                  <a:schemeClr val="accent2"/>
                </a:solidFill>
                <a:ea typeface="隶书" pitchFamily="49" charset="-122"/>
              </a:rPr>
              <a:t>判</a:t>
            </a:r>
            <a:r>
              <a:rPr lang="zh-CN" altLang="en-US" sz="2800" dirty="0">
                <a:solidFill>
                  <a:schemeClr val="accent2"/>
                </a:solidFill>
                <a:ea typeface="隶书" pitchFamily="49" charset="-122"/>
              </a:rPr>
              <a:t>邻接</a:t>
            </a:r>
            <a:r>
              <a:rPr lang="zh-CN" altLang="en-US" sz="2800" dirty="0" smtClean="0">
                <a:solidFill>
                  <a:schemeClr val="accent2"/>
                </a:solidFill>
                <a:ea typeface="隶书" pitchFamily="49" charset="-122"/>
              </a:rPr>
              <a:t>顶点</a:t>
            </a:r>
            <a:r>
              <a:rPr lang="en-US" altLang="zh-CN" sz="2800" b="1" dirty="0" smtClean="0">
                <a:solidFill>
                  <a:schemeClr val="tx2"/>
                </a:solidFill>
                <a:ea typeface="隶书" pitchFamily="49" charset="-122"/>
              </a:rPr>
              <a:t>w</a:t>
            </a:r>
            <a:r>
              <a:rPr lang="zh-CN" altLang="en-US" sz="2800" dirty="0" smtClean="0">
                <a:solidFill>
                  <a:schemeClr val="accent2"/>
                </a:solidFill>
                <a:ea typeface="隶书" pitchFamily="49" charset="-122"/>
              </a:rPr>
              <a:t>存在</a:t>
            </a:r>
            <a:endParaRPr lang="zh-CN" altLang="en-US" sz="2800" b="1" dirty="0">
              <a:solidFill>
                <a:srgbClr val="CC3300"/>
              </a:solidFill>
              <a:ea typeface="隶书" pitchFamily="49" charset="-122"/>
            </a:endParaRPr>
          </a:p>
          <a:p>
            <a:r>
              <a:rPr lang="en-US" altLang="zh-CN" sz="2800" b="1" dirty="0">
                <a:solidFill>
                  <a:srgbClr val="CC3300"/>
                </a:solidFill>
                <a:ea typeface="隶书" pitchFamily="49" charset="-122"/>
              </a:rPr>
              <a:t>} </a:t>
            </a:r>
          </a:p>
        </p:txBody>
      </p:sp>
      <p:sp>
        <p:nvSpPr>
          <p:cNvPr id="3" name="AutoShape 4">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19200" y="304800"/>
            <a:ext cx="6872288" cy="1219200"/>
          </a:xfrm>
        </p:spPr>
        <p:txBody>
          <a:bodyPr/>
          <a:lstStyle/>
          <a:p>
            <a:r>
              <a:rPr lang="en-US" altLang="zh-CN" sz="3600" b="1" dirty="0" smtClean="0">
                <a:solidFill>
                  <a:srgbClr val="C00000"/>
                </a:solidFill>
                <a:effectLst>
                  <a:outerShdw blurRad="38100" dist="38100" dir="2700000" algn="tl">
                    <a:srgbClr val="C0C0C0"/>
                  </a:outerShdw>
                </a:effectLst>
                <a:ea typeface="仿宋_GB2312" pitchFamily="49" charset="-122"/>
              </a:rPr>
              <a:t>8.4 </a:t>
            </a:r>
            <a:r>
              <a:rPr lang="zh-CN" altLang="en-US" sz="3600" b="1" dirty="0" smtClean="0">
                <a:solidFill>
                  <a:srgbClr val="C00000"/>
                </a:solidFill>
                <a:effectLst>
                  <a:outerShdw blurRad="38100" dist="38100" dir="2700000" algn="tl">
                    <a:srgbClr val="C0C0C0"/>
                  </a:outerShdw>
                </a:effectLst>
                <a:ea typeface="仿宋_GB2312" pitchFamily="49" charset="-122"/>
              </a:rPr>
              <a:t>最小生成树 </a:t>
            </a:r>
            <a:r>
              <a:rPr lang="zh-CN" altLang="en-US" sz="3600" b="1" dirty="0">
                <a:solidFill>
                  <a:srgbClr val="C00000"/>
                </a:solidFill>
                <a:effectLst>
                  <a:outerShdw blurRad="38100" dist="38100" dir="2700000" algn="tl">
                    <a:srgbClr val="C0C0C0"/>
                  </a:outerShdw>
                </a:effectLst>
                <a:ea typeface="仿宋_GB2312" pitchFamily="49" charset="-122"/>
              </a:rPr>
              <a:t/>
            </a:r>
            <a:br>
              <a:rPr lang="zh-CN" altLang="en-US" sz="3600" b="1" dirty="0">
                <a:solidFill>
                  <a:srgbClr val="C00000"/>
                </a:solidFill>
                <a:effectLst>
                  <a:outerShdw blurRad="38100" dist="38100" dir="2700000" algn="tl">
                    <a:srgbClr val="C0C0C0"/>
                  </a:outerShdw>
                </a:effectLst>
                <a:ea typeface="仿宋_GB2312" pitchFamily="49" charset="-122"/>
              </a:rPr>
            </a:br>
            <a:r>
              <a:rPr lang="en-US" altLang="zh-CN" sz="3600" b="1" dirty="0" smtClean="0">
                <a:solidFill>
                  <a:srgbClr val="C00000"/>
                </a:solidFill>
                <a:effectLst>
                  <a:outerShdw blurRad="38100" dist="38100" dir="2700000" algn="tl">
                    <a:srgbClr val="C0C0C0"/>
                  </a:outerShdw>
                </a:effectLst>
                <a:ea typeface="仿宋_GB2312" pitchFamily="49" charset="-122"/>
              </a:rPr>
              <a:t>(Minimum-Cost </a:t>
            </a:r>
            <a:r>
              <a:rPr lang="en-US" altLang="zh-CN" sz="3600" b="1" dirty="0">
                <a:solidFill>
                  <a:srgbClr val="C00000"/>
                </a:solidFill>
                <a:effectLst>
                  <a:outerShdw blurRad="38100" dist="38100" dir="2700000" algn="tl">
                    <a:srgbClr val="C0C0C0"/>
                  </a:outerShdw>
                </a:effectLst>
                <a:ea typeface="仿宋_GB2312" pitchFamily="49" charset="-122"/>
              </a:rPr>
              <a:t>Spanning </a:t>
            </a:r>
            <a:r>
              <a:rPr lang="en-US" altLang="zh-CN" sz="3600" b="1" dirty="0" smtClean="0">
                <a:solidFill>
                  <a:srgbClr val="C00000"/>
                </a:solidFill>
                <a:effectLst>
                  <a:outerShdw blurRad="38100" dist="38100" dir="2700000" algn="tl">
                    <a:srgbClr val="C0C0C0"/>
                  </a:outerShdw>
                </a:effectLst>
                <a:ea typeface="仿宋_GB2312" pitchFamily="49" charset="-122"/>
              </a:rPr>
              <a:t>Tree)</a:t>
            </a:r>
            <a:endParaRPr lang="en-US" altLang="zh-CN" sz="4000" dirty="0">
              <a:solidFill>
                <a:srgbClr val="C00000"/>
              </a:solidFill>
              <a:ea typeface="仿宋_GB2312" pitchFamily="49" charset="-122"/>
            </a:endParaRPr>
          </a:p>
        </p:txBody>
      </p:sp>
      <p:sp>
        <p:nvSpPr>
          <p:cNvPr id="180227" name="Rectangle 3"/>
          <p:cNvSpPr>
            <a:spLocks noGrp="1" noChangeArrowheads="1"/>
          </p:cNvSpPr>
          <p:nvPr>
            <p:ph type="body" idx="1"/>
          </p:nvPr>
        </p:nvSpPr>
        <p:spPr>
          <a:xfrm>
            <a:off x="533400" y="1577975"/>
            <a:ext cx="7756525" cy="5029200"/>
          </a:xfrm>
        </p:spPr>
        <p:txBody>
          <a:bodyPr/>
          <a:lstStyle/>
          <a:p>
            <a:pPr algn="just">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使用不同的遍历图的方法，可以得到不同的生成树；从不同的顶点出发，也可能得到不同的生成树。</a:t>
            </a:r>
          </a:p>
          <a:p>
            <a:pPr algn="just">
              <a:spcBef>
                <a:spcPct val="5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按照生成树的定义，</a:t>
            </a:r>
            <a:r>
              <a:rPr lang="en-US" altLang="zh-CN" sz="2800" b="1" dirty="0" smtClean="0">
                <a:solidFill>
                  <a:srgbClr val="FF0000"/>
                </a:solidFill>
                <a:effectLst>
                  <a:outerShdw blurRad="38100" dist="38100" dir="2700000" algn="tl">
                    <a:srgbClr val="C0C0C0"/>
                  </a:outerShdw>
                </a:effectLst>
                <a:ea typeface="仿宋_GB2312" pitchFamily="49" charset="-122"/>
              </a:rPr>
              <a:t>n</a:t>
            </a:r>
            <a:r>
              <a:rPr lang="zh-CN" altLang="en-US" sz="2800" b="1" dirty="0" smtClean="0">
                <a:solidFill>
                  <a:schemeClr val="accent2"/>
                </a:solidFill>
                <a:effectLst>
                  <a:outerShdw blurRad="38100" dist="38100" dir="2700000" algn="tl">
                    <a:srgbClr val="C0C0C0"/>
                  </a:outerShdw>
                </a:effectLst>
                <a:ea typeface="仿宋_GB2312" pitchFamily="49" charset="-122"/>
              </a:rPr>
              <a:t>个</a:t>
            </a:r>
            <a:r>
              <a:rPr lang="zh-CN" altLang="en-US" sz="2800" b="1" dirty="0">
                <a:solidFill>
                  <a:schemeClr val="accent2"/>
                </a:solidFill>
                <a:effectLst>
                  <a:outerShdw blurRad="38100" dist="38100" dir="2700000" algn="tl">
                    <a:srgbClr val="C0C0C0"/>
                  </a:outerShdw>
                </a:effectLst>
                <a:ea typeface="仿宋_GB2312" pitchFamily="49" charset="-122"/>
              </a:rPr>
              <a:t>顶点的连通网络的生成树</a:t>
            </a:r>
            <a:r>
              <a:rPr lang="zh-CN" altLang="en-US" sz="2800" b="1" dirty="0" smtClean="0">
                <a:solidFill>
                  <a:schemeClr val="accent2"/>
                </a:solidFill>
                <a:effectLst>
                  <a:outerShdw blurRad="38100" dist="38100" dir="2700000" algn="tl">
                    <a:srgbClr val="C0C0C0"/>
                  </a:outerShdw>
                </a:effectLst>
                <a:ea typeface="仿宋_GB2312" pitchFamily="49" charset="-122"/>
              </a:rPr>
              <a:t>有</a:t>
            </a:r>
            <a:r>
              <a:rPr lang="en-US" altLang="zh-CN" sz="2800" b="1" dirty="0" smtClean="0">
                <a:solidFill>
                  <a:srgbClr val="FF0000"/>
                </a:solidFill>
                <a:effectLst>
                  <a:outerShdw blurRad="38100" dist="38100" dir="2700000" algn="tl">
                    <a:srgbClr val="C0C0C0"/>
                  </a:outerShdw>
                </a:effectLst>
                <a:ea typeface="仿宋_GB2312" pitchFamily="49" charset="-122"/>
              </a:rPr>
              <a:t>n</a:t>
            </a:r>
            <a:r>
              <a:rPr lang="zh-CN" altLang="en-US" sz="2800" b="1" dirty="0" smtClean="0">
                <a:solidFill>
                  <a:schemeClr val="accent2"/>
                </a:solidFill>
                <a:effectLst>
                  <a:outerShdw blurRad="38100" dist="38100" dir="2700000" algn="tl">
                    <a:srgbClr val="C0C0C0"/>
                  </a:outerShdw>
                </a:effectLst>
                <a:ea typeface="仿宋_GB2312" pitchFamily="49" charset="-122"/>
              </a:rPr>
              <a:t>个</a:t>
            </a:r>
            <a:r>
              <a:rPr lang="zh-CN" altLang="en-US" sz="2800" b="1" dirty="0">
                <a:solidFill>
                  <a:schemeClr val="accent2"/>
                </a:solidFill>
                <a:effectLst>
                  <a:outerShdw blurRad="38100" dist="38100" dir="2700000" algn="tl">
                    <a:srgbClr val="C0C0C0"/>
                  </a:outerShdw>
                </a:effectLst>
                <a:ea typeface="仿宋_GB2312" pitchFamily="49" charset="-122"/>
              </a:rPr>
              <a:t>顶点、</a:t>
            </a:r>
            <a:r>
              <a:rPr lang="en-US" altLang="zh-CN" sz="2800" b="1" dirty="0" smtClean="0">
                <a:solidFill>
                  <a:srgbClr val="FF0000"/>
                </a:solidFill>
                <a:effectLst>
                  <a:outerShdw blurRad="38100" dist="38100" dir="2700000" algn="tl">
                    <a:srgbClr val="C0C0C0"/>
                  </a:outerShdw>
                </a:effectLst>
                <a:ea typeface="仿宋_GB2312" pitchFamily="49" charset="-122"/>
              </a:rPr>
              <a:t>n-1</a:t>
            </a:r>
            <a:r>
              <a:rPr lang="zh-CN" altLang="en-US" sz="2800" b="1" dirty="0" smtClean="0">
                <a:solidFill>
                  <a:schemeClr val="accent2"/>
                </a:solidFill>
                <a:effectLst>
                  <a:outerShdw blurRad="38100" dist="38100" dir="2700000" algn="tl">
                    <a:srgbClr val="C0C0C0"/>
                  </a:outerShdw>
                </a:effectLst>
                <a:ea typeface="仿宋_GB2312" pitchFamily="49" charset="-122"/>
              </a:rPr>
              <a:t>条</a:t>
            </a:r>
            <a:r>
              <a:rPr lang="zh-CN" altLang="en-US" sz="2800" b="1" dirty="0">
                <a:solidFill>
                  <a:schemeClr val="accent2"/>
                </a:solidFill>
                <a:effectLst>
                  <a:outerShdw blurRad="38100" dist="38100" dir="2700000" algn="tl">
                    <a:srgbClr val="C0C0C0"/>
                  </a:outerShdw>
                </a:effectLst>
                <a:ea typeface="仿宋_GB2312" pitchFamily="49" charset="-122"/>
              </a:rPr>
              <a:t>边。</a:t>
            </a:r>
            <a:endParaRPr lang="zh-CN" altLang="en-US" sz="2800" b="1" dirty="0">
              <a:effectLst>
                <a:outerShdw blurRad="38100" dist="38100" dir="2700000" algn="tl">
                  <a:srgbClr val="C0C0C0"/>
                </a:outerShdw>
              </a:effectLst>
              <a:ea typeface="仿宋_GB2312" pitchFamily="49" charset="-122"/>
            </a:endParaRPr>
          </a:p>
          <a:p>
            <a:pPr algn="just">
              <a:spcBef>
                <a:spcPct val="5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构造最小生成树的准则</a:t>
            </a:r>
          </a:p>
          <a:p>
            <a:pPr lvl="1" algn="just">
              <a:buClr>
                <a:srgbClr val="FF7C80"/>
              </a:buClr>
              <a:buSzPct val="50000"/>
              <a:buFont typeface="Wingdings" pitchFamily="2" charset="2"/>
              <a:buChar char="n"/>
            </a:pPr>
            <a:r>
              <a:rPr lang="zh-CN" altLang="en-US" sz="2600" b="1" dirty="0">
                <a:solidFill>
                  <a:srgbClr val="008080"/>
                </a:solidFill>
                <a:effectLst>
                  <a:outerShdw blurRad="38100" dist="38100" dir="2700000" algn="tl">
                    <a:srgbClr val="C0C0C0"/>
                  </a:outerShdw>
                </a:effectLst>
                <a:ea typeface="仿宋_GB2312" pitchFamily="49" charset="-122"/>
              </a:rPr>
              <a:t>必须使用且仅使用该网络中</a:t>
            </a:r>
            <a:r>
              <a:rPr lang="zh-CN" altLang="en-US" sz="2600" b="1" dirty="0" smtClean="0">
                <a:solidFill>
                  <a:srgbClr val="008080"/>
                </a:solidFill>
                <a:effectLst>
                  <a:outerShdw blurRad="38100" dist="38100" dir="2700000" algn="tl">
                    <a:srgbClr val="C0C0C0"/>
                  </a:outerShdw>
                </a:effectLst>
                <a:ea typeface="仿宋_GB2312" pitchFamily="49" charset="-122"/>
              </a:rPr>
              <a:t>的</a:t>
            </a:r>
            <a:r>
              <a:rPr lang="en-US" altLang="zh-CN" sz="2600" b="1" dirty="0" smtClean="0">
                <a:solidFill>
                  <a:srgbClr val="FF0000"/>
                </a:solidFill>
                <a:effectLst>
                  <a:outerShdw blurRad="38100" dist="38100" dir="2700000" algn="tl">
                    <a:srgbClr val="C0C0C0"/>
                  </a:outerShdw>
                </a:effectLst>
                <a:ea typeface="仿宋_GB2312" pitchFamily="49" charset="-122"/>
              </a:rPr>
              <a:t>n-1</a:t>
            </a:r>
            <a:r>
              <a:rPr lang="zh-CN" altLang="en-US" sz="2600" b="1" dirty="0" smtClean="0">
                <a:solidFill>
                  <a:srgbClr val="008080"/>
                </a:solidFill>
                <a:effectLst>
                  <a:outerShdw blurRad="38100" dist="38100" dir="2700000" algn="tl">
                    <a:srgbClr val="C0C0C0"/>
                  </a:outerShdw>
                </a:effectLst>
                <a:ea typeface="仿宋_GB2312" pitchFamily="49" charset="-122"/>
              </a:rPr>
              <a:t>条</a:t>
            </a:r>
            <a:r>
              <a:rPr lang="zh-CN" altLang="en-US" sz="2600" b="1" dirty="0">
                <a:solidFill>
                  <a:srgbClr val="008080"/>
                </a:solidFill>
                <a:effectLst>
                  <a:outerShdw blurRad="38100" dist="38100" dir="2700000" algn="tl">
                    <a:srgbClr val="C0C0C0"/>
                  </a:outerShdw>
                </a:effectLst>
                <a:ea typeface="仿宋_GB2312" pitchFamily="49" charset="-122"/>
              </a:rPr>
              <a:t>边来联结网络中</a:t>
            </a:r>
            <a:r>
              <a:rPr lang="zh-CN" altLang="en-US" sz="2600" b="1" dirty="0" smtClean="0">
                <a:solidFill>
                  <a:srgbClr val="008080"/>
                </a:solidFill>
                <a:effectLst>
                  <a:outerShdw blurRad="38100" dist="38100" dir="2700000" algn="tl">
                    <a:srgbClr val="C0C0C0"/>
                  </a:outerShdw>
                </a:effectLst>
                <a:ea typeface="仿宋_GB2312" pitchFamily="49" charset="-122"/>
              </a:rPr>
              <a:t>的</a:t>
            </a:r>
            <a:r>
              <a:rPr lang="en-US" altLang="zh-CN" sz="2600" b="1" dirty="0" smtClean="0">
                <a:solidFill>
                  <a:srgbClr val="FF0000"/>
                </a:solidFill>
                <a:effectLst>
                  <a:outerShdw blurRad="38100" dist="38100" dir="2700000" algn="tl">
                    <a:srgbClr val="C0C0C0"/>
                  </a:outerShdw>
                </a:effectLst>
                <a:ea typeface="仿宋_GB2312" pitchFamily="49" charset="-122"/>
              </a:rPr>
              <a:t>n</a:t>
            </a:r>
            <a:r>
              <a:rPr lang="zh-CN" altLang="en-US" sz="2600" b="1" dirty="0" smtClean="0">
                <a:solidFill>
                  <a:srgbClr val="008080"/>
                </a:solidFill>
                <a:effectLst>
                  <a:outerShdw blurRad="38100" dist="38100" dir="2700000" algn="tl">
                    <a:srgbClr val="C0C0C0"/>
                  </a:outerShdw>
                </a:effectLst>
                <a:ea typeface="仿宋_GB2312" pitchFamily="49" charset="-122"/>
              </a:rPr>
              <a:t>个</a:t>
            </a:r>
            <a:r>
              <a:rPr lang="zh-CN" altLang="en-US" sz="2600" b="1" dirty="0">
                <a:solidFill>
                  <a:srgbClr val="008080"/>
                </a:solidFill>
                <a:effectLst>
                  <a:outerShdw blurRad="38100" dist="38100" dir="2700000" algn="tl">
                    <a:srgbClr val="C0C0C0"/>
                  </a:outerShdw>
                </a:effectLst>
                <a:ea typeface="仿宋_GB2312" pitchFamily="49" charset="-122"/>
              </a:rPr>
              <a:t>顶点；</a:t>
            </a:r>
          </a:p>
          <a:p>
            <a:pPr lvl="1" algn="just">
              <a:spcBef>
                <a:spcPct val="0"/>
              </a:spcBef>
              <a:buClr>
                <a:srgbClr val="FF7C80"/>
              </a:buClr>
              <a:buSzPct val="50000"/>
              <a:buFont typeface="Wingdings" pitchFamily="2" charset="2"/>
              <a:buChar char="n"/>
            </a:pPr>
            <a:r>
              <a:rPr lang="zh-CN" altLang="en-US" sz="2600" b="1" dirty="0">
                <a:solidFill>
                  <a:srgbClr val="008080"/>
                </a:solidFill>
                <a:effectLst>
                  <a:outerShdw blurRad="38100" dist="38100" dir="2700000" algn="tl">
                    <a:srgbClr val="C0C0C0"/>
                  </a:outerShdw>
                </a:effectLst>
                <a:ea typeface="仿宋_GB2312" pitchFamily="49" charset="-122"/>
              </a:rPr>
              <a:t>不能使用产生回路的边；</a:t>
            </a:r>
          </a:p>
          <a:p>
            <a:pPr lvl="1" algn="just">
              <a:spcBef>
                <a:spcPct val="0"/>
              </a:spcBef>
              <a:buClr>
                <a:srgbClr val="FF7C80"/>
              </a:buClr>
              <a:buSzPct val="50000"/>
              <a:buFont typeface="Wingdings" pitchFamily="2" charset="2"/>
              <a:buChar char="n"/>
            </a:pPr>
            <a:r>
              <a:rPr lang="zh-CN" altLang="en-US" sz="2600" b="1" dirty="0">
                <a:solidFill>
                  <a:srgbClr val="008080"/>
                </a:solidFill>
                <a:effectLst>
                  <a:outerShdw blurRad="38100" dist="38100" dir="2700000" algn="tl">
                    <a:srgbClr val="C0C0C0"/>
                  </a:outerShdw>
                </a:effectLst>
                <a:ea typeface="仿宋_GB2312" pitchFamily="49" charset="-122"/>
              </a:rPr>
              <a:t>各边上的权值总和达到最小。</a:t>
            </a:r>
            <a:endParaRPr lang="zh-CN" altLang="en-US" sz="2600"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EB19EAB4-AE1B-4E29-9BB5-042721FF4900}" type="slidenum">
              <a:rPr lang="en-US" altLang="zh-CN" smtClean="0"/>
              <a:pPr/>
              <a:t>86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7" dur="500"/>
                                        <p:tgtEl>
                                          <p:spTgt spid="180227">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80227">
                                            <p:txEl>
                                              <p:pRg st="3" end="3"/>
                                            </p:txEl>
                                          </p:spTgt>
                                        </p:tgtEl>
                                        <p:attrNameLst>
                                          <p:attrName>style.visibility</p:attrName>
                                        </p:attrNameLst>
                                      </p:cBhvr>
                                      <p:to>
                                        <p:strVal val="visible"/>
                                      </p:to>
                                    </p:set>
                                    <p:animEffect transition="in" filter="checkerboard(across)">
                                      <p:cBhvr>
                                        <p:cTn id="20" dur="500"/>
                                        <p:tgtEl>
                                          <p:spTgt spid="180227">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23" dur="500"/>
                                        <p:tgtEl>
                                          <p:spTgt spid="180227">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checkerboard(across)">
                                      <p:cBhvr>
                                        <p:cTn id="26"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87</a:t>
            </a:fld>
            <a:endParaRPr lang="en-US" altLang="zh-CN"/>
          </a:p>
        </p:txBody>
      </p:sp>
      <p:sp>
        <p:nvSpPr>
          <p:cNvPr id="3" name="Rectangle 2"/>
          <p:cNvSpPr txBox="1">
            <a:spLocks noChangeArrowheads="1"/>
          </p:cNvSpPr>
          <p:nvPr/>
        </p:nvSpPr>
        <p:spPr>
          <a:xfrm>
            <a:off x="2554288" y="473075"/>
            <a:ext cx="3787775" cy="6858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sng"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普里姆</a:t>
            </a:r>
            <a:r>
              <a:rPr kumimoji="1" lang="en-US" altLang="zh-CN" sz="3600" b="1" i="0" u="sng"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(Prim)</a:t>
            </a:r>
            <a:r>
              <a:rPr kumimoji="1" lang="zh-CN" altLang="en-US" sz="3600" b="1" i="0" u="sng"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算法</a:t>
            </a:r>
            <a:endParaRPr kumimoji="1" lang="zh-CN" altLang="en-US" sz="3600" b="0" i="0" u="sng" strike="noStrike" kern="0" cap="none" spc="0" normalizeH="0" baseline="0" noProof="0" dirty="0">
              <a:ln>
                <a:noFill/>
              </a:ln>
              <a:solidFill>
                <a:schemeClr val="tx2"/>
              </a:solidFill>
              <a:effectLst/>
              <a:uLnTx/>
              <a:uFillTx/>
              <a:latin typeface="+mj-lt"/>
              <a:ea typeface="仿宋_GB2312" pitchFamily="49" charset="-122"/>
              <a:cs typeface="+mj-cs"/>
            </a:endParaRPr>
          </a:p>
        </p:txBody>
      </p:sp>
      <p:sp>
        <p:nvSpPr>
          <p:cNvPr id="4" name="Rectangle 3"/>
          <p:cNvSpPr txBox="1">
            <a:spLocks noChangeArrowheads="1"/>
          </p:cNvSpPr>
          <p:nvPr/>
        </p:nvSpPr>
        <p:spPr>
          <a:xfrm>
            <a:off x="428625" y="1235075"/>
            <a:ext cx="8194675" cy="4264025"/>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lang="zh-CN" altLang="zh-CN" sz="2800" b="1" dirty="0" smtClean="0">
                <a:solidFill>
                  <a:srgbClr val="0000FF"/>
                </a:solidFill>
                <a:effectLst>
                  <a:outerShdw blurRad="38100" dist="38100" dir="2700000" algn="tl">
                    <a:srgbClr val="000000">
                      <a:alpha val="43137"/>
                    </a:srgbClr>
                  </a:outerShdw>
                </a:effectLst>
              </a:rPr>
              <a:t>已知</a:t>
            </a:r>
            <a:r>
              <a:rPr lang="de-DE" altLang="zh-CN" sz="2800" b="1" dirty="0" smtClean="0">
                <a:solidFill>
                  <a:srgbClr val="FF0000"/>
                </a:solidFill>
                <a:effectLst>
                  <a:outerShdw blurRad="38100" dist="38100" dir="2700000" algn="tl">
                    <a:srgbClr val="000000">
                      <a:alpha val="43137"/>
                    </a:srgbClr>
                  </a:outerShdw>
                </a:effectLst>
              </a:rPr>
              <a:t>G=(V, E)</a:t>
            </a:r>
            <a:r>
              <a:rPr lang="zh-CN" altLang="zh-CN" sz="2800" b="1" dirty="0" smtClean="0">
                <a:solidFill>
                  <a:srgbClr val="0000FF"/>
                </a:solidFill>
                <a:effectLst>
                  <a:outerShdw blurRad="38100" dist="38100" dir="2700000" algn="tl">
                    <a:srgbClr val="000000">
                      <a:alpha val="43137"/>
                    </a:srgbClr>
                  </a:outerShdw>
                </a:effectLst>
              </a:rPr>
              <a:t>是一个带权连通无向图，顶点</a:t>
            </a:r>
            <a:r>
              <a:rPr lang="de-DE" altLang="zh-CN" sz="2800" b="1" dirty="0" smtClean="0">
                <a:solidFill>
                  <a:srgbClr val="FF0000"/>
                </a:solidFill>
                <a:effectLst>
                  <a:outerShdw blurRad="38100" dist="38100" dir="2700000" algn="tl">
                    <a:srgbClr val="000000">
                      <a:alpha val="43137"/>
                    </a:srgbClr>
                  </a:outerShdw>
                </a:effectLst>
              </a:rPr>
              <a:t>V={1, 2, ..., n}</a:t>
            </a:r>
            <a:r>
              <a:rPr lang="zh-CN" altLang="zh-CN" sz="2800" b="1" dirty="0" smtClean="0">
                <a:solidFill>
                  <a:srgbClr val="0000FF"/>
                </a:solidFill>
                <a:effectLst>
                  <a:outerShdw blurRad="38100" dist="38100" dir="2700000" algn="tl">
                    <a:srgbClr val="000000">
                      <a:alpha val="43137"/>
                    </a:srgbClr>
                  </a:outerShdw>
                </a:effectLst>
              </a:rPr>
              <a:t>，设</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0000FF"/>
                </a:solidFill>
                <a:effectLst>
                  <a:outerShdw blurRad="38100" dist="38100" dir="2700000" algn="tl">
                    <a:srgbClr val="000000">
                      <a:alpha val="43137"/>
                    </a:srgbClr>
                  </a:outerShdw>
                </a:effectLst>
              </a:rPr>
              <a:t>为</a:t>
            </a:r>
            <a:r>
              <a:rPr lang="de-DE" altLang="zh-CN" sz="2800" b="1" dirty="0" smtClean="0">
                <a:solidFill>
                  <a:srgbClr val="FF0000"/>
                </a:solidFill>
                <a:effectLst>
                  <a:outerShdw blurRad="38100" dist="38100" dir="2700000" algn="tl">
                    <a:srgbClr val="000000">
                      <a:alpha val="43137"/>
                    </a:srgbClr>
                  </a:outerShdw>
                </a:effectLst>
              </a:rPr>
              <a:t>V</a:t>
            </a:r>
            <a:r>
              <a:rPr lang="zh-CN" altLang="zh-CN" sz="2800" b="1" dirty="0" smtClean="0">
                <a:solidFill>
                  <a:srgbClr val="0000FF"/>
                </a:solidFill>
                <a:effectLst>
                  <a:outerShdw blurRad="38100" dist="38100" dir="2700000" algn="tl">
                    <a:srgbClr val="000000">
                      <a:alpha val="43137"/>
                    </a:srgbClr>
                  </a:outerShdw>
                </a:effectLst>
              </a:rPr>
              <a:t>中构成最小（代价）生成树的顶点集合，初始时</a:t>
            </a:r>
            <a:r>
              <a:rPr lang="de-DE" altLang="zh-CN" sz="2800" b="1" dirty="0" smtClean="0">
                <a:solidFill>
                  <a:srgbClr val="FF0000"/>
                </a:solidFill>
                <a:effectLst>
                  <a:outerShdw blurRad="38100" dist="38100" dir="2700000" algn="tl">
                    <a:srgbClr val="000000">
                      <a:alpha val="43137"/>
                    </a:srgbClr>
                  </a:outerShdw>
                </a:effectLst>
              </a:rPr>
              <a:t>U={v</a:t>
            </a:r>
            <a:r>
              <a:rPr lang="de-DE" altLang="zh-CN" sz="2800" b="1" baseline="-25000" dirty="0" smtClean="0">
                <a:solidFill>
                  <a:srgbClr val="FF0000"/>
                </a:solidFill>
                <a:effectLst>
                  <a:outerShdw blurRad="38100" dist="38100" dir="2700000" algn="tl">
                    <a:srgbClr val="000000">
                      <a:alpha val="43137"/>
                    </a:srgbClr>
                  </a:outerShdw>
                </a:effectLst>
              </a:rPr>
              <a:t>0</a:t>
            </a:r>
            <a:r>
              <a:rPr lang="de-DE" altLang="zh-CN" sz="2800" b="1" dirty="0" smtClean="0">
                <a:solidFill>
                  <a:srgbClr val="FF0000"/>
                </a:solidFill>
                <a:effectLst>
                  <a:outerShdw blurRad="38100" dist="38100" dir="2700000" algn="tl">
                    <a:srgbClr val="000000">
                      <a:alpha val="43137"/>
                    </a:srgbClr>
                  </a:outerShdw>
                </a:effectLst>
              </a:rPr>
              <a:t>}</a:t>
            </a:r>
            <a:r>
              <a:rPr lang="zh-CN" altLang="zh-CN" sz="2800" b="1" dirty="0" smtClean="0">
                <a:solidFill>
                  <a:srgbClr val="0000FF"/>
                </a:solidFill>
                <a:effectLst>
                  <a:outerShdw blurRad="38100" dist="38100" dir="2700000" algn="tl">
                    <a:srgbClr val="000000">
                      <a:alpha val="43137"/>
                    </a:srgbClr>
                  </a:outerShdw>
                </a:effectLst>
              </a:rPr>
              <a:t>，</a:t>
            </a:r>
            <a:r>
              <a:rPr lang="de-DE" altLang="zh-CN" sz="2800" b="1" dirty="0" smtClean="0">
                <a:solidFill>
                  <a:srgbClr val="FF0000"/>
                </a:solidFill>
                <a:effectLst>
                  <a:outerShdw blurRad="38100" dist="38100" dir="2700000" algn="tl">
                    <a:srgbClr val="000000">
                      <a:alpha val="43137"/>
                    </a:srgbClr>
                  </a:outerShdw>
                </a:effectLst>
              </a:rPr>
              <a:t>v</a:t>
            </a:r>
            <a:r>
              <a:rPr lang="de-DE" altLang="zh-CN" sz="2800" b="1" baseline="-25000" dirty="0" smtClean="0">
                <a:solidFill>
                  <a:srgbClr val="FF0000"/>
                </a:solidFill>
                <a:effectLst>
                  <a:outerShdw blurRad="38100" dist="38100" dir="2700000" algn="tl">
                    <a:srgbClr val="000000">
                      <a:alpha val="43137"/>
                    </a:srgbClr>
                  </a:outerShdw>
                </a:effectLst>
              </a:rPr>
              <a:t>0</a:t>
            </a:r>
            <a:r>
              <a:rPr lang="zh-CN" altLang="zh-CN" sz="2800" b="1" dirty="0" smtClean="0">
                <a:solidFill>
                  <a:srgbClr val="0000FF"/>
                </a:solidFill>
                <a:effectLst>
                  <a:outerShdw blurRad="38100" dist="38100" dir="2700000" algn="tl">
                    <a:srgbClr val="000000">
                      <a:alpha val="43137"/>
                    </a:srgbClr>
                  </a:outerShdw>
                </a:effectLst>
              </a:rPr>
              <a:t>是指定的某一个顶点，</a:t>
            </a:r>
            <a:r>
              <a:rPr lang="de-DE" altLang="zh-CN" sz="2800" b="1" dirty="0" smtClean="0">
                <a:solidFill>
                  <a:srgbClr val="FF0000"/>
                </a:solidFill>
                <a:effectLst>
                  <a:outerShdw blurRad="38100" dist="38100" dir="2700000" algn="tl">
                    <a:srgbClr val="000000">
                      <a:alpha val="43137"/>
                    </a:srgbClr>
                  </a:outerShdw>
                </a:effectLst>
              </a:rPr>
              <a:t>v</a:t>
            </a:r>
            <a:r>
              <a:rPr lang="de-DE" altLang="zh-CN" sz="2800" b="1" baseline="-25000" dirty="0" smtClean="0">
                <a:solidFill>
                  <a:srgbClr val="FF0000"/>
                </a:solidFill>
                <a:effectLst>
                  <a:outerShdw blurRad="38100" dist="38100" dir="2700000" algn="tl">
                    <a:srgbClr val="000000">
                      <a:alpha val="43137"/>
                    </a:srgbClr>
                  </a:outerShdw>
                </a:effectLst>
              </a:rPr>
              <a:t>0</a:t>
            </a:r>
            <a:r>
              <a:rPr lang="zh-CN" altLang="zh-CN" sz="2800" b="1" dirty="0" smtClean="0">
                <a:solidFill>
                  <a:srgbClr val="FF0000"/>
                </a:solidFill>
                <a:effectLst>
                  <a:outerShdw blurRad="38100" dist="38100" dir="2700000" algn="tl">
                    <a:srgbClr val="000000">
                      <a:alpha val="43137"/>
                    </a:srgbClr>
                  </a:outerShdw>
                </a:effectLst>
              </a:rPr>
              <a:t>∈</a:t>
            </a:r>
            <a:r>
              <a:rPr lang="de-DE" altLang="zh-CN" sz="2800" b="1" dirty="0" smtClean="0">
                <a:solidFill>
                  <a:srgbClr val="FF0000"/>
                </a:solidFill>
                <a:effectLst>
                  <a:outerShdw blurRad="38100" dist="38100" dir="2700000" algn="tl">
                    <a:srgbClr val="000000">
                      <a:alpha val="43137"/>
                    </a:srgbClr>
                  </a:outerShdw>
                </a:effectLst>
              </a:rPr>
              <a:t>V</a:t>
            </a:r>
            <a:r>
              <a:rPr lang="zh-CN" altLang="zh-CN" sz="2800" b="1" dirty="0" smtClean="0">
                <a:solidFill>
                  <a:srgbClr val="0000FF"/>
                </a:solidFill>
                <a:effectLst>
                  <a:outerShdw blurRad="38100" dist="38100" dir="2700000" algn="tl">
                    <a:srgbClr val="000000">
                      <a:alpha val="43137"/>
                    </a:srgbClr>
                  </a:outerShdw>
                </a:effectLst>
              </a:rPr>
              <a:t>。</a:t>
            </a:r>
            <a:endParaRPr lang="en-US" altLang="zh-CN" sz="2800" b="1" dirty="0" smtClean="0">
              <a:solidFill>
                <a:srgbClr val="0000FF"/>
              </a:solidFill>
              <a:effectLst>
                <a:outerShdw blurRad="38100" dist="38100" dir="2700000" algn="tl">
                  <a:srgbClr val="000000">
                    <a:alpha val="43137"/>
                  </a:srgbClr>
                </a:outerShdw>
              </a:effectLst>
            </a:endParaRPr>
          </a:p>
          <a:p>
            <a:pPr marL="342900" lvl="0" indent="-342900" algn="just">
              <a:spcBef>
                <a:spcPct val="20000"/>
              </a:spcBef>
              <a:buClr>
                <a:srgbClr val="FF7C80"/>
              </a:buClr>
              <a:buSzPct val="50000"/>
              <a:buFont typeface="Wingdings" pitchFamily="2" charset="2"/>
              <a:buChar char="n"/>
            </a:pPr>
            <a:r>
              <a:rPr lang="de-DE" altLang="zh-CN" sz="2800" b="1" dirty="0" smtClean="0">
                <a:solidFill>
                  <a:srgbClr val="FF0000"/>
                </a:solidFill>
                <a:effectLst>
                  <a:outerShdw blurRad="38100" dist="38100" dir="2700000" algn="tl">
                    <a:srgbClr val="000000">
                      <a:alpha val="43137"/>
                    </a:srgbClr>
                  </a:outerShdw>
                </a:effectLst>
              </a:rPr>
              <a:t>T</a:t>
            </a:r>
            <a:r>
              <a:rPr lang="zh-CN" altLang="zh-CN" sz="2800" b="1" dirty="0" smtClean="0">
                <a:solidFill>
                  <a:srgbClr val="006600"/>
                </a:solidFill>
                <a:effectLst>
                  <a:outerShdw blurRad="38100" dist="38100" dir="2700000" algn="tl">
                    <a:srgbClr val="000000">
                      <a:alpha val="43137"/>
                    </a:srgbClr>
                  </a:outerShdw>
                </a:effectLst>
              </a:rPr>
              <a:t>为构成最小（代价）生成树的边集合，初始时</a:t>
            </a:r>
            <a:r>
              <a:rPr lang="de-DE" altLang="zh-CN" sz="2800" b="1" dirty="0" smtClean="0">
                <a:solidFill>
                  <a:srgbClr val="FF0000"/>
                </a:solidFill>
                <a:effectLst>
                  <a:outerShdw blurRad="38100" dist="38100" dir="2700000" algn="tl">
                    <a:srgbClr val="000000">
                      <a:alpha val="43137"/>
                    </a:srgbClr>
                  </a:outerShdw>
                </a:effectLst>
              </a:rPr>
              <a:t>T</a:t>
            </a:r>
            <a:r>
              <a:rPr lang="zh-CN" altLang="zh-CN" sz="2800" b="1" dirty="0" smtClean="0">
                <a:solidFill>
                  <a:srgbClr val="006600"/>
                </a:solidFill>
                <a:effectLst>
                  <a:outerShdw blurRad="38100" dist="38100" dir="2700000" algn="tl">
                    <a:srgbClr val="000000">
                      <a:alpha val="43137"/>
                    </a:srgbClr>
                  </a:outerShdw>
                </a:effectLst>
              </a:rPr>
              <a:t>为空。如果边</a:t>
            </a:r>
            <a:r>
              <a:rPr lang="de-DE" altLang="zh-CN" sz="2800" b="1" dirty="0" smtClean="0">
                <a:solidFill>
                  <a:srgbClr val="FF0000"/>
                </a:solidFill>
                <a:effectLst>
                  <a:outerShdw blurRad="38100" dist="38100" dir="2700000" algn="tl">
                    <a:srgbClr val="000000">
                      <a:alpha val="43137"/>
                    </a:srgbClr>
                  </a:outerShdw>
                </a:effectLst>
              </a:rPr>
              <a:t>(u, v)</a:t>
            </a:r>
            <a:r>
              <a:rPr lang="zh-CN" altLang="zh-CN" sz="2800" b="1" dirty="0" smtClean="0">
                <a:solidFill>
                  <a:srgbClr val="006600"/>
                </a:solidFill>
                <a:effectLst>
                  <a:outerShdw blurRad="38100" dist="38100" dir="2700000" algn="tl">
                    <a:srgbClr val="000000">
                      <a:alpha val="43137"/>
                    </a:srgbClr>
                  </a:outerShdw>
                </a:effectLst>
              </a:rPr>
              <a:t>具有最小代价，且</a:t>
            </a:r>
            <a:r>
              <a:rPr lang="de-DE" altLang="zh-CN" sz="2800" b="1" dirty="0" smtClean="0">
                <a:solidFill>
                  <a:srgbClr val="FF0000"/>
                </a:solidFill>
                <a:effectLst>
                  <a:outerShdw blurRad="38100" dist="38100" dir="2700000" algn="tl">
                    <a:srgbClr val="000000">
                      <a:alpha val="43137"/>
                    </a:srgbClr>
                  </a:outerShdw>
                </a:effectLst>
              </a:rPr>
              <a:t>u∈U</a:t>
            </a:r>
            <a:r>
              <a:rPr lang="de-DE" altLang="zh-CN" sz="2800" b="1" dirty="0" smtClean="0">
                <a:solidFill>
                  <a:srgbClr val="006600"/>
                </a:solidFill>
                <a:effectLst>
                  <a:outerShdw blurRad="38100" dist="38100" dir="2700000" algn="tl">
                    <a:srgbClr val="000000">
                      <a:alpha val="43137"/>
                    </a:srgbClr>
                  </a:outerShdw>
                </a:effectLst>
              </a:rPr>
              <a:t>, </a:t>
            </a:r>
            <a:r>
              <a:rPr lang="de-DE" altLang="zh-CN" sz="2800" b="1" dirty="0" smtClean="0">
                <a:solidFill>
                  <a:srgbClr val="FF0000"/>
                </a:solidFill>
                <a:effectLst>
                  <a:outerShdw blurRad="38100" dist="38100" dir="2700000" algn="tl">
                    <a:srgbClr val="000000">
                      <a:alpha val="43137"/>
                    </a:srgbClr>
                  </a:outerShdw>
                </a:effectLst>
              </a:rPr>
              <a:t>v∈V-U</a:t>
            </a:r>
            <a:r>
              <a:rPr lang="zh-CN" altLang="zh-CN" sz="2800" b="1" dirty="0" smtClean="0">
                <a:solidFill>
                  <a:srgbClr val="006600"/>
                </a:solidFill>
                <a:effectLst>
                  <a:outerShdw blurRad="38100" dist="38100" dir="2700000" algn="tl">
                    <a:srgbClr val="000000">
                      <a:alpha val="43137"/>
                    </a:srgbClr>
                  </a:outerShdw>
                </a:effectLst>
              </a:rPr>
              <a:t>，则最小生成树包含边</a:t>
            </a:r>
            <a:r>
              <a:rPr lang="de-DE" altLang="zh-CN" sz="2800" b="1" dirty="0" smtClean="0">
                <a:solidFill>
                  <a:srgbClr val="FF0000"/>
                </a:solidFill>
                <a:effectLst>
                  <a:outerShdw blurRad="38100" dist="38100" dir="2700000" algn="tl">
                    <a:srgbClr val="000000">
                      <a:alpha val="43137"/>
                    </a:srgbClr>
                  </a:outerShdw>
                </a:effectLst>
              </a:rPr>
              <a:t>(u, v)</a:t>
            </a:r>
            <a:r>
              <a:rPr lang="zh-CN" altLang="zh-CN" sz="2800" b="1" dirty="0" smtClean="0">
                <a:solidFill>
                  <a:srgbClr val="006600"/>
                </a:solidFill>
                <a:effectLst>
                  <a:outerShdw blurRad="38100" dist="38100" dir="2700000" algn="tl">
                    <a:srgbClr val="000000">
                      <a:alpha val="43137"/>
                    </a:srgbClr>
                  </a:outerShdw>
                </a:effectLst>
              </a:rPr>
              <a:t>，即把</a:t>
            </a:r>
            <a:r>
              <a:rPr lang="de-DE" altLang="zh-CN" sz="2800" b="1" dirty="0" smtClean="0">
                <a:solidFill>
                  <a:srgbClr val="FF0000"/>
                </a:solidFill>
                <a:effectLst>
                  <a:outerShdw blurRad="38100" dist="38100" dir="2700000" algn="tl">
                    <a:srgbClr val="000000">
                      <a:alpha val="43137"/>
                    </a:srgbClr>
                  </a:outerShdw>
                </a:effectLst>
              </a:rPr>
              <a:t>v</a:t>
            </a:r>
            <a:r>
              <a:rPr lang="zh-CN" altLang="zh-CN" sz="2800" b="1" dirty="0" smtClean="0">
                <a:solidFill>
                  <a:srgbClr val="006600"/>
                </a:solidFill>
                <a:effectLst>
                  <a:outerShdw blurRad="38100" dist="38100" dir="2700000" algn="tl">
                    <a:srgbClr val="000000">
                      <a:alpha val="43137"/>
                    </a:srgbClr>
                  </a:outerShdw>
                </a:effectLst>
              </a:rPr>
              <a:t>加到</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006600"/>
                </a:solidFill>
                <a:effectLst>
                  <a:outerShdw blurRad="38100" dist="38100" dir="2700000" algn="tl">
                    <a:srgbClr val="000000">
                      <a:alpha val="43137"/>
                    </a:srgbClr>
                  </a:outerShdw>
                </a:effectLst>
              </a:rPr>
              <a:t>中，把</a:t>
            </a:r>
            <a:r>
              <a:rPr lang="de-DE" altLang="zh-CN" sz="2800" b="1" dirty="0" smtClean="0">
                <a:solidFill>
                  <a:srgbClr val="FF0000"/>
                </a:solidFill>
                <a:effectLst>
                  <a:outerShdw blurRad="38100" dist="38100" dir="2700000" algn="tl">
                    <a:srgbClr val="000000">
                      <a:alpha val="43137"/>
                    </a:srgbClr>
                  </a:outerShdw>
                </a:effectLst>
              </a:rPr>
              <a:t>(u, v)</a:t>
            </a:r>
            <a:r>
              <a:rPr lang="zh-CN" altLang="zh-CN" sz="2800" b="1" dirty="0" smtClean="0">
                <a:solidFill>
                  <a:srgbClr val="006600"/>
                </a:solidFill>
                <a:effectLst>
                  <a:outerShdw blurRad="38100" dist="38100" dir="2700000" algn="tl">
                    <a:srgbClr val="000000">
                      <a:alpha val="43137"/>
                    </a:srgbClr>
                  </a:outerShdw>
                </a:effectLst>
              </a:rPr>
              <a:t>加入</a:t>
            </a:r>
            <a:r>
              <a:rPr lang="de-DE" altLang="zh-CN" sz="2800" b="1" dirty="0" smtClean="0">
                <a:solidFill>
                  <a:srgbClr val="FF0000"/>
                </a:solidFill>
                <a:effectLst>
                  <a:outerShdw blurRad="38100" dist="38100" dir="2700000" algn="tl">
                    <a:srgbClr val="000000">
                      <a:alpha val="43137"/>
                    </a:srgbClr>
                  </a:outerShdw>
                </a:effectLst>
              </a:rPr>
              <a:t>T</a:t>
            </a:r>
            <a:r>
              <a:rPr lang="zh-CN" altLang="zh-CN" sz="2800" b="1" dirty="0" smtClean="0">
                <a:solidFill>
                  <a:srgbClr val="006600"/>
                </a:solidFill>
                <a:effectLst>
                  <a:outerShdw blurRad="38100" dist="38100" dir="2700000" algn="tl">
                    <a:srgbClr val="000000">
                      <a:alpha val="43137"/>
                    </a:srgbClr>
                  </a:outerShdw>
                </a:effectLst>
              </a:rPr>
              <a:t>中。这个过程一直进行下去，直到</a:t>
            </a:r>
            <a:r>
              <a:rPr lang="de-DE" altLang="zh-CN" sz="2800" b="1" dirty="0" smtClean="0">
                <a:solidFill>
                  <a:srgbClr val="FF0000"/>
                </a:solidFill>
                <a:effectLst>
                  <a:outerShdw blurRad="38100" dist="38100" dir="2700000" algn="tl">
                    <a:srgbClr val="000000">
                      <a:alpha val="43137"/>
                    </a:srgbClr>
                  </a:outerShdw>
                </a:effectLst>
              </a:rPr>
              <a:t>U=V</a:t>
            </a:r>
            <a:r>
              <a:rPr lang="zh-CN" altLang="zh-CN" sz="2800" b="1" dirty="0" smtClean="0">
                <a:solidFill>
                  <a:srgbClr val="006600"/>
                </a:solidFill>
                <a:effectLst>
                  <a:outerShdw blurRad="38100" dist="38100" dir="2700000" algn="tl">
                    <a:srgbClr val="000000">
                      <a:alpha val="43137"/>
                    </a:srgbClr>
                  </a:outerShdw>
                </a:effectLst>
              </a:rPr>
              <a:t>为止，这时</a:t>
            </a:r>
            <a:r>
              <a:rPr lang="de-DE" altLang="zh-CN" sz="2800" b="1" dirty="0" smtClean="0">
                <a:solidFill>
                  <a:srgbClr val="FF0000"/>
                </a:solidFill>
                <a:effectLst>
                  <a:outerShdw blurRad="38100" dist="38100" dir="2700000" algn="tl">
                    <a:srgbClr val="000000">
                      <a:alpha val="43137"/>
                    </a:srgbClr>
                  </a:outerShdw>
                </a:effectLst>
              </a:rPr>
              <a:t>T</a:t>
            </a:r>
            <a:r>
              <a:rPr lang="zh-CN" altLang="zh-CN" sz="2800" b="1" dirty="0" smtClean="0">
                <a:solidFill>
                  <a:srgbClr val="006600"/>
                </a:solidFill>
                <a:effectLst>
                  <a:outerShdw blurRad="38100" dist="38100" dir="2700000" algn="tl">
                    <a:srgbClr val="000000">
                      <a:alpha val="43137"/>
                    </a:srgbClr>
                  </a:outerShdw>
                </a:effectLst>
              </a:rPr>
              <a:t>即为所求的最小生成树。</a:t>
            </a:r>
            <a:endParaRPr lang="en-US" altLang="zh-CN" sz="2800" b="1" dirty="0" smtClean="0">
              <a:solidFill>
                <a:srgbClr val="006600"/>
              </a:solidFill>
              <a:effectLst>
                <a:outerShdw blurRad="38100" dist="38100" dir="2700000" algn="tl">
                  <a:srgbClr val="000000">
                    <a:alpha val="43137"/>
                  </a:srgbClr>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88</a:t>
            </a:fld>
            <a:endParaRPr lang="en-US" altLang="zh-CN"/>
          </a:p>
        </p:txBody>
      </p:sp>
      <p:sp>
        <p:nvSpPr>
          <p:cNvPr id="3" name="Rectangle 3"/>
          <p:cNvSpPr txBox="1">
            <a:spLocks noChangeArrowheads="1"/>
          </p:cNvSpPr>
          <p:nvPr/>
        </p:nvSpPr>
        <p:spPr>
          <a:xfrm>
            <a:off x="441325" y="511175"/>
            <a:ext cx="8194675" cy="4264025"/>
          </a:xfrm>
          <a:prstGeom prst="rect">
            <a:avLst/>
          </a:prstGeom>
        </p:spPr>
        <p:txBody>
          <a:bodyPr/>
          <a:lstStyle/>
          <a:p>
            <a:pPr marL="342900" lvl="0" indent="-342900" algn="just">
              <a:spcBef>
                <a:spcPct val="20000"/>
              </a:spcBef>
              <a:buClr>
                <a:srgbClr val="FF7C80"/>
              </a:buClr>
              <a:buSzPct val="50000"/>
              <a:buFont typeface="Wingdings" pitchFamily="2" charset="2"/>
              <a:buChar char="n"/>
            </a:pPr>
            <a:r>
              <a:rPr lang="zh-CN" altLang="zh-CN" sz="2600" b="1" dirty="0" smtClean="0">
                <a:solidFill>
                  <a:schemeClr val="accent2"/>
                </a:solidFill>
                <a:effectLst>
                  <a:outerShdw blurRad="38100" dist="38100" dir="2700000" algn="tl">
                    <a:srgbClr val="000000">
                      <a:alpha val="43137"/>
                    </a:srgbClr>
                  </a:outerShdw>
                </a:effectLst>
                <a:latin typeface="+mn-lt"/>
              </a:rPr>
              <a:t>设</a:t>
            </a:r>
            <a:r>
              <a:rPr lang="de-DE" altLang="zh-CN" sz="2600" b="1" dirty="0" smtClean="0">
                <a:solidFill>
                  <a:srgbClr val="800080"/>
                </a:solidFill>
                <a:effectLst>
                  <a:outerShdw blurRad="38100" dist="38100" dir="2700000" algn="tl">
                    <a:srgbClr val="000000">
                      <a:alpha val="43137"/>
                    </a:srgbClr>
                  </a:outerShdw>
                </a:effectLst>
                <a:latin typeface="+mn-lt"/>
              </a:rPr>
              <a:t>T</a:t>
            </a:r>
            <a:r>
              <a:rPr lang="zh-CN" altLang="zh-CN" sz="2600" b="1" dirty="0" smtClean="0">
                <a:solidFill>
                  <a:schemeClr val="accent2"/>
                </a:solidFill>
                <a:effectLst>
                  <a:outerShdw blurRad="38100" dist="38100" dir="2700000" algn="tl">
                    <a:srgbClr val="000000">
                      <a:alpha val="43137"/>
                    </a:srgbClr>
                  </a:outerShdw>
                </a:effectLst>
                <a:latin typeface="+mn-lt"/>
              </a:rPr>
              <a:t>是带权连通无向图</a:t>
            </a:r>
            <a:r>
              <a:rPr lang="de-DE" altLang="zh-CN" sz="2600" b="1" dirty="0" smtClean="0">
                <a:solidFill>
                  <a:srgbClr val="800080"/>
                </a:solidFill>
                <a:effectLst>
                  <a:outerShdw blurRad="38100" dist="38100" dir="2700000" algn="tl">
                    <a:srgbClr val="000000">
                      <a:alpha val="43137"/>
                    </a:srgbClr>
                  </a:outerShdw>
                </a:effectLst>
                <a:latin typeface="+mn-lt"/>
              </a:rPr>
              <a:t>G=(V, E)</a:t>
            </a:r>
            <a:r>
              <a:rPr lang="zh-CN" altLang="zh-CN" sz="2600" b="1" dirty="0" smtClean="0">
                <a:solidFill>
                  <a:schemeClr val="accent2"/>
                </a:solidFill>
                <a:effectLst>
                  <a:outerShdw blurRad="38100" dist="38100" dir="2700000" algn="tl">
                    <a:srgbClr val="000000">
                      <a:alpha val="43137"/>
                    </a:srgbClr>
                  </a:outerShdw>
                </a:effectLst>
                <a:latin typeface="+mn-lt"/>
              </a:rPr>
              <a:t>的一棵正在建造的生成树，如果边</a:t>
            </a:r>
            <a:r>
              <a:rPr lang="de-DE" altLang="zh-CN" sz="2600" b="1" dirty="0" smtClean="0">
                <a:solidFill>
                  <a:srgbClr val="800080"/>
                </a:solidFill>
                <a:effectLst>
                  <a:outerShdw blurRad="38100" dist="38100" dir="2700000" algn="tl">
                    <a:srgbClr val="000000">
                      <a:alpha val="43137"/>
                    </a:srgbClr>
                  </a:outerShdw>
                </a:effectLst>
                <a:latin typeface="+mn-lt"/>
              </a:rPr>
              <a:t>(u, v)</a:t>
            </a:r>
            <a:r>
              <a:rPr lang="zh-CN" altLang="zh-CN" sz="2600" b="1" dirty="0" smtClean="0">
                <a:solidFill>
                  <a:schemeClr val="accent2"/>
                </a:solidFill>
                <a:effectLst>
                  <a:outerShdw blurRad="38100" dist="38100" dir="2700000" algn="tl">
                    <a:srgbClr val="000000">
                      <a:alpha val="43137"/>
                    </a:srgbClr>
                  </a:outerShdw>
                </a:effectLst>
                <a:latin typeface="+mn-lt"/>
              </a:rPr>
              <a:t>具有最小代价，且</a:t>
            </a:r>
            <a:r>
              <a:rPr lang="de-DE" altLang="zh-CN" sz="2600" b="1" dirty="0" smtClean="0">
                <a:solidFill>
                  <a:srgbClr val="800080"/>
                </a:solidFill>
                <a:effectLst>
                  <a:outerShdw blurRad="38100" dist="38100" dir="2700000" algn="tl">
                    <a:srgbClr val="000000">
                      <a:alpha val="43137"/>
                    </a:srgbClr>
                  </a:outerShdw>
                </a:effectLst>
                <a:latin typeface="+mn-lt"/>
              </a:rPr>
              <a:t>u∈U, v</a:t>
            </a:r>
            <a:r>
              <a:rPr lang="zh-CN" altLang="zh-CN" sz="2600" b="1" dirty="0" smtClean="0">
                <a:solidFill>
                  <a:srgbClr val="800080"/>
                </a:solidFill>
                <a:effectLst>
                  <a:outerShdw blurRad="38100" dist="38100" dir="2700000" algn="tl">
                    <a:srgbClr val="000000">
                      <a:alpha val="43137"/>
                    </a:srgbClr>
                  </a:outerShdw>
                </a:effectLst>
                <a:latin typeface="+mn-lt"/>
              </a:rPr>
              <a:t>∈</a:t>
            </a:r>
            <a:r>
              <a:rPr lang="de-DE" altLang="zh-CN" sz="2600" b="1" dirty="0" smtClean="0">
                <a:solidFill>
                  <a:srgbClr val="800080"/>
                </a:solidFill>
                <a:effectLst>
                  <a:outerShdw blurRad="38100" dist="38100" dir="2700000" algn="tl">
                    <a:srgbClr val="000000">
                      <a:alpha val="43137"/>
                    </a:srgbClr>
                  </a:outerShdw>
                </a:effectLst>
                <a:latin typeface="+mn-lt"/>
              </a:rPr>
              <a:t>V-U</a:t>
            </a:r>
            <a:r>
              <a:rPr lang="zh-CN" altLang="zh-CN" sz="2600" b="1" dirty="0" smtClean="0">
                <a:solidFill>
                  <a:schemeClr val="accent2"/>
                </a:solidFill>
                <a:effectLst>
                  <a:outerShdw blurRad="38100" dist="38100" dir="2700000" algn="tl">
                    <a:srgbClr val="000000">
                      <a:alpha val="43137"/>
                    </a:srgbClr>
                  </a:outerShdw>
                </a:effectLst>
                <a:latin typeface="+mn-lt"/>
              </a:rPr>
              <a:t>，则</a:t>
            </a:r>
            <a:r>
              <a:rPr lang="de-DE" altLang="zh-CN" sz="2600" b="1" dirty="0" smtClean="0">
                <a:solidFill>
                  <a:srgbClr val="800080"/>
                </a:solidFill>
                <a:effectLst>
                  <a:outerShdw blurRad="38100" dist="38100" dir="2700000" algn="tl">
                    <a:srgbClr val="000000">
                      <a:alpha val="43137"/>
                    </a:srgbClr>
                  </a:outerShdw>
                </a:effectLst>
                <a:latin typeface="+mn-lt"/>
              </a:rPr>
              <a:t>G</a:t>
            </a:r>
            <a:r>
              <a:rPr lang="zh-CN" altLang="zh-CN" sz="2600" b="1" dirty="0" smtClean="0">
                <a:solidFill>
                  <a:schemeClr val="accent2"/>
                </a:solidFill>
                <a:effectLst>
                  <a:outerShdw blurRad="38100" dist="38100" dir="2700000" algn="tl">
                    <a:srgbClr val="000000">
                      <a:alpha val="43137"/>
                    </a:srgbClr>
                  </a:outerShdw>
                </a:effectLst>
                <a:latin typeface="+mn-lt"/>
              </a:rPr>
              <a:t>中包含</a:t>
            </a:r>
            <a:r>
              <a:rPr lang="de-DE" altLang="zh-CN" sz="2600" b="1" dirty="0" smtClean="0">
                <a:solidFill>
                  <a:srgbClr val="800080"/>
                </a:solidFill>
                <a:effectLst>
                  <a:outerShdw blurRad="38100" dist="38100" dir="2700000" algn="tl">
                    <a:srgbClr val="000000">
                      <a:alpha val="43137"/>
                    </a:srgbClr>
                  </a:outerShdw>
                </a:effectLst>
                <a:latin typeface="+mn-lt"/>
              </a:rPr>
              <a:t>T</a:t>
            </a:r>
            <a:r>
              <a:rPr lang="zh-CN" altLang="zh-CN" sz="2600" b="1" dirty="0" smtClean="0">
                <a:solidFill>
                  <a:schemeClr val="accent2"/>
                </a:solidFill>
                <a:effectLst>
                  <a:outerShdw blurRad="38100" dist="38100" dir="2700000" algn="tl">
                    <a:srgbClr val="000000">
                      <a:alpha val="43137"/>
                    </a:srgbClr>
                  </a:outerShdw>
                </a:effectLst>
                <a:latin typeface="+mn-lt"/>
              </a:rPr>
              <a:t>的最小生成树一定包含边</a:t>
            </a:r>
            <a:r>
              <a:rPr lang="de-DE" altLang="zh-CN" sz="2600" b="1" dirty="0" smtClean="0">
                <a:solidFill>
                  <a:srgbClr val="800080"/>
                </a:solidFill>
                <a:effectLst>
                  <a:outerShdw blurRad="38100" dist="38100" dir="2700000" algn="tl">
                    <a:srgbClr val="000000">
                      <a:alpha val="43137"/>
                    </a:srgbClr>
                  </a:outerShdw>
                </a:effectLst>
                <a:latin typeface="+mn-lt"/>
              </a:rPr>
              <a:t>(u, v)</a:t>
            </a:r>
            <a:r>
              <a:rPr lang="zh-CN" altLang="zh-CN" sz="2600" b="1" dirty="0" smtClean="0">
                <a:solidFill>
                  <a:schemeClr val="accent2"/>
                </a:solidFill>
                <a:effectLst>
                  <a:outerShdw blurRad="38100" dist="38100" dir="2700000" algn="tl">
                    <a:srgbClr val="000000">
                      <a:alpha val="43137"/>
                    </a:srgbClr>
                  </a:outerShdw>
                </a:effectLst>
                <a:latin typeface="+mn-lt"/>
              </a:rPr>
              <a:t>。</a:t>
            </a:r>
          </a:p>
          <a:p>
            <a:pPr algn="just">
              <a:spcBef>
                <a:spcPts val="1200"/>
              </a:spcBef>
            </a:pPr>
            <a:r>
              <a:rPr lang="zh-CN" altLang="en-US" b="1" u="sng" dirty="0" smtClean="0">
                <a:solidFill>
                  <a:srgbClr val="7030A0"/>
                </a:solidFill>
                <a:effectLst>
                  <a:outerShdw blurRad="38100" dist="38100" dir="2700000" algn="tl">
                    <a:srgbClr val="000000">
                      <a:alpha val="43137"/>
                    </a:srgbClr>
                  </a:outerShdw>
                </a:effectLst>
                <a:latin typeface="+mn-lt"/>
                <a:ea typeface="隶书" pitchFamily="49" charset="-122"/>
              </a:rPr>
              <a:t>证明：</a:t>
            </a:r>
            <a:r>
              <a:rPr lang="zh-CN" altLang="zh-CN" b="1" dirty="0" smtClean="0">
                <a:solidFill>
                  <a:srgbClr val="CC3300"/>
                </a:solidFill>
                <a:latin typeface="+mn-lt"/>
                <a:ea typeface="隶书" pitchFamily="49" charset="-122"/>
              </a:rPr>
              <a:t>用反证法证明上面提出的结论。</a:t>
            </a:r>
            <a:endParaRPr lang="en-US" altLang="zh-CN" b="1" dirty="0" smtClean="0">
              <a:solidFill>
                <a:srgbClr val="CC3300"/>
              </a:solidFill>
              <a:latin typeface="+mn-lt"/>
              <a:ea typeface="隶书" pitchFamily="49" charset="-122"/>
            </a:endParaRPr>
          </a:p>
          <a:p>
            <a:pPr algn="just">
              <a:spcBef>
                <a:spcPts val="1200"/>
              </a:spcBef>
            </a:pPr>
            <a:r>
              <a:rPr lang="zh-CN" altLang="en-US" b="1" dirty="0" smtClean="0">
                <a:solidFill>
                  <a:srgbClr val="CC3300"/>
                </a:solidFill>
                <a:latin typeface="+mn-lt"/>
                <a:ea typeface="隶书" pitchFamily="49" charset="-122"/>
              </a:rPr>
              <a:t>       </a:t>
            </a:r>
            <a:r>
              <a:rPr lang="zh-CN" altLang="zh-CN" b="1" dirty="0" smtClean="0">
                <a:solidFill>
                  <a:srgbClr val="FF0000"/>
                </a:solidFill>
                <a:latin typeface="+mn-lt"/>
                <a:ea typeface="隶书" pitchFamily="49" charset="-122"/>
              </a:rPr>
              <a:t>设</a:t>
            </a:r>
            <a:r>
              <a:rPr lang="de-DE" altLang="zh-CN" b="1" dirty="0" smtClean="0">
                <a:solidFill>
                  <a:srgbClr val="FF0000"/>
                </a:solidFill>
                <a:latin typeface="+mn-lt"/>
                <a:ea typeface="隶书" pitchFamily="49" charset="-122"/>
              </a:rPr>
              <a:t>G</a:t>
            </a:r>
            <a:r>
              <a:rPr lang="zh-CN" altLang="zh-CN" b="1" dirty="0" smtClean="0">
                <a:solidFill>
                  <a:srgbClr val="FF0000"/>
                </a:solidFill>
                <a:latin typeface="+mn-lt"/>
                <a:ea typeface="隶书" pitchFamily="49" charset="-122"/>
              </a:rPr>
              <a:t>中的任何一棵包含</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的最小生成树都不包含边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，且设</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就是这样的生成树。因为</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是树，所以它是连通的，从</a:t>
            </a:r>
            <a:r>
              <a:rPr lang="de-DE" altLang="zh-CN" b="1" dirty="0" smtClean="0">
                <a:solidFill>
                  <a:srgbClr val="FF0000"/>
                </a:solidFill>
                <a:latin typeface="+mn-lt"/>
                <a:ea typeface="隶书" pitchFamily="49" charset="-122"/>
              </a:rPr>
              <a:t>u</a:t>
            </a:r>
            <a:r>
              <a:rPr lang="zh-CN" altLang="zh-CN" b="1" dirty="0" smtClean="0">
                <a:solidFill>
                  <a:srgbClr val="FF0000"/>
                </a:solidFill>
                <a:latin typeface="+mn-lt"/>
                <a:ea typeface="隶书" pitchFamily="49" charset="-122"/>
              </a:rPr>
              <a:t>到</a:t>
            </a:r>
            <a:r>
              <a:rPr lang="de-DE" altLang="zh-CN" b="1" dirty="0" smtClean="0">
                <a:solidFill>
                  <a:srgbClr val="FF0000"/>
                </a:solidFill>
                <a:latin typeface="+mn-lt"/>
                <a:ea typeface="隶书" pitchFamily="49" charset="-122"/>
              </a:rPr>
              <a:t>v</a:t>
            </a:r>
            <a:r>
              <a:rPr lang="zh-CN" altLang="zh-CN" b="1" dirty="0" smtClean="0">
                <a:solidFill>
                  <a:srgbClr val="FF0000"/>
                </a:solidFill>
                <a:latin typeface="+mn-lt"/>
                <a:ea typeface="隶书" pitchFamily="49" charset="-122"/>
              </a:rPr>
              <a:t>必有一条路径</a:t>
            </a:r>
            <a:r>
              <a:rPr lang="de-DE" altLang="zh-CN" b="1" dirty="0" smtClean="0">
                <a:solidFill>
                  <a:srgbClr val="FF0000"/>
                </a:solidFill>
                <a:latin typeface="+mn-lt"/>
                <a:ea typeface="隶书" pitchFamily="49" charset="-122"/>
              </a:rPr>
              <a:t>(u, ..., v)</a:t>
            </a:r>
            <a:r>
              <a:rPr lang="zh-CN" altLang="zh-CN" b="1" dirty="0" smtClean="0">
                <a:solidFill>
                  <a:srgbClr val="FF0000"/>
                </a:solidFill>
                <a:latin typeface="+mn-lt"/>
                <a:ea typeface="隶书" pitchFamily="49" charset="-122"/>
              </a:rPr>
              <a:t>，把</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加入</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中，就构成一条回路，路径</a:t>
            </a:r>
            <a:r>
              <a:rPr lang="de-DE" altLang="zh-CN" b="1" dirty="0" smtClean="0">
                <a:solidFill>
                  <a:srgbClr val="FF0000"/>
                </a:solidFill>
                <a:latin typeface="+mn-lt"/>
                <a:ea typeface="隶书" pitchFamily="49" charset="-122"/>
              </a:rPr>
              <a:t>(u, ..., v)</a:t>
            </a:r>
            <a:r>
              <a:rPr lang="zh-CN" altLang="zh-CN" b="1" dirty="0" smtClean="0">
                <a:solidFill>
                  <a:srgbClr val="FF0000"/>
                </a:solidFill>
                <a:latin typeface="+mn-lt"/>
                <a:ea typeface="隶书" pitchFamily="49" charset="-122"/>
              </a:rPr>
              <a:t>中必有</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，满足</a:t>
            </a:r>
            <a:r>
              <a:rPr lang="de-DE" altLang="zh-CN" b="1" dirty="0" smtClean="0">
                <a:solidFill>
                  <a:srgbClr val="FF0000"/>
                </a:solidFill>
                <a:latin typeface="+mn-lt"/>
                <a:ea typeface="隶书" pitchFamily="49" charset="-122"/>
              </a:rPr>
              <a:t>u’∈U, v’∈V-U</a:t>
            </a:r>
            <a:r>
              <a:rPr lang="zh-CN" altLang="zh-CN" b="1" dirty="0" smtClean="0">
                <a:solidFill>
                  <a:srgbClr val="FF0000"/>
                </a:solidFill>
                <a:latin typeface="+mn-lt"/>
                <a:ea typeface="隶书" pitchFamily="49" charset="-122"/>
              </a:rPr>
              <a:t>。</a:t>
            </a:r>
            <a:endParaRPr lang="en-US" altLang="zh-CN" b="1" dirty="0" smtClean="0">
              <a:solidFill>
                <a:srgbClr val="FF0000"/>
              </a:solidFill>
              <a:latin typeface="+mn-lt"/>
              <a:ea typeface="隶书" pitchFamily="49" charset="-122"/>
            </a:endParaRPr>
          </a:p>
          <a:p>
            <a:pPr algn="just">
              <a:spcBef>
                <a:spcPts val="1200"/>
              </a:spcBef>
            </a:pPr>
            <a:r>
              <a:rPr lang="zh-CN" altLang="en-US" b="1" dirty="0" smtClean="0">
                <a:solidFill>
                  <a:srgbClr val="FF0000"/>
                </a:solidFill>
                <a:latin typeface="+mn-lt"/>
                <a:ea typeface="隶书" pitchFamily="49" charset="-122"/>
              </a:rPr>
              <a:t>       </a:t>
            </a:r>
            <a:r>
              <a:rPr lang="zh-CN" altLang="zh-CN" b="1" dirty="0" smtClean="0">
                <a:solidFill>
                  <a:srgbClr val="FF0000"/>
                </a:solidFill>
                <a:latin typeface="+mn-lt"/>
                <a:ea typeface="隶书" pitchFamily="49" charset="-122"/>
              </a:rPr>
              <a:t>由假设，边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的代价小于边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的代价（因为边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具有最小代价），在回路中删去</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，从而破坏了这个回路，剩下的边构成另一棵生成树</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包含边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，且各边的代价总和小于</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各边的代价总和。因此，</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是一棵包含边</a:t>
            </a:r>
            <a:r>
              <a:rPr lang="de-DE" altLang="zh-CN" b="1" dirty="0" smtClean="0">
                <a:solidFill>
                  <a:srgbClr val="FF0000"/>
                </a:solidFill>
                <a:latin typeface="+mn-lt"/>
                <a:ea typeface="隶书" pitchFamily="49" charset="-122"/>
              </a:rPr>
              <a:t>(u, v)</a:t>
            </a:r>
            <a:r>
              <a:rPr lang="zh-CN" altLang="zh-CN" b="1" dirty="0" smtClean="0">
                <a:solidFill>
                  <a:srgbClr val="FF0000"/>
                </a:solidFill>
                <a:latin typeface="+mn-lt"/>
                <a:ea typeface="隶书" pitchFamily="49" charset="-122"/>
              </a:rPr>
              <a:t>的最小（代价）生成树。这样，</a:t>
            </a:r>
            <a:r>
              <a:rPr lang="de-DE" altLang="zh-CN" b="1" dirty="0" smtClean="0">
                <a:solidFill>
                  <a:srgbClr val="FF0000"/>
                </a:solidFill>
                <a:latin typeface="+mn-lt"/>
                <a:ea typeface="隶书" pitchFamily="49" charset="-122"/>
              </a:rPr>
              <a:t>T’</a:t>
            </a:r>
            <a:r>
              <a:rPr lang="zh-CN" altLang="zh-CN" b="1" dirty="0" smtClean="0">
                <a:solidFill>
                  <a:srgbClr val="FF0000"/>
                </a:solidFill>
                <a:latin typeface="+mn-lt"/>
                <a:ea typeface="隶书" pitchFamily="49" charset="-122"/>
              </a:rPr>
              <a:t>不是</a:t>
            </a:r>
            <a:r>
              <a:rPr lang="de-DE" altLang="zh-CN" b="1" dirty="0" smtClean="0">
                <a:solidFill>
                  <a:srgbClr val="FF0000"/>
                </a:solidFill>
                <a:latin typeface="+mn-lt"/>
                <a:ea typeface="隶书" pitchFamily="49" charset="-122"/>
              </a:rPr>
              <a:t>G</a:t>
            </a:r>
            <a:r>
              <a:rPr lang="zh-CN" altLang="zh-CN" b="1" dirty="0" smtClean="0">
                <a:solidFill>
                  <a:srgbClr val="FF0000"/>
                </a:solidFill>
                <a:latin typeface="+mn-lt"/>
                <a:ea typeface="隶书" pitchFamily="49" charset="-122"/>
              </a:rPr>
              <a:t>的最小（代价）生成树，这与假设相矛盾。</a:t>
            </a:r>
            <a:endParaRPr lang="zh-CN" altLang="zh-CN" b="1" dirty="0">
              <a:solidFill>
                <a:srgbClr val="FF0000"/>
              </a:solidFill>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89</a:t>
            </a:fld>
            <a:endParaRPr lang="en-US" altLang="zh-CN"/>
          </a:p>
        </p:txBody>
      </p:sp>
      <p:sp>
        <p:nvSpPr>
          <p:cNvPr id="3" name="Rectangle 3"/>
          <p:cNvSpPr txBox="1">
            <a:spLocks noChangeArrowheads="1"/>
          </p:cNvSpPr>
          <p:nvPr/>
        </p:nvSpPr>
        <p:spPr>
          <a:xfrm>
            <a:off x="492125" y="663575"/>
            <a:ext cx="8194675" cy="4264025"/>
          </a:xfrm>
          <a:prstGeom prst="rect">
            <a:avLst/>
          </a:prstGeom>
        </p:spPr>
        <p:txBody>
          <a:bodyPr/>
          <a:lstStyle/>
          <a:p>
            <a:pPr marL="514350" lvl="0" indent="-514350" algn="just"/>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(1)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设</a:t>
            </a:r>
            <a:r>
              <a:rPr lang="de-DE"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T</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是带权连通无向图</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G=(V, 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的最小生成树，</a:t>
            </a:r>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初始时</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T</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为空，</a:t>
            </a:r>
            <a:r>
              <a:rPr lang="de-DE"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U</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为最小生成树的顶点集合，初始时</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U={v</a:t>
            </a:r>
            <a:r>
              <a:rPr lang="de-DE" altLang="zh-CN" sz="2800" b="1" baseline="-25000" dirty="0" smtClean="0">
                <a:solidFill>
                  <a:srgbClr val="FF0000"/>
                </a:solidFill>
                <a:effectLst>
                  <a:outerShdw blurRad="38100" dist="38100" dir="2700000" algn="tl">
                    <a:srgbClr val="000000">
                      <a:alpha val="43137"/>
                    </a:srgbClr>
                  </a:outerShdw>
                </a:effectLst>
                <a:latin typeface="+mn-lt"/>
                <a:ea typeface="隶书" pitchFamily="49" charset="-122"/>
              </a:rPr>
              <a:t>0</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v</a:t>
            </a:r>
            <a:r>
              <a:rPr lang="de-DE" altLang="zh-CN" sz="2800" b="1" baseline="-25000" dirty="0" smtClean="0">
                <a:solidFill>
                  <a:srgbClr val="FF0000"/>
                </a:solidFill>
                <a:effectLst>
                  <a:outerShdw blurRad="38100" dist="38100" dir="2700000" algn="tl">
                    <a:srgbClr val="000000">
                      <a:alpha val="43137"/>
                    </a:srgbClr>
                  </a:outerShdw>
                </a:effectLst>
                <a:latin typeface="+mn-lt"/>
                <a:ea typeface="隶书" pitchFamily="49" charset="-122"/>
              </a:rPr>
              <a:t>0</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是指定的某一个开始顶点。</a:t>
            </a:r>
          </a:p>
          <a:p>
            <a:pPr marL="514350" lvl="0" indent="-514350" algn="just"/>
            <a:r>
              <a:rPr lang="en-US"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(2) </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若</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U=V</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，则算法终止；否则，从</a:t>
            </a:r>
            <a:r>
              <a:rPr lang="de-DE"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E</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中选一条代价最小的边</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 v)</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，使得</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u∈U, v∈V-U</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。将顶点</a:t>
            </a:r>
            <a:r>
              <a:rPr lang="de-DE"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v</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加到</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中，将边</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(u, v)</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加到</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T</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中，转</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(2)</a:t>
            </a:r>
            <a:r>
              <a:rPr lang="zh-CN" altLang="zh-CN" sz="2800" b="1" dirty="0" smtClean="0">
                <a:solidFill>
                  <a:srgbClr val="C00000"/>
                </a:solidFill>
                <a:effectLst>
                  <a:outerShdw blurRad="38100" dist="38100" dir="2700000" algn="tl">
                    <a:srgbClr val="000000">
                      <a:alpha val="43137"/>
                    </a:srgbClr>
                  </a:outerShdw>
                </a:effectLst>
                <a:latin typeface="+mn-lt"/>
                <a:ea typeface="隶书" pitchFamily="49" charset="-122"/>
              </a:rPr>
              <a:t>。</a:t>
            </a:r>
          </a:p>
          <a:p>
            <a:pPr algn="just">
              <a:spcBef>
                <a:spcPts val="1200"/>
              </a:spcBef>
            </a:pPr>
            <a:r>
              <a:rPr lang="en-US"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在实现</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Prim</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算法中，采用邻接矩阵</a:t>
            </a:r>
            <a:r>
              <a:rPr lang="de-DE" altLang="zh-CN" sz="2800" b="1" dirty="0" smtClean="0">
                <a:solidFill>
                  <a:srgbClr val="FF0000"/>
                </a:solidFill>
                <a:effectLst>
                  <a:outerShdw blurRad="38100" dist="38100" dir="2700000" algn="tl">
                    <a:srgbClr val="000000">
                      <a:alpha val="43137"/>
                    </a:srgbClr>
                  </a:outerShdw>
                </a:effectLst>
                <a:latin typeface="+mn-lt"/>
                <a:ea typeface="隶书" pitchFamily="49" charset="-122"/>
              </a:rPr>
              <a:t>Cost</a:t>
            </a:r>
            <a:r>
              <a:rPr lang="zh-CN"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表示给定的带权连通无向图，矩阵元素定义为：</a:t>
            </a:r>
            <a:r>
              <a:rPr lang="de-DE" altLang="zh-CN" sz="2800" b="1" dirty="0" smtClean="0">
                <a:solidFill>
                  <a:srgbClr val="0000FF"/>
                </a:solidFill>
                <a:effectLst>
                  <a:outerShdw blurRad="38100" dist="38100" dir="2700000" algn="tl">
                    <a:srgbClr val="000000">
                      <a:alpha val="43137"/>
                    </a:srgbClr>
                  </a:outerShdw>
                </a:effectLst>
                <a:latin typeface="+mn-lt"/>
                <a:ea typeface="隶书" pitchFamily="49" charset="-122"/>
              </a:rPr>
              <a:t> </a:t>
            </a:r>
            <a:endParaRPr lang="zh-CN" altLang="zh-CN" sz="2800" b="1" dirty="0">
              <a:solidFill>
                <a:srgbClr val="0000FF"/>
              </a:solidFill>
              <a:effectLst>
                <a:outerShdw blurRad="38100" dist="38100" dir="2700000" algn="tl">
                  <a:srgbClr val="000000">
                    <a:alpha val="43137"/>
                  </a:srgbClr>
                </a:outerShdw>
              </a:effectLst>
              <a:latin typeface="+mn-lt"/>
              <a:ea typeface="隶书" pitchFamily="49" charset="-122"/>
            </a:endParaRPr>
          </a:p>
        </p:txBody>
      </p:sp>
      <p:sp>
        <p:nvSpPr>
          <p:cNvPr id="782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2337" name="Object 1"/>
          <p:cNvGraphicFramePr>
            <a:graphicFrameLocks noChangeAspect="1"/>
          </p:cNvGraphicFramePr>
          <p:nvPr/>
        </p:nvGraphicFramePr>
        <p:xfrm>
          <a:off x="1143000" y="4406900"/>
          <a:ext cx="6977944" cy="1460500"/>
        </p:xfrm>
        <a:graphic>
          <a:graphicData uri="http://schemas.openxmlformats.org/presentationml/2006/ole">
            <p:oleObj spid="_x0000_s782337" name="公式" r:id="rId3" imgW="2870200" imgH="59690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2337"/>
                                        </p:tgtEl>
                                        <p:attrNameLst>
                                          <p:attrName>style.visibility</p:attrName>
                                        </p:attrNameLst>
                                      </p:cBhvr>
                                      <p:to>
                                        <p:strVal val="visible"/>
                                      </p:to>
                                    </p:set>
                                    <p:anim calcmode="lin" valueType="num">
                                      <p:cBhvr additive="base">
                                        <p:cTn id="11" dur="500" fill="hold"/>
                                        <p:tgtEl>
                                          <p:spTgt spid="782337"/>
                                        </p:tgtEl>
                                        <p:attrNameLst>
                                          <p:attrName>ppt_x</p:attrName>
                                        </p:attrNameLst>
                                      </p:cBhvr>
                                      <p:tavLst>
                                        <p:tav tm="0">
                                          <p:val>
                                            <p:strVal val="#ppt_x"/>
                                          </p:val>
                                        </p:tav>
                                        <p:tav tm="100000">
                                          <p:val>
                                            <p:strVal val="#ppt_x"/>
                                          </p:val>
                                        </p:tav>
                                      </p:tavLst>
                                    </p:anim>
                                    <p:anim calcmode="lin" valueType="num">
                                      <p:cBhvr additive="base">
                                        <p:cTn id="12" dur="500" fill="hold"/>
                                        <p:tgtEl>
                                          <p:spTgt spid="782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317500" y="592139"/>
            <a:ext cx="8134350" cy="1833562"/>
          </a:xfrm>
        </p:spPr>
        <p:txBody>
          <a:bodyPr/>
          <a:lstStyle/>
          <a:p>
            <a:pPr algn="just">
              <a:spcBef>
                <a:spcPct val="30000"/>
              </a:spcBef>
              <a:buClr>
                <a:srgbClr val="FF7C80"/>
              </a:buClr>
              <a:buSzPct val="50000"/>
              <a:buFont typeface="Wingdings" pitchFamily="2" charset="2"/>
              <a:buChar char="n"/>
            </a:pPr>
            <a:r>
              <a:rPr lang="zh-CN" altLang="en-US" sz="2800" b="1" u="sng" dirty="0">
                <a:effectLst>
                  <a:outerShdw blurRad="38100" dist="38100" dir="2700000" algn="tl">
                    <a:srgbClr val="C0C0C0"/>
                  </a:outerShdw>
                </a:effectLst>
                <a:ea typeface="仿宋_GB2312" pitchFamily="49" charset="-122"/>
              </a:rPr>
              <a:t>连通图与连通分量</a:t>
            </a:r>
            <a:r>
              <a:rPr lang="zh-CN" altLang="en-US" sz="2800" b="1" dirty="0">
                <a:effectLst>
                  <a:outerShdw blurRad="38100" dist="38100" dir="2700000" algn="tl">
                    <a:srgbClr val="C0C0C0"/>
                  </a:outerShdw>
                </a:effectLst>
                <a:ea typeface="仿宋_GB2312" pitchFamily="49" charset="-122"/>
              </a:rPr>
              <a:t>   </a:t>
            </a:r>
            <a:r>
              <a:rPr lang="zh-CN" altLang="en-US" sz="2800" b="1" dirty="0">
                <a:solidFill>
                  <a:schemeClr val="tx2"/>
                </a:solidFill>
                <a:effectLst>
                  <a:outerShdw blurRad="38100" dist="38100" dir="2700000" algn="tl">
                    <a:srgbClr val="C0C0C0"/>
                  </a:outerShdw>
                </a:effectLst>
                <a:ea typeface="仿宋_GB2312" pitchFamily="49" charset="-122"/>
              </a:rPr>
              <a:t>在无向图中</a:t>
            </a:r>
            <a:r>
              <a:rPr lang="zh-CN" altLang="en-US" sz="2800" b="1" dirty="0">
                <a:solidFill>
                  <a:srgbClr val="008080"/>
                </a:solidFill>
                <a:effectLst>
                  <a:outerShdw blurRad="38100" dist="38100" dir="2700000" algn="tl">
                    <a:srgbClr val="C0C0C0"/>
                  </a:outerShdw>
                </a:effectLst>
                <a:ea typeface="仿宋_GB2312" pitchFamily="49" charset="-122"/>
              </a:rPr>
              <a:t>，若从</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008080"/>
                </a:solidFill>
                <a:effectLst>
                  <a:outerShdw blurRad="38100" dist="38100" dir="2700000" algn="tl">
                    <a:srgbClr val="C0C0C0"/>
                  </a:outerShdw>
                </a:effectLst>
                <a:ea typeface="仿宋_GB2312" pitchFamily="49" charset="-122"/>
              </a:rPr>
              <a:t>到顶点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zh-CN" altLang="en-US" sz="2800" b="1" dirty="0" smtClean="0">
                <a:solidFill>
                  <a:srgbClr val="008080"/>
                </a:solidFill>
                <a:effectLst>
                  <a:outerShdw blurRad="38100" dist="38100" dir="2700000" algn="tl">
                    <a:srgbClr val="C0C0C0"/>
                  </a:outerShdw>
                </a:effectLst>
                <a:ea typeface="仿宋_GB2312" pitchFamily="49" charset="-122"/>
              </a:rPr>
              <a:t>有</a:t>
            </a:r>
            <a:r>
              <a:rPr lang="zh-CN" altLang="en-US" sz="2800" b="1" dirty="0">
                <a:solidFill>
                  <a:srgbClr val="008080"/>
                </a:solidFill>
                <a:effectLst>
                  <a:outerShdw blurRad="38100" dist="38100" dir="2700000" algn="tl">
                    <a:srgbClr val="C0C0C0"/>
                  </a:outerShdw>
                </a:effectLst>
                <a:ea typeface="仿宋_GB2312" pitchFamily="49" charset="-122"/>
              </a:rPr>
              <a:t>路径，则称</a:t>
            </a:r>
            <a:r>
              <a:rPr lang="zh-CN" altLang="en-US" sz="2800" b="1" dirty="0" smtClean="0">
                <a:solidFill>
                  <a:srgbClr val="008080"/>
                </a:solidFill>
                <a:effectLst>
                  <a:outerShdw blurRad="38100" dist="38100" dir="2700000" algn="tl">
                    <a:srgbClr val="C0C0C0"/>
                  </a:outerShdw>
                </a:effectLst>
                <a:ea typeface="仿宋_GB2312" pitchFamily="49" charset="-122"/>
              </a:rPr>
              <a:t>顶点</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008080"/>
                </a:solidFill>
                <a:effectLst>
                  <a:outerShdw blurRad="38100" dist="38100" dir="2700000" algn="tl">
                    <a:srgbClr val="C0C0C0"/>
                  </a:outerShdw>
                </a:effectLst>
                <a:ea typeface="仿宋_GB2312" pitchFamily="49" charset="-122"/>
              </a:rPr>
              <a:t>与</a:t>
            </a:r>
            <a:r>
              <a:rPr lang="en-US" altLang="zh-CN" sz="2800" b="1" dirty="0" smtClean="0">
                <a:solidFill>
                  <a:schemeClr val="tx2"/>
                </a:solidFill>
                <a:effectLst>
                  <a:outerShdw blurRad="38100" dist="38100" dir="2700000" algn="tl">
                    <a:srgbClr val="C0C0C0"/>
                  </a:outerShdw>
                </a:effectLst>
                <a:ea typeface="仿宋_GB2312" pitchFamily="49" charset="-122"/>
              </a:rPr>
              <a:t>v</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zh-CN" altLang="en-US" sz="2800" b="1" dirty="0" smtClean="0">
                <a:solidFill>
                  <a:srgbClr val="008080"/>
                </a:solidFill>
                <a:effectLst>
                  <a:outerShdw blurRad="38100" dist="38100" dir="2700000" algn="tl">
                    <a:srgbClr val="C0C0C0"/>
                  </a:outerShdw>
                </a:effectLst>
                <a:ea typeface="仿宋_GB2312" pitchFamily="49" charset="-122"/>
              </a:rPr>
              <a:t>是</a:t>
            </a:r>
            <a:r>
              <a:rPr lang="zh-CN" altLang="en-US" sz="2800" b="1" dirty="0">
                <a:solidFill>
                  <a:srgbClr val="008080"/>
                </a:solidFill>
                <a:effectLst>
                  <a:outerShdw blurRad="38100" dist="38100" dir="2700000" algn="tl">
                    <a:srgbClr val="C0C0C0"/>
                  </a:outerShdw>
                </a:effectLst>
                <a:ea typeface="仿宋_GB2312" pitchFamily="49" charset="-122"/>
              </a:rPr>
              <a:t>连通的。如果图中任意一对顶点都是连通的，则称此图是连通图</a:t>
            </a:r>
            <a:r>
              <a:rPr lang="zh-CN" altLang="en-US" sz="2800" b="1" dirty="0" smtClean="0">
                <a:solidFill>
                  <a:srgbClr val="008080"/>
                </a:solidFill>
                <a:effectLst>
                  <a:outerShdw blurRad="38100" dist="38100" dir="2700000" algn="tl">
                    <a:srgbClr val="C0C0C0"/>
                  </a:outerShdw>
                </a:effectLst>
                <a:ea typeface="仿宋_GB2312" pitchFamily="49" charset="-122"/>
              </a:rPr>
              <a:t>。非</a:t>
            </a:r>
            <a:r>
              <a:rPr lang="zh-CN" altLang="en-US" sz="2800" b="1" dirty="0">
                <a:solidFill>
                  <a:srgbClr val="008080"/>
                </a:solidFill>
                <a:effectLst>
                  <a:outerShdw blurRad="38100" dist="38100" dir="2700000" algn="tl">
                    <a:srgbClr val="C0C0C0"/>
                  </a:outerShdw>
                </a:effectLst>
                <a:ea typeface="仿宋_GB2312" pitchFamily="49" charset="-122"/>
              </a:rPr>
              <a:t>连通图的极大连通子图叫做连通分量</a:t>
            </a:r>
            <a:r>
              <a:rPr lang="zh-CN" altLang="en-US" sz="2800" b="1" dirty="0" smtClean="0">
                <a:solidFill>
                  <a:srgbClr val="008080"/>
                </a:solidFill>
                <a:effectLst>
                  <a:outerShdw blurRad="38100" dist="38100" dir="2700000" algn="tl">
                    <a:srgbClr val="C0C0C0"/>
                  </a:outerShdw>
                </a:effectLst>
                <a:ea typeface="仿宋_GB2312" pitchFamily="49" charset="-122"/>
              </a:rPr>
              <a:t>。</a:t>
            </a:r>
            <a:endParaRPr lang="en-US" altLang="zh-CN" sz="2800" b="1" dirty="0" smtClean="0">
              <a:solidFill>
                <a:srgbClr val="008080"/>
              </a:solidFill>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u="sng" dirty="0" smtClean="0">
                <a:effectLst>
                  <a:outerShdw blurRad="38100" dist="38100" dir="2700000" algn="tl">
                    <a:srgbClr val="C0C0C0"/>
                  </a:outerShdw>
                </a:effectLst>
                <a:ea typeface="仿宋_GB2312" pitchFamily="49" charset="-122"/>
              </a:rPr>
              <a:t>生成树</a:t>
            </a:r>
            <a:r>
              <a:rPr lang="zh-CN" altLang="en-US" sz="2800" b="1" dirty="0" smtClean="0">
                <a:effectLst>
                  <a:outerShdw blurRad="38100" dist="38100" dir="2700000" algn="tl">
                    <a:srgbClr val="C0C0C0"/>
                  </a:outerShdw>
                </a:effectLst>
                <a:ea typeface="仿宋_GB2312" pitchFamily="49" charset="-122"/>
              </a:rPr>
              <a:t>   </a:t>
            </a:r>
            <a:r>
              <a:rPr lang="zh-CN" altLang="en-US" sz="2800" b="1" dirty="0" smtClean="0">
                <a:solidFill>
                  <a:srgbClr val="008080"/>
                </a:solidFill>
                <a:effectLst>
                  <a:outerShdw blurRad="38100" dist="38100" dir="2700000" algn="tl">
                    <a:srgbClr val="C0C0C0"/>
                  </a:outerShdw>
                </a:effectLst>
                <a:ea typeface="仿宋_GB2312" pitchFamily="49" charset="-122"/>
              </a:rPr>
              <a:t>一个连通图的生成树是其极小连通子图，在</a:t>
            </a:r>
            <a:r>
              <a:rPr lang="en-US" altLang="zh-CN" sz="2800" b="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8080"/>
                </a:solidFill>
                <a:effectLst>
                  <a:outerShdw blurRad="38100" dist="38100" dir="2700000" algn="tl">
                    <a:srgbClr val="C0C0C0"/>
                  </a:outerShdw>
                </a:effectLst>
                <a:ea typeface="仿宋_GB2312" pitchFamily="49" charset="-122"/>
              </a:rPr>
              <a:t>个顶点的情形下，有</a:t>
            </a:r>
            <a:r>
              <a:rPr lang="en-US" altLang="zh-CN" sz="2800" b="1" dirty="0" smtClean="0">
                <a:solidFill>
                  <a:schemeClr val="tx2"/>
                </a:solidFill>
                <a:effectLst>
                  <a:outerShdw blurRad="38100" dist="38100" dir="2700000" algn="tl">
                    <a:srgbClr val="C0C0C0"/>
                  </a:outerShdw>
                </a:effectLst>
                <a:ea typeface="仿宋_GB2312" pitchFamily="49" charset="-122"/>
              </a:rPr>
              <a:t>n-1</a:t>
            </a:r>
            <a:r>
              <a:rPr lang="zh-CN" altLang="en-US" sz="2800" b="1" dirty="0" smtClean="0">
                <a:solidFill>
                  <a:srgbClr val="008080"/>
                </a:solidFill>
                <a:effectLst>
                  <a:outerShdw blurRad="38100" dist="38100" dir="2700000" algn="tl">
                    <a:srgbClr val="C0C0C0"/>
                  </a:outerShdw>
                </a:effectLst>
                <a:ea typeface="仿宋_GB2312" pitchFamily="49" charset="-122"/>
              </a:rPr>
              <a:t>条边。</a:t>
            </a:r>
          </a:p>
          <a:p>
            <a:pPr algn="just">
              <a:spcBef>
                <a:spcPct val="30000"/>
              </a:spcBef>
              <a:buClr>
                <a:srgbClr val="FF7C80"/>
              </a:buClr>
              <a:buSzPct val="50000"/>
              <a:buFont typeface="Wingdings" pitchFamily="2" charset="2"/>
              <a:buChar char="n"/>
            </a:pPr>
            <a:endParaRPr lang="zh-CN" altLang="en-US" sz="2800" b="1" dirty="0">
              <a:solidFill>
                <a:srgbClr val="008080"/>
              </a:solidFill>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EB19EAB4-AE1B-4E29-9BB5-042721FF4900}" type="slidenum">
              <a:rPr lang="en-US" altLang="zh-CN" smtClean="0"/>
              <a:pPr/>
              <a:t>9</a:t>
            </a:fld>
            <a:endParaRPr lang="en-US" altLang="zh-CN"/>
          </a:p>
        </p:txBody>
      </p:sp>
      <p:sp>
        <p:nvSpPr>
          <p:cNvPr id="265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5217" name="Object 1"/>
          <p:cNvGraphicFramePr>
            <a:graphicFrameLocks noChangeAspect="1"/>
          </p:cNvGraphicFramePr>
          <p:nvPr/>
        </p:nvGraphicFramePr>
        <p:xfrm>
          <a:off x="179265" y="3670300"/>
          <a:ext cx="6263297" cy="1460500"/>
        </p:xfrm>
        <a:graphic>
          <a:graphicData uri="http://schemas.openxmlformats.org/presentationml/2006/ole">
            <p:oleObj spid="_x0000_s265217" name="Visio" r:id="rId3" imgW="2860243" imgH="670560" progId="Visio.Drawing.11">
              <p:embed/>
            </p:oleObj>
          </a:graphicData>
        </a:graphic>
      </p:graphicFrame>
      <p:sp>
        <p:nvSpPr>
          <p:cNvPr id="265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5219" name="Object 3"/>
          <p:cNvGraphicFramePr>
            <a:graphicFrameLocks noChangeAspect="1"/>
          </p:cNvGraphicFramePr>
          <p:nvPr/>
        </p:nvGraphicFramePr>
        <p:xfrm>
          <a:off x="6299200" y="4076699"/>
          <a:ext cx="2247900" cy="1734957"/>
        </p:xfrm>
        <a:graphic>
          <a:graphicData uri="http://schemas.openxmlformats.org/presentationml/2006/ole">
            <p:oleObj spid="_x0000_s265219" name="Visio" r:id="rId4" imgW="927506" imgH="715061" progId="Visio.Drawing.11">
              <p:embed/>
            </p:oleObj>
          </a:graphicData>
        </a:graphic>
      </p:graphicFrame>
      <p:sp>
        <p:nvSpPr>
          <p:cNvPr id="8" name="Text Box 25"/>
          <p:cNvSpPr txBox="1">
            <a:spLocks noChangeArrowheads="1"/>
          </p:cNvSpPr>
          <p:nvPr/>
        </p:nvSpPr>
        <p:spPr bwMode="auto">
          <a:xfrm>
            <a:off x="1092200" y="5294313"/>
            <a:ext cx="33528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8-6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连通的无向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
        <p:nvSpPr>
          <p:cNvPr id="9" name="Text Box 25"/>
          <p:cNvSpPr txBox="1">
            <a:spLocks noChangeArrowheads="1"/>
          </p:cNvSpPr>
          <p:nvPr/>
        </p:nvSpPr>
        <p:spPr bwMode="auto">
          <a:xfrm>
            <a:off x="4508500" y="5794057"/>
            <a:ext cx="4635500" cy="492443"/>
          </a:xfrm>
          <a:prstGeom prst="rect">
            <a:avLst/>
          </a:prstGeom>
          <a:noFill/>
          <a:ln w="9525">
            <a:noFill/>
            <a:miter lim="800000"/>
            <a:headEnd/>
            <a:tailEnd/>
          </a:ln>
          <a:effectLst/>
        </p:spPr>
        <p:txBody>
          <a:bodyPr wrap="square">
            <a:spAutoFit/>
          </a:bodyPr>
          <a:lstStyle/>
          <a:p>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8-7 </a:t>
            </a:r>
            <a:r>
              <a:rPr lang="zh-CN" altLang="en-US" sz="2600" b="1" dirty="0" smtClean="0">
                <a:solidFill>
                  <a:srgbClr val="C00000"/>
                </a:solidFill>
                <a:effectLst>
                  <a:outerShdw blurRad="38100" dist="38100" dir="2700000" algn="tl">
                    <a:srgbClr val="000000">
                      <a:alpha val="43137"/>
                    </a:srgbClr>
                  </a:outerShdw>
                </a:effectLst>
                <a:latin typeface="+mn-lt"/>
                <a:ea typeface="隶书" pitchFamily="49" charset="-122"/>
              </a:rPr>
              <a:t>具有两个分量的无向</a:t>
            </a:r>
            <a:r>
              <a:rPr lang="zh-CN" altLang="zh-CN" sz="2600" b="1" dirty="0" smtClean="0">
                <a:solidFill>
                  <a:srgbClr val="C00000"/>
                </a:solidFill>
                <a:effectLst>
                  <a:outerShdw blurRad="38100" dist="38100" dir="2700000" algn="tl">
                    <a:srgbClr val="000000">
                      <a:alpha val="43137"/>
                    </a:srgbClr>
                  </a:outerShdw>
                </a:effectLst>
                <a:latin typeface="+mn-lt"/>
                <a:ea typeface="隶书" pitchFamily="49" charset="-122"/>
              </a:rPr>
              <a:t>图</a:t>
            </a:r>
            <a:endParaRPr lang="zh-CN" altLang="en-US" sz="2600" b="1" dirty="0">
              <a:solidFill>
                <a:srgbClr val="C00000"/>
              </a:solidFill>
              <a:effectLst>
                <a:outerShdw blurRad="38100" dist="38100" dir="2700000" algn="tl">
                  <a:srgbClr val="000000">
                    <a:alpha val="43137"/>
                  </a:srgbClr>
                </a:outerShdw>
              </a:effectLst>
              <a:latin typeface="+mn-lt"/>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5217"/>
                                        </p:tgtEl>
                                        <p:attrNameLst>
                                          <p:attrName>style.visibility</p:attrName>
                                        </p:attrNameLst>
                                      </p:cBhvr>
                                      <p:to>
                                        <p:strVal val="visible"/>
                                      </p:to>
                                    </p:set>
                                    <p:anim calcmode="lin" valueType="num">
                                      <p:cBhvr additive="base">
                                        <p:cTn id="7" dur="500" fill="hold"/>
                                        <p:tgtEl>
                                          <p:spTgt spid="265217"/>
                                        </p:tgtEl>
                                        <p:attrNameLst>
                                          <p:attrName>ppt_x</p:attrName>
                                        </p:attrNameLst>
                                      </p:cBhvr>
                                      <p:tavLst>
                                        <p:tav tm="0">
                                          <p:val>
                                            <p:strVal val="#ppt_x"/>
                                          </p:val>
                                        </p:tav>
                                        <p:tav tm="100000">
                                          <p:val>
                                            <p:strVal val="#ppt_x"/>
                                          </p:val>
                                        </p:tav>
                                      </p:tavLst>
                                    </p:anim>
                                    <p:anim calcmode="lin" valueType="num">
                                      <p:cBhvr additive="base">
                                        <p:cTn id="8" dur="500" fill="hold"/>
                                        <p:tgtEl>
                                          <p:spTgt spid="2652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19"/>
                                        </p:tgtEl>
                                        <p:attrNameLst>
                                          <p:attrName>style.visibility</p:attrName>
                                        </p:attrNameLst>
                                      </p:cBhvr>
                                      <p:to>
                                        <p:strVal val="visible"/>
                                      </p:to>
                                    </p:set>
                                    <p:anim calcmode="lin" valueType="num">
                                      <p:cBhvr additive="base">
                                        <p:cTn id="11" dur="500" fill="hold"/>
                                        <p:tgtEl>
                                          <p:spTgt spid="265219"/>
                                        </p:tgtEl>
                                        <p:attrNameLst>
                                          <p:attrName>ppt_x</p:attrName>
                                        </p:attrNameLst>
                                      </p:cBhvr>
                                      <p:tavLst>
                                        <p:tav tm="0">
                                          <p:val>
                                            <p:strVal val="#ppt_x"/>
                                          </p:val>
                                        </p:tav>
                                        <p:tav tm="100000">
                                          <p:val>
                                            <p:strVal val="#ppt_x"/>
                                          </p:val>
                                        </p:tav>
                                      </p:tavLst>
                                    </p:anim>
                                    <p:anim calcmode="lin" valueType="num">
                                      <p:cBhvr additive="base">
                                        <p:cTn id="12" dur="500" fill="hold"/>
                                        <p:tgtEl>
                                          <p:spTgt spid="2652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1858">
                                            <p:txEl>
                                              <p:pRg st="1" end="1"/>
                                            </p:txEl>
                                          </p:spTgt>
                                        </p:tgtEl>
                                        <p:attrNameLst>
                                          <p:attrName>style.visibility</p:attrName>
                                        </p:attrNameLst>
                                      </p:cBhvr>
                                      <p:to>
                                        <p:strVal val="visible"/>
                                      </p:to>
                                    </p:set>
                                    <p:animEffect transition="in" filter="box(in)">
                                      <p:cBhvr>
                                        <p:cTn id="25" dur="500"/>
                                        <p:tgtEl>
                                          <p:spTgt spid="1218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90</a:t>
            </a:fld>
            <a:endParaRPr lang="en-US" altLang="zh-CN"/>
          </a:p>
        </p:txBody>
      </p:sp>
      <p:sp>
        <p:nvSpPr>
          <p:cNvPr id="3" name="Rectangle 3"/>
          <p:cNvSpPr txBox="1">
            <a:spLocks noChangeArrowheads="1"/>
          </p:cNvSpPr>
          <p:nvPr/>
        </p:nvSpPr>
        <p:spPr>
          <a:xfrm>
            <a:off x="454025" y="600075"/>
            <a:ext cx="8194675" cy="4264025"/>
          </a:xfrm>
          <a:prstGeom prst="rect">
            <a:avLst/>
          </a:prstGeom>
        </p:spPr>
        <p:txBody>
          <a:bodyPr/>
          <a:lstStyle/>
          <a:p>
            <a:pPr marL="342900" lvl="0" indent="-342900" algn="just">
              <a:spcBef>
                <a:spcPts val="1200"/>
              </a:spcBef>
              <a:buClr>
                <a:srgbClr val="FF7C80"/>
              </a:buClr>
              <a:buSzPct val="50000"/>
              <a:buFont typeface="Wingdings" pitchFamily="2" charset="2"/>
              <a:buChar char="n"/>
            </a:pPr>
            <a:r>
              <a:rPr lang="de-DE" altLang="zh-CN" sz="2800" b="1" dirty="0" smtClean="0">
                <a:solidFill>
                  <a:srgbClr val="FF0000"/>
                </a:solidFill>
                <a:effectLst>
                  <a:outerShdw blurRad="38100" dist="38100" dir="2700000" algn="tl">
                    <a:srgbClr val="000000">
                      <a:alpha val="43137"/>
                    </a:srgbClr>
                  </a:outerShdw>
                </a:effectLst>
              </a:rPr>
              <a:t>n</a:t>
            </a:r>
            <a:r>
              <a:rPr lang="zh-CN" altLang="zh-CN" sz="2800" b="1" dirty="0" smtClean="0">
                <a:solidFill>
                  <a:srgbClr val="0000FF"/>
                </a:solidFill>
                <a:effectLst>
                  <a:outerShdw blurRad="38100" dist="38100" dir="2700000" algn="tl">
                    <a:srgbClr val="000000">
                      <a:alpha val="43137"/>
                    </a:srgbClr>
                  </a:outerShdw>
                </a:effectLst>
              </a:rPr>
              <a:t>为图中顶点个数，</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0000FF"/>
                </a:solidFill>
                <a:effectLst>
                  <a:outerShdw blurRad="38100" dist="38100" dir="2700000" algn="tl">
                    <a:srgbClr val="000000">
                      <a:alpha val="43137"/>
                    </a:srgbClr>
                  </a:outerShdw>
                </a:effectLst>
              </a:rPr>
              <a:t>为指定的开始顶点，同时使用两个数组</a:t>
            </a:r>
            <a:r>
              <a:rPr lang="de-DE" altLang="zh-CN" sz="2800" b="1" dirty="0" smtClean="0">
                <a:solidFill>
                  <a:srgbClr val="FF0000"/>
                </a:solidFill>
                <a:effectLst>
                  <a:outerShdw blurRad="38100" dist="38100" dir="2700000" algn="tl">
                    <a:srgbClr val="000000">
                      <a:alpha val="43137"/>
                    </a:srgbClr>
                  </a:outerShdw>
                </a:effectLst>
              </a:rPr>
              <a:t>CloseSet</a:t>
            </a:r>
            <a:r>
              <a:rPr lang="zh-CN" altLang="zh-CN" sz="2800" b="1" dirty="0" smtClean="0">
                <a:solidFill>
                  <a:srgbClr val="0000FF"/>
                </a:solidFill>
                <a:effectLst>
                  <a:outerShdw blurRad="38100" dist="38100" dir="2700000" algn="tl">
                    <a:srgbClr val="000000">
                      <a:alpha val="43137"/>
                    </a:srgbClr>
                  </a:outerShdw>
                </a:effectLst>
              </a:rPr>
              <a:t>和</a:t>
            </a:r>
            <a:r>
              <a:rPr lang="de-DE" altLang="zh-CN" sz="2800" b="1" dirty="0" smtClean="0">
                <a:solidFill>
                  <a:srgbClr val="FF0000"/>
                </a:solidFill>
                <a:effectLst>
                  <a:outerShdw blurRad="38100" dist="38100" dir="2700000" algn="tl">
                    <a:srgbClr val="000000">
                      <a:alpha val="43137"/>
                    </a:srgbClr>
                  </a:outerShdw>
                </a:effectLst>
              </a:rPr>
              <a:t>LowCost</a:t>
            </a:r>
            <a:r>
              <a:rPr lang="zh-CN" altLang="zh-CN" sz="2800" b="1" dirty="0" smtClean="0">
                <a:solidFill>
                  <a:srgbClr val="0000FF"/>
                </a:solidFill>
                <a:effectLst>
                  <a:outerShdw blurRad="38100" dist="38100" dir="2700000" algn="tl">
                    <a:srgbClr val="000000">
                      <a:alpha val="43137"/>
                    </a:srgbClr>
                  </a:outerShdw>
                </a:effectLst>
              </a:rPr>
              <a:t>，其中</a:t>
            </a:r>
            <a:r>
              <a:rPr lang="de-DE" altLang="zh-CN" sz="2800" b="1" dirty="0" smtClean="0">
                <a:solidFill>
                  <a:srgbClr val="FF0000"/>
                </a:solidFill>
                <a:effectLst>
                  <a:outerShdw blurRad="38100" dist="38100" dir="2700000" algn="tl">
                    <a:srgbClr val="000000">
                      <a:alpha val="43137"/>
                    </a:srgbClr>
                  </a:outerShdw>
                </a:effectLst>
              </a:rPr>
              <a:t>CloseSet</a:t>
            </a:r>
            <a:r>
              <a:rPr lang="zh-CN" altLang="zh-CN" sz="2800" b="1" dirty="0" smtClean="0">
                <a:solidFill>
                  <a:srgbClr val="0000FF"/>
                </a:solidFill>
                <a:effectLst>
                  <a:outerShdw blurRad="38100" dist="38100" dir="2700000" algn="tl">
                    <a:srgbClr val="000000">
                      <a:alpha val="43137"/>
                    </a:srgbClr>
                  </a:outerShdw>
                </a:effectLst>
              </a:rPr>
              <a:t>用于存放顶点序号，而</a:t>
            </a:r>
            <a:r>
              <a:rPr lang="de-DE" altLang="zh-CN" sz="2800" b="1" dirty="0" smtClean="0">
                <a:solidFill>
                  <a:srgbClr val="FF0000"/>
                </a:solidFill>
                <a:effectLst>
                  <a:outerShdw blurRad="38100" dist="38100" dir="2700000" algn="tl">
                    <a:srgbClr val="000000">
                      <a:alpha val="43137"/>
                    </a:srgbClr>
                  </a:outerShdw>
                </a:effectLst>
              </a:rPr>
              <a:t>LowCost</a:t>
            </a:r>
            <a:r>
              <a:rPr lang="zh-CN" altLang="zh-CN" sz="2800" b="1" dirty="0" smtClean="0">
                <a:solidFill>
                  <a:srgbClr val="0000FF"/>
                </a:solidFill>
                <a:effectLst>
                  <a:outerShdw blurRad="38100" dist="38100" dir="2700000" algn="tl">
                    <a:srgbClr val="000000">
                      <a:alpha val="43137"/>
                    </a:srgbClr>
                  </a:outerShdw>
                </a:effectLst>
              </a:rPr>
              <a:t>用于存放代价。</a:t>
            </a:r>
            <a:endParaRPr lang="en-US" altLang="zh-CN" sz="2800" b="1" dirty="0" smtClean="0">
              <a:solidFill>
                <a:srgbClr val="0000FF"/>
              </a:solidFill>
              <a:effectLst>
                <a:outerShdw blurRad="38100" dist="38100" dir="2700000" algn="tl">
                  <a:srgbClr val="000000">
                    <a:alpha val="43137"/>
                  </a:srgbClr>
                </a:outerShdw>
              </a:effectLst>
            </a:endParaRPr>
          </a:p>
          <a:p>
            <a:pPr marL="342900" lvl="0" indent="-342900" algn="just">
              <a:spcBef>
                <a:spcPts val="1200"/>
              </a:spcBef>
              <a:buClr>
                <a:srgbClr val="FF7C80"/>
              </a:buClr>
              <a:buSzPct val="50000"/>
              <a:buFont typeface="Wingdings" pitchFamily="2" charset="2"/>
              <a:buChar char="n"/>
            </a:pPr>
            <a:r>
              <a:rPr lang="zh-CN" altLang="zh-CN" sz="2800" b="1" dirty="0" smtClean="0">
                <a:solidFill>
                  <a:srgbClr val="0000FF"/>
                </a:solidFill>
                <a:effectLst>
                  <a:outerShdw blurRad="38100" dist="38100" dir="2700000" algn="tl">
                    <a:srgbClr val="000000">
                      <a:alpha val="43137"/>
                    </a:srgbClr>
                  </a:outerShdw>
                </a:effectLst>
              </a:rPr>
              <a:t>所有的顶点</a:t>
            </a:r>
            <a:r>
              <a:rPr lang="de-DE" altLang="zh-CN" sz="2800" b="1" dirty="0" smtClean="0">
                <a:solidFill>
                  <a:srgbClr val="FF0000"/>
                </a:solidFill>
                <a:effectLst>
                  <a:outerShdw blurRad="38100" dist="38100" dir="2700000" algn="tl">
                    <a:srgbClr val="000000">
                      <a:alpha val="43137"/>
                    </a:srgbClr>
                  </a:outerShdw>
                </a:effectLst>
              </a:rPr>
              <a:t>CloseSet[i] (1≤i≤n)</a:t>
            </a:r>
            <a:r>
              <a:rPr lang="zh-CN" altLang="zh-CN" sz="2800" b="1" dirty="0" smtClean="0">
                <a:solidFill>
                  <a:srgbClr val="0000FF"/>
                </a:solidFill>
                <a:effectLst>
                  <a:outerShdw blurRad="38100" dist="38100" dir="2700000" algn="tl">
                    <a:srgbClr val="000000">
                      <a:alpha val="43137"/>
                    </a:srgbClr>
                  </a:outerShdw>
                </a:effectLst>
              </a:rPr>
              <a:t>都已在</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0000FF"/>
                </a:solidFill>
                <a:effectLst>
                  <a:outerShdw blurRad="38100" dist="38100" dir="2700000" algn="tl">
                    <a:srgbClr val="000000">
                      <a:alpha val="43137"/>
                    </a:srgbClr>
                  </a:outerShdw>
                </a:effectLst>
              </a:rPr>
              <a:t>中。</a:t>
            </a:r>
            <a:endParaRPr lang="en-US" altLang="zh-CN" sz="2800" b="1" dirty="0" smtClean="0">
              <a:solidFill>
                <a:srgbClr val="0000FF"/>
              </a:solidFill>
              <a:effectLst>
                <a:outerShdw blurRad="38100" dist="38100" dir="2700000" algn="tl">
                  <a:srgbClr val="000000">
                    <a:alpha val="43137"/>
                  </a:srgbClr>
                </a:outerShdw>
              </a:effectLst>
            </a:endParaRPr>
          </a:p>
          <a:p>
            <a:pPr marL="342900" lvl="0" indent="-342900" algn="just">
              <a:spcBef>
                <a:spcPts val="1200"/>
              </a:spcBef>
              <a:buClr>
                <a:srgbClr val="FF7C80"/>
              </a:buClr>
              <a:buSzPct val="50000"/>
              <a:buFont typeface="Wingdings" pitchFamily="2" charset="2"/>
              <a:buChar char="n"/>
            </a:pPr>
            <a:r>
              <a:rPr lang="zh-CN" altLang="zh-CN" sz="2800" b="1" dirty="0" smtClean="0">
                <a:solidFill>
                  <a:srgbClr val="C00000"/>
                </a:solidFill>
                <a:effectLst>
                  <a:outerShdw blurRad="38100" dist="38100" dir="2700000" algn="tl">
                    <a:srgbClr val="000000">
                      <a:alpha val="43137"/>
                    </a:srgbClr>
                  </a:outerShdw>
                </a:effectLst>
              </a:rPr>
              <a:t>若</a:t>
            </a:r>
            <a:r>
              <a:rPr lang="de-DE" altLang="zh-CN" sz="2800" b="1" dirty="0" smtClean="0">
                <a:solidFill>
                  <a:srgbClr val="FF0000"/>
                </a:solidFill>
                <a:effectLst>
                  <a:outerShdw blurRad="38100" dist="38100" dir="2700000" algn="tl">
                    <a:srgbClr val="000000">
                      <a:alpha val="43137"/>
                    </a:srgbClr>
                  </a:outerShdw>
                </a:effectLst>
              </a:rPr>
              <a:t>LowCost[k]=0</a:t>
            </a:r>
            <a:r>
              <a:rPr lang="zh-CN" altLang="zh-CN" sz="2800" b="1" dirty="0" smtClean="0">
                <a:solidFill>
                  <a:srgbClr val="C00000"/>
                </a:solidFill>
                <a:effectLst>
                  <a:outerShdw blurRad="38100" dist="38100" dir="2700000" algn="tl">
                    <a:srgbClr val="000000">
                      <a:alpha val="43137"/>
                    </a:srgbClr>
                  </a:outerShdw>
                </a:effectLst>
              </a:rPr>
              <a:t>，则表明顶点</a:t>
            </a:r>
            <a:r>
              <a:rPr lang="de-DE" altLang="zh-CN" sz="2800" b="1" dirty="0" smtClean="0">
                <a:solidFill>
                  <a:srgbClr val="FF0000"/>
                </a:solidFill>
                <a:effectLst>
                  <a:outerShdw blurRad="38100" dist="38100" dir="2700000" algn="tl">
                    <a:srgbClr val="000000">
                      <a:alpha val="43137"/>
                    </a:srgbClr>
                  </a:outerShdw>
                </a:effectLst>
              </a:rPr>
              <a:t>k</a:t>
            </a:r>
            <a:r>
              <a:rPr lang="zh-CN" altLang="zh-CN" sz="2800" b="1" dirty="0" smtClean="0">
                <a:solidFill>
                  <a:srgbClr val="C00000"/>
                </a:solidFill>
                <a:effectLst>
                  <a:outerShdw blurRad="38100" dist="38100" dir="2700000" algn="tl">
                    <a:srgbClr val="000000">
                      <a:alpha val="43137"/>
                    </a:srgbClr>
                  </a:outerShdw>
                </a:effectLst>
              </a:rPr>
              <a:t>在</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C00000"/>
                </a:solidFill>
                <a:effectLst>
                  <a:outerShdw blurRad="38100" dist="38100" dir="2700000" algn="tl">
                    <a:srgbClr val="000000">
                      <a:alpha val="43137"/>
                    </a:srgbClr>
                  </a:outerShdw>
                </a:effectLst>
              </a:rPr>
              <a:t>中；若</a:t>
            </a:r>
            <a:r>
              <a:rPr lang="de-DE" altLang="zh-CN" sz="2800" b="1" dirty="0" smtClean="0">
                <a:solidFill>
                  <a:srgbClr val="FF0000"/>
                </a:solidFill>
                <a:effectLst>
                  <a:outerShdw blurRad="38100" dist="38100" dir="2700000" algn="tl">
                    <a:srgbClr val="000000">
                      <a:alpha val="43137"/>
                    </a:srgbClr>
                  </a:outerShdw>
                </a:effectLst>
              </a:rPr>
              <a:t>0&lt;LowCost[j]&lt;</a:t>
            </a:r>
            <a:r>
              <a:rPr lang="zh-CN" altLang="en-US" sz="2800" b="1" dirty="0" smtClean="0">
                <a:solidFill>
                  <a:srgbClr val="FF0000"/>
                </a:solidFill>
                <a:effectLst>
                  <a:outerShdw blurRad="38100" dist="38100" dir="2700000" algn="tl">
                    <a:srgbClr val="C0C0C0"/>
                  </a:outerShdw>
                </a:effectLst>
                <a:ea typeface="仿宋_GB2312" pitchFamily="49" charset="-122"/>
                <a:sym typeface="Symbol" pitchFamily="18" charset="2"/>
              </a:rPr>
              <a:t></a:t>
            </a:r>
            <a:r>
              <a:rPr lang="zh-CN" altLang="zh-CN" sz="2800" b="1" dirty="0" smtClean="0">
                <a:solidFill>
                  <a:srgbClr val="C00000"/>
                </a:solidFill>
                <a:effectLst>
                  <a:outerShdw blurRad="38100" dist="38100" dir="2700000" algn="tl">
                    <a:srgbClr val="000000">
                      <a:alpha val="43137"/>
                    </a:srgbClr>
                  </a:outerShdw>
                </a:effectLst>
              </a:rPr>
              <a:t>，则</a:t>
            </a:r>
            <a:r>
              <a:rPr lang="de-DE" altLang="zh-CN" sz="2800" b="1" dirty="0" smtClean="0">
                <a:solidFill>
                  <a:srgbClr val="FF0000"/>
                </a:solidFill>
                <a:effectLst>
                  <a:outerShdw blurRad="38100" dist="38100" dir="2700000" algn="tl">
                    <a:srgbClr val="000000">
                      <a:alpha val="43137"/>
                    </a:srgbClr>
                  </a:outerShdw>
                </a:effectLst>
              </a:rPr>
              <a:t>j∈V-U</a:t>
            </a:r>
            <a:r>
              <a:rPr lang="zh-CN" altLang="zh-CN" sz="2800" b="1" dirty="0" smtClean="0">
                <a:solidFill>
                  <a:srgbClr val="C00000"/>
                </a:solidFill>
                <a:effectLst>
                  <a:outerShdw blurRad="38100" dist="38100" dir="2700000" algn="tl">
                    <a:srgbClr val="000000">
                      <a:alpha val="43137"/>
                    </a:srgbClr>
                  </a:outerShdw>
                </a:effectLst>
              </a:rPr>
              <a:t>，且</a:t>
            </a:r>
            <a:r>
              <a:rPr lang="de-DE" altLang="zh-CN" sz="2800" b="1" dirty="0" smtClean="0">
                <a:solidFill>
                  <a:srgbClr val="FF0000"/>
                </a:solidFill>
                <a:effectLst>
                  <a:outerShdw blurRad="38100" dist="38100" dir="2700000" algn="tl">
                    <a:srgbClr val="000000">
                      <a:alpha val="43137"/>
                    </a:srgbClr>
                  </a:outerShdw>
                </a:effectLst>
              </a:rPr>
              <a:t>(CloseSet[j], j)</a:t>
            </a:r>
            <a:r>
              <a:rPr lang="zh-CN" altLang="zh-CN" sz="2800" b="1" dirty="0" smtClean="0">
                <a:solidFill>
                  <a:srgbClr val="C00000"/>
                </a:solidFill>
                <a:effectLst>
                  <a:outerShdw blurRad="38100" dist="38100" dir="2700000" algn="tl">
                    <a:srgbClr val="000000">
                      <a:alpha val="43137"/>
                    </a:srgbClr>
                  </a:outerShdw>
                </a:effectLst>
              </a:rPr>
              <a:t>是与顶点</a:t>
            </a:r>
            <a:r>
              <a:rPr lang="de-DE" altLang="zh-CN" sz="2800" b="1" dirty="0" smtClean="0">
                <a:solidFill>
                  <a:srgbClr val="FF0000"/>
                </a:solidFill>
                <a:effectLst>
                  <a:outerShdw blurRad="38100" dist="38100" dir="2700000" algn="tl">
                    <a:srgbClr val="000000">
                      <a:alpha val="43137"/>
                    </a:srgbClr>
                  </a:outerShdw>
                </a:effectLst>
              </a:rPr>
              <a:t>j</a:t>
            </a:r>
            <a:r>
              <a:rPr lang="zh-CN" altLang="zh-CN" sz="2800" b="1" dirty="0" smtClean="0">
                <a:solidFill>
                  <a:srgbClr val="C00000"/>
                </a:solidFill>
                <a:effectLst>
                  <a:outerShdw blurRad="38100" dist="38100" dir="2700000" algn="tl">
                    <a:srgbClr val="000000">
                      <a:alpha val="43137"/>
                    </a:srgbClr>
                  </a:outerShdw>
                </a:effectLst>
              </a:rPr>
              <a:t>邻接的且两邻接顶点分别在</a:t>
            </a:r>
            <a:r>
              <a:rPr lang="de-DE" altLang="zh-CN" sz="2800" b="1" dirty="0" smtClean="0">
                <a:solidFill>
                  <a:srgbClr val="FF0000"/>
                </a:solidFill>
                <a:effectLst>
                  <a:outerShdw blurRad="38100" dist="38100" dir="2700000" algn="tl">
                    <a:srgbClr val="000000">
                      <a:alpha val="43137"/>
                    </a:srgbClr>
                  </a:outerShdw>
                </a:effectLst>
              </a:rPr>
              <a:t>U</a:t>
            </a:r>
            <a:r>
              <a:rPr lang="zh-CN" altLang="zh-CN" sz="2800" b="1" dirty="0" smtClean="0">
                <a:solidFill>
                  <a:srgbClr val="C00000"/>
                </a:solidFill>
                <a:effectLst>
                  <a:outerShdw blurRad="38100" dist="38100" dir="2700000" algn="tl">
                    <a:srgbClr val="000000">
                      <a:alpha val="43137"/>
                    </a:srgbClr>
                  </a:outerShdw>
                </a:effectLst>
              </a:rPr>
              <a:t>和</a:t>
            </a:r>
            <a:r>
              <a:rPr lang="de-DE" altLang="zh-CN" sz="2800" b="1" dirty="0" smtClean="0">
                <a:solidFill>
                  <a:srgbClr val="FF0000"/>
                </a:solidFill>
                <a:effectLst>
                  <a:outerShdw blurRad="38100" dist="38100" dir="2700000" algn="tl">
                    <a:srgbClr val="000000">
                      <a:alpha val="43137"/>
                    </a:srgbClr>
                  </a:outerShdw>
                </a:effectLst>
              </a:rPr>
              <a:t>V-U</a:t>
            </a:r>
            <a:r>
              <a:rPr lang="zh-CN" altLang="zh-CN" sz="2800" b="1" dirty="0" smtClean="0">
                <a:solidFill>
                  <a:srgbClr val="C00000"/>
                </a:solidFill>
                <a:effectLst>
                  <a:outerShdw blurRad="38100" dist="38100" dir="2700000" algn="tl">
                    <a:srgbClr val="000000">
                      <a:alpha val="43137"/>
                    </a:srgbClr>
                  </a:outerShdw>
                </a:effectLst>
              </a:rPr>
              <a:t>的所有边中代价最小的边，其最小代价就是</a:t>
            </a:r>
            <a:r>
              <a:rPr lang="de-DE" altLang="zh-CN" sz="2800" b="1" dirty="0" smtClean="0">
                <a:solidFill>
                  <a:srgbClr val="FF0000"/>
                </a:solidFill>
                <a:effectLst>
                  <a:outerShdw blurRad="38100" dist="38100" dir="2700000" algn="tl">
                    <a:srgbClr val="000000">
                      <a:alpha val="43137"/>
                    </a:srgbClr>
                  </a:outerShdw>
                </a:effectLst>
              </a:rPr>
              <a:t>LowCost[j]</a:t>
            </a:r>
            <a:r>
              <a:rPr lang="zh-CN" altLang="zh-CN" sz="2800" b="1" dirty="0" smtClean="0">
                <a:solidFill>
                  <a:srgbClr val="C00000"/>
                </a:solidFill>
                <a:effectLst>
                  <a:outerShdw blurRad="38100" dist="38100" dir="2700000" algn="tl">
                    <a:srgbClr val="000000">
                      <a:alpha val="43137"/>
                    </a:srgbClr>
                  </a:outerShdw>
                </a:effectLst>
              </a:rPr>
              <a:t>。</a:t>
            </a:r>
            <a:endParaRPr lang="en-US" altLang="zh-CN" sz="2800" b="1" dirty="0" smtClean="0">
              <a:solidFill>
                <a:srgbClr val="C00000"/>
              </a:solidFill>
              <a:effectLst>
                <a:outerShdw blurRad="38100" dist="38100" dir="2700000" algn="tl">
                  <a:srgbClr val="000000">
                    <a:alpha val="43137"/>
                  </a:srgbClr>
                </a:outerShdw>
              </a:effectLst>
            </a:endParaRPr>
          </a:p>
          <a:p>
            <a:pPr marL="342900" lvl="0" indent="-342900" algn="just">
              <a:spcBef>
                <a:spcPts val="1200"/>
              </a:spcBef>
              <a:buClr>
                <a:srgbClr val="FF7C80"/>
              </a:buClr>
              <a:buSzPct val="50000"/>
              <a:buFont typeface="Wingdings" pitchFamily="2" charset="2"/>
              <a:buChar char="n"/>
            </a:pPr>
            <a:r>
              <a:rPr lang="zh-CN" altLang="zh-CN" sz="2800" b="1" dirty="0" smtClean="0">
                <a:solidFill>
                  <a:srgbClr val="C00000"/>
                </a:solidFill>
                <a:effectLst>
                  <a:outerShdw blurRad="38100" dist="38100" dir="2700000" algn="tl">
                    <a:srgbClr val="000000">
                      <a:alpha val="43137"/>
                    </a:srgbClr>
                  </a:outerShdw>
                </a:effectLst>
              </a:rPr>
              <a:t>若</a:t>
            </a:r>
            <a:r>
              <a:rPr lang="de-DE" altLang="zh-CN" sz="2800" b="1" dirty="0" smtClean="0">
                <a:solidFill>
                  <a:srgbClr val="FF0000"/>
                </a:solidFill>
                <a:effectLst>
                  <a:outerShdw blurRad="38100" dist="38100" dir="2700000" algn="tl">
                    <a:srgbClr val="000000">
                      <a:alpha val="43137"/>
                    </a:srgbClr>
                  </a:outerShdw>
                </a:effectLst>
              </a:rPr>
              <a:t>LowCost[j]=</a:t>
            </a:r>
            <a:r>
              <a:rPr lang="zh-CN" altLang="en-US" sz="2800" b="1" dirty="0" smtClean="0">
                <a:solidFill>
                  <a:srgbClr val="FF0000"/>
                </a:solidFill>
                <a:effectLst>
                  <a:outerShdw blurRad="38100" dist="38100" dir="2700000" algn="tl">
                    <a:srgbClr val="C0C0C0"/>
                  </a:outerShdw>
                </a:effectLst>
                <a:ea typeface="仿宋_GB2312" pitchFamily="49" charset="-122"/>
                <a:sym typeface="Symbol" pitchFamily="18" charset="2"/>
              </a:rPr>
              <a:t></a:t>
            </a:r>
            <a:r>
              <a:rPr lang="zh-CN" altLang="zh-CN" sz="2800" b="1" dirty="0" smtClean="0">
                <a:solidFill>
                  <a:srgbClr val="C00000"/>
                </a:solidFill>
                <a:effectLst>
                  <a:outerShdw blurRad="38100" dist="38100" dir="2700000" algn="tl">
                    <a:srgbClr val="000000">
                      <a:alpha val="43137"/>
                    </a:srgbClr>
                  </a:outerShdw>
                </a:effectLst>
              </a:rPr>
              <a:t>，则表示</a:t>
            </a:r>
            <a:r>
              <a:rPr lang="de-DE" altLang="zh-CN" sz="2800" b="1" dirty="0" smtClean="0">
                <a:solidFill>
                  <a:srgbClr val="FF0000"/>
                </a:solidFill>
                <a:effectLst>
                  <a:outerShdw blurRad="38100" dist="38100" dir="2700000" algn="tl">
                    <a:srgbClr val="000000">
                      <a:alpha val="43137"/>
                    </a:srgbClr>
                  </a:outerShdw>
                </a:effectLst>
              </a:rPr>
              <a:t>CloseSet[j]</a:t>
            </a:r>
            <a:r>
              <a:rPr lang="zh-CN" altLang="zh-CN" sz="2800" b="1" dirty="0" smtClean="0">
                <a:solidFill>
                  <a:srgbClr val="C00000"/>
                </a:solidFill>
                <a:effectLst>
                  <a:outerShdw blurRad="38100" dist="38100" dir="2700000" algn="tl">
                    <a:srgbClr val="000000">
                      <a:alpha val="43137"/>
                    </a:srgbClr>
                  </a:outerShdw>
                </a:effectLst>
              </a:rPr>
              <a:t>与顶点</a:t>
            </a:r>
            <a:r>
              <a:rPr lang="de-DE" altLang="zh-CN" sz="2800" b="1" dirty="0" smtClean="0">
                <a:solidFill>
                  <a:srgbClr val="FF0000"/>
                </a:solidFill>
                <a:effectLst>
                  <a:outerShdw blurRad="38100" dist="38100" dir="2700000" algn="tl">
                    <a:srgbClr val="000000">
                      <a:alpha val="43137"/>
                    </a:srgbClr>
                  </a:outerShdw>
                </a:effectLst>
              </a:rPr>
              <a:t>j</a:t>
            </a:r>
            <a:r>
              <a:rPr lang="zh-CN" altLang="zh-CN" sz="2800" b="1" dirty="0" smtClean="0">
                <a:solidFill>
                  <a:srgbClr val="C00000"/>
                </a:solidFill>
                <a:effectLst>
                  <a:outerShdw blurRad="38100" dist="38100" dir="2700000" algn="tl">
                    <a:srgbClr val="000000">
                      <a:alpha val="43137"/>
                    </a:srgbClr>
                  </a:outerShdw>
                </a:effectLst>
              </a:rPr>
              <a:t>之间没有边，用</a:t>
            </a:r>
            <a:r>
              <a:rPr lang="de-DE" altLang="zh-CN" sz="2800" b="1" dirty="0" smtClean="0">
                <a:solidFill>
                  <a:srgbClr val="FF0000"/>
                </a:solidFill>
                <a:effectLst>
                  <a:outerShdw blurRad="38100" dist="38100" dir="2700000" algn="tl">
                    <a:srgbClr val="000000">
                      <a:alpha val="43137"/>
                    </a:srgbClr>
                  </a:outerShdw>
                </a:effectLst>
              </a:rPr>
              <a:t>9999</a:t>
            </a:r>
            <a:r>
              <a:rPr lang="zh-CN" altLang="zh-CN" sz="2800" b="1" dirty="0" smtClean="0">
                <a:solidFill>
                  <a:srgbClr val="C00000"/>
                </a:solidFill>
                <a:effectLst>
                  <a:outerShdw blurRad="38100" dist="38100" dir="2700000" algn="tl">
                    <a:srgbClr val="000000">
                      <a:alpha val="43137"/>
                    </a:srgbClr>
                  </a:outerShdw>
                </a:effectLst>
              </a:rPr>
              <a:t>表示</a:t>
            </a:r>
            <a:r>
              <a:rPr lang="de-DE" altLang="zh-CN" sz="2800" b="1" dirty="0" smtClean="0">
                <a:solidFill>
                  <a:srgbClr val="C00000"/>
                </a:solidFill>
                <a:effectLst>
                  <a:outerShdw blurRad="38100" dist="38100" dir="2700000" algn="tl">
                    <a:srgbClr val="000000">
                      <a:alpha val="43137"/>
                    </a:srgbClr>
                  </a:outerShdw>
                </a:effectLst>
              </a:rPr>
              <a:t> </a:t>
            </a:r>
            <a:r>
              <a:rPr lang="zh-CN" altLang="zh-CN" sz="2800" b="1" dirty="0" smtClean="0">
                <a:solidFill>
                  <a:srgbClr val="C00000"/>
                </a:solidFill>
                <a:effectLst>
                  <a:outerShdw blurRad="38100" dist="38100" dir="2700000" algn="tl">
                    <a:srgbClr val="000000">
                      <a:alpha val="43137"/>
                    </a:srgbClr>
                  </a:outerShdw>
                </a:effectLst>
              </a:rPr>
              <a:t>。 </a:t>
            </a:r>
            <a:endParaRPr lang="zh-CN" altLang="zh-CN" sz="2600" b="1" dirty="0" smtClean="0">
              <a:solidFill>
                <a:srgbClr val="C00000"/>
              </a:solidFill>
              <a:effectLst>
                <a:outerShdw blurRad="38100" dist="38100" dir="2700000" algn="tl">
                  <a:srgbClr val="000000">
                    <a:alpha val="43137"/>
                  </a:srgbClr>
                </a:outerShdw>
              </a:effectLst>
              <a:latin typeface="+mn-lt"/>
            </a:endParaRPr>
          </a:p>
        </p:txBody>
      </p:sp>
      <p:sp>
        <p:nvSpPr>
          <p:cNvPr id="793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91</a:t>
            </a:fld>
            <a:endParaRPr lang="en-US" altLang="zh-CN"/>
          </a:p>
        </p:txBody>
      </p:sp>
      <p:sp>
        <p:nvSpPr>
          <p:cNvPr id="3" name="Rectangle 3"/>
          <p:cNvSpPr txBox="1">
            <a:spLocks noChangeArrowheads="1"/>
          </p:cNvSpPr>
          <p:nvPr/>
        </p:nvSpPr>
        <p:spPr>
          <a:xfrm>
            <a:off x="623888" y="862013"/>
            <a:ext cx="8012112" cy="5257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普里姆算法的基本思想</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从连通网络</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N={V, E} </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中的某一顶点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u</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出发，选择与它关联的具有最小权值的边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(u</a:t>
            </a:r>
            <a:r>
              <a:rPr kumimoji="1" lang="en-US" altLang="zh-CN" sz="28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v)</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，将其顶点加入到</a:t>
            </a:r>
            <a:r>
              <a:rPr kumimoji="1"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生成树顶点集合</a:t>
            </a:r>
            <a:r>
              <a:rPr kumimoji="1" lang="en-US" altLang="zh-CN"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U</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中。</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以后每一步从</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一个顶点在</a:t>
            </a:r>
            <a:r>
              <a:rPr kumimoji="1" lang="en-US" altLang="zh-CN"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U</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中</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，而</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另一个顶点不在</a:t>
            </a:r>
            <a:r>
              <a:rPr kumimoji="1" lang="en-US" altLang="zh-CN"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U</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中</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的各条边中选择</a:t>
            </a:r>
            <a:r>
              <a:rPr kumimoji="1" lang="zh-CN" altLang="en-US"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权值最小的</a:t>
            </a:r>
            <a:r>
              <a:rPr kumimoji="1" lang="en-US" altLang="zh-CN" sz="28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(u, v)</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，把它的顶点加入到</a:t>
            </a:r>
            <a:r>
              <a:rPr kumimoji="1" lang="zh-CN" altLang="en-US"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集合</a:t>
            </a:r>
            <a:r>
              <a:rPr kumimoji="1" lang="en-US" altLang="zh-CN" sz="28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U</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中。如此继续下去，直到网络中的所有顶点都加入到生成树顶点集合</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U</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中为止。</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采用</a:t>
            </a:r>
            <a:r>
              <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邻接矩阵</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作为图的存储表示。</a:t>
            </a:r>
            <a:endPar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92</a:t>
            </a:fld>
            <a:endParaRPr lang="en-US" altLang="zh-CN"/>
          </a:p>
        </p:txBody>
      </p:sp>
      <p:sp>
        <p:nvSpPr>
          <p:cNvPr id="4" name="Text Box 7"/>
          <p:cNvSpPr txBox="1">
            <a:spLocks noChangeArrowheads="1"/>
          </p:cNvSpPr>
          <p:nvPr/>
        </p:nvSpPr>
        <p:spPr bwMode="auto">
          <a:xfrm>
            <a:off x="3303588" y="446088"/>
            <a:ext cx="5599112" cy="954107"/>
          </a:xfrm>
          <a:prstGeom prst="rect">
            <a:avLst/>
          </a:prstGeom>
          <a:noFill/>
          <a:ln w="9525">
            <a:noFill/>
            <a:miter lim="800000"/>
            <a:headEnd/>
            <a:tailEnd/>
          </a:ln>
        </p:spPr>
        <p:txBody>
          <a:bodyPr wrap="square">
            <a:spAutoFit/>
          </a:bodyPr>
          <a:lstStyle/>
          <a:p>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图</a:t>
            </a: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8-19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用</a:t>
            </a: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Prim</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算法构造图</a:t>
            </a:r>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G</a:t>
            </a:r>
            <a:r>
              <a:rPr lang="en-US" altLang="zh-CN" sz="2800" b="1" baseline="-25000" dirty="0" smtClean="0">
                <a:solidFill>
                  <a:srgbClr val="CC3300"/>
                </a:solidFill>
                <a:effectLst>
                  <a:outerShdw blurRad="38100" dist="38100" dir="2700000" algn="tl">
                    <a:srgbClr val="000000">
                      <a:alpha val="43137"/>
                    </a:srgbClr>
                  </a:outerShdw>
                </a:effectLst>
                <a:latin typeface="+mn-lt"/>
                <a:ea typeface="隶书" pitchFamily="49" charset="-122"/>
              </a:rPr>
              <a:t>4</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的</a:t>
            </a:r>
            <a:endPar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endParaRPr>
          </a:p>
          <a:p>
            <a:r>
              <a:rPr lang="en-US"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                 </a:t>
            </a:r>
            <a:r>
              <a:rPr lang="zh-CN" altLang="zh-CN" sz="2800" b="1" dirty="0" smtClean="0">
                <a:solidFill>
                  <a:srgbClr val="CC3300"/>
                </a:solidFill>
                <a:effectLst>
                  <a:outerShdw blurRad="38100" dist="38100" dir="2700000" algn="tl">
                    <a:srgbClr val="000000">
                      <a:alpha val="43137"/>
                    </a:srgbClr>
                  </a:outerShdw>
                </a:effectLst>
                <a:latin typeface="+mn-lt"/>
                <a:ea typeface="隶书" pitchFamily="49" charset="-122"/>
              </a:rPr>
              <a:t>最小生成树的过程</a:t>
            </a:r>
            <a:endParaRPr lang="zh-CN" altLang="en-US" sz="2800" b="1" u="sng" dirty="0">
              <a:solidFill>
                <a:srgbClr val="CC3300"/>
              </a:solidFill>
              <a:effectLst>
                <a:outerShdw blurRad="38100" dist="38100" dir="2700000" algn="tl">
                  <a:srgbClr val="000000">
                    <a:alpha val="43137"/>
                  </a:srgbClr>
                </a:outerShdw>
              </a:effectLst>
              <a:latin typeface="+mn-lt"/>
              <a:ea typeface="隶书" pitchFamily="49" charset="-122"/>
            </a:endParaRP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3"/>
          <p:cNvGraphicFramePr>
            <a:graphicFrameLocks noChangeAspect="1"/>
          </p:cNvGraphicFramePr>
          <p:nvPr/>
        </p:nvGraphicFramePr>
        <p:xfrm>
          <a:off x="667882" y="3886200"/>
          <a:ext cx="2675861" cy="2286000"/>
        </p:xfrm>
        <a:graphic>
          <a:graphicData uri="http://schemas.openxmlformats.org/presentationml/2006/ole">
            <p:oleObj spid="_x0000_s795651" name="Visio" r:id="rId3" imgW="982066" imgH="834847" progId="Visio.Drawing.11">
              <p:embed/>
            </p:oleObj>
          </a:graphicData>
        </a:graphic>
      </p:graphicFrame>
      <p:sp>
        <p:nvSpPr>
          <p:cNvPr id="9" name="Text Box 7"/>
          <p:cNvSpPr txBox="1">
            <a:spLocks noChangeArrowheads="1"/>
          </p:cNvSpPr>
          <p:nvPr/>
        </p:nvSpPr>
        <p:spPr bwMode="auto">
          <a:xfrm>
            <a:off x="204788" y="6148388"/>
            <a:ext cx="4037012" cy="492443"/>
          </a:xfrm>
          <a:prstGeom prst="rect">
            <a:avLst/>
          </a:prstGeom>
          <a:noFill/>
          <a:ln w="9525">
            <a:noFill/>
            <a:miter lim="800000"/>
            <a:headEnd/>
            <a:tailEnd/>
          </a:ln>
        </p:spPr>
        <p:txBody>
          <a:bodyPr wrap="square">
            <a:spAutoFit/>
          </a:bodyPr>
          <a:lstStyle/>
          <a:p>
            <a:r>
              <a:rPr lang="zh-CN"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图</a:t>
            </a:r>
            <a:r>
              <a:rPr lang="en-US"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8-18  </a:t>
            </a:r>
            <a:r>
              <a:rPr lang="zh-CN"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带权连通无向图</a:t>
            </a:r>
            <a:r>
              <a:rPr lang="en-US" altLang="zh-CN" sz="2600" b="1" dirty="0" smtClean="0">
                <a:solidFill>
                  <a:srgbClr val="CC3300"/>
                </a:solidFill>
                <a:effectLst>
                  <a:outerShdw blurRad="38100" dist="38100" dir="2700000" algn="tl">
                    <a:srgbClr val="000000">
                      <a:alpha val="43137"/>
                    </a:srgbClr>
                  </a:outerShdw>
                </a:effectLst>
                <a:latin typeface="+mn-lt"/>
                <a:ea typeface="隶书" pitchFamily="49" charset="-122"/>
              </a:rPr>
              <a:t>G</a:t>
            </a:r>
            <a:r>
              <a:rPr lang="en-US" altLang="zh-CN" sz="2600" b="1" baseline="-25000" dirty="0" smtClean="0">
                <a:solidFill>
                  <a:srgbClr val="CC3300"/>
                </a:solidFill>
                <a:effectLst>
                  <a:outerShdw blurRad="38100" dist="38100" dir="2700000" algn="tl">
                    <a:srgbClr val="000000">
                      <a:alpha val="43137"/>
                    </a:srgbClr>
                  </a:outerShdw>
                </a:effectLst>
                <a:latin typeface="+mn-lt"/>
                <a:ea typeface="隶书" pitchFamily="49" charset="-122"/>
              </a:rPr>
              <a:t>4</a:t>
            </a:r>
            <a:endParaRPr lang="zh-CN" altLang="en-US" sz="2600" b="1" u="sng" dirty="0">
              <a:solidFill>
                <a:srgbClr val="CC3300"/>
              </a:solidFill>
              <a:effectLst>
                <a:outerShdw blurRad="38100" dist="38100" dir="2700000" algn="tl">
                  <a:srgbClr val="000000">
                    <a:alpha val="43137"/>
                  </a:srgbClr>
                </a:outerShdw>
              </a:effectLst>
              <a:latin typeface="+mn-lt"/>
              <a:ea typeface="隶书" pitchFamily="49" charset="-122"/>
            </a:endParaRPr>
          </a:p>
        </p:txBody>
      </p:sp>
      <p:sp>
        <p:nvSpPr>
          <p:cNvPr id="79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5652" name="Object 4"/>
          <p:cNvGraphicFramePr>
            <a:graphicFrameLocks noChangeAspect="1"/>
          </p:cNvGraphicFramePr>
          <p:nvPr/>
        </p:nvGraphicFramePr>
        <p:xfrm>
          <a:off x="3060095" y="1473200"/>
          <a:ext cx="5773461" cy="4546600"/>
        </p:xfrm>
        <a:graphic>
          <a:graphicData uri="http://schemas.openxmlformats.org/presentationml/2006/ole">
            <p:oleObj spid="_x0000_s795652" name="Visio" r:id="rId4" imgW="2944063" imgH="2315261" progId="Visio.Drawing.11">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5652"/>
                                        </p:tgtEl>
                                        <p:attrNameLst>
                                          <p:attrName>style.visibility</p:attrName>
                                        </p:attrNameLst>
                                      </p:cBhvr>
                                      <p:to>
                                        <p:strVal val="visible"/>
                                      </p:to>
                                    </p:set>
                                    <p:anim calcmode="lin" valueType="num">
                                      <p:cBhvr additive="base">
                                        <p:cTn id="11" dur="500" fill="hold"/>
                                        <p:tgtEl>
                                          <p:spTgt spid="795652"/>
                                        </p:tgtEl>
                                        <p:attrNameLst>
                                          <p:attrName>ppt_x</p:attrName>
                                        </p:attrNameLst>
                                      </p:cBhvr>
                                      <p:tavLst>
                                        <p:tav tm="0">
                                          <p:val>
                                            <p:strVal val="#ppt_x"/>
                                          </p:val>
                                        </p:tav>
                                        <p:tav tm="100000">
                                          <p:val>
                                            <p:strVal val="#ppt_x"/>
                                          </p:val>
                                        </p:tav>
                                      </p:tavLst>
                                    </p:anim>
                                    <p:anim calcmode="lin" valueType="num">
                                      <p:cBhvr additive="base">
                                        <p:cTn id="12" dur="500" fill="hold"/>
                                        <p:tgtEl>
                                          <p:spTgt spid="79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93</a:t>
            </a:fld>
            <a:endParaRPr lang="en-US" altLang="zh-CN"/>
          </a:p>
        </p:txBody>
      </p:sp>
      <p:sp>
        <p:nvSpPr>
          <p:cNvPr id="105" name="Line 112"/>
          <p:cNvSpPr>
            <a:spLocks noChangeShapeType="1"/>
          </p:cNvSpPr>
          <p:nvPr/>
        </p:nvSpPr>
        <p:spPr bwMode="auto">
          <a:xfrm>
            <a:off x="2286000" y="8890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106" name="Line 111"/>
          <p:cNvSpPr>
            <a:spLocks noChangeShapeType="1"/>
          </p:cNvSpPr>
          <p:nvPr/>
        </p:nvSpPr>
        <p:spPr bwMode="auto">
          <a:xfrm>
            <a:off x="1676400" y="17272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107" name="Line 110"/>
          <p:cNvSpPr>
            <a:spLocks noChangeShapeType="1"/>
          </p:cNvSpPr>
          <p:nvPr/>
        </p:nvSpPr>
        <p:spPr bwMode="auto">
          <a:xfrm>
            <a:off x="8077200" y="40132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108" name="Line 107"/>
          <p:cNvSpPr>
            <a:spLocks noChangeShapeType="1"/>
          </p:cNvSpPr>
          <p:nvPr/>
        </p:nvSpPr>
        <p:spPr bwMode="auto">
          <a:xfrm>
            <a:off x="3429000" y="4851400"/>
            <a:ext cx="533400" cy="838200"/>
          </a:xfrm>
          <a:prstGeom prst="line">
            <a:avLst/>
          </a:prstGeom>
          <a:noFill/>
          <a:ln w="28575">
            <a:solidFill>
              <a:schemeClr val="tx1"/>
            </a:solidFill>
            <a:round/>
            <a:headEnd/>
            <a:tailEnd/>
          </a:ln>
          <a:effectLst/>
        </p:spPr>
        <p:txBody>
          <a:bodyPr wrap="none" anchor="ctr"/>
          <a:lstStyle/>
          <a:p>
            <a:endParaRPr lang="zh-CN" altLang="en-US"/>
          </a:p>
        </p:txBody>
      </p:sp>
      <p:sp>
        <p:nvSpPr>
          <p:cNvPr id="109" name="Text Box 108"/>
          <p:cNvSpPr txBox="1">
            <a:spLocks noChangeArrowheads="1"/>
          </p:cNvSpPr>
          <p:nvPr/>
        </p:nvSpPr>
        <p:spPr bwMode="auto">
          <a:xfrm>
            <a:off x="3200400" y="51562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10" name="Line 104"/>
          <p:cNvSpPr>
            <a:spLocks noChangeShapeType="1"/>
          </p:cNvSpPr>
          <p:nvPr/>
        </p:nvSpPr>
        <p:spPr bwMode="auto">
          <a:xfrm>
            <a:off x="533400" y="1727200"/>
            <a:ext cx="533400" cy="838200"/>
          </a:xfrm>
          <a:prstGeom prst="line">
            <a:avLst/>
          </a:prstGeom>
          <a:noFill/>
          <a:ln w="28575">
            <a:solidFill>
              <a:schemeClr val="tx1"/>
            </a:solidFill>
            <a:round/>
            <a:headEnd/>
            <a:tailEnd/>
          </a:ln>
          <a:effectLst/>
        </p:spPr>
        <p:txBody>
          <a:bodyPr wrap="none" anchor="ctr"/>
          <a:lstStyle/>
          <a:p>
            <a:endParaRPr lang="zh-CN" altLang="en-US"/>
          </a:p>
        </p:txBody>
      </p:sp>
      <p:sp>
        <p:nvSpPr>
          <p:cNvPr id="111" name="Line 105"/>
          <p:cNvSpPr>
            <a:spLocks noChangeShapeType="1"/>
          </p:cNvSpPr>
          <p:nvPr/>
        </p:nvSpPr>
        <p:spPr bwMode="auto">
          <a:xfrm flipH="1">
            <a:off x="533400" y="8128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12" name="Line 106"/>
          <p:cNvSpPr>
            <a:spLocks noChangeShapeType="1"/>
          </p:cNvSpPr>
          <p:nvPr/>
        </p:nvSpPr>
        <p:spPr bwMode="auto">
          <a:xfrm>
            <a:off x="1295400" y="26416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113" name="Line 98"/>
          <p:cNvSpPr>
            <a:spLocks noChangeShapeType="1"/>
          </p:cNvSpPr>
          <p:nvPr/>
        </p:nvSpPr>
        <p:spPr bwMode="auto">
          <a:xfrm>
            <a:off x="533400" y="4851400"/>
            <a:ext cx="533400" cy="838200"/>
          </a:xfrm>
          <a:prstGeom prst="line">
            <a:avLst/>
          </a:prstGeom>
          <a:noFill/>
          <a:ln w="28575">
            <a:solidFill>
              <a:schemeClr val="tx1"/>
            </a:solidFill>
            <a:round/>
            <a:headEnd/>
            <a:tailEnd/>
          </a:ln>
          <a:effectLst/>
        </p:spPr>
        <p:txBody>
          <a:bodyPr wrap="none" anchor="ctr"/>
          <a:lstStyle/>
          <a:p>
            <a:endParaRPr lang="zh-CN" altLang="en-US"/>
          </a:p>
        </p:txBody>
      </p:sp>
      <p:sp>
        <p:nvSpPr>
          <p:cNvPr id="114" name="Text Box 99"/>
          <p:cNvSpPr txBox="1">
            <a:spLocks noChangeArrowheads="1"/>
          </p:cNvSpPr>
          <p:nvPr/>
        </p:nvSpPr>
        <p:spPr bwMode="auto">
          <a:xfrm>
            <a:off x="304800" y="51562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15" name="Line 96"/>
          <p:cNvSpPr>
            <a:spLocks noChangeShapeType="1"/>
          </p:cNvSpPr>
          <p:nvPr/>
        </p:nvSpPr>
        <p:spPr bwMode="auto">
          <a:xfrm>
            <a:off x="6324600" y="1727200"/>
            <a:ext cx="533400" cy="838200"/>
          </a:xfrm>
          <a:prstGeom prst="line">
            <a:avLst/>
          </a:prstGeom>
          <a:noFill/>
          <a:ln w="28575">
            <a:solidFill>
              <a:schemeClr val="tx1"/>
            </a:solidFill>
            <a:round/>
            <a:headEnd/>
            <a:tailEnd/>
          </a:ln>
          <a:effectLst/>
        </p:spPr>
        <p:txBody>
          <a:bodyPr wrap="none" anchor="ctr"/>
          <a:lstStyle/>
          <a:p>
            <a:endParaRPr lang="zh-CN" altLang="en-US"/>
          </a:p>
        </p:txBody>
      </p:sp>
      <p:sp>
        <p:nvSpPr>
          <p:cNvPr id="116" name="Line 95"/>
          <p:cNvSpPr>
            <a:spLocks noChangeShapeType="1"/>
          </p:cNvSpPr>
          <p:nvPr/>
        </p:nvSpPr>
        <p:spPr bwMode="auto">
          <a:xfrm flipH="1">
            <a:off x="3505200" y="8128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17" name="Text Box 2"/>
          <p:cNvSpPr txBox="1">
            <a:spLocks noChangeArrowheads="1"/>
          </p:cNvSpPr>
          <p:nvPr/>
        </p:nvSpPr>
        <p:spPr bwMode="auto">
          <a:xfrm>
            <a:off x="3276600" y="8270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18" name="Line 4"/>
          <p:cNvSpPr>
            <a:spLocks noChangeShapeType="1"/>
          </p:cNvSpPr>
          <p:nvPr/>
        </p:nvSpPr>
        <p:spPr bwMode="auto">
          <a:xfrm flipH="1">
            <a:off x="2286000" y="18034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19" name="Line 5"/>
          <p:cNvSpPr>
            <a:spLocks noChangeShapeType="1"/>
          </p:cNvSpPr>
          <p:nvPr/>
        </p:nvSpPr>
        <p:spPr bwMode="auto">
          <a:xfrm flipV="1">
            <a:off x="1219200" y="7366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120" name="Oval 6" descr="羊皮纸"/>
          <p:cNvSpPr>
            <a:spLocks noChangeArrowheads="1"/>
          </p:cNvSpPr>
          <p:nvPr/>
        </p:nvSpPr>
        <p:spPr bwMode="auto">
          <a:xfrm>
            <a:off x="3048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21" name="Oval 7" descr="羊皮纸"/>
          <p:cNvSpPr>
            <a:spLocks noChangeArrowheads="1"/>
          </p:cNvSpPr>
          <p:nvPr/>
        </p:nvSpPr>
        <p:spPr bwMode="auto">
          <a:xfrm>
            <a:off x="8382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22" name="Oval 8" descr="羊皮纸"/>
          <p:cNvSpPr>
            <a:spLocks noChangeArrowheads="1"/>
          </p:cNvSpPr>
          <p:nvPr/>
        </p:nvSpPr>
        <p:spPr bwMode="auto">
          <a:xfrm>
            <a:off x="8382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23" name="Oval 9" descr="羊皮纸"/>
          <p:cNvSpPr>
            <a:spLocks noChangeArrowheads="1"/>
          </p:cNvSpPr>
          <p:nvPr/>
        </p:nvSpPr>
        <p:spPr bwMode="auto">
          <a:xfrm>
            <a:off x="14478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24" name="Oval 10" descr="羊皮纸"/>
          <p:cNvSpPr>
            <a:spLocks noChangeArrowheads="1"/>
          </p:cNvSpPr>
          <p:nvPr/>
        </p:nvSpPr>
        <p:spPr bwMode="auto">
          <a:xfrm>
            <a:off x="19812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25" name="Oval 11" descr="羊皮纸"/>
          <p:cNvSpPr>
            <a:spLocks noChangeArrowheads="1"/>
          </p:cNvSpPr>
          <p:nvPr/>
        </p:nvSpPr>
        <p:spPr bwMode="auto">
          <a:xfrm>
            <a:off x="19812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26" name="Oval 12" descr="羊皮纸"/>
          <p:cNvSpPr>
            <a:spLocks noChangeArrowheads="1"/>
          </p:cNvSpPr>
          <p:nvPr/>
        </p:nvSpPr>
        <p:spPr bwMode="auto">
          <a:xfrm flipH="1">
            <a:off x="25908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27" name="Text Box 13"/>
          <p:cNvSpPr txBox="1">
            <a:spLocks noChangeArrowheads="1"/>
          </p:cNvSpPr>
          <p:nvPr/>
        </p:nvSpPr>
        <p:spPr bwMode="auto">
          <a:xfrm>
            <a:off x="1371600" y="2032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128" name="Text Box 14"/>
          <p:cNvSpPr txBox="1">
            <a:spLocks noChangeArrowheads="1"/>
          </p:cNvSpPr>
          <p:nvPr/>
        </p:nvSpPr>
        <p:spPr bwMode="auto">
          <a:xfrm>
            <a:off x="304800" y="8270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29" name="Text Box 15"/>
          <p:cNvSpPr txBox="1">
            <a:spLocks noChangeArrowheads="1"/>
          </p:cNvSpPr>
          <p:nvPr/>
        </p:nvSpPr>
        <p:spPr bwMode="auto">
          <a:xfrm>
            <a:off x="304800" y="2046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30" name="Text Box 16"/>
          <p:cNvSpPr txBox="1">
            <a:spLocks noChangeArrowheads="1"/>
          </p:cNvSpPr>
          <p:nvPr/>
        </p:nvSpPr>
        <p:spPr bwMode="auto">
          <a:xfrm>
            <a:off x="1371600" y="903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131" name="Text Box 17"/>
          <p:cNvSpPr txBox="1">
            <a:spLocks noChangeArrowheads="1"/>
          </p:cNvSpPr>
          <p:nvPr/>
        </p:nvSpPr>
        <p:spPr bwMode="auto">
          <a:xfrm>
            <a:off x="914400" y="18176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132" name="Text Box 18"/>
          <p:cNvSpPr txBox="1">
            <a:spLocks noChangeArrowheads="1"/>
          </p:cNvSpPr>
          <p:nvPr/>
        </p:nvSpPr>
        <p:spPr bwMode="auto">
          <a:xfrm>
            <a:off x="1371600" y="25796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133" name="Text Box 19"/>
          <p:cNvSpPr txBox="1">
            <a:spLocks noChangeArrowheads="1"/>
          </p:cNvSpPr>
          <p:nvPr/>
        </p:nvSpPr>
        <p:spPr bwMode="auto">
          <a:xfrm>
            <a:off x="2508250" y="903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134" name="Text Box 20"/>
          <p:cNvSpPr txBox="1">
            <a:spLocks noChangeArrowheads="1"/>
          </p:cNvSpPr>
          <p:nvPr/>
        </p:nvSpPr>
        <p:spPr bwMode="auto">
          <a:xfrm>
            <a:off x="1898650" y="18034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135" name="Oval 22" descr="羊皮纸"/>
          <p:cNvSpPr>
            <a:spLocks noChangeArrowheads="1"/>
          </p:cNvSpPr>
          <p:nvPr/>
        </p:nvSpPr>
        <p:spPr bwMode="auto">
          <a:xfrm>
            <a:off x="32004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36" name="Oval 23" descr="羊皮纸"/>
          <p:cNvSpPr>
            <a:spLocks noChangeArrowheads="1"/>
          </p:cNvSpPr>
          <p:nvPr/>
        </p:nvSpPr>
        <p:spPr bwMode="auto">
          <a:xfrm>
            <a:off x="37338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37" name="Oval 24" descr="羊皮纸"/>
          <p:cNvSpPr>
            <a:spLocks noChangeArrowheads="1"/>
          </p:cNvSpPr>
          <p:nvPr/>
        </p:nvSpPr>
        <p:spPr bwMode="auto">
          <a:xfrm>
            <a:off x="37338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38" name="Oval 25" descr="羊皮纸"/>
          <p:cNvSpPr>
            <a:spLocks noChangeArrowheads="1"/>
          </p:cNvSpPr>
          <p:nvPr/>
        </p:nvSpPr>
        <p:spPr bwMode="auto">
          <a:xfrm>
            <a:off x="43434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39" name="Oval 26" descr="羊皮纸"/>
          <p:cNvSpPr>
            <a:spLocks noChangeArrowheads="1"/>
          </p:cNvSpPr>
          <p:nvPr/>
        </p:nvSpPr>
        <p:spPr bwMode="auto">
          <a:xfrm>
            <a:off x="48768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40" name="Oval 27" descr="羊皮纸"/>
          <p:cNvSpPr>
            <a:spLocks noChangeArrowheads="1"/>
          </p:cNvSpPr>
          <p:nvPr/>
        </p:nvSpPr>
        <p:spPr bwMode="auto">
          <a:xfrm>
            <a:off x="48768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41" name="Oval 28" descr="羊皮纸"/>
          <p:cNvSpPr>
            <a:spLocks noChangeArrowheads="1"/>
          </p:cNvSpPr>
          <p:nvPr/>
        </p:nvSpPr>
        <p:spPr bwMode="auto">
          <a:xfrm flipH="1">
            <a:off x="54864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42" name="Line 29"/>
          <p:cNvSpPr>
            <a:spLocks noChangeShapeType="1"/>
          </p:cNvSpPr>
          <p:nvPr/>
        </p:nvSpPr>
        <p:spPr bwMode="auto">
          <a:xfrm>
            <a:off x="3124200" y="2794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143" name="Line 30"/>
          <p:cNvSpPr>
            <a:spLocks noChangeShapeType="1"/>
          </p:cNvSpPr>
          <p:nvPr/>
        </p:nvSpPr>
        <p:spPr bwMode="auto">
          <a:xfrm>
            <a:off x="6019800" y="2794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144" name="Line 32"/>
          <p:cNvSpPr>
            <a:spLocks noChangeShapeType="1"/>
          </p:cNvSpPr>
          <p:nvPr/>
        </p:nvSpPr>
        <p:spPr bwMode="auto">
          <a:xfrm flipV="1">
            <a:off x="6324600" y="736600"/>
            <a:ext cx="533400" cy="990600"/>
          </a:xfrm>
          <a:prstGeom prst="line">
            <a:avLst/>
          </a:prstGeom>
          <a:noFill/>
          <a:ln w="28575">
            <a:solidFill>
              <a:schemeClr val="tx1"/>
            </a:solidFill>
            <a:round/>
            <a:headEnd/>
            <a:tailEnd/>
          </a:ln>
          <a:effectLst/>
        </p:spPr>
        <p:txBody>
          <a:bodyPr wrap="none" anchor="ctr"/>
          <a:lstStyle/>
          <a:p>
            <a:endParaRPr lang="zh-CN" altLang="en-US"/>
          </a:p>
        </p:txBody>
      </p:sp>
      <p:sp>
        <p:nvSpPr>
          <p:cNvPr id="145" name="Oval 33" descr="羊皮纸"/>
          <p:cNvSpPr>
            <a:spLocks noChangeArrowheads="1"/>
          </p:cNvSpPr>
          <p:nvPr/>
        </p:nvSpPr>
        <p:spPr bwMode="auto">
          <a:xfrm>
            <a:off x="60960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46" name="Oval 34" descr="羊皮纸"/>
          <p:cNvSpPr>
            <a:spLocks noChangeArrowheads="1"/>
          </p:cNvSpPr>
          <p:nvPr/>
        </p:nvSpPr>
        <p:spPr bwMode="auto">
          <a:xfrm>
            <a:off x="66294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47" name="Oval 35" descr="羊皮纸"/>
          <p:cNvSpPr>
            <a:spLocks noChangeArrowheads="1"/>
          </p:cNvSpPr>
          <p:nvPr/>
        </p:nvSpPr>
        <p:spPr bwMode="auto">
          <a:xfrm>
            <a:off x="66294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48" name="Oval 36" descr="羊皮纸"/>
          <p:cNvSpPr>
            <a:spLocks noChangeArrowheads="1"/>
          </p:cNvSpPr>
          <p:nvPr/>
        </p:nvSpPr>
        <p:spPr bwMode="auto">
          <a:xfrm>
            <a:off x="72390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49" name="Oval 37" descr="羊皮纸"/>
          <p:cNvSpPr>
            <a:spLocks noChangeArrowheads="1"/>
          </p:cNvSpPr>
          <p:nvPr/>
        </p:nvSpPr>
        <p:spPr bwMode="auto">
          <a:xfrm>
            <a:off x="7772400" y="508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50" name="Oval 38" descr="羊皮纸"/>
          <p:cNvSpPr>
            <a:spLocks noChangeArrowheads="1"/>
          </p:cNvSpPr>
          <p:nvPr/>
        </p:nvSpPr>
        <p:spPr bwMode="auto">
          <a:xfrm>
            <a:off x="7848600" y="24130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51" name="Oval 39" descr="羊皮纸"/>
          <p:cNvSpPr>
            <a:spLocks noChangeArrowheads="1"/>
          </p:cNvSpPr>
          <p:nvPr/>
        </p:nvSpPr>
        <p:spPr bwMode="auto">
          <a:xfrm flipH="1">
            <a:off x="8382000" y="14986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52" name="Text Box 40"/>
          <p:cNvSpPr txBox="1">
            <a:spLocks noChangeArrowheads="1"/>
          </p:cNvSpPr>
          <p:nvPr/>
        </p:nvSpPr>
        <p:spPr bwMode="auto">
          <a:xfrm>
            <a:off x="6096000" y="8270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53" name="Text Box 43"/>
          <p:cNvSpPr txBox="1">
            <a:spLocks noChangeArrowheads="1"/>
          </p:cNvSpPr>
          <p:nvPr/>
        </p:nvSpPr>
        <p:spPr bwMode="auto">
          <a:xfrm>
            <a:off x="1143000" y="2873375"/>
            <a:ext cx="1189038" cy="579438"/>
          </a:xfrm>
          <a:prstGeom prst="rect">
            <a:avLst/>
          </a:prstGeom>
          <a:noFill/>
          <a:ln w="9525">
            <a:noFill/>
            <a:miter lim="800000"/>
            <a:headEnd/>
            <a:tailEnd/>
          </a:ln>
          <a:effectLst/>
        </p:spPr>
        <p:txBody>
          <a:bodyPr>
            <a:spAutoFit/>
          </a:bodyPr>
          <a:lstStyle/>
          <a:p>
            <a:r>
              <a:rPr lang="zh-CN" altLang="en-US" sz="3200" b="1">
                <a:ea typeface="隶书" pitchFamily="49" charset="-122"/>
              </a:rPr>
              <a:t>原图</a:t>
            </a:r>
            <a:endParaRPr lang="zh-CN" altLang="en-US" b="1"/>
          </a:p>
        </p:txBody>
      </p:sp>
      <p:sp>
        <p:nvSpPr>
          <p:cNvPr id="154" name="Line 47"/>
          <p:cNvSpPr>
            <a:spLocks noChangeShapeType="1"/>
          </p:cNvSpPr>
          <p:nvPr/>
        </p:nvSpPr>
        <p:spPr bwMode="auto">
          <a:xfrm flipH="1">
            <a:off x="533400" y="39370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55" name="Oval 48" descr="羊皮纸"/>
          <p:cNvSpPr>
            <a:spLocks noChangeArrowheads="1"/>
          </p:cNvSpPr>
          <p:nvPr/>
        </p:nvSpPr>
        <p:spPr bwMode="auto">
          <a:xfrm>
            <a:off x="3048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56" name="Oval 49" descr="羊皮纸"/>
          <p:cNvSpPr>
            <a:spLocks noChangeArrowheads="1"/>
          </p:cNvSpPr>
          <p:nvPr/>
        </p:nvSpPr>
        <p:spPr bwMode="auto">
          <a:xfrm>
            <a:off x="8382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57" name="Oval 50" descr="羊皮纸"/>
          <p:cNvSpPr>
            <a:spLocks noChangeArrowheads="1"/>
          </p:cNvSpPr>
          <p:nvPr/>
        </p:nvSpPr>
        <p:spPr bwMode="auto">
          <a:xfrm>
            <a:off x="8382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58" name="Oval 51" descr="羊皮纸"/>
          <p:cNvSpPr>
            <a:spLocks noChangeArrowheads="1"/>
          </p:cNvSpPr>
          <p:nvPr/>
        </p:nvSpPr>
        <p:spPr bwMode="auto">
          <a:xfrm>
            <a:off x="14478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59" name="Oval 52" descr="羊皮纸"/>
          <p:cNvSpPr>
            <a:spLocks noChangeArrowheads="1"/>
          </p:cNvSpPr>
          <p:nvPr/>
        </p:nvSpPr>
        <p:spPr bwMode="auto">
          <a:xfrm>
            <a:off x="19812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60" name="Oval 53" descr="羊皮纸"/>
          <p:cNvSpPr>
            <a:spLocks noChangeArrowheads="1"/>
          </p:cNvSpPr>
          <p:nvPr/>
        </p:nvSpPr>
        <p:spPr bwMode="auto">
          <a:xfrm>
            <a:off x="19812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61" name="Oval 54" descr="羊皮纸"/>
          <p:cNvSpPr>
            <a:spLocks noChangeArrowheads="1"/>
          </p:cNvSpPr>
          <p:nvPr/>
        </p:nvSpPr>
        <p:spPr bwMode="auto">
          <a:xfrm flipH="1">
            <a:off x="25908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62" name="Text Box 55"/>
          <p:cNvSpPr txBox="1">
            <a:spLocks noChangeArrowheads="1"/>
          </p:cNvSpPr>
          <p:nvPr/>
        </p:nvSpPr>
        <p:spPr bwMode="auto">
          <a:xfrm>
            <a:off x="304800" y="3951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63" name="Text Box 59"/>
          <p:cNvSpPr txBox="1">
            <a:spLocks noChangeArrowheads="1"/>
          </p:cNvSpPr>
          <p:nvPr/>
        </p:nvSpPr>
        <p:spPr bwMode="auto">
          <a:xfrm>
            <a:off x="1371600" y="6024563"/>
            <a:ext cx="635000" cy="579437"/>
          </a:xfrm>
          <a:prstGeom prst="rect">
            <a:avLst/>
          </a:prstGeom>
          <a:noFill/>
          <a:ln w="9525">
            <a:noFill/>
            <a:miter lim="800000"/>
            <a:headEnd/>
            <a:tailEnd/>
          </a:ln>
          <a:effectLst/>
        </p:spPr>
        <p:txBody>
          <a:bodyPr wrap="none">
            <a:spAutoFit/>
          </a:bodyPr>
          <a:lstStyle/>
          <a:p>
            <a:r>
              <a:rPr lang="en-US" altLang="zh-CN" sz="3200" b="1"/>
              <a:t>(c)</a:t>
            </a:r>
            <a:endParaRPr lang="en-US" altLang="zh-CN"/>
          </a:p>
        </p:txBody>
      </p:sp>
      <p:sp>
        <p:nvSpPr>
          <p:cNvPr id="164" name="Line 60"/>
          <p:cNvSpPr>
            <a:spLocks noChangeShapeType="1"/>
          </p:cNvSpPr>
          <p:nvPr/>
        </p:nvSpPr>
        <p:spPr bwMode="auto">
          <a:xfrm flipH="1">
            <a:off x="5181600" y="49276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165" name="Line 62"/>
          <p:cNvSpPr>
            <a:spLocks noChangeShapeType="1"/>
          </p:cNvSpPr>
          <p:nvPr/>
        </p:nvSpPr>
        <p:spPr bwMode="auto">
          <a:xfrm flipH="1">
            <a:off x="3429000" y="39370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66" name="Oval 63" descr="羊皮纸"/>
          <p:cNvSpPr>
            <a:spLocks noChangeArrowheads="1"/>
          </p:cNvSpPr>
          <p:nvPr/>
        </p:nvSpPr>
        <p:spPr bwMode="auto">
          <a:xfrm>
            <a:off x="32004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67" name="Oval 64" descr="羊皮纸"/>
          <p:cNvSpPr>
            <a:spLocks noChangeArrowheads="1"/>
          </p:cNvSpPr>
          <p:nvPr/>
        </p:nvSpPr>
        <p:spPr bwMode="auto">
          <a:xfrm>
            <a:off x="37338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68" name="Oval 65" descr="羊皮纸"/>
          <p:cNvSpPr>
            <a:spLocks noChangeArrowheads="1"/>
          </p:cNvSpPr>
          <p:nvPr/>
        </p:nvSpPr>
        <p:spPr bwMode="auto">
          <a:xfrm>
            <a:off x="37338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69" name="Oval 66" descr="羊皮纸"/>
          <p:cNvSpPr>
            <a:spLocks noChangeArrowheads="1"/>
          </p:cNvSpPr>
          <p:nvPr/>
        </p:nvSpPr>
        <p:spPr bwMode="auto">
          <a:xfrm>
            <a:off x="43434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70" name="Oval 67" descr="羊皮纸"/>
          <p:cNvSpPr>
            <a:spLocks noChangeArrowheads="1"/>
          </p:cNvSpPr>
          <p:nvPr/>
        </p:nvSpPr>
        <p:spPr bwMode="auto">
          <a:xfrm>
            <a:off x="48768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71" name="Oval 68" descr="羊皮纸"/>
          <p:cNvSpPr>
            <a:spLocks noChangeArrowheads="1"/>
          </p:cNvSpPr>
          <p:nvPr/>
        </p:nvSpPr>
        <p:spPr bwMode="auto">
          <a:xfrm>
            <a:off x="48768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72" name="Oval 69" descr="羊皮纸"/>
          <p:cNvSpPr>
            <a:spLocks noChangeArrowheads="1"/>
          </p:cNvSpPr>
          <p:nvPr/>
        </p:nvSpPr>
        <p:spPr bwMode="auto">
          <a:xfrm flipH="1">
            <a:off x="54864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73" name="Text Box 70"/>
          <p:cNvSpPr txBox="1">
            <a:spLocks noChangeArrowheads="1"/>
          </p:cNvSpPr>
          <p:nvPr/>
        </p:nvSpPr>
        <p:spPr bwMode="auto">
          <a:xfrm>
            <a:off x="3200400" y="3951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74" name="Text Box 72"/>
          <p:cNvSpPr txBox="1">
            <a:spLocks noChangeArrowheads="1"/>
          </p:cNvSpPr>
          <p:nvPr/>
        </p:nvSpPr>
        <p:spPr bwMode="auto">
          <a:xfrm>
            <a:off x="4267200" y="57038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175" name="Text Box 74"/>
          <p:cNvSpPr txBox="1">
            <a:spLocks noChangeArrowheads="1"/>
          </p:cNvSpPr>
          <p:nvPr/>
        </p:nvSpPr>
        <p:spPr bwMode="auto">
          <a:xfrm>
            <a:off x="5403850" y="5170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176" name="Line 75"/>
          <p:cNvSpPr>
            <a:spLocks noChangeShapeType="1"/>
          </p:cNvSpPr>
          <p:nvPr/>
        </p:nvSpPr>
        <p:spPr bwMode="auto">
          <a:xfrm>
            <a:off x="6934200" y="5765800"/>
            <a:ext cx="1143000" cy="0"/>
          </a:xfrm>
          <a:prstGeom prst="line">
            <a:avLst/>
          </a:prstGeom>
          <a:noFill/>
          <a:ln w="28575">
            <a:solidFill>
              <a:schemeClr val="tx1"/>
            </a:solidFill>
            <a:round/>
            <a:headEnd/>
            <a:tailEnd/>
          </a:ln>
          <a:effectLst/>
        </p:spPr>
        <p:txBody>
          <a:bodyPr wrap="none" anchor="ctr"/>
          <a:lstStyle/>
          <a:p>
            <a:endParaRPr lang="zh-CN" altLang="en-US"/>
          </a:p>
        </p:txBody>
      </p:sp>
      <p:sp>
        <p:nvSpPr>
          <p:cNvPr id="177" name="Line 76"/>
          <p:cNvSpPr>
            <a:spLocks noChangeShapeType="1"/>
          </p:cNvSpPr>
          <p:nvPr/>
        </p:nvSpPr>
        <p:spPr bwMode="auto">
          <a:xfrm flipH="1">
            <a:off x="8077200" y="49276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78" name="Line 77"/>
          <p:cNvSpPr>
            <a:spLocks noChangeShapeType="1"/>
          </p:cNvSpPr>
          <p:nvPr/>
        </p:nvSpPr>
        <p:spPr bwMode="auto">
          <a:xfrm flipV="1">
            <a:off x="7467600" y="3860800"/>
            <a:ext cx="533400" cy="990600"/>
          </a:xfrm>
          <a:prstGeom prst="line">
            <a:avLst/>
          </a:prstGeom>
          <a:noFill/>
          <a:ln w="28575">
            <a:solidFill>
              <a:schemeClr val="tx1"/>
            </a:solidFill>
            <a:round/>
            <a:headEnd/>
            <a:tailEnd/>
          </a:ln>
          <a:effectLst/>
        </p:spPr>
        <p:txBody>
          <a:bodyPr wrap="none" anchor="ctr"/>
          <a:lstStyle/>
          <a:p>
            <a:endParaRPr lang="zh-CN" altLang="en-US"/>
          </a:p>
        </p:txBody>
      </p:sp>
      <p:sp>
        <p:nvSpPr>
          <p:cNvPr id="179" name="Line 78"/>
          <p:cNvSpPr>
            <a:spLocks noChangeShapeType="1"/>
          </p:cNvSpPr>
          <p:nvPr/>
        </p:nvSpPr>
        <p:spPr bwMode="auto">
          <a:xfrm>
            <a:off x="6400800" y="49276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80" name="Line 79"/>
          <p:cNvSpPr>
            <a:spLocks noChangeShapeType="1"/>
          </p:cNvSpPr>
          <p:nvPr/>
        </p:nvSpPr>
        <p:spPr bwMode="auto">
          <a:xfrm flipH="1">
            <a:off x="6324600" y="39370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81" name="Oval 80" descr="羊皮纸"/>
          <p:cNvSpPr>
            <a:spLocks noChangeArrowheads="1"/>
          </p:cNvSpPr>
          <p:nvPr/>
        </p:nvSpPr>
        <p:spPr bwMode="auto">
          <a:xfrm>
            <a:off x="60960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82" name="Oval 81" descr="羊皮纸"/>
          <p:cNvSpPr>
            <a:spLocks noChangeArrowheads="1"/>
          </p:cNvSpPr>
          <p:nvPr/>
        </p:nvSpPr>
        <p:spPr bwMode="auto">
          <a:xfrm>
            <a:off x="66294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83" name="Oval 82" descr="羊皮纸"/>
          <p:cNvSpPr>
            <a:spLocks noChangeArrowheads="1"/>
          </p:cNvSpPr>
          <p:nvPr/>
        </p:nvSpPr>
        <p:spPr bwMode="auto">
          <a:xfrm>
            <a:off x="66294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84" name="Oval 83" descr="羊皮纸"/>
          <p:cNvSpPr>
            <a:spLocks noChangeArrowheads="1"/>
          </p:cNvSpPr>
          <p:nvPr/>
        </p:nvSpPr>
        <p:spPr bwMode="auto">
          <a:xfrm>
            <a:off x="72390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85" name="Oval 84" descr="羊皮纸"/>
          <p:cNvSpPr>
            <a:spLocks noChangeArrowheads="1"/>
          </p:cNvSpPr>
          <p:nvPr/>
        </p:nvSpPr>
        <p:spPr bwMode="auto">
          <a:xfrm>
            <a:off x="7772400" y="3632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86" name="Oval 85" descr="羊皮纸"/>
          <p:cNvSpPr>
            <a:spLocks noChangeArrowheads="1"/>
          </p:cNvSpPr>
          <p:nvPr/>
        </p:nvSpPr>
        <p:spPr bwMode="auto">
          <a:xfrm flipH="1">
            <a:off x="8382000" y="46228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87" name="Text Box 86"/>
          <p:cNvSpPr txBox="1">
            <a:spLocks noChangeArrowheads="1"/>
          </p:cNvSpPr>
          <p:nvPr/>
        </p:nvSpPr>
        <p:spPr bwMode="auto">
          <a:xfrm>
            <a:off x="6096000" y="39512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188" name="Text Box 87"/>
          <p:cNvSpPr txBox="1">
            <a:spLocks noChangeArrowheads="1"/>
          </p:cNvSpPr>
          <p:nvPr/>
        </p:nvSpPr>
        <p:spPr bwMode="auto">
          <a:xfrm>
            <a:off x="6096000" y="5170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89" name="Text Box 88"/>
          <p:cNvSpPr txBox="1">
            <a:spLocks noChangeArrowheads="1"/>
          </p:cNvSpPr>
          <p:nvPr/>
        </p:nvSpPr>
        <p:spPr bwMode="auto">
          <a:xfrm>
            <a:off x="7162800" y="4027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190" name="Text Box 89"/>
          <p:cNvSpPr txBox="1">
            <a:spLocks noChangeArrowheads="1"/>
          </p:cNvSpPr>
          <p:nvPr/>
        </p:nvSpPr>
        <p:spPr bwMode="auto">
          <a:xfrm>
            <a:off x="7162800" y="57038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191" name="Text Box 90"/>
          <p:cNvSpPr txBox="1">
            <a:spLocks noChangeArrowheads="1"/>
          </p:cNvSpPr>
          <p:nvPr/>
        </p:nvSpPr>
        <p:spPr bwMode="auto">
          <a:xfrm>
            <a:off x="8299450" y="4027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192" name="Text Box 91"/>
          <p:cNvSpPr txBox="1">
            <a:spLocks noChangeArrowheads="1"/>
          </p:cNvSpPr>
          <p:nvPr/>
        </p:nvSpPr>
        <p:spPr bwMode="auto">
          <a:xfrm>
            <a:off x="8299450" y="51704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193" name="Oval 92" descr="羊皮纸"/>
          <p:cNvSpPr>
            <a:spLocks noChangeArrowheads="1"/>
          </p:cNvSpPr>
          <p:nvPr/>
        </p:nvSpPr>
        <p:spPr bwMode="auto">
          <a:xfrm>
            <a:off x="7848600" y="5537200"/>
            <a:ext cx="457200" cy="457200"/>
          </a:xfrm>
          <a:prstGeom prst="ellipse">
            <a:avLst/>
          </a:prstGeom>
          <a:blipFill dpi="0" rotWithShape="0">
            <a:blip r:embed="rId2"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94" name="Line 93"/>
          <p:cNvSpPr>
            <a:spLocks noChangeShapeType="1"/>
          </p:cNvSpPr>
          <p:nvPr/>
        </p:nvSpPr>
        <p:spPr bwMode="auto">
          <a:xfrm>
            <a:off x="3124200" y="35560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195" name="Line 94"/>
          <p:cNvSpPr>
            <a:spLocks noChangeShapeType="1"/>
          </p:cNvSpPr>
          <p:nvPr/>
        </p:nvSpPr>
        <p:spPr bwMode="auto">
          <a:xfrm>
            <a:off x="6019800" y="3556000"/>
            <a:ext cx="0" cy="2819400"/>
          </a:xfrm>
          <a:prstGeom prst="line">
            <a:avLst/>
          </a:prstGeom>
          <a:noFill/>
          <a:ln w="57150" cmpd="thinThick">
            <a:solidFill>
              <a:schemeClr val="folHlink"/>
            </a:solidFill>
            <a:prstDash val="dash"/>
            <a:round/>
            <a:headEnd/>
            <a:tailEnd/>
          </a:ln>
          <a:effectLst/>
        </p:spPr>
        <p:txBody>
          <a:bodyPr wrap="none" anchor="ctr"/>
          <a:lstStyle/>
          <a:p>
            <a:endParaRPr lang="zh-CN" altLang="en-US"/>
          </a:p>
        </p:txBody>
      </p:sp>
      <p:sp>
        <p:nvSpPr>
          <p:cNvPr id="196" name="Text Box 97"/>
          <p:cNvSpPr txBox="1">
            <a:spLocks noChangeArrowheads="1"/>
          </p:cNvSpPr>
          <p:nvPr/>
        </p:nvSpPr>
        <p:spPr bwMode="auto">
          <a:xfrm>
            <a:off x="6096000" y="20320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197" name="Line 102"/>
          <p:cNvSpPr>
            <a:spLocks noChangeShapeType="1"/>
          </p:cNvSpPr>
          <p:nvPr/>
        </p:nvSpPr>
        <p:spPr bwMode="auto">
          <a:xfrm>
            <a:off x="1295400" y="57658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198" name="Text Box 103"/>
          <p:cNvSpPr txBox="1">
            <a:spLocks noChangeArrowheads="1"/>
          </p:cNvSpPr>
          <p:nvPr/>
        </p:nvSpPr>
        <p:spPr bwMode="auto">
          <a:xfrm>
            <a:off x="1371600" y="56896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199" name="Line 109"/>
          <p:cNvSpPr>
            <a:spLocks noChangeShapeType="1"/>
          </p:cNvSpPr>
          <p:nvPr/>
        </p:nvSpPr>
        <p:spPr bwMode="auto">
          <a:xfrm>
            <a:off x="4191000" y="57658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200" name="Text Box 113"/>
          <p:cNvSpPr txBox="1">
            <a:spLocks noChangeArrowheads="1"/>
          </p:cNvSpPr>
          <p:nvPr/>
        </p:nvSpPr>
        <p:spPr bwMode="auto">
          <a:xfrm>
            <a:off x="2508250" y="19558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201" name="Line 114"/>
          <p:cNvSpPr>
            <a:spLocks noChangeShapeType="1"/>
          </p:cNvSpPr>
          <p:nvPr/>
        </p:nvSpPr>
        <p:spPr bwMode="auto">
          <a:xfrm>
            <a:off x="1295400" y="7366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202" name="Text Box 115"/>
          <p:cNvSpPr txBox="1">
            <a:spLocks noChangeArrowheads="1"/>
          </p:cNvSpPr>
          <p:nvPr/>
        </p:nvSpPr>
        <p:spPr bwMode="auto">
          <a:xfrm>
            <a:off x="4321175" y="2797175"/>
            <a:ext cx="657225" cy="579438"/>
          </a:xfrm>
          <a:prstGeom prst="rect">
            <a:avLst/>
          </a:prstGeom>
          <a:noFill/>
          <a:ln w="9525">
            <a:noFill/>
            <a:miter lim="800000"/>
            <a:headEnd/>
            <a:tailEnd/>
          </a:ln>
          <a:effectLst/>
        </p:spPr>
        <p:txBody>
          <a:bodyPr wrap="none">
            <a:spAutoFit/>
          </a:bodyPr>
          <a:lstStyle/>
          <a:p>
            <a:r>
              <a:rPr lang="en-US" altLang="zh-CN" sz="3200" b="1"/>
              <a:t>(a)</a:t>
            </a:r>
            <a:endParaRPr lang="en-US" altLang="zh-CN" b="1"/>
          </a:p>
        </p:txBody>
      </p:sp>
      <p:sp>
        <p:nvSpPr>
          <p:cNvPr id="203" name="Text Box 116"/>
          <p:cNvSpPr txBox="1">
            <a:spLocks noChangeArrowheads="1"/>
          </p:cNvSpPr>
          <p:nvPr/>
        </p:nvSpPr>
        <p:spPr bwMode="auto">
          <a:xfrm>
            <a:off x="7148513" y="2738438"/>
            <a:ext cx="679450" cy="579437"/>
          </a:xfrm>
          <a:prstGeom prst="rect">
            <a:avLst/>
          </a:prstGeom>
          <a:noFill/>
          <a:ln w="9525">
            <a:noFill/>
            <a:miter lim="800000"/>
            <a:headEnd/>
            <a:tailEnd/>
          </a:ln>
          <a:effectLst/>
        </p:spPr>
        <p:txBody>
          <a:bodyPr wrap="none">
            <a:spAutoFit/>
          </a:bodyPr>
          <a:lstStyle/>
          <a:p>
            <a:r>
              <a:rPr lang="en-US" altLang="zh-CN" sz="3200" b="1"/>
              <a:t>(b)</a:t>
            </a:r>
            <a:endParaRPr lang="en-US" altLang="zh-CN" b="1"/>
          </a:p>
        </p:txBody>
      </p:sp>
      <p:sp>
        <p:nvSpPr>
          <p:cNvPr id="204" name="Text Box 117"/>
          <p:cNvSpPr txBox="1">
            <a:spLocks noChangeArrowheads="1"/>
          </p:cNvSpPr>
          <p:nvPr/>
        </p:nvSpPr>
        <p:spPr bwMode="auto">
          <a:xfrm>
            <a:off x="4229100" y="6021388"/>
            <a:ext cx="679450" cy="579437"/>
          </a:xfrm>
          <a:prstGeom prst="rect">
            <a:avLst/>
          </a:prstGeom>
          <a:noFill/>
          <a:ln w="9525">
            <a:noFill/>
            <a:miter lim="800000"/>
            <a:headEnd/>
            <a:tailEnd/>
          </a:ln>
          <a:effectLst/>
        </p:spPr>
        <p:txBody>
          <a:bodyPr wrap="none">
            <a:spAutoFit/>
          </a:bodyPr>
          <a:lstStyle/>
          <a:p>
            <a:r>
              <a:rPr lang="en-US" altLang="zh-CN" sz="3200" b="1"/>
              <a:t>(d)</a:t>
            </a:r>
            <a:endParaRPr lang="en-US" altLang="zh-CN"/>
          </a:p>
        </p:txBody>
      </p:sp>
      <p:sp>
        <p:nvSpPr>
          <p:cNvPr id="205" name="Text Box 118"/>
          <p:cNvSpPr txBox="1">
            <a:spLocks noChangeArrowheads="1"/>
          </p:cNvSpPr>
          <p:nvPr/>
        </p:nvSpPr>
        <p:spPr bwMode="auto">
          <a:xfrm>
            <a:off x="6985000" y="6035675"/>
            <a:ext cx="1141413" cy="579438"/>
          </a:xfrm>
          <a:prstGeom prst="rect">
            <a:avLst/>
          </a:prstGeom>
          <a:noFill/>
          <a:ln w="9525">
            <a:noFill/>
            <a:miter lim="800000"/>
            <a:headEnd/>
            <a:tailEnd/>
          </a:ln>
          <a:effectLst/>
        </p:spPr>
        <p:txBody>
          <a:bodyPr wrap="none">
            <a:spAutoFit/>
          </a:bodyPr>
          <a:lstStyle/>
          <a:p>
            <a:r>
              <a:rPr lang="en-US" altLang="zh-CN" sz="3200" b="1"/>
              <a:t>(e) (f)</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ppt_x"/>
                                          </p:val>
                                        </p:tav>
                                        <p:tav tm="100000">
                                          <p:val>
                                            <p:strVal val="#ppt_x"/>
                                          </p:val>
                                        </p:tav>
                                      </p:tavLst>
                                    </p:anim>
                                    <p:anim calcmode="lin" valueType="num">
                                      <p:cBhvr additive="base">
                                        <p:cTn id="12" dur="500" fill="hold"/>
                                        <p:tgtEl>
                                          <p:spTgt spid="1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500" fill="hold"/>
                                        <p:tgtEl>
                                          <p:spTgt spid="135"/>
                                        </p:tgtEl>
                                        <p:attrNameLst>
                                          <p:attrName>ppt_x</p:attrName>
                                        </p:attrNameLst>
                                      </p:cBhvr>
                                      <p:tavLst>
                                        <p:tav tm="0">
                                          <p:val>
                                            <p:strVal val="#ppt_x"/>
                                          </p:val>
                                        </p:tav>
                                        <p:tav tm="100000">
                                          <p:val>
                                            <p:strVal val="#ppt_x"/>
                                          </p:val>
                                        </p:tav>
                                      </p:tavLst>
                                    </p:anim>
                                    <p:anim calcmode="lin" valueType="num">
                                      <p:cBhvr additive="base">
                                        <p:cTn id="16" dur="500" fill="hold"/>
                                        <p:tgtEl>
                                          <p:spTgt spid="13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 calcmode="lin" valueType="num">
                                      <p:cBhvr additive="base">
                                        <p:cTn id="19" dur="500" fill="hold"/>
                                        <p:tgtEl>
                                          <p:spTgt spid="136"/>
                                        </p:tgtEl>
                                        <p:attrNameLst>
                                          <p:attrName>ppt_x</p:attrName>
                                        </p:attrNameLst>
                                      </p:cBhvr>
                                      <p:tavLst>
                                        <p:tav tm="0">
                                          <p:val>
                                            <p:strVal val="#ppt_x"/>
                                          </p:val>
                                        </p:tav>
                                        <p:tav tm="100000">
                                          <p:val>
                                            <p:strVal val="#ppt_x"/>
                                          </p:val>
                                        </p:tav>
                                      </p:tavLst>
                                    </p:anim>
                                    <p:anim calcmode="lin" valueType="num">
                                      <p:cBhvr additive="base">
                                        <p:cTn id="20" dur="500" fill="hold"/>
                                        <p:tgtEl>
                                          <p:spTgt spid="13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37"/>
                                        </p:tgtEl>
                                        <p:attrNameLst>
                                          <p:attrName>style.visibility</p:attrName>
                                        </p:attrNameLst>
                                      </p:cBhvr>
                                      <p:to>
                                        <p:strVal val="visible"/>
                                      </p:to>
                                    </p:set>
                                    <p:anim calcmode="lin" valueType="num">
                                      <p:cBhvr additive="base">
                                        <p:cTn id="23" dur="500" fill="hold"/>
                                        <p:tgtEl>
                                          <p:spTgt spid="137"/>
                                        </p:tgtEl>
                                        <p:attrNameLst>
                                          <p:attrName>ppt_x</p:attrName>
                                        </p:attrNameLst>
                                      </p:cBhvr>
                                      <p:tavLst>
                                        <p:tav tm="0">
                                          <p:val>
                                            <p:strVal val="#ppt_x"/>
                                          </p:val>
                                        </p:tav>
                                        <p:tav tm="100000">
                                          <p:val>
                                            <p:strVal val="#ppt_x"/>
                                          </p:val>
                                        </p:tav>
                                      </p:tavLst>
                                    </p:anim>
                                    <p:anim calcmode="lin" valueType="num">
                                      <p:cBhvr additive="base">
                                        <p:cTn id="24" dur="500" fill="hold"/>
                                        <p:tgtEl>
                                          <p:spTgt spid="13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anim calcmode="lin" valueType="num">
                                      <p:cBhvr additive="base">
                                        <p:cTn id="27" dur="500" fill="hold"/>
                                        <p:tgtEl>
                                          <p:spTgt spid="138"/>
                                        </p:tgtEl>
                                        <p:attrNameLst>
                                          <p:attrName>ppt_x</p:attrName>
                                        </p:attrNameLst>
                                      </p:cBhvr>
                                      <p:tavLst>
                                        <p:tav tm="0">
                                          <p:val>
                                            <p:strVal val="#ppt_x"/>
                                          </p:val>
                                        </p:tav>
                                        <p:tav tm="100000">
                                          <p:val>
                                            <p:strVal val="#ppt_x"/>
                                          </p:val>
                                        </p:tav>
                                      </p:tavLst>
                                    </p:anim>
                                    <p:anim calcmode="lin" valueType="num">
                                      <p:cBhvr additive="base">
                                        <p:cTn id="28" dur="500" fill="hold"/>
                                        <p:tgtEl>
                                          <p:spTgt spid="138"/>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additive="base">
                                        <p:cTn id="31" dur="500" fill="hold"/>
                                        <p:tgtEl>
                                          <p:spTgt spid="139"/>
                                        </p:tgtEl>
                                        <p:attrNameLst>
                                          <p:attrName>ppt_x</p:attrName>
                                        </p:attrNameLst>
                                      </p:cBhvr>
                                      <p:tavLst>
                                        <p:tav tm="0">
                                          <p:val>
                                            <p:strVal val="#ppt_x"/>
                                          </p:val>
                                        </p:tav>
                                        <p:tav tm="100000">
                                          <p:val>
                                            <p:strVal val="#ppt_x"/>
                                          </p:val>
                                        </p:tav>
                                      </p:tavLst>
                                    </p:anim>
                                    <p:anim calcmode="lin" valueType="num">
                                      <p:cBhvr additive="base">
                                        <p:cTn id="32" dur="500" fill="hold"/>
                                        <p:tgtEl>
                                          <p:spTgt spid="139"/>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anim calcmode="lin" valueType="num">
                                      <p:cBhvr additive="base">
                                        <p:cTn id="35" dur="500" fill="hold"/>
                                        <p:tgtEl>
                                          <p:spTgt spid="140"/>
                                        </p:tgtEl>
                                        <p:attrNameLst>
                                          <p:attrName>ppt_x</p:attrName>
                                        </p:attrNameLst>
                                      </p:cBhvr>
                                      <p:tavLst>
                                        <p:tav tm="0">
                                          <p:val>
                                            <p:strVal val="#ppt_x"/>
                                          </p:val>
                                        </p:tav>
                                        <p:tav tm="100000">
                                          <p:val>
                                            <p:strVal val="#ppt_x"/>
                                          </p:val>
                                        </p:tav>
                                      </p:tavLst>
                                    </p:anim>
                                    <p:anim calcmode="lin" valueType="num">
                                      <p:cBhvr additive="base">
                                        <p:cTn id="36" dur="500" fill="hold"/>
                                        <p:tgtEl>
                                          <p:spTgt spid="14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41"/>
                                        </p:tgtEl>
                                        <p:attrNameLst>
                                          <p:attrName>style.visibility</p:attrName>
                                        </p:attrNameLst>
                                      </p:cBhvr>
                                      <p:to>
                                        <p:strVal val="visible"/>
                                      </p:to>
                                    </p:set>
                                    <p:anim calcmode="lin" valueType="num">
                                      <p:cBhvr additive="base">
                                        <p:cTn id="39" dur="500" fill="hold"/>
                                        <p:tgtEl>
                                          <p:spTgt spid="141"/>
                                        </p:tgtEl>
                                        <p:attrNameLst>
                                          <p:attrName>ppt_x</p:attrName>
                                        </p:attrNameLst>
                                      </p:cBhvr>
                                      <p:tavLst>
                                        <p:tav tm="0">
                                          <p:val>
                                            <p:strVal val="#ppt_x"/>
                                          </p:val>
                                        </p:tav>
                                        <p:tav tm="100000">
                                          <p:val>
                                            <p:strVal val="#ppt_x"/>
                                          </p:val>
                                        </p:tav>
                                      </p:tavLst>
                                    </p:anim>
                                    <p:anim calcmode="lin" valueType="num">
                                      <p:cBhvr additive="base">
                                        <p:cTn id="40" dur="500" fill="hold"/>
                                        <p:tgtEl>
                                          <p:spTgt spid="14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43"/>
                                        </p:tgtEl>
                                        <p:attrNameLst>
                                          <p:attrName>style.visibility</p:attrName>
                                        </p:attrNameLst>
                                      </p:cBhvr>
                                      <p:to>
                                        <p:strVal val="visible"/>
                                      </p:to>
                                    </p:set>
                                    <p:anim calcmode="lin" valueType="num">
                                      <p:cBhvr additive="base">
                                        <p:cTn id="43" dur="500" fill="hold"/>
                                        <p:tgtEl>
                                          <p:spTgt spid="143"/>
                                        </p:tgtEl>
                                        <p:attrNameLst>
                                          <p:attrName>ppt_x</p:attrName>
                                        </p:attrNameLst>
                                      </p:cBhvr>
                                      <p:tavLst>
                                        <p:tav tm="0">
                                          <p:val>
                                            <p:strVal val="#ppt_x"/>
                                          </p:val>
                                        </p:tav>
                                        <p:tav tm="100000">
                                          <p:val>
                                            <p:strVal val="#ppt_x"/>
                                          </p:val>
                                        </p:tav>
                                      </p:tavLst>
                                    </p:anim>
                                    <p:anim calcmode="lin" valueType="num">
                                      <p:cBhvr additive="base">
                                        <p:cTn id="44" dur="500" fill="hold"/>
                                        <p:tgtEl>
                                          <p:spTgt spid="143"/>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02"/>
                                        </p:tgtEl>
                                        <p:attrNameLst>
                                          <p:attrName>style.visibility</p:attrName>
                                        </p:attrNameLst>
                                      </p:cBhvr>
                                      <p:to>
                                        <p:strVal val="visible"/>
                                      </p:to>
                                    </p:set>
                                    <p:anim calcmode="lin" valueType="num">
                                      <p:cBhvr additive="base">
                                        <p:cTn id="47" dur="500" fill="hold"/>
                                        <p:tgtEl>
                                          <p:spTgt spid="202"/>
                                        </p:tgtEl>
                                        <p:attrNameLst>
                                          <p:attrName>ppt_x</p:attrName>
                                        </p:attrNameLst>
                                      </p:cBhvr>
                                      <p:tavLst>
                                        <p:tav tm="0">
                                          <p:val>
                                            <p:strVal val="#ppt_x"/>
                                          </p:val>
                                        </p:tav>
                                        <p:tav tm="100000">
                                          <p:val>
                                            <p:strVal val="#ppt_x"/>
                                          </p:val>
                                        </p:tav>
                                      </p:tavLst>
                                    </p:anim>
                                    <p:anim calcmode="lin" valueType="num">
                                      <p:cBhvr additive="base">
                                        <p:cTn id="48" dur="500" fill="hold"/>
                                        <p:tgtEl>
                                          <p:spTgt spid="202"/>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 calcmode="lin" valueType="num">
                                      <p:cBhvr additive="base">
                                        <p:cTn id="53" dur="500" fill="hold"/>
                                        <p:tgtEl>
                                          <p:spTgt spid="115"/>
                                        </p:tgtEl>
                                        <p:attrNameLst>
                                          <p:attrName>ppt_x</p:attrName>
                                        </p:attrNameLst>
                                      </p:cBhvr>
                                      <p:tavLst>
                                        <p:tav tm="0">
                                          <p:val>
                                            <p:strVal val="#ppt_x"/>
                                          </p:val>
                                        </p:tav>
                                        <p:tav tm="100000">
                                          <p:val>
                                            <p:strVal val="#ppt_x"/>
                                          </p:val>
                                        </p:tav>
                                      </p:tavLst>
                                    </p:anim>
                                    <p:anim calcmode="lin" valueType="num">
                                      <p:cBhvr additive="base">
                                        <p:cTn id="54" dur="500" fill="hold"/>
                                        <p:tgtEl>
                                          <p:spTgt spid="115"/>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anim calcmode="lin" valueType="num">
                                      <p:cBhvr additive="base">
                                        <p:cTn id="57" dur="500" fill="hold"/>
                                        <p:tgtEl>
                                          <p:spTgt spid="144"/>
                                        </p:tgtEl>
                                        <p:attrNameLst>
                                          <p:attrName>ppt_x</p:attrName>
                                        </p:attrNameLst>
                                      </p:cBhvr>
                                      <p:tavLst>
                                        <p:tav tm="0">
                                          <p:val>
                                            <p:strVal val="#ppt_x"/>
                                          </p:val>
                                        </p:tav>
                                        <p:tav tm="100000">
                                          <p:val>
                                            <p:strVal val="#ppt_x"/>
                                          </p:val>
                                        </p:tav>
                                      </p:tavLst>
                                    </p:anim>
                                    <p:anim calcmode="lin" valueType="num">
                                      <p:cBhvr additive="base">
                                        <p:cTn id="58" dur="500" fill="hold"/>
                                        <p:tgtEl>
                                          <p:spTgt spid="144"/>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 calcmode="lin" valueType="num">
                                      <p:cBhvr additive="base">
                                        <p:cTn id="61" dur="500" fill="hold"/>
                                        <p:tgtEl>
                                          <p:spTgt spid="145"/>
                                        </p:tgtEl>
                                        <p:attrNameLst>
                                          <p:attrName>ppt_x</p:attrName>
                                        </p:attrNameLst>
                                      </p:cBhvr>
                                      <p:tavLst>
                                        <p:tav tm="0">
                                          <p:val>
                                            <p:strVal val="#ppt_x"/>
                                          </p:val>
                                        </p:tav>
                                        <p:tav tm="100000">
                                          <p:val>
                                            <p:strVal val="#ppt_x"/>
                                          </p:val>
                                        </p:tav>
                                      </p:tavLst>
                                    </p:anim>
                                    <p:anim calcmode="lin" valueType="num">
                                      <p:cBhvr additive="base">
                                        <p:cTn id="62" dur="500" fill="hold"/>
                                        <p:tgtEl>
                                          <p:spTgt spid="145"/>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146"/>
                                        </p:tgtEl>
                                        <p:attrNameLst>
                                          <p:attrName>style.visibility</p:attrName>
                                        </p:attrNameLst>
                                      </p:cBhvr>
                                      <p:to>
                                        <p:strVal val="visible"/>
                                      </p:to>
                                    </p:set>
                                    <p:anim calcmode="lin" valueType="num">
                                      <p:cBhvr additive="base">
                                        <p:cTn id="65" dur="500" fill="hold"/>
                                        <p:tgtEl>
                                          <p:spTgt spid="146"/>
                                        </p:tgtEl>
                                        <p:attrNameLst>
                                          <p:attrName>ppt_x</p:attrName>
                                        </p:attrNameLst>
                                      </p:cBhvr>
                                      <p:tavLst>
                                        <p:tav tm="0">
                                          <p:val>
                                            <p:strVal val="#ppt_x"/>
                                          </p:val>
                                        </p:tav>
                                        <p:tav tm="100000">
                                          <p:val>
                                            <p:strVal val="#ppt_x"/>
                                          </p:val>
                                        </p:tav>
                                      </p:tavLst>
                                    </p:anim>
                                    <p:anim calcmode="lin" valueType="num">
                                      <p:cBhvr additive="base">
                                        <p:cTn id="66" dur="500" fill="hold"/>
                                        <p:tgtEl>
                                          <p:spTgt spid="146"/>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147"/>
                                        </p:tgtEl>
                                        <p:attrNameLst>
                                          <p:attrName>style.visibility</p:attrName>
                                        </p:attrNameLst>
                                      </p:cBhvr>
                                      <p:to>
                                        <p:strVal val="visible"/>
                                      </p:to>
                                    </p:set>
                                    <p:anim calcmode="lin" valueType="num">
                                      <p:cBhvr additive="base">
                                        <p:cTn id="69" dur="500" fill="hold"/>
                                        <p:tgtEl>
                                          <p:spTgt spid="147"/>
                                        </p:tgtEl>
                                        <p:attrNameLst>
                                          <p:attrName>ppt_x</p:attrName>
                                        </p:attrNameLst>
                                      </p:cBhvr>
                                      <p:tavLst>
                                        <p:tav tm="0">
                                          <p:val>
                                            <p:strVal val="#ppt_x"/>
                                          </p:val>
                                        </p:tav>
                                        <p:tav tm="100000">
                                          <p:val>
                                            <p:strVal val="#ppt_x"/>
                                          </p:val>
                                        </p:tav>
                                      </p:tavLst>
                                    </p:anim>
                                    <p:anim calcmode="lin" valueType="num">
                                      <p:cBhvr additive="base">
                                        <p:cTn id="70" dur="500" fill="hold"/>
                                        <p:tgtEl>
                                          <p:spTgt spid="147"/>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48"/>
                                        </p:tgtEl>
                                        <p:attrNameLst>
                                          <p:attrName>style.visibility</p:attrName>
                                        </p:attrNameLst>
                                      </p:cBhvr>
                                      <p:to>
                                        <p:strVal val="visible"/>
                                      </p:to>
                                    </p:set>
                                    <p:anim calcmode="lin" valueType="num">
                                      <p:cBhvr additive="base">
                                        <p:cTn id="73" dur="500" fill="hold"/>
                                        <p:tgtEl>
                                          <p:spTgt spid="148"/>
                                        </p:tgtEl>
                                        <p:attrNameLst>
                                          <p:attrName>ppt_x</p:attrName>
                                        </p:attrNameLst>
                                      </p:cBhvr>
                                      <p:tavLst>
                                        <p:tav tm="0">
                                          <p:val>
                                            <p:strVal val="#ppt_x"/>
                                          </p:val>
                                        </p:tav>
                                        <p:tav tm="100000">
                                          <p:val>
                                            <p:strVal val="#ppt_x"/>
                                          </p:val>
                                        </p:tav>
                                      </p:tavLst>
                                    </p:anim>
                                    <p:anim calcmode="lin" valueType="num">
                                      <p:cBhvr additive="base">
                                        <p:cTn id="74" dur="500" fill="hold"/>
                                        <p:tgtEl>
                                          <p:spTgt spid="148"/>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anim calcmode="lin" valueType="num">
                                      <p:cBhvr additive="base">
                                        <p:cTn id="77" dur="500" fill="hold"/>
                                        <p:tgtEl>
                                          <p:spTgt spid="149"/>
                                        </p:tgtEl>
                                        <p:attrNameLst>
                                          <p:attrName>ppt_x</p:attrName>
                                        </p:attrNameLst>
                                      </p:cBhvr>
                                      <p:tavLst>
                                        <p:tav tm="0">
                                          <p:val>
                                            <p:strVal val="#ppt_x"/>
                                          </p:val>
                                        </p:tav>
                                        <p:tav tm="100000">
                                          <p:val>
                                            <p:strVal val="#ppt_x"/>
                                          </p:val>
                                        </p:tav>
                                      </p:tavLst>
                                    </p:anim>
                                    <p:anim calcmode="lin" valueType="num">
                                      <p:cBhvr additive="base">
                                        <p:cTn id="78" dur="500" fill="hold"/>
                                        <p:tgtEl>
                                          <p:spTgt spid="149"/>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150"/>
                                        </p:tgtEl>
                                        <p:attrNameLst>
                                          <p:attrName>style.visibility</p:attrName>
                                        </p:attrNameLst>
                                      </p:cBhvr>
                                      <p:to>
                                        <p:strVal val="visible"/>
                                      </p:to>
                                    </p:set>
                                    <p:anim calcmode="lin" valueType="num">
                                      <p:cBhvr additive="base">
                                        <p:cTn id="81" dur="500" fill="hold"/>
                                        <p:tgtEl>
                                          <p:spTgt spid="150"/>
                                        </p:tgtEl>
                                        <p:attrNameLst>
                                          <p:attrName>ppt_x</p:attrName>
                                        </p:attrNameLst>
                                      </p:cBhvr>
                                      <p:tavLst>
                                        <p:tav tm="0">
                                          <p:val>
                                            <p:strVal val="#ppt_x"/>
                                          </p:val>
                                        </p:tav>
                                        <p:tav tm="100000">
                                          <p:val>
                                            <p:strVal val="#ppt_x"/>
                                          </p:val>
                                        </p:tav>
                                      </p:tavLst>
                                    </p:anim>
                                    <p:anim calcmode="lin" valueType="num">
                                      <p:cBhvr additive="base">
                                        <p:cTn id="82" dur="500" fill="hold"/>
                                        <p:tgtEl>
                                          <p:spTgt spid="150"/>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151"/>
                                        </p:tgtEl>
                                        <p:attrNameLst>
                                          <p:attrName>style.visibility</p:attrName>
                                        </p:attrNameLst>
                                      </p:cBhvr>
                                      <p:to>
                                        <p:strVal val="visible"/>
                                      </p:to>
                                    </p:set>
                                    <p:anim calcmode="lin" valueType="num">
                                      <p:cBhvr additive="base">
                                        <p:cTn id="85" dur="500" fill="hold"/>
                                        <p:tgtEl>
                                          <p:spTgt spid="151"/>
                                        </p:tgtEl>
                                        <p:attrNameLst>
                                          <p:attrName>ppt_x</p:attrName>
                                        </p:attrNameLst>
                                      </p:cBhvr>
                                      <p:tavLst>
                                        <p:tav tm="0">
                                          <p:val>
                                            <p:strVal val="#ppt_x"/>
                                          </p:val>
                                        </p:tav>
                                        <p:tav tm="100000">
                                          <p:val>
                                            <p:strVal val="#ppt_x"/>
                                          </p:val>
                                        </p:tav>
                                      </p:tavLst>
                                    </p:anim>
                                    <p:anim calcmode="lin" valueType="num">
                                      <p:cBhvr additive="base">
                                        <p:cTn id="86" dur="500" fill="hold"/>
                                        <p:tgtEl>
                                          <p:spTgt spid="151"/>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152"/>
                                        </p:tgtEl>
                                        <p:attrNameLst>
                                          <p:attrName>style.visibility</p:attrName>
                                        </p:attrNameLst>
                                      </p:cBhvr>
                                      <p:to>
                                        <p:strVal val="visible"/>
                                      </p:to>
                                    </p:set>
                                    <p:anim calcmode="lin" valueType="num">
                                      <p:cBhvr additive="base">
                                        <p:cTn id="89" dur="500" fill="hold"/>
                                        <p:tgtEl>
                                          <p:spTgt spid="152"/>
                                        </p:tgtEl>
                                        <p:attrNameLst>
                                          <p:attrName>ppt_x</p:attrName>
                                        </p:attrNameLst>
                                      </p:cBhvr>
                                      <p:tavLst>
                                        <p:tav tm="0">
                                          <p:val>
                                            <p:strVal val="#ppt_x"/>
                                          </p:val>
                                        </p:tav>
                                        <p:tav tm="100000">
                                          <p:val>
                                            <p:strVal val="#ppt_x"/>
                                          </p:val>
                                        </p:tav>
                                      </p:tavLst>
                                    </p:anim>
                                    <p:anim calcmode="lin" valueType="num">
                                      <p:cBhvr additive="base">
                                        <p:cTn id="90" dur="500" fill="hold"/>
                                        <p:tgtEl>
                                          <p:spTgt spid="152"/>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196"/>
                                        </p:tgtEl>
                                        <p:attrNameLst>
                                          <p:attrName>style.visibility</p:attrName>
                                        </p:attrNameLst>
                                      </p:cBhvr>
                                      <p:to>
                                        <p:strVal val="visible"/>
                                      </p:to>
                                    </p:set>
                                    <p:anim calcmode="lin" valueType="num">
                                      <p:cBhvr additive="base">
                                        <p:cTn id="93" dur="500" fill="hold"/>
                                        <p:tgtEl>
                                          <p:spTgt spid="196"/>
                                        </p:tgtEl>
                                        <p:attrNameLst>
                                          <p:attrName>ppt_x</p:attrName>
                                        </p:attrNameLst>
                                      </p:cBhvr>
                                      <p:tavLst>
                                        <p:tav tm="0">
                                          <p:val>
                                            <p:strVal val="#ppt_x"/>
                                          </p:val>
                                        </p:tav>
                                        <p:tav tm="100000">
                                          <p:val>
                                            <p:strVal val="#ppt_x"/>
                                          </p:val>
                                        </p:tav>
                                      </p:tavLst>
                                    </p:anim>
                                    <p:anim calcmode="lin" valueType="num">
                                      <p:cBhvr additive="base">
                                        <p:cTn id="94" dur="500" fill="hold"/>
                                        <p:tgtEl>
                                          <p:spTgt spid="196"/>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203"/>
                                        </p:tgtEl>
                                        <p:attrNameLst>
                                          <p:attrName>style.visibility</p:attrName>
                                        </p:attrNameLst>
                                      </p:cBhvr>
                                      <p:to>
                                        <p:strVal val="visible"/>
                                      </p:to>
                                    </p:set>
                                    <p:anim calcmode="lin" valueType="num">
                                      <p:cBhvr additive="base">
                                        <p:cTn id="97" dur="500" fill="hold"/>
                                        <p:tgtEl>
                                          <p:spTgt spid="203"/>
                                        </p:tgtEl>
                                        <p:attrNameLst>
                                          <p:attrName>ppt_x</p:attrName>
                                        </p:attrNameLst>
                                      </p:cBhvr>
                                      <p:tavLst>
                                        <p:tav tm="0">
                                          <p:val>
                                            <p:strVal val="#ppt_x"/>
                                          </p:val>
                                        </p:tav>
                                        <p:tav tm="100000">
                                          <p:val>
                                            <p:strVal val="#ppt_x"/>
                                          </p:val>
                                        </p:tav>
                                      </p:tavLst>
                                    </p:anim>
                                    <p:anim calcmode="lin" valueType="num">
                                      <p:cBhvr additive="base">
                                        <p:cTn id="98" dur="500" fill="hold"/>
                                        <p:tgtEl>
                                          <p:spTgt spid="203"/>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3"/>
                                        </p:tgtEl>
                                        <p:attrNameLst>
                                          <p:attrName>style.visibility</p:attrName>
                                        </p:attrNameLst>
                                      </p:cBhvr>
                                      <p:to>
                                        <p:strVal val="visible"/>
                                      </p:to>
                                    </p:set>
                                    <p:anim calcmode="lin" valueType="num">
                                      <p:cBhvr additive="base">
                                        <p:cTn id="103" dur="500" fill="hold"/>
                                        <p:tgtEl>
                                          <p:spTgt spid="113"/>
                                        </p:tgtEl>
                                        <p:attrNameLst>
                                          <p:attrName>ppt_x</p:attrName>
                                        </p:attrNameLst>
                                      </p:cBhvr>
                                      <p:tavLst>
                                        <p:tav tm="0">
                                          <p:val>
                                            <p:strVal val="0-#ppt_w/2"/>
                                          </p:val>
                                        </p:tav>
                                        <p:tav tm="100000">
                                          <p:val>
                                            <p:strVal val="#ppt_x"/>
                                          </p:val>
                                        </p:tav>
                                      </p:tavLst>
                                    </p:anim>
                                    <p:anim calcmode="lin" valueType="num">
                                      <p:cBhvr additive="base">
                                        <p:cTn id="104" dur="500" fill="hold"/>
                                        <p:tgtEl>
                                          <p:spTgt spid="113"/>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114"/>
                                        </p:tgtEl>
                                        <p:attrNameLst>
                                          <p:attrName>style.visibility</p:attrName>
                                        </p:attrNameLst>
                                      </p:cBhvr>
                                      <p:to>
                                        <p:strVal val="visible"/>
                                      </p:to>
                                    </p:set>
                                    <p:anim calcmode="lin" valueType="num">
                                      <p:cBhvr additive="base">
                                        <p:cTn id="107" dur="500" fill="hold"/>
                                        <p:tgtEl>
                                          <p:spTgt spid="114"/>
                                        </p:tgtEl>
                                        <p:attrNameLst>
                                          <p:attrName>ppt_x</p:attrName>
                                        </p:attrNameLst>
                                      </p:cBhvr>
                                      <p:tavLst>
                                        <p:tav tm="0">
                                          <p:val>
                                            <p:strVal val="0-#ppt_w/2"/>
                                          </p:val>
                                        </p:tav>
                                        <p:tav tm="100000">
                                          <p:val>
                                            <p:strVal val="#ppt_x"/>
                                          </p:val>
                                        </p:tav>
                                      </p:tavLst>
                                    </p:anim>
                                    <p:anim calcmode="lin" valueType="num">
                                      <p:cBhvr additive="base">
                                        <p:cTn id="108" dur="500" fill="hold"/>
                                        <p:tgtEl>
                                          <p:spTgt spid="114"/>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154"/>
                                        </p:tgtEl>
                                        <p:attrNameLst>
                                          <p:attrName>style.visibility</p:attrName>
                                        </p:attrNameLst>
                                      </p:cBhvr>
                                      <p:to>
                                        <p:strVal val="visible"/>
                                      </p:to>
                                    </p:set>
                                    <p:anim calcmode="lin" valueType="num">
                                      <p:cBhvr additive="base">
                                        <p:cTn id="111" dur="500" fill="hold"/>
                                        <p:tgtEl>
                                          <p:spTgt spid="154"/>
                                        </p:tgtEl>
                                        <p:attrNameLst>
                                          <p:attrName>ppt_x</p:attrName>
                                        </p:attrNameLst>
                                      </p:cBhvr>
                                      <p:tavLst>
                                        <p:tav tm="0">
                                          <p:val>
                                            <p:strVal val="0-#ppt_w/2"/>
                                          </p:val>
                                        </p:tav>
                                        <p:tav tm="100000">
                                          <p:val>
                                            <p:strVal val="#ppt_x"/>
                                          </p:val>
                                        </p:tav>
                                      </p:tavLst>
                                    </p:anim>
                                    <p:anim calcmode="lin" valueType="num">
                                      <p:cBhvr additive="base">
                                        <p:cTn id="112" dur="500" fill="hold"/>
                                        <p:tgtEl>
                                          <p:spTgt spid="154"/>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155"/>
                                        </p:tgtEl>
                                        <p:attrNameLst>
                                          <p:attrName>style.visibility</p:attrName>
                                        </p:attrNameLst>
                                      </p:cBhvr>
                                      <p:to>
                                        <p:strVal val="visible"/>
                                      </p:to>
                                    </p:set>
                                    <p:anim calcmode="lin" valueType="num">
                                      <p:cBhvr additive="base">
                                        <p:cTn id="115" dur="500" fill="hold"/>
                                        <p:tgtEl>
                                          <p:spTgt spid="155"/>
                                        </p:tgtEl>
                                        <p:attrNameLst>
                                          <p:attrName>ppt_x</p:attrName>
                                        </p:attrNameLst>
                                      </p:cBhvr>
                                      <p:tavLst>
                                        <p:tav tm="0">
                                          <p:val>
                                            <p:strVal val="0-#ppt_w/2"/>
                                          </p:val>
                                        </p:tav>
                                        <p:tav tm="100000">
                                          <p:val>
                                            <p:strVal val="#ppt_x"/>
                                          </p:val>
                                        </p:tav>
                                      </p:tavLst>
                                    </p:anim>
                                    <p:anim calcmode="lin" valueType="num">
                                      <p:cBhvr additive="base">
                                        <p:cTn id="116" dur="500" fill="hold"/>
                                        <p:tgtEl>
                                          <p:spTgt spid="155"/>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156"/>
                                        </p:tgtEl>
                                        <p:attrNameLst>
                                          <p:attrName>style.visibility</p:attrName>
                                        </p:attrNameLst>
                                      </p:cBhvr>
                                      <p:to>
                                        <p:strVal val="visible"/>
                                      </p:to>
                                    </p:set>
                                    <p:anim calcmode="lin" valueType="num">
                                      <p:cBhvr additive="base">
                                        <p:cTn id="119" dur="500" fill="hold"/>
                                        <p:tgtEl>
                                          <p:spTgt spid="156"/>
                                        </p:tgtEl>
                                        <p:attrNameLst>
                                          <p:attrName>ppt_x</p:attrName>
                                        </p:attrNameLst>
                                      </p:cBhvr>
                                      <p:tavLst>
                                        <p:tav tm="0">
                                          <p:val>
                                            <p:strVal val="0-#ppt_w/2"/>
                                          </p:val>
                                        </p:tav>
                                        <p:tav tm="100000">
                                          <p:val>
                                            <p:strVal val="#ppt_x"/>
                                          </p:val>
                                        </p:tav>
                                      </p:tavLst>
                                    </p:anim>
                                    <p:anim calcmode="lin" valueType="num">
                                      <p:cBhvr additive="base">
                                        <p:cTn id="120" dur="500" fill="hold"/>
                                        <p:tgtEl>
                                          <p:spTgt spid="156"/>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157"/>
                                        </p:tgtEl>
                                        <p:attrNameLst>
                                          <p:attrName>style.visibility</p:attrName>
                                        </p:attrNameLst>
                                      </p:cBhvr>
                                      <p:to>
                                        <p:strVal val="visible"/>
                                      </p:to>
                                    </p:set>
                                    <p:anim calcmode="lin" valueType="num">
                                      <p:cBhvr additive="base">
                                        <p:cTn id="123" dur="500" fill="hold"/>
                                        <p:tgtEl>
                                          <p:spTgt spid="157"/>
                                        </p:tgtEl>
                                        <p:attrNameLst>
                                          <p:attrName>ppt_x</p:attrName>
                                        </p:attrNameLst>
                                      </p:cBhvr>
                                      <p:tavLst>
                                        <p:tav tm="0">
                                          <p:val>
                                            <p:strVal val="0-#ppt_w/2"/>
                                          </p:val>
                                        </p:tav>
                                        <p:tav tm="100000">
                                          <p:val>
                                            <p:strVal val="#ppt_x"/>
                                          </p:val>
                                        </p:tav>
                                      </p:tavLst>
                                    </p:anim>
                                    <p:anim calcmode="lin" valueType="num">
                                      <p:cBhvr additive="base">
                                        <p:cTn id="124" dur="500" fill="hold"/>
                                        <p:tgtEl>
                                          <p:spTgt spid="157"/>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158"/>
                                        </p:tgtEl>
                                        <p:attrNameLst>
                                          <p:attrName>style.visibility</p:attrName>
                                        </p:attrNameLst>
                                      </p:cBhvr>
                                      <p:to>
                                        <p:strVal val="visible"/>
                                      </p:to>
                                    </p:set>
                                    <p:anim calcmode="lin" valueType="num">
                                      <p:cBhvr additive="base">
                                        <p:cTn id="127" dur="500" fill="hold"/>
                                        <p:tgtEl>
                                          <p:spTgt spid="158"/>
                                        </p:tgtEl>
                                        <p:attrNameLst>
                                          <p:attrName>ppt_x</p:attrName>
                                        </p:attrNameLst>
                                      </p:cBhvr>
                                      <p:tavLst>
                                        <p:tav tm="0">
                                          <p:val>
                                            <p:strVal val="0-#ppt_w/2"/>
                                          </p:val>
                                        </p:tav>
                                        <p:tav tm="100000">
                                          <p:val>
                                            <p:strVal val="#ppt_x"/>
                                          </p:val>
                                        </p:tav>
                                      </p:tavLst>
                                    </p:anim>
                                    <p:anim calcmode="lin" valueType="num">
                                      <p:cBhvr additive="base">
                                        <p:cTn id="128" dur="500" fill="hold"/>
                                        <p:tgtEl>
                                          <p:spTgt spid="158"/>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additive="base">
                                        <p:cTn id="131" dur="500" fill="hold"/>
                                        <p:tgtEl>
                                          <p:spTgt spid="159"/>
                                        </p:tgtEl>
                                        <p:attrNameLst>
                                          <p:attrName>ppt_x</p:attrName>
                                        </p:attrNameLst>
                                      </p:cBhvr>
                                      <p:tavLst>
                                        <p:tav tm="0">
                                          <p:val>
                                            <p:strVal val="0-#ppt_w/2"/>
                                          </p:val>
                                        </p:tav>
                                        <p:tav tm="100000">
                                          <p:val>
                                            <p:strVal val="#ppt_x"/>
                                          </p:val>
                                        </p:tav>
                                      </p:tavLst>
                                    </p:anim>
                                    <p:anim calcmode="lin" valueType="num">
                                      <p:cBhvr additive="base">
                                        <p:cTn id="132" dur="500" fill="hold"/>
                                        <p:tgtEl>
                                          <p:spTgt spid="159"/>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60"/>
                                        </p:tgtEl>
                                        <p:attrNameLst>
                                          <p:attrName>style.visibility</p:attrName>
                                        </p:attrNameLst>
                                      </p:cBhvr>
                                      <p:to>
                                        <p:strVal val="visible"/>
                                      </p:to>
                                    </p:set>
                                    <p:anim calcmode="lin" valueType="num">
                                      <p:cBhvr additive="base">
                                        <p:cTn id="135" dur="500" fill="hold"/>
                                        <p:tgtEl>
                                          <p:spTgt spid="160"/>
                                        </p:tgtEl>
                                        <p:attrNameLst>
                                          <p:attrName>ppt_x</p:attrName>
                                        </p:attrNameLst>
                                      </p:cBhvr>
                                      <p:tavLst>
                                        <p:tav tm="0">
                                          <p:val>
                                            <p:strVal val="0-#ppt_w/2"/>
                                          </p:val>
                                        </p:tav>
                                        <p:tav tm="100000">
                                          <p:val>
                                            <p:strVal val="#ppt_x"/>
                                          </p:val>
                                        </p:tav>
                                      </p:tavLst>
                                    </p:anim>
                                    <p:anim calcmode="lin" valueType="num">
                                      <p:cBhvr additive="base">
                                        <p:cTn id="136" dur="500" fill="hold"/>
                                        <p:tgtEl>
                                          <p:spTgt spid="160"/>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161"/>
                                        </p:tgtEl>
                                        <p:attrNameLst>
                                          <p:attrName>style.visibility</p:attrName>
                                        </p:attrNameLst>
                                      </p:cBhvr>
                                      <p:to>
                                        <p:strVal val="visible"/>
                                      </p:to>
                                    </p:set>
                                    <p:anim calcmode="lin" valueType="num">
                                      <p:cBhvr additive="base">
                                        <p:cTn id="139" dur="500" fill="hold"/>
                                        <p:tgtEl>
                                          <p:spTgt spid="161"/>
                                        </p:tgtEl>
                                        <p:attrNameLst>
                                          <p:attrName>ppt_x</p:attrName>
                                        </p:attrNameLst>
                                      </p:cBhvr>
                                      <p:tavLst>
                                        <p:tav tm="0">
                                          <p:val>
                                            <p:strVal val="0-#ppt_w/2"/>
                                          </p:val>
                                        </p:tav>
                                        <p:tav tm="100000">
                                          <p:val>
                                            <p:strVal val="#ppt_x"/>
                                          </p:val>
                                        </p:tav>
                                      </p:tavLst>
                                    </p:anim>
                                    <p:anim calcmode="lin" valueType="num">
                                      <p:cBhvr additive="base">
                                        <p:cTn id="140" dur="500" fill="hold"/>
                                        <p:tgtEl>
                                          <p:spTgt spid="161"/>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162"/>
                                        </p:tgtEl>
                                        <p:attrNameLst>
                                          <p:attrName>style.visibility</p:attrName>
                                        </p:attrNameLst>
                                      </p:cBhvr>
                                      <p:to>
                                        <p:strVal val="visible"/>
                                      </p:to>
                                    </p:set>
                                    <p:anim calcmode="lin" valueType="num">
                                      <p:cBhvr additive="base">
                                        <p:cTn id="143" dur="500" fill="hold"/>
                                        <p:tgtEl>
                                          <p:spTgt spid="162"/>
                                        </p:tgtEl>
                                        <p:attrNameLst>
                                          <p:attrName>ppt_x</p:attrName>
                                        </p:attrNameLst>
                                      </p:cBhvr>
                                      <p:tavLst>
                                        <p:tav tm="0">
                                          <p:val>
                                            <p:strVal val="0-#ppt_w/2"/>
                                          </p:val>
                                        </p:tav>
                                        <p:tav tm="100000">
                                          <p:val>
                                            <p:strVal val="#ppt_x"/>
                                          </p:val>
                                        </p:tav>
                                      </p:tavLst>
                                    </p:anim>
                                    <p:anim calcmode="lin" valueType="num">
                                      <p:cBhvr additive="base">
                                        <p:cTn id="144" dur="500" fill="hold"/>
                                        <p:tgtEl>
                                          <p:spTgt spid="162"/>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163"/>
                                        </p:tgtEl>
                                        <p:attrNameLst>
                                          <p:attrName>style.visibility</p:attrName>
                                        </p:attrNameLst>
                                      </p:cBhvr>
                                      <p:to>
                                        <p:strVal val="visible"/>
                                      </p:to>
                                    </p:set>
                                    <p:anim calcmode="lin" valueType="num">
                                      <p:cBhvr additive="base">
                                        <p:cTn id="147" dur="500" fill="hold"/>
                                        <p:tgtEl>
                                          <p:spTgt spid="163"/>
                                        </p:tgtEl>
                                        <p:attrNameLst>
                                          <p:attrName>ppt_x</p:attrName>
                                        </p:attrNameLst>
                                      </p:cBhvr>
                                      <p:tavLst>
                                        <p:tav tm="0">
                                          <p:val>
                                            <p:strVal val="0-#ppt_w/2"/>
                                          </p:val>
                                        </p:tav>
                                        <p:tav tm="100000">
                                          <p:val>
                                            <p:strVal val="#ppt_x"/>
                                          </p:val>
                                        </p:tav>
                                      </p:tavLst>
                                    </p:anim>
                                    <p:anim calcmode="lin" valueType="num">
                                      <p:cBhvr additive="base">
                                        <p:cTn id="148" dur="500" fill="hold"/>
                                        <p:tgtEl>
                                          <p:spTgt spid="16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197"/>
                                        </p:tgtEl>
                                        <p:attrNameLst>
                                          <p:attrName>style.visibility</p:attrName>
                                        </p:attrNameLst>
                                      </p:cBhvr>
                                      <p:to>
                                        <p:strVal val="visible"/>
                                      </p:to>
                                    </p:set>
                                    <p:anim calcmode="lin" valueType="num">
                                      <p:cBhvr additive="base">
                                        <p:cTn id="151" dur="500" fill="hold"/>
                                        <p:tgtEl>
                                          <p:spTgt spid="197"/>
                                        </p:tgtEl>
                                        <p:attrNameLst>
                                          <p:attrName>ppt_x</p:attrName>
                                        </p:attrNameLst>
                                      </p:cBhvr>
                                      <p:tavLst>
                                        <p:tav tm="0">
                                          <p:val>
                                            <p:strVal val="0-#ppt_w/2"/>
                                          </p:val>
                                        </p:tav>
                                        <p:tav tm="100000">
                                          <p:val>
                                            <p:strVal val="#ppt_x"/>
                                          </p:val>
                                        </p:tav>
                                      </p:tavLst>
                                    </p:anim>
                                    <p:anim calcmode="lin" valueType="num">
                                      <p:cBhvr additive="base">
                                        <p:cTn id="152" dur="500" fill="hold"/>
                                        <p:tgtEl>
                                          <p:spTgt spid="197"/>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198"/>
                                        </p:tgtEl>
                                        <p:attrNameLst>
                                          <p:attrName>style.visibility</p:attrName>
                                        </p:attrNameLst>
                                      </p:cBhvr>
                                      <p:to>
                                        <p:strVal val="visible"/>
                                      </p:to>
                                    </p:set>
                                    <p:anim calcmode="lin" valueType="num">
                                      <p:cBhvr additive="base">
                                        <p:cTn id="155" dur="500" fill="hold"/>
                                        <p:tgtEl>
                                          <p:spTgt spid="198"/>
                                        </p:tgtEl>
                                        <p:attrNameLst>
                                          <p:attrName>ppt_x</p:attrName>
                                        </p:attrNameLst>
                                      </p:cBhvr>
                                      <p:tavLst>
                                        <p:tav tm="0">
                                          <p:val>
                                            <p:strVal val="0-#ppt_w/2"/>
                                          </p:val>
                                        </p:tav>
                                        <p:tav tm="100000">
                                          <p:val>
                                            <p:strVal val="#ppt_x"/>
                                          </p:val>
                                        </p:tav>
                                      </p:tavLst>
                                    </p:anim>
                                    <p:anim calcmode="lin" valueType="num">
                                      <p:cBhvr additive="base">
                                        <p:cTn id="156" dur="500" fill="hold"/>
                                        <p:tgtEl>
                                          <p:spTgt spid="198"/>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194"/>
                                        </p:tgtEl>
                                        <p:attrNameLst>
                                          <p:attrName>style.visibility</p:attrName>
                                        </p:attrNameLst>
                                      </p:cBhvr>
                                      <p:to>
                                        <p:strVal val="visible"/>
                                      </p:to>
                                    </p:set>
                                    <p:anim calcmode="lin" valueType="num">
                                      <p:cBhvr additive="base">
                                        <p:cTn id="159" dur="500" fill="hold"/>
                                        <p:tgtEl>
                                          <p:spTgt spid="194"/>
                                        </p:tgtEl>
                                        <p:attrNameLst>
                                          <p:attrName>ppt_x</p:attrName>
                                        </p:attrNameLst>
                                      </p:cBhvr>
                                      <p:tavLst>
                                        <p:tav tm="0">
                                          <p:val>
                                            <p:strVal val="0-#ppt_w/2"/>
                                          </p:val>
                                        </p:tav>
                                        <p:tav tm="100000">
                                          <p:val>
                                            <p:strVal val="#ppt_x"/>
                                          </p:val>
                                        </p:tav>
                                      </p:tavLst>
                                    </p:anim>
                                    <p:anim calcmode="lin" valueType="num">
                                      <p:cBhvr additive="base">
                                        <p:cTn id="160" dur="5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08"/>
                                        </p:tgtEl>
                                        <p:attrNameLst>
                                          <p:attrName>style.visibility</p:attrName>
                                        </p:attrNameLst>
                                      </p:cBhvr>
                                      <p:to>
                                        <p:strVal val="visible"/>
                                      </p:to>
                                    </p:set>
                                    <p:anim calcmode="lin" valueType="num">
                                      <p:cBhvr additive="base">
                                        <p:cTn id="165" dur="500" fill="hold"/>
                                        <p:tgtEl>
                                          <p:spTgt spid="108"/>
                                        </p:tgtEl>
                                        <p:attrNameLst>
                                          <p:attrName>ppt_x</p:attrName>
                                        </p:attrNameLst>
                                      </p:cBhvr>
                                      <p:tavLst>
                                        <p:tav tm="0">
                                          <p:val>
                                            <p:strVal val="#ppt_x"/>
                                          </p:val>
                                        </p:tav>
                                        <p:tav tm="100000">
                                          <p:val>
                                            <p:strVal val="#ppt_x"/>
                                          </p:val>
                                        </p:tav>
                                      </p:tavLst>
                                    </p:anim>
                                    <p:anim calcmode="lin" valueType="num">
                                      <p:cBhvr additive="base">
                                        <p:cTn id="166" dur="500" fill="hold"/>
                                        <p:tgtEl>
                                          <p:spTgt spid="10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09"/>
                                        </p:tgtEl>
                                        <p:attrNameLst>
                                          <p:attrName>style.visibility</p:attrName>
                                        </p:attrNameLst>
                                      </p:cBhvr>
                                      <p:to>
                                        <p:strVal val="visible"/>
                                      </p:to>
                                    </p:set>
                                    <p:anim calcmode="lin" valueType="num">
                                      <p:cBhvr additive="base">
                                        <p:cTn id="169" dur="500" fill="hold"/>
                                        <p:tgtEl>
                                          <p:spTgt spid="109"/>
                                        </p:tgtEl>
                                        <p:attrNameLst>
                                          <p:attrName>ppt_x</p:attrName>
                                        </p:attrNameLst>
                                      </p:cBhvr>
                                      <p:tavLst>
                                        <p:tav tm="0">
                                          <p:val>
                                            <p:strVal val="#ppt_x"/>
                                          </p:val>
                                        </p:tav>
                                        <p:tav tm="100000">
                                          <p:val>
                                            <p:strVal val="#ppt_x"/>
                                          </p:val>
                                        </p:tav>
                                      </p:tavLst>
                                    </p:anim>
                                    <p:anim calcmode="lin" valueType="num">
                                      <p:cBhvr additive="base">
                                        <p:cTn id="170" dur="500" fill="hold"/>
                                        <p:tgtEl>
                                          <p:spTgt spid="10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64"/>
                                        </p:tgtEl>
                                        <p:attrNameLst>
                                          <p:attrName>style.visibility</p:attrName>
                                        </p:attrNameLst>
                                      </p:cBhvr>
                                      <p:to>
                                        <p:strVal val="visible"/>
                                      </p:to>
                                    </p:set>
                                    <p:anim calcmode="lin" valueType="num">
                                      <p:cBhvr additive="base">
                                        <p:cTn id="173" dur="500" fill="hold"/>
                                        <p:tgtEl>
                                          <p:spTgt spid="164"/>
                                        </p:tgtEl>
                                        <p:attrNameLst>
                                          <p:attrName>ppt_x</p:attrName>
                                        </p:attrNameLst>
                                      </p:cBhvr>
                                      <p:tavLst>
                                        <p:tav tm="0">
                                          <p:val>
                                            <p:strVal val="#ppt_x"/>
                                          </p:val>
                                        </p:tav>
                                        <p:tav tm="100000">
                                          <p:val>
                                            <p:strVal val="#ppt_x"/>
                                          </p:val>
                                        </p:tav>
                                      </p:tavLst>
                                    </p:anim>
                                    <p:anim calcmode="lin" valueType="num">
                                      <p:cBhvr additive="base">
                                        <p:cTn id="174" dur="500" fill="hold"/>
                                        <p:tgtEl>
                                          <p:spTgt spid="16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65"/>
                                        </p:tgtEl>
                                        <p:attrNameLst>
                                          <p:attrName>style.visibility</p:attrName>
                                        </p:attrNameLst>
                                      </p:cBhvr>
                                      <p:to>
                                        <p:strVal val="visible"/>
                                      </p:to>
                                    </p:set>
                                    <p:anim calcmode="lin" valueType="num">
                                      <p:cBhvr additive="base">
                                        <p:cTn id="177" dur="500" fill="hold"/>
                                        <p:tgtEl>
                                          <p:spTgt spid="165"/>
                                        </p:tgtEl>
                                        <p:attrNameLst>
                                          <p:attrName>ppt_x</p:attrName>
                                        </p:attrNameLst>
                                      </p:cBhvr>
                                      <p:tavLst>
                                        <p:tav tm="0">
                                          <p:val>
                                            <p:strVal val="#ppt_x"/>
                                          </p:val>
                                        </p:tav>
                                        <p:tav tm="100000">
                                          <p:val>
                                            <p:strVal val="#ppt_x"/>
                                          </p:val>
                                        </p:tav>
                                      </p:tavLst>
                                    </p:anim>
                                    <p:anim calcmode="lin" valueType="num">
                                      <p:cBhvr additive="base">
                                        <p:cTn id="178" dur="500" fill="hold"/>
                                        <p:tgtEl>
                                          <p:spTgt spid="16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66"/>
                                        </p:tgtEl>
                                        <p:attrNameLst>
                                          <p:attrName>style.visibility</p:attrName>
                                        </p:attrNameLst>
                                      </p:cBhvr>
                                      <p:to>
                                        <p:strVal val="visible"/>
                                      </p:to>
                                    </p:set>
                                    <p:anim calcmode="lin" valueType="num">
                                      <p:cBhvr additive="base">
                                        <p:cTn id="181" dur="500" fill="hold"/>
                                        <p:tgtEl>
                                          <p:spTgt spid="166"/>
                                        </p:tgtEl>
                                        <p:attrNameLst>
                                          <p:attrName>ppt_x</p:attrName>
                                        </p:attrNameLst>
                                      </p:cBhvr>
                                      <p:tavLst>
                                        <p:tav tm="0">
                                          <p:val>
                                            <p:strVal val="#ppt_x"/>
                                          </p:val>
                                        </p:tav>
                                        <p:tav tm="100000">
                                          <p:val>
                                            <p:strVal val="#ppt_x"/>
                                          </p:val>
                                        </p:tav>
                                      </p:tavLst>
                                    </p:anim>
                                    <p:anim calcmode="lin" valueType="num">
                                      <p:cBhvr additive="base">
                                        <p:cTn id="182" dur="500" fill="hold"/>
                                        <p:tgtEl>
                                          <p:spTgt spid="16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67"/>
                                        </p:tgtEl>
                                        <p:attrNameLst>
                                          <p:attrName>style.visibility</p:attrName>
                                        </p:attrNameLst>
                                      </p:cBhvr>
                                      <p:to>
                                        <p:strVal val="visible"/>
                                      </p:to>
                                    </p:set>
                                    <p:anim calcmode="lin" valueType="num">
                                      <p:cBhvr additive="base">
                                        <p:cTn id="185" dur="500" fill="hold"/>
                                        <p:tgtEl>
                                          <p:spTgt spid="167"/>
                                        </p:tgtEl>
                                        <p:attrNameLst>
                                          <p:attrName>ppt_x</p:attrName>
                                        </p:attrNameLst>
                                      </p:cBhvr>
                                      <p:tavLst>
                                        <p:tav tm="0">
                                          <p:val>
                                            <p:strVal val="#ppt_x"/>
                                          </p:val>
                                        </p:tav>
                                        <p:tav tm="100000">
                                          <p:val>
                                            <p:strVal val="#ppt_x"/>
                                          </p:val>
                                        </p:tav>
                                      </p:tavLst>
                                    </p:anim>
                                    <p:anim calcmode="lin" valueType="num">
                                      <p:cBhvr additive="base">
                                        <p:cTn id="186" dur="500" fill="hold"/>
                                        <p:tgtEl>
                                          <p:spTgt spid="16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68"/>
                                        </p:tgtEl>
                                        <p:attrNameLst>
                                          <p:attrName>style.visibility</p:attrName>
                                        </p:attrNameLst>
                                      </p:cBhvr>
                                      <p:to>
                                        <p:strVal val="visible"/>
                                      </p:to>
                                    </p:set>
                                    <p:anim calcmode="lin" valueType="num">
                                      <p:cBhvr additive="base">
                                        <p:cTn id="189" dur="500" fill="hold"/>
                                        <p:tgtEl>
                                          <p:spTgt spid="168"/>
                                        </p:tgtEl>
                                        <p:attrNameLst>
                                          <p:attrName>ppt_x</p:attrName>
                                        </p:attrNameLst>
                                      </p:cBhvr>
                                      <p:tavLst>
                                        <p:tav tm="0">
                                          <p:val>
                                            <p:strVal val="#ppt_x"/>
                                          </p:val>
                                        </p:tav>
                                        <p:tav tm="100000">
                                          <p:val>
                                            <p:strVal val="#ppt_x"/>
                                          </p:val>
                                        </p:tav>
                                      </p:tavLst>
                                    </p:anim>
                                    <p:anim calcmode="lin" valueType="num">
                                      <p:cBhvr additive="base">
                                        <p:cTn id="190" dur="500" fill="hold"/>
                                        <p:tgtEl>
                                          <p:spTgt spid="16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69"/>
                                        </p:tgtEl>
                                        <p:attrNameLst>
                                          <p:attrName>style.visibility</p:attrName>
                                        </p:attrNameLst>
                                      </p:cBhvr>
                                      <p:to>
                                        <p:strVal val="visible"/>
                                      </p:to>
                                    </p:set>
                                    <p:anim calcmode="lin" valueType="num">
                                      <p:cBhvr additive="base">
                                        <p:cTn id="193" dur="500" fill="hold"/>
                                        <p:tgtEl>
                                          <p:spTgt spid="169"/>
                                        </p:tgtEl>
                                        <p:attrNameLst>
                                          <p:attrName>ppt_x</p:attrName>
                                        </p:attrNameLst>
                                      </p:cBhvr>
                                      <p:tavLst>
                                        <p:tav tm="0">
                                          <p:val>
                                            <p:strVal val="#ppt_x"/>
                                          </p:val>
                                        </p:tav>
                                        <p:tav tm="100000">
                                          <p:val>
                                            <p:strVal val="#ppt_x"/>
                                          </p:val>
                                        </p:tav>
                                      </p:tavLst>
                                    </p:anim>
                                    <p:anim calcmode="lin" valueType="num">
                                      <p:cBhvr additive="base">
                                        <p:cTn id="194" dur="500" fill="hold"/>
                                        <p:tgtEl>
                                          <p:spTgt spid="169"/>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70"/>
                                        </p:tgtEl>
                                        <p:attrNameLst>
                                          <p:attrName>style.visibility</p:attrName>
                                        </p:attrNameLst>
                                      </p:cBhvr>
                                      <p:to>
                                        <p:strVal val="visible"/>
                                      </p:to>
                                    </p:set>
                                    <p:anim calcmode="lin" valueType="num">
                                      <p:cBhvr additive="base">
                                        <p:cTn id="197" dur="500" fill="hold"/>
                                        <p:tgtEl>
                                          <p:spTgt spid="170"/>
                                        </p:tgtEl>
                                        <p:attrNameLst>
                                          <p:attrName>ppt_x</p:attrName>
                                        </p:attrNameLst>
                                      </p:cBhvr>
                                      <p:tavLst>
                                        <p:tav tm="0">
                                          <p:val>
                                            <p:strVal val="#ppt_x"/>
                                          </p:val>
                                        </p:tav>
                                        <p:tav tm="100000">
                                          <p:val>
                                            <p:strVal val="#ppt_x"/>
                                          </p:val>
                                        </p:tav>
                                      </p:tavLst>
                                    </p:anim>
                                    <p:anim calcmode="lin" valueType="num">
                                      <p:cBhvr additive="base">
                                        <p:cTn id="198" dur="500" fill="hold"/>
                                        <p:tgtEl>
                                          <p:spTgt spid="170"/>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anim calcmode="lin" valueType="num">
                                      <p:cBhvr additive="base">
                                        <p:cTn id="201" dur="500" fill="hold"/>
                                        <p:tgtEl>
                                          <p:spTgt spid="171"/>
                                        </p:tgtEl>
                                        <p:attrNameLst>
                                          <p:attrName>ppt_x</p:attrName>
                                        </p:attrNameLst>
                                      </p:cBhvr>
                                      <p:tavLst>
                                        <p:tav tm="0">
                                          <p:val>
                                            <p:strVal val="#ppt_x"/>
                                          </p:val>
                                        </p:tav>
                                        <p:tav tm="100000">
                                          <p:val>
                                            <p:strVal val="#ppt_x"/>
                                          </p:val>
                                        </p:tav>
                                      </p:tavLst>
                                    </p:anim>
                                    <p:anim calcmode="lin" valueType="num">
                                      <p:cBhvr additive="base">
                                        <p:cTn id="202" dur="500" fill="hold"/>
                                        <p:tgtEl>
                                          <p:spTgt spid="171"/>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72"/>
                                        </p:tgtEl>
                                        <p:attrNameLst>
                                          <p:attrName>style.visibility</p:attrName>
                                        </p:attrNameLst>
                                      </p:cBhvr>
                                      <p:to>
                                        <p:strVal val="visible"/>
                                      </p:to>
                                    </p:set>
                                    <p:anim calcmode="lin" valueType="num">
                                      <p:cBhvr additive="base">
                                        <p:cTn id="205" dur="500" fill="hold"/>
                                        <p:tgtEl>
                                          <p:spTgt spid="172"/>
                                        </p:tgtEl>
                                        <p:attrNameLst>
                                          <p:attrName>ppt_x</p:attrName>
                                        </p:attrNameLst>
                                      </p:cBhvr>
                                      <p:tavLst>
                                        <p:tav tm="0">
                                          <p:val>
                                            <p:strVal val="#ppt_x"/>
                                          </p:val>
                                        </p:tav>
                                        <p:tav tm="100000">
                                          <p:val>
                                            <p:strVal val="#ppt_x"/>
                                          </p:val>
                                        </p:tav>
                                      </p:tavLst>
                                    </p:anim>
                                    <p:anim calcmode="lin" valueType="num">
                                      <p:cBhvr additive="base">
                                        <p:cTn id="206" dur="500" fill="hold"/>
                                        <p:tgtEl>
                                          <p:spTgt spid="172"/>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anim calcmode="lin" valueType="num">
                                      <p:cBhvr additive="base">
                                        <p:cTn id="209" dur="500" fill="hold"/>
                                        <p:tgtEl>
                                          <p:spTgt spid="173"/>
                                        </p:tgtEl>
                                        <p:attrNameLst>
                                          <p:attrName>ppt_x</p:attrName>
                                        </p:attrNameLst>
                                      </p:cBhvr>
                                      <p:tavLst>
                                        <p:tav tm="0">
                                          <p:val>
                                            <p:strVal val="#ppt_x"/>
                                          </p:val>
                                        </p:tav>
                                        <p:tav tm="100000">
                                          <p:val>
                                            <p:strVal val="#ppt_x"/>
                                          </p:val>
                                        </p:tav>
                                      </p:tavLst>
                                    </p:anim>
                                    <p:anim calcmode="lin" valueType="num">
                                      <p:cBhvr additive="base">
                                        <p:cTn id="210" dur="500" fill="hold"/>
                                        <p:tgtEl>
                                          <p:spTgt spid="173"/>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74"/>
                                        </p:tgtEl>
                                        <p:attrNameLst>
                                          <p:attrName>style.visibility</p:attrName>
                                        </p:attrNameLst>
                                      </p:cBhvr>
                                      <p:to>
                                        <p:strVal val="visible"/>
                                      </p:to>
                                    </p:set>
                                    <p:anim calcmode="lin" valueType="num">
                                      <p:cBhvr additive="base">
                                        <p:cTn id="213" dur="500" fill="hold"/>
                                        <p:tgtEl>
                                          <p:spTgt spid="174"/>
                                        </p:tgtEl>
                                        <p:attrNameLst>
                                          <p:attrName>ppt_x</p:attrName>
                                        </p:attrNameLst>
                                      </p:cBhvr>
                                      <p:tavLst>
                                        <p:tav tm="0">
                                          <p:val>
                                            <p:strVal val="#ppt_x"/>
                                          </p:val>
                                        </p:tav>
                                        <p:tav tm="100000">
                                          <p:val>
                                            <p:strVal val="#ppt_x"/>
                                          </p:val>
                                        </p:tav>
                                      </p:tavLst>
                                    </p:anim>
                                    <p:anim calcmode="lin" valueType="num">
                                      <p:cBhvr additive="base">
                                        <p:cTn id="214" dur="500" fill="hold"/>
                                        <p:tgtEl>
                                          <p:spTgt spid="174"/>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75"/>
                                        </p:tgtEl>
                                        <p:attrNameLst>
                                          <p:attrName>style.visibility</p:attrName>
                                        </p:attrNameLst>
                                      </p:cBhvr>
                                      <p:to>
                                        <p:strVal val="visible"/>
                                      </p:to>
                                    </p:set>
                                    <p:anim calcmode="lin" valueType="num">
                                      <p:cBhvr additive="base">
                                        <p:cTn id="217" dur="500" fill="hold"/>
                                        <p:tgtEl>
                                          <p:spTgt spid="175"/>
                                        </p:tgtEl>
                                        <p:attrNameLst>
                                          <p:attrName>ppt_x</p:attrName>
                                        </p:attrNameLst>
                                      </p:cBhvr>
                                      <p:tavLst>
                                        <p:tav tm="0">
                                          <p:val>
                                            <p:strVal val="#ppt_x"/>
                                          </p:val>
                                        </p:tav>
                                        <p:tav tm="100000">
                                          <p:val>
                                            <p:strVal val="#ppt_x"/>
                                          </p:val>
                                        </p:tav>
                                      </p:tavLst>
                                    </p:anim>
                                    <p:anim calcmode="lin" valueType="num">
                                      <p:cBhvr additive="base">
                                        <p:cTn id="218" dur="500" fill="hold"/>
                                        <p:tgtEl>
                                          <p:spTgt spid="175"/>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95"/>
                                        </p:tgtEl>
                                        <p:attrNameLst>
                                          <p:attrName>style.visibility</p:attrName>
                                        </p:attrNameLst>
                                      </p:cBhvr>
                                      <p:to>
                                        <p:strVal val="visible"/>
                                      </p:to>
                                    </p:set>
                                    <p:anim calcmode="lin" valueType="num">
                                      <p:cBhvr additive="base">
                                        <p:cTn id="221" dur="500" fill="hold"/>
                                        <p:tgtEl>
                                          <p:spTgt spid="195"/>
                                        </p:tgtEl>
                                        <p:attrNameLst>
                                          <p:attrName>ppt_x</p:attrName>
                                        </p:attrNameLst>
                                      </p:cBhvr>
                                      <p:tavLst>
                                        <p:tav tm="0">
                                          <p:val>
                                            <p:strVal val="#ppt_x"/>
                                          </p:val>
                                        </p:tav>
                                        <p:tav tm="100000">
                                          <p:val>
                                            <p:strVal val="#ppt_x"/>
                                          </p:val>
                                        </p:tav>
                                      </p:tavLst>
                                    </p:anim>
                                    <p:anim calcmode="lin" valueType="num">
                                      <p:cBhvr additive="base">
                                        <p:cTn id="222" dur="500" fill="hold"/>
                                        <p:tgtEl>
                                          <p:spTgt spid="19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99"/>
                                        </p:tgtEl>
                                        <p:attrNameLst>
                                          <p:attrName>style.visibility</p:attrName>
                                        </p:attrNameLst>
                                      </p:cBhvr>
                                      <p:to>
                                        <p:strVal val="visible"/>
                                      </p:to>
                                    </p:set>
                                    <p:anim calcmode="lin" valueType="num">
                                      <p:cBhvr additive="base">
                                        <p:cTn id="225" dur="500" fill="hold"/>
                                        <p:tgtEl>
                                          <p:spTgt spid="199"/>
                                        </p:tgtEl>
                                        <p:attrNameLst>
                                          <p:attrName>ppt_x</p:attrName>
                                        </p:attrNameLst>
                                      </p:cBhvr>
                                      <p:tavLst>
                                        <p:tav tm="0">
                                          <p:val>
                                            <p:strVal val="#ppt_x"/>
                                          </p:val>
                                        </p:tav>
                                        <p:tav tm="100000">
                                          <p:val>
                                            <p:strVal val="#ppt_x"/>
                                          </p:val>
                                        </p:tav>
                                      </p:tavLst>
                                    </p:anim>
                                    <p:anim calcmode="lin" valueType="num">
                                      <p:cBhvr additive="base">
                                        <p:cTn id="226" dur="500" fill="hold"/>
                                        <p:tgtEl>
                                          <p:spTgt spid="19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204"/>
                                        </p:tgtEl>
                                        <p:attrNameLst>
                                          <p:attrName>style.visibility</p:attrName>
                                        </p:attrNameLst>
                                      </p:cBhvr>
                                      <p:to>
                                        <p:strVal val="visible"/>
                                      </p:to>
                                    </p:set>
                                    <p:anim calcmode="lin" valueType="num">
                                      <p:cBhvr additive="base">
                                        <p:cTn id="229" dur="500" fill="hold"/>
                                        <p:tgtEl>
                                          <p:spTgt spid="204"/>
                                        </p:tgtEl>
                                        <p:attrNameLst>
                                          <p:attrName>ppt_x</p:attrName>
                                        </p:attrNameLst>
                                      </p:cBhvr>
                                      <p:tavLst>
                                        <p:tav tm="0">
                                          <p:val>
                                            <p:strVal val="#ppt_x"/>
                                          </p:val>
                                        </p:tav>
                                        <p:tav tm="100000">
                                          <p:val>
                                            <p:strVal val="#ppt_x"/>
                                          </p:val>
                                        </p:tav>
                                      </p:tavLst>
                                    </p:anim>
                                    <p:anim calcmode="lin" valueType="num">
                                      <p:cBhvr additive="base">
                                        <p:cTn id="230"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2" fill="hold" grpId="0" nodeType="clickEffect">
                                  <p:stCondLst>
                                    <p:cond delay="0"/>
                                  </p:stCondLst>
                                  <p:childTnLst>
                                    <p:set>
                                      <p:cBhvr>
                                        <p:cTn id="234" dur="1" fill="hold">
                                          <p:stCondLst>
                                            <p:cond delay="0"/>
                                          </p:stCondLst>
                                        </p:cTn>
                                        <p:tgtEl>
                                          <p:spTgt spid="107"/>
                                        </p:tgtEl>
                                        <p:attrNameLst>
                                          <p:attrName>style.visibility</p:attrName>
                                        </p:attrNameLst>
                                      </p:cBhvr>
                                      <p:to>
                                        <p:strVal val="visible"/>
                                      </p:to>
                                    </p:set>
                                    <p:anim calcmode="lin" valueType="num">
                                      <p:cBhvr additive="base">
                                        <p:cTn id="235" dur="500" fill="hold"/>
                                        <p:tgtEl>
                                          <p:spTgt spid="107"/>
                                        </p:tgtEl>
                                        <p:attrNameLst>
                                          <p:attrName>ppt_x</p:attrName>
                                        </p:attrNameLst>
                                      </p:cBhvr>
                                      <p:tavLst>
                                        <p:tav tm="0">
                                          <p:val>
                                            <p:strVal val="1+#ppt_w/2"/>
                                          </p:val>
                                        </p:tav>
                                        <p:tav tm="100000">
                                          <p:val>
                                            <p:strVal val="#ppt_x"/>
                                          </p:val>
                                        </p:tav>
                                      </p:tavLst>
                                    </p:anim>
                                    <p:anim calcmode="lin" valueType="num">
                                      <p:cBhvr additive="base">
                                        <p:cTn id="236" dur="500" fill="hold"/>
                                        <p:tgtEl>
                                          <p:spTgt spid="107"/>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176"/>
                                        </p:tgtEl>
                                        <p:attrNameLst>
                                          <p:attrName>style.visibility</p:attrName>
                                        </p:attrNameLst>
                                      </p:cBhvr>
                                      <p:to>
                                        <p:strVal val="visible"/>
                                      </p:to>
                                    </p:set>
                                    <p:anim calcmode="lin" valueType="num">
                                      <p:cBhvr additive="base">
                                        <p:cTn id="239" dur="500" fill="hold"/>
                                        <p:tgtEl>
                                          <p:spTgt spid="176"/>
                                        </p:tgtEl>
                                        <p:attrNameLst>
                                          <p:attrName>ppt_x</p:attrName>
                                        </p:attrNameLst>
                                      </p:cBhvr>
                                      <p:tavLst>
                                        <p:tav tm="0">
                                          <p:val>
                                            <p:strVal val="1+#ppt_w/2"/>
                                          </p:val>
                                        </p:tav>
                                        <p:tav tm="100000">
                                          <p:val>
                                            <p:strVal val="#ppt_x"/>
                                          </p:val>
                                        </p:tav>
                                      </p:tavLst>
                                    </p:anim>
                                    <p:anim calcmode="lin" valueType="num">
                                      <p:cBhvr additive="base">
                                        <p:cTn id="240" dur="500" fill="hold"/>
                                        <p:tgtEl>
                                          <p:spTgt spid="176"/>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77"/>
                                        </p:tgtEl>
                                        <p:attrNameLst>
                                          <p:attrName>style.visibility</p:attrName>
                                        </p:attrNameLst>
                                      </p:cBhvr>
                                      <p:to>
                                        <p:strVal val="visible"/>
                                      </p:to>
                                    </p:set>
                                    <p:anim calcmode="lin" valueType="num">
                                      <p:cBhvr additive="base">
                                        <p:cTn id="243" dur="500" fill="hold"/>
                                        <p:tgtEl>
                                          <p:spTgt spid="177"/>
                                        </p:tgtEl>
                                        <p:attrNameLst>
                                          <p:attrName>ppt_x</p:attrName>
                                        </p:attrNameLst>
                                      </p:cBhvr>
                                      <p:tavLst>
                                        <p:tav tm="0">
                                          <p:val>
                                            <p:strVal val="1+#ppt_w/2"/>
                                          </p:val>
                                        </p:tav>
                                        <p:tav tm="100000">
                                          <p:val>
                                            <p:strVal val="#ppt_x"/>
                                          </p:val>
                                        </p:tav>
                                      </p:tavLst>
                                    </p:anim>
                                    <p:anim calcmode="lin" valueType="num">
                                      <p:cBhvr additive="base">
                                        <p:cTn id="244" dur="500" fill="hold"/>
                                        <p:tgtEl>
                                          <p:spTgt spid="177"/>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178"/>
                                        </p:tgtEl>
                                        <p:attrNameLst>
                                          <p:attrName>style.visibility</p:attrName>
                                        </p:attrNameLst>
                                      </p:cBhvr>
                                      <p:to>
                                        <p:strVal val="visible"/>
                                      </p:to>
                                    </p:set>
                                    <p:anim calcmode="lin" valueType="num">
                                      <p:cBhvr additive="base">
                                        <p:cTn id="247" dur="500" fill="hold"/>
                                        <p:tgtEl>
                                          <p:spTgt spid="178"/>
                                        </p:tgtEl>
                                        <p:attrNameLst>
                                          <p:attrName>ppt_x</p:attrName>
                                        </p:attrNameLst>
                                      </p:cBhvr>
                                      <p:tavLst>
                                        <p:tav tm="0">
                                          <p:val>
                                            <p:strVal val="1+#ppt_w/2"/>
                                          </p:val>
                                        </p:tav>
                                        <p:tav tm="100000">
                                          <p:val>
                                            <p:strVal val="#ppt_x"/>
                                          </p:val>
                                        </p:tav>
                                      </p:tavLst>
                                    </p:anim>
                                    <p:anim calcmode="lin" valueType="num">
                                      <p:cBhvr additive="base">
                                        <p:cTn id="248" dur="500" fill="hold"/>
                                        <p:tgtEl>
                                          <p:spTgt spid="178"/>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179"/>
                                        </p:tgtEl>
                                        <p:attrNameLst>
                                          <p:attrName>style.visibility</p:attrName>
                                        </p:attrNameLst>
                                      </p:cBhvr>
                                      <p:to>
                                        <p:strVal val="visible"/>
                                      </p:to>
                                    </p:set>
                                    <p:anim calcmode="lin" valueType="num">
                                      <p:cBhvr additive="base">
                                        <p:cTn id="251" dur="500" fill="hold"/>
                                        <p:tgtEl>
                                          <p:spTgt spid="179"/>
                                        </p:tgtEl>
                                        <p:attrNameLst>
                                          <p:attrName>ppt_x</p:attrName>
                                        </p:attrNameLst>
                                      </p:cBhvr>
                                      <p:tavLst>
                                        <p:tav tm="0">
                                          <p:val>
                                            <p:strVal val="1+#ppt_w/2"/>
                                          </p:val>
                                        </p:tav>
                                        <p:tav tm="100000">
                                          <p:val>
                                            <p:strVal val="#ppt_x"/>
                                          </p:val>
                                        </p:tav>
                                      </p:tavLst>
                                    </p:anim>
                                    <p:anim calcmode="lin" valueType="num">
                                      <p:cBhvr additive="base">
                                        <p:cTn id="252" dur="500" fill="hold"/>
                                        <p:tgtEl>
                                          <p:spTgt spid="179"/>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180"/>
                                        </p:tgtEl>
                                        <p:attrNameLst>
                                          <p:attrName>style.visibility</p:attrName>
                                        </p:attrNameLst>
                                      </p:cBhvr>
                                      <p:to>
                                        <p:strVal val="visible"/>
                                      </p:to>
                                    </p:set>
                                    <p:anim calcmode="lin" valueType="num">
                                      <p:cBhvr additive="base">
                                        <p:cTn id="255" dur="500" fill="hold"/>
                                        <p:tgtEl>
                                          <p:spTgt spid="180"/>
                                        </p:tgtEl>
                                        <p:attrNameLst>
                                          <p:attrName>ppt_x</p:attrName>
                                        </p:attrNameLst>
                                      </p:cBhvr>
                                      <p:tavLst>
                                        <p:tav tm="0">
                                          <p:val>
                                            <p:strVal val="1+#ppt_w/2"/>
                                          </p:val>
                                        </p:tav>
                                        <p:tav tm="100000">
                                          <p:val>
                                            <p:strVal val="#ppt_x"/>
                                          </p:val>
                                        </p:tav>
                                      </p:tavLst>
                                    </p:anim>
                                    <p:anim calcmode="lin" valueType="num">
                                      <p:cBhvr additive="base">
                                        <p:cTn id="256" dur="500" fill="hold"/>
                                        <p:tgtEl>
                                          <p:spTgt spid="180"/>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181"/>
                                        </p:tgtEl>
                                        <p:attrNameLst>
                                          <p:attrName>style.visibility</p:attrName>
                                        </p:attrNameLst>
                                      </p:cBhvr>
                                      <p:to>
                                        <p:strVal val="visible"/>
                                      </p:to>
                                    </p:set>
                                    <p:anim calcmode="lin" valueType="num">
                                      <p:cBhvr additive="base">
                                        <p:cTn id="259" dur="500" fill="hold"/>
                                        <p:tgtEl>
                                          <p:spTgt spid="181"/>
                                        </p:tgtEl>
                                        <p:attrNameLst>
                                          <p:attrName>ppt_x</p:attrName>
                                        </p:attrNameLst>
                                      </p:cBhvr>
                                      <p:tavLst>
                                        <p:tav tm="0">
                                          <p:val>
                                            <p:strVal val="1+#ppt_w/2"/>
                                          </p:val>
                                        </p:tav>
                                        <p:tav tm="100000">
                                          <p:val>
                                            <p:strVal val="#ppt_x"/>
                                          </p:val>
                                        </p:tav>
                                      </p:tavLst>
                                    </p:anim>
                                    <p:anim calcmode="lin" valueType="num">
                                      <p:cBhvr additive="base">
                                        <p:cTn id="260" dur="500" fill="hold"/>
                                        <p:tgtEl>
                                          <p:spTgt spid="181"/>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0"/>
                                  </p:stCondLst>
                                  <p:childTnLst>
                                    <p:set>
                                      <p:cBhvr>
                                        <p:cTn id="262" dur="1" fill="hold">
                                          <p:stCondLst>
                                            <p:cond delay="0"/>
                                          </p:stCondLst>
                                        </p:cTn>
                                        <p:tgtEl>
                                          <p:spTgt spid="182"/>
                                        </p:tgtEl>
                                        <p:attrNameLst>
                                          <p:attrName>style.visibility</p:attrName>
                                        </p:attrNameLst>
                                      </p:cBhvr>
                                      <p:to>
                                        <p:strVal val="visible"/>
                                      </p:to>
                                    </p:set>
                                    <p:anim calcmode="lin" valueType="num">
                                      <p:cBhvr additive="base">
                                        <p:cTn id="263" dur="500" fill="hold"/>
                                        <p:tgtEl>
                                          <p:spTgt spid="182"/>
                                        </p:tgtEl>
                                        <p:attrNameLst>
                                          <p:attrName>ppt_x</p:attrName>
                                        </p:attrNameLst>
                                      </p:cBhvr>
                                      <p:tavLst>
                                        <p:tav tm="0">
                                          <p:val>
                                            <p:strVal val="1+#ppt_w/2"/>
                                          </p:val>
                                        </p:tav>
                                        <p:tav tm="100000">
                                          <p:val>
                                            <p:strVal val="#ppt_x"/>
                                          </p:val>
                                        </p:tav>
                                      </p:tavLst>
                                    </p:anim>
                                    <p:anim calcmode="lin" valueType="num">
                                      <p:cBhvr additive="base">
                                        <p:cTn id="264" dur="500" fill="hold"/>
                                        <p:tgtEl>
                                          <p:spTgt spid="182"/>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183"/>
                                        </p:tgtEl>
                                        <p:attrNameLst>
                                          <p:attrName>style.visibility</p:attrName>
                                        </p:attrNameLst>
                                      </p:cBhvr>
                                      <p:to>
                                        <p:strVal val="visible"/>
                                      </p:to>
                                    </p:set>
                                    <p:anim calcmode="lin" valueType="num">
                                      <p:cBhvr additive="base">
                                        <p:cTn id="267" dur="500" fill="hold"/>
                                        <p:tgtEl>
                                          <p:spTgt spid="183"/>
                                        </p:tgtEl>
                                        <p:attrNameLst>
                                          <p:attrName>ppt_x</p:attrName>
                                        </p:attrNameLst>
                                      </p:cBhvr>
                                      <p:tavLst>
                                        <p:tav tm="0">
                                          <p:val>
                                            <p:strVal val="1+#ppt_w/2"/>
                                          </p:val>
                                        </p:tav>
                                        <p:tav tm="100000">
                                          <p:val>
                                            <p:strVal val="#ppt_x"/>
                                          </p:val>
                                        </p:tav>
                                      </p:tavLst>
                                    </p:anim>
                                    <p:anim calcmode="lin" valueType="num">
                                      <p:cBhvr additive="base">
                                        <p:cTn id="268" dur="500" fill="hold"/>
                                        <p:tgtEl>
                                          <p:spTgt spid="183"/>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84"/>
                                        </p:tgtEl>
                                        <p:attrNameLst>
                                          <p:attrName>style.visibility</p:attrName>
                                        </p:attrNameLst>
                                      </p:cBhvr>
                                      <p:to>
                                        <p:strVal val="visible"/>
                                      </p:to>
                                    </p:set>
                                    <p:anim calcmode="lin" valueType="num">
                                      <p:cBhvr additive="base">
                                        <p:cTn id="271" dur="500" fill="hold"/>
                                        <p:tgtEl>
                                          <p:spTgt spid="184"/>
                                        </p:tgtEl>
                                        <p:attrNameLst>
                                          <p:attrName>ppt_x</p:attrName>
                                        </p:attrNameLst>
                                      </p:cBhvr>
                                      <p:tavLst>
                                        <p:tav tm="0">
                                          <p:val>
                                            <p:strVal val="1+#ppt_w/2"/>
                                          </p:val>
                                        </p:tav>
                                        <p:tav tm="100000">
                                          <p:val>
                                            <p:strVal val="#ppt_x"/>
                                          </p:val>
                                        </p:tav>
                                      </p:tavLst>
                                    </p:anim>
                                    <p:anim calcmode="lin" valueType="num">
                                      <p:cBhvr additive="base">
                                        <p:cTn id="272" dur="500" fill="hold"/>
                                        <p:tgtEl>
                                          <p:spTgt spid="184"/>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185"/>
                                        </p:tgtEl>
                                        <p:attrNameLst>
                                          <p:attrName>style.visibility</p:attrName>
                                        </p:attrNameLst>
                                      </p:cBhvr>
                                      <p:to>
                                        <p:strVal val="visible"/>
                                      </p:to>
                                    </p:set>
                                    <p:anim calcmode="lin" valueType="num">
                                      <p:cBhvr additive="base">
                                        <p:cTn id="275" dur="500" fill="hold"/>
                                        <p:tgtEl>
                                          <p:spTgt spid="185"/>
                                        </p:tgtEl>
                                        <p:attrNameLst>
                                          <p:attrName>ppt_x</p:attrName>
                                        </p:attrNameLst>
                                      </p:cBhvr>
                                      <p:tavLst>
                                        <p:tav tm="0">
                                          <p:val>
                                            <p:strVal val="1+#ppt_w/2"/>
                                          </p:val>
                                        </p:tav>
                                        <p:tav tm="100000">
                                          <p:val>
                                            <p:strVal val="#ppt_x"/>
                                          </p:val>
                                        </p:tav>
                                      </p:tavLst>
                                    </p:anim>
                                    <p:anim calcmode="lin" valueType="num">
                                      <p:cBhvr additive="base">
                                        <p:cTn id="276" dur="500" fill="hold"/>
                                        <p:tgtEl>
                                          <p:spTgt spid="185"/>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186"/>
                                        </p:tgtEl>
                                        <p:attrNameLst>
                                          <p:attrName>style.visibility</p:attrName>
                                        </p:attrNameLst>
                                      </p:cBhvr>
                                      <p:to>
                                        <p:strVal val="visible"/>
                                      </p:to>
                                    </p:set>
                                    <p:anim calcmode="lin" valueType="num">
                                      <p:cBhvr additive="base">
                                        <p:cTn id="279" dur="500" fill="hold"/>
                                        <p:tgtEl>
                                          <p:spTgt spid="186"/>
                                        </p:tgtEl>
                                        <p:attrNameLst>
                                          <p:attrName>ppt_x</p:attrName>
                                        </p:attrNameLst>
                                      </p:cBhvr>
                                      <p:tavLst>
                                        <p:tav tm="0">
                                          <p:val>
                                            <p:strVal val="1+#ppt_w/2"/>
                                          </p:val>
                                        </p:tav>
                                        <p:tav tm="100000">
                                          <p:val>
                                            <p:strVal val="#ppt_x"/>
                                          </p:val>
                                        </p:tav>
                                      </p:tavLst>
                                    </p:anim>
                                    <p:anim calcmode="lin" valueType="num">
                                      <p:cBhvr additive="base">
                                        <p:cTn id="280" dur="500" fill="hold"/>
                                        <p:tgtEl>
                                          <p:spTgt spid="186"/>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87"/>
                                        </p:tgtEl>
                                        <p:attrNameLst>
                                          <p:attrName>style.visibility</p:attrName>
                                        </p:attrNameLst>
                                      </p:cBhvr>
                                      <p:to>
                                        <p:strVal val="visible"/>
                                      </p:to>
                                    </p:set>
                                    <p:anim calcmode="lin" valueType="num">
                                      <p:cBhvr additive="base">
                                        <p:cTn id="283" dur="500" fill="hold"/>
                                        <p:tgtEl>
                                          <p:spTgt spid="187"/>
                                        </p:tgtEl>
                                        <p:attrNameLst>
                                          <p:attrName>ppt_x</p:attrName>
                                        </p:attrNameLst>
                                      </p:cBhvr>
                                      <p:tavLst>
                                        <p:tav tm="0">
                                          <p:val>
                                            <p:strVal val="1+#ppt_w/2"/>
                                          </p:val>
                                        </p:tav>
                                        <p:tav tm="100000">
                                          <p:val>
                                            <p:strVal val="#ppt_x"/>
                                          </p:val>
                                        </p:tav>
                                      </p:tavLst>
                                    </p:anim>
                                    <p:anim calcmode="lin" valueType="num">
                                      <p:cBhvr additive="base">
                                        <p:cTn id="284" dur="500" fill="hold"/>
                                        <p:tgtEl>
                                          <p:spTgt spid="187"/>
                                        </p:tgtEl>
                                        <p:attrNameLst>
                                          <p:attrName>ppt_y</p:attrName>
                                        </p:attrNameLst>
                                      </p:cBhvr>
                                      <p:tavLst>
                                        <p:tav tm="0">
                                          <p:val>
                                            <p:strVal val="#ppt_y"/>
                                          </p:val>
                                        </p:tav>
                                        <p:tav tm="100000">
                                          <p:val>
                                            <p:strVal val="#ppt_y"/>
                                          </p:val>
                                        </p:tav>
                                      </p:tavLst>
                                    </p:anim>
                                  </p:childTnLst>
                                </p:cTn>
                              </p:par>
                              <p:par>
                                <p:cTn id="285" presetID="2" presetClass="entr" presetSubtype="2" fill="hold" grpId="0" nodeType="withEffect">
                                  <p:stCondLst>
                                    <p:cond delay="0"/>
                                  </p:stCondLst>
                                  <p:childTnLst>
                                    <p:set>
                                      <p:cBhvr>
                                        <p:cTn id="286" dur="1" fill="hold">
                                          <p:stCondLst>
                                            <p:cond delay="0"/>
                                          </p:stCondLst>
                                        </p:cTn>
                                        <p:tgtEl>
                                          <p:spTgt spid="188"/>
                                        </p:tgtEl>
                                        <p:attrNameLst>
                                          <p:attrName>style.visibility</p:attrName>
                                        </p:attrNameLst>
                                      </p:cBhvr>
                                      <p:to>
                                        <p:strVal val="visible"/>
                                      </p:to>
                                    </p:set>
                                    <p:anim calcmode="lin" valueType="num">
                                      <p:cBhvr additive="base">
                                        <p:cTn id="287" dur="500" fill="hold"/>
                                        <p:tgtEl>
                                          <p:spTgt spid="188"/>
                                        </p:tgtEl>
                                        <p:attrNameLst>
                                          <p:attrName>ppt_x</p:attrName>
                                        </p:attrNameLst>
                                      </p:cBhvr>
                                      <p:tavLst>
                                        <p:tav tm="0">
                                          <p:val>
                                            <p:strVal val="1+#ppt_w/2"/>
                                          </p:val>
                                        </p:tav>
                                        <p:tav tm="100000">
                                          <p:val>
                                            <p:strVal val="#ppt_x"/>
                                          </p:val>
                                        </p:tav>
                                      </p:tavLst>
                                    </p:anim>
                                    <p:anim calcmode="lin" valueType="num">
                                      <p:cBhvr additive="base">
                                        <p:cTn id="288" dur="500" fill="hold"/>
                                        <p:tgtEl>
                                          <p:spTgt spid="188"/>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0"/>
                                  </p:stCondLst>
                                  <p:childTnLst>
                                    <p:set>
                                      <p:cBhvr>
                                        <p:cTn id="290" dur="1" fill="hold">
                                          <p:stCondLst>
                                            <p:cond delay="0"/>
                                          </p:stCondLst>
                                        </p:cTn>
                                        <p:tgtEl>
                                          <p:spTgt spid="189"/>
                                        </p:tgtEl>
                                        <p:attrNameLst>
                                          <p:attrName>style.visibility</p:attrName>
                                        </p:attrNameLst>
                                      </p:cBhvr>
                                      <p:to>
                                        <p:strVal val="visible"/>
                                      </p:to>
                                    </p:set>
                                    <p:anim calcmode="lin" valueType="num">
                                      <p:cBhvr additive="base">
                                        <p:cTn id="291" dur="500" fill="hold"/>
                                        <p:tgtEl>
                                          <p:spTgt spid="189"/>
                                        </p:tgtEl>
                                        <p:attrNameLst>
                                          <p:attrName>ppt_x</p:attrName>
                                        </p:attrNameLst>
                                      </p:cBhvr>
                                      <p:tavLst>
                                        <p:tav tm="0">
                                          <p:val>
                                            <p:strVal val="1+#ppt_w/2"/>
                                          </p:val>
                                        </p:tav>
                                        <p:tav tm="100000">
                                          <p:val>
                                            <p:strVal val="#ppt_x"/>
                                          </p:val>
                                        </p:tav>
                                      </p:tavLst>
                                    </p:anim>
                                    <p:anim calcmode="lin" valueType="num">
                                      <p:cBhvr additive="base">
                                        <p:cTn id="292" dur="500" fill="hold"/>
                                        <p:tgtEl>
                                          <p:spTgt spid="189"/>
                                        </p:tgtEl>
                                        <p:attrNameLst>
                                          <p:attrName>ppt_y</p:attrName>
                                        </p:attrNameLst>
                                      </p:cBhvr>
                                      <p:tavLst>
                                        <p:tav tm="0">
                                          <p:val>
                                            <p:strVal val="#ppt_y"/>
                                          </p:val>
                                        </p:tav>
                                        <p:tav tm="100000">
                                          <p:val>
                                            <p:strVal val="#ppt_y"/>
                                          </p:val>
                                        </p:tav>
                                      </p:tavLst>
                                    </p:anim>
                                  </p:childTnLst>
                                </p:cTn>
                              </p:par>
                              <p:par>
                                <p:cTn id="293" presetID="2" presetClass="entr" presetSubtype="2" fill="hold" grpId="0" nodeType="withEffect">
                                  <p:stCondLst>
                                    <p:cond delay="0"/>
                                  </p:stCondLst>
                                  <p:childTnLst>
                                    <p:set>
                                      <p:cBhvr>
                                        <p:cTn id="294" dur="1" fill="hold">
                                          <p:stCondLst>
                                            <p:cond delay="0"/>
                                          </p:stCondLst>
                                        </p:cTn>
                                        <p:tgtEl>
                                          <p:spTgt spid="190"/>
                                        </p:tgtEl>
                                        <p:attrNameLst>
                                          <p:attrName>style.visibility</p:attrName>
                                        </p:attrNameLst>
                                      </p:cBhvr>
                                      <p:to>
                                        <p:strVal val="visible"/>
                                      </p:to>
                                    </p:set>
                                    <p:anim calcmode="lin" valueType="num">
                                      <p:cBhvr additive="base">
                                        <p:cTn id="295" dur="500" fill="hold"/>
                                        <p:tgtEl>
                                          <p:spTgt spid="190"/>
                                        </p:tgtEl>
                                        <p:attrNameLst>
                                          <p:attrName>ppt_x</p:attrName>
                                        </p:attrNameLst>
                                      </p:cBhvr>
                                      <p:tavLst>
                                        <p:tav tm="0">
                                          <p:val>
                                            <p:strVal val="1+#ppt_w/2"/>
                                          </p:val>
                                        </p:tav>
                                        <p:tav tm="100000">
                                          <p:val>
                                            <p:strVal val="#ppt_x"/>
                                          </p:val>
                                        </p:tav>
                                      </p:tavLst>
                                    </p:anim>
                                    <p:anim calcmode="lin" valueType="num">
                                      <p:cBhvr additive="base">
                                        <p:cTn id="296" dur="500" fill="hold"/>
                                        <p:tgtEl>
                                          <p:spTgt spid="190"/>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0"/>
                                  </p:stCondLst>
                                  <p:childTnLst>
                                    <p:set>
                                      <p:cBhvr>
                                        <p:cTn id="298" dur="1" fill="hold">
                                          <p:stCondLst>
                                            <p:cond delay="0"/>
                                          </p:stCondLst>
                                        </p:cTn>
                                        <p:tgtEl>
                                          <p:spTgt spid="191"/>
                                        </p:tgtEl>
                                        <p:attrNameLst>
                                          <p:attrName>style.visibility</p:attrName>
                                        </p:attrNameLst>
                                      </p:cBhvr>
                                      <p:to>
                                        <p:strVal val="visible"/>
                                      </p:to>
                                    </p:set>
                                    <p:anim calcmode="lin" valueType="num">
                                      <p:cBhvr additive="base">
                                        <p:cTn id="299" dur="500" fill="hold"/>
                                        <p:tgtEl>
                                          <p:spTgt spid="191"/>
                                        </p:tgtEl>
                                        <p:attrNameLst>
                                          <p:attrName>ppt_x</p:attrName>
                                        </p:attrNameLst>
                                      </p:cBhvr>
                                      <p:tavLst>
                                        <p:tav tm="0">
                                          <p:val>
                                            <p:strVal val="1+#ppt_w/2"/>
                                          </p:val>
                                        </p:tav>
                                        <p:tav tm="100000">
                                          <p:val>
                                            <p:strVal val="#ppt_x"/>
                                          </p:val>
                                        </p:tav>
                                      </p:tavLst>
                                    </p:anim>
                                    <p:anim calcmode="lin" valueType="num">
                                      <p:cBhvr additive="base">
                                        <p:cTn id="300" dur="500" fill="hold"/>
                                        <p:tgtEl>
                                          <p:spTgt spid="191"/>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0"/>
                                  </p:stCondLst>
                                  <p:childTnLst>
                                    <p:set>
                                      <p:cBhvr>
                                        <p:cTn id="302" dur="1" fill="hold">
                                          <p:stCondLst>
                                            <p:cond delay="0"/>
                                          </p:stCondLst>
                                        </p:cTn>
                                        <p:tgtEl>
                                          <p:spTgt spid="192"/>
                                        </p:tgtEl>
                                        <p:attrNameLst>
                                          <p:attrName>style.visibility</p:attrName>
                                        </p:attrNameLst>
                                      </p:cBhvr>
                                      <p:to>
                                        <p:strVal val="visible"/>
                                      </p:to>
                                    </p:set>
                                    <p:anim calcmode="lin" valueType="num">
                                      <p:cBhvr additive="base">
                                        <p:cTn id="303" dur="500" fill="hold"/>
                                        <p:tgtEl>
                                          <p:spTgt spid="192"/>
                                        </p:tgtEl>
                                        <p:attrNameLst>
                                          <p:attrName>ppt_x</p:attrName>
                                        </p:attrNameLst>
                                      </p:cBhvr>
                                      <p:tavLst>
                                        <p:tav tm="0">
                                          <p:val>
                                            <p:strVal val="1+#ppt_w/2"/>
                                          </p:val>
                                        </p:tav>
                                        <p:tav tm="100000">
                                          <p:val>
                                            <p:strVal val="#ppt_x"/>
                                          </p:val>
                                        </p:tav>
                                      </p:tavLst>
                                    </p:anim>
                                    <p:anim calcmode="lin" valueType="num">
                                      <p:cBhvr additive="base">
                                        <p:cTn id="304" dur="500" fill="hold"/>
                                        <p:tgtEl>
                                          <p:spTgt spid="192"/>
                                        </p:tgtEl>
                                        <p:attrNameLst>
                                          <p:attrName>ppt_y</p:attrName>
                                        </p:attrNameLst>
                                      </p:cBhvr>
                                      <p:tavLst>
                                        <p:tav tm="0">
                                          <p:val>
                                            <p:strVal val="#ppt_y"/>
                                          </p:val>
                                        </p:tav>
                                        <p:tav tm="100000">
                                          <p:val>
                                            <p:strVal val="#ppt_y"/>
                                          </p:val>
                                        </p:tav>
                                      </p:tavLst>
                                    </p:anim>
                                  </p:childTnLst>
                                </p:cTn>
                              </p:par>
                              <p:par>
                                <p:cTn id="305" presetID="2" presetClass="entr" presetSubtype="2" fill="hold" grpId="0" nodeType="withEffect">
                                  <p:stCondLst>
                                    <p:cond delay="0"/>
                                  </p:stCondLst>
                                  <p:childTnLst>
                                    <p:set>
                                      <p:cBhvr>
                                        <p:cTn id="306" dur="1" fill="hold">
                                          <p:stCondLst>
                                            <p:cond delay="0"/>
                                          </p:stCondLst>
                                        </p:cTn>
                                        <p:tgtEl>
                                          <p:spTgt spid="193"/>
                                        </p:tgtEl>
                                        <p:attrNameLst>
                                          <p:attrName>style.visibility</p:attrName>
                                        </p:attrNameLst>
                                      </p:cBhvr>
                                      <p:to>
                                        <p:strVal val="visible"/>
                                      </p:to>
                                    </p:set>
                                    <p:anim calcmode="lin" valueType="num">
                                      <p:cBhvr additive="base">
                                        <p:cTn id="307" dur="500" fill="hold"/>
                                        <p:tgtEl>
                                          <p:spTgt spid="193"/>
                                        </p:tgtEl>
                                        <p:attrNameLst>
                                          <p:attrName>ppt_x</p:attrName>
                                        </p:attrNameLst>
                                      </p:cBhvr>
                                      <p:tavLst>
                                        <p:tav tm="0">
                                          <p:val>
                                            <p:strVal val="1+#ppt_w/2"/>
                                          </p:val>
                                        </p:tav>
                                        <p:tav tm="100000">
                                          <p:val>
                                            <p:strVal val="#ppt_x"/>
                                          </p:val>
                                        </p:tav>
                                      </p:tavLst>
                                    </p:anim>
                                    <p:anim calcmode="lin" valueType="num">
                                      <p:cBhvr additive="base">
                                        <p:cTn id="308" dur="500" fill="hold"/>
                                        <p:tgtEl>
                                          <p:spTgt spid="193"/>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stCondLst>
                                    <p:cond delay="0"/>
                                  </p:stCondLst>
                                  <p:childTnLst>
                                    <p:set>
                                      <p:cBhvr>
                                        <p:cTn id="310" dur="1" fill="hold">
                                          <p:stCondLst>
                                            <p:cond delay="0"/>
                                          </p:stCondLst>
                                        </p:cTn>
                                        <p:tgtEl>
                                          <p:spTgt spid="205"/>
                                        </p:tgtEl>
                                        <p:attrNameLst>
                                          <p:attrName>style.visibility</p:attrName>
                                        </p:attrNameLst>
                                      </p:cBhvr>
                                      <p:to>
                                        <p:strVal val="visible"/>
                                      </p:to>
                                    </p:set>
                                    <p:anim calcmode="lin" valueType="num">
                                      <p:cBhvr additive="base">
                                        <p:cTn id="311" dur="500" fill="hold"/>
                                        <p:tgtEl>
                                          <p:spTgt spid="205"/>
                                        </p:tgtEl>
                                        <p:attrNameLst>
                                          <p:attrName>ppt_x</p:attrName>
                                        </p:attrNameLst>
                                      </p:cBhvr>
                                      <p:tavLst>
                                        <p:tav tm="0">
                                          <p:val>
                                            <p:strVal val="1+#ppt_w/2"/>
                                          </p:val>
                                        </p:tav>
                                        <p:tav tm="100000">
                                          <p:val>
                                            <p:strVal val="#ppt_x"/>
                                          </p:val>
                                        </p:tav>
                                      </p:tavLst>
                                    </p:anim>
                                    <p:anim calcmode="lin" valueType="num">
                                      <p:cBhvr additive="base">
                                        <p:cTn id="312" dur="500" fill="hold"/>
                                        <p:tgtEl>
                                          <p:spTgt spid="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9" grpId="0"/>
      <p:bldP spid="113" grpId="0" animBg="1"/>
      <p:bldP spid="114" grpId="0"/>
      <p:bldP spid="115" grpId="0" animBg="1"/>
      <p:bldP spid="116" grpId="0" animBg="1"/>
      <p:bldP spid="117" grpId="0"/>
      <p:bldP spid="135" grpId="0" animBg="1"/>
      <p:bldP spid="136" grpId="0" animBg="1"/>
      <p:bldP spid="137" grpId="0" animBg="1"/>
      <p:bldP spid="138" grpId="0" animBg="1"/>
      <p:bldP spid="139" grpId="0" animBg="1"/>
      <p:bldP spid="140" grpId="0" animBg="1"/>
      <p:bldP spid="141"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p:bldP spid="154" grpId="0" animBg="1"/>
      <p:bldP spid="155" grpId="0" animBg="1"/>
      <p:bldP spid="156" grpId="0" animBg="1"/>
      <p:bldP spid="157" grpId="0" animBg="1"/>
      <p:bldP spid="158" grpId="0" animBg="1"/>
      <p:bldP spid="159" grpId="0" animBg="1"/>
      <p:bldP spid="160" grpId="0" animBg="1"/>
      <p:bldP spid="161" grpId="0" animBg="1"/>
      <p:bldP spid="162" grpId="0"/>
      <p:bldP spid="163" grpId="0"/>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p:bldP spid="174" grpId="0"/>
      <p:bldP spid="175" grpId="0"/>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88" grpId="0"/>
      <p:bldP spid="189" grpId="0"/>
      <p:bldP spid="190" grpId="0"/>
      <p:bldP spid="191" grpId="0"/>
      <p:bldP spid="192" grpId="0"/>
      <p:bldP spid="193" grpId="0" animBg="1"/>
      <p:bldP spid="194" grpId="0" animBg="1"/>
      <p:bldP spid="195" grpId="0" animBg="1"/>
      <p:bldP spid="196" grpId="0"/>
      <p:bldP spid="197" grpId="0" animBg="1"/>
      <p:bldP spid="198" grpId="0"/>
      <p:bldP spid="199" grpId="0" animBg="1"/>
      <p:bldP spid="202" grpId="0"/>
      <p:bldP spid="203" grpId="0"/>
      <p:bldP spid="204" grpId="0"/>
      <p:bldP spid="20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94</a:t>
            </a:fld>
            <a:endParaRPr lang="en-US" altLang="zh-CN"/>
          </a:p>
        </p:txBody>
      </p:sp>
      <p:sp>
        <p:nvSpPr>
          <p:cNvPr id="3" name="Rectangle 3"/>
          <p:cNvSpPr txBox="1">
            <a:spLocks noChangeArrowheads="1"/>
          </p:cNvSpPr>
          <p:nvPr/>
        </p:nvSpPr>
        <p:spPr>
          <a:xfrm>
            <a:off x="584200" y="465138"/>
            <a:ext cx="8148638" cy="32766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在构造过程中，还设置了两个辅助数组：</a:t>
            </a:r>
          </a:p>
          <a:p>
            <a:pPr marL="742950" marR="0" lvl="1" indent="-285750" algn="just" defTabSz="914400" rtl="0" eaLnBrk="1" fontAlgn="base" latinLnBrk="0" hangingPunct="1">
              <a:lnSpc>
                <a:spcPct val="100000"/>
              </a:lnSpc>
              <a:spcBef>
                <a:spcPct val="20000"/>
              </a:spcBef>
              <a:spcAft>
                <a:spcPct val="0"/>
              </a:spcAft>
              <a:buClr>
                <a:srgbClr val="008080"/>
              </a:buClr>
              <a:buSzPct val="50000"/>
              <a:buFont typeface="Wingdings" pitchFamily="2" charset="2"/>
              <a:buChar char="u"/>
              <a:tabLst/>
              <a:defRPr/>
            </a:pPr>
            <a:r>
              <a:rPr kumimoji="1" lang="en-US" altLang="zh-CN" sz="2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rPr>
              <a:t>lowcost[ ]</a:t>
            </a:r>
            <a:r>
              <a:rPr kumimoji="1"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smtClean="0">
                <a:ln>
                  <a:noFill/>
                </a:ln>
                <a:solidFill>
                  <a:srgbClr val="008080"/>
                </a:solidFill>
                <a:effectLst>
                  <a:outerShdw blurRad="38100" dist="38100" dir="2700000" algn="tl">
                    <a:srgbClr val="C0C0C0"/>
                  </a:outerShdw>
                </a:effectLst>
                <a:uLnTx/>
                <a:uFillTx/>
                <a:latin typeface="+mn-lt"/>
                <a:ea typeface="仿宋_GB2312" pitchFamily="49" charset="-122"/>
              </a:rPr>
              <a:t>存放</a:t>
            </a:r>
            <a:r>
              <a:rPr kumimoji="1" lang="zh-CN" altLang="en-US" sz="2800" b="1"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仿宋_GB2312" pitchFamily="49" charset="-122"/>
              </a:rPr>
              <a:t>生成树顶点集合内顶点</a:t>
            </a:r>
            <a:r>
              <a:rPr kumimoji="1" lang="zh-CN" altLang="en-US" sz="2800" b="1" i="0" u="none" strike="noStrike" kern="0" cap="none" spc="0" normalizeH="0" baseline="0" noProof="0" smtClean="0">
                <a:ln>
                  <a:noFill/>
                </a:ln>
                <a:solidFill>
                  <a:srgbClr val="008080"/>
                </a:solidFill>
                <a:effectLst>
                  <a:outerShdw blurRad="38100" dist="38100" dir="2700000" algn="tl">
                    <a:srgbClr val="C0C0C0"/>
                  </a:outerShdw>
                </a:effectLst>
                <a:uLnTx/>
                <a:uFillTx/>
                <a:latin typeface="+mn-lt"/>
                <a:ea typeface="仿宋_GB2312" pitchFamily="49" charset="-122"/>
              </a:rPr>
              <a:t>到</a:t>
            </a:r>
            <a:r>
              <a:rPr kumimoji="1" lang="zh-CN" altLang="en-US" sz="2800" b="1"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仿宋_GB2312" pitchFamily="49" charset="-122"/>
              </a:rPr>
              <a:t>生成树外各顶点</a:t>
            </a:r>
            <a:r>
              <a:rPr kumimoji="1" lang="zh-CN" altLang="en-US" sz="2800" b="1" i="0" u="none" strike="noStrike" kern="0" cap="none" spc="0" normalizeH="0" baseline="0" noProof="0" smtClean="0">
                <a:ln>
                  <a:noFill/>
                </a:ln>
                <a:solidFill>
                  <a:srgbClr val="008080"/>
                </a:solidFill>
                <a:effectLst>
                  <a:outerShdw blurRad="38100" dist="38100" dir="2700000" algn="tl">
                    <a:srgbClr val="C0C0C0"/>
                  </a:outerShdw>
                </a:effectLst>
                <a:uLnTx/>
                <a:uFillTx/>
                <a:latin typeface="+mn-lt"/>
                <a:ea typeface="仿宋_GB2312" pitchFamily="49" charset="-122"/>
              </a:rPr>
              <a:t>的各边上的当前最小权值；</a:t>
            </a:r>
            <a:endParaRPr kumimoji="1"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endParaRPr>
          </a:p>
          <a:p>
            <a:pPr marL="742950" marR="0" lvl="1" indent="-285750" algn="just" defTabSz="914400" rtl="0" eaLnBrk="1" fontAlgn="base" latinLnBrk="0" hangingPunct="1">
              <a:lnSpc>
                <a:spcPct val="100000"/>
              </a:lnSpc>
              <a:spcBef>
                <a:spcPct val="0"/>
              </a:spcBef>
              <a:spcAft>
                <a:spcPct val="0"/>
              </a:spcAft>
              <a:buClr>
                <a:srgbClr val="008080"/>
              </a:buClr>
              <a:buSzPct val="50000"/>
              <a:buFont typeface="Wingdings" pitchFamily="2" charset="2"/>
              <a:buChar char="u"/>
              <a:tabLst/>
              <a:defRPr/>
            </a:pPr>
            <a:r>
              <a:rPr kumimoji="1" lang="en-US" altLang="zh-CN" sz="2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rPr>
              <a:t>nearvex[ ]  </a:t>
            </a:r>
            <a:r>
              <a:rPr kumimoji="1"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rPr>
              <a:t>记录</a:t>
            </a:r>
            <a:r>
              <a:rPr kumimoji="1" lang="zh-CN" altLang="en-US" sz="2800" b="1"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仿宋_GB2312" pitchFamily="49" charset="-122"/>
              </a:rPr>
              <a:t>生成树顶点集合外各顶点</a:t>
            </a:r>
            <a:r>
              <a:rPr kumimoji="1"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rPr>
              <a:t>距离</a:t>
            </a:r>
            <a:r>
              <a:rPr kumimoji="1" lang="zh-CN" altLang="en-US" sz="2800" b="1"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仿宋_GB2312" pitchFamily="49" charset="-122"/>
              </a:rPr>
              <a:t>集合内哪个顶点</a:t>
            </a:r>
            <a:r>
              <a:rPr kumimoji="1"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rPr>
              <a:t>最近（即权值最小）。</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sng"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例子</a:t>
            </a:r>
            <a:endParaRPr kumimoji="1" lang="zh-CN" altLang="en-US" sz="3200" b="0" i="0" u="sng" strike="noStrike" kern="0" cap="none" spc="0" normalizeH="0" baseline="0" noProof="0" dirty="0">
              <a:ln>
                <a:noFill/>
              </a:ln>
              <a:solidFill>
                <a:schemeClr val="tx1"/>
              </a:solidFill>
              <a:effectLst/>
              <a:uLnTx/>
              <a:uFillTx/>
              <a:latin typeface="+mn-lt"/>
              <a:ea typeface="仿宋_GB2312" pitchFamily="49" charset="-122"/>
              <a:cs typeface="+mn-cs"/>
            </a:endParaRPr>
          </a:p>
        </p:txBody>
      </p:sp>
      <p:sp>
        <p:nvSpPr>
          <p:cNvPr id="4" name="Line 4"/>
          <p:cNvSpPr>
            <a:spLocks noChangeShapeType="1"/>
          </p:cNvSpPr>
          <p:nvPr/>
        </p:nvSpPr>
        <p:spPr bwMode="auto">
          <a:xfrm>
            <a:off x="2627313" y="4198938"/>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5" name="Line 5"/>
          <p:cNvSpPr>
            <a:spLocks noChangeShapeType="1"/>
          </p:cNvSpPr>
          <p:nvPr/>
        </p:nvSpPr>
        <p:spPr bwMode="auto">
          <a:xfrm>
            <a:off x="2017713" y="5037138"/>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6" name="Line 6"/>
          <p:cNvSpPr>
            <a:spLocks noChangeShapeType="1"/>
          </p:cNvSpPr>
          <p:nvPr/>
        </p:nvSpPr>
        <p:spPr bwMode="auto">
          <a:xfrm>
            <a:off x="874713" y="5037138"/>
            <a:ext cx="533400" cy="838200"/>
          </a:xfrm>
          <a:prstGeom prst="line">
            <a:avLst/>
          </a:prstGeom>
          <a:noFill/>
          <a:ln w="28575">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flipH="1">
            <a:off x="874713" y="4122738"/>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a:off x="1636713" y="5951538"/>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9" name="Line 9"/>
          <p:cNvSpPr>
            <a:spLocks noChangeShapeType="1"/>
          </p:cNvSpPr>
          <p:nvPr/>
        </p:nvSpPr>
        <p:spPr bwMode="auto">
          <a:xfrm flipH="1">
            <a:off x="2627313" y="5113338"/>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flipV="1">
            <a:off x="1560513" y="4046538"/>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11" name="Oval 11" descr="羊皮纸"/>
          <p:cNvSpPr>
            <a:spLocks noChangeArrowheads="1"/>
          </p:cNvSpPr>
          <p:nvPr/>
        </p:nvSpPr>
        <p:spPr bwMode="auto">
          <a:xfrm>
            <a:off x="646113" y="48085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5</a:t>
            </a:r>
            <a:endParaRPr lang="en-US" altLang="zh-CN"/>
          </a:p>
        </p:txBody>
      </p:sp>
      <p:sp>
        <p:nvSpPr>
          <p:cNvPr id="12" name="Oval 12" descr="羊皮纸"/>
          <p:cNvSpPr>
            <a:spLocks noChangeArrowheads="1"/>
          </p:cNvSpPr>
          <p:nvPr/>
        </p:nvSpPr>
        <p:spPr bwMode="auto">
          <a:xfrm>
            <a:off x="1179513" y="38179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0</a:t>
            </a:r>
            <a:endParaRPr lang="en-US" altLang="zh-CN"/>
          </a:p>
        </p:txBody>
      </p:sp>
      <p:sp>
        <p:nvSpPr>
          <p:cNvPr id="13" name="Oval 13" descr="羊皮纸"/>
          <p:cNvSpPr>
            <a:spLocks noChangeArrowheads="1"/>
          </p:cNvSpPr>
          <p:nvPr/>
        </p:nvSpPr>
        <p:spPr bwMode="auto">
          <a:xfrm>
            <a:off x="1179513" y="57229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14" name="Oval 14" descr="羊皮纸"/>
          <p:cNvSpPr>
            <a:spLocks noChangeArrowheads="1"/>
          </p:cNvSpPr>
          <p:nvPr/>
        </p:nvSpPr>
        <p:spPr bwMode="auto">
          <a:xfrm>
            <a:off x="1789113" y="48085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15" name="Oval 15" descr="羊皮纸"/>
          <p:cNvSpPr>
            <a:spLocks noChangeArrowheads="1"/>
          </p:cNvSpPr>
          <p:nvPr/>
        </p:nvSpPr>
        <p:spPr bwMode="auto">
          <a:xfrm>
            <a:off x="2322513" y="38179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16" name="Oval 16" descr="羊皮纸"/>
          <p:cNvSpPr>
            <a:spLocks noChangeArrowheads="1"/>
          </p:cNvSpPr>
          <p:nvPr/>
        </p:nvSpPr>
        <p:spPr bwMode="auto">
          <a:xfrm>
            <a:off x="2322513" y="57229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17" name="Oval 17" descr="羊皮纸"/>
          <p:cNvSpPr>
            <a:spLocks noChangeArrowheads="1"/>
          </p:cNvSpPr>
          <p:nvPr/>
        </p:nvSpPr>
        <p:spPr bwMode="auto">
          <a:xfrm flipH="1">
            <a:off x="2932113" y="4808538"/>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18" name="Text Box 18"/>
          <p:cNvSpPr txBox="1">
            <a:spLocks noChangeArrowheads="1"/>
          </p:cNvSpPr>
          <p:nvPr/>
        </p:nvSpPr>
        <p:spPr bwMode="auto">
          <a:xfrm>
            <a:off x="1712913" y="351313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19" name="Text Box 19"/>
          <p:cNvSpPr txBox="1">
            <a:spLocks noChangeArrowheads="1"/>
          </p:cNvSpPr>
          <p:nvPr/>
        </p:nvSpPr>
        <p:spPr bwMode="auto">
          <a:xfrm>
            <a:off x="646113" y="4137025"/>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10</a:t>
            </a:r>
            <a:endParaRPr lang="en-US" altLang="zh-CN"/>
          </a:p>
        </p:txBody>
      </p:sp>
      <p:sp>
        <p:nvSpPr>
          <p:cNvPr id="20" name="Text Box 20"/>
          <p:cNvSpPr txBox="1">
            <a:spLocks noChangeArrowheads="1"/>
          </p:cNvSpPr>
          <p:nvPr/>
        </p:nvSpPr>
        <p:spPr bwMode="auto">
          <a:xfrm>
            <a:off x="646113" y="5356225"/>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25</a:t>
            </a:r>
            <a:endParaRPr lang="en-US" altLang="zh-CN"/>
          </a:p>
        </p:txBody>
      </p:sp>
      <p:sp>
        <p:nvSpPr>
          <p:cNvPr id="21" name="Text Box 21"/>
          <p:cNvSpPr txBox="1">
            <a:spLocks noChangeArrowheads="1"/>
          </p:cNvSpPr>
          <p:nvPr/>
        </p:nvSpPr>
        <p:spPr bwMode="auto">
          <a:xfrm>
            <a:off x="1712913" y="4213225"/>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22" name="Text Box 22"/>
          <p:cNvSpPr txBox="1">
            <a:spLocks noChangeArrowheads="1"/>
          </p:cNvSpPr>
          <p:nvPr/>
        </p:nvSpPr>
        <p:spPr bwMode="auto">
          <a:xfrm>
            <a:off x="1255713" y="5127625"/>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23" name="Text Box 24"/>
          <p:cNvSpPr txBox="1">
            <a:spLocks noChangeArrowheads="1"/>
          </p:cNvSpPr>
          <p:nvPr/>
        </p:nvSpPr>
        <p:spPr bwMode="auto">
          <a:xfrm>
            <a:off x="2849563" y="4213225"/>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24" name="Text Box 25"/>
          <p:cNvSpPr txBox="1">
            <a:spLocks noChangeArrowheads="1"/>
          </p:cNvSpPr>
          <p:nvPr/>
        </p:nvSpPr>
        <p:spPr bwMode="auto">
          <a:xfrm>
            <a:off x="2239963" y="511333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25" name="Text Box 26"/>
          <p:cNvSpPr txBox="1">
            <a:spLocks noChangeArrowheads="1"/>
          </p:cNvSpPr>
          <p:nvPr/>
        </p:nvSpPr>
        <p:spPr bwMode="auto">
          <a:xfrm>
            <a:off x="2849563" y="526573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26" name="Line 27"/>
          <p:cNvSpPr>
            <a:spLocks noChangeShapeType="1"/>
          </p:cNvSpPr>
          <p:nvPr/>
        </p:nvSpPr>
        <p:spPr bwMode="auto">
          <a:xfrm>
            <a:off x="1636713" y="4046538"/>
            <a:ext cx="685800" cy="0"/>
          </a:xfrm>
          <a:prstGeom prst="line">
            <a:avLst/>
          </a:prstGeom>
          <a:noFill/>
          <a:ln w="28575">
            <a:solidFill>
              <a:schemeClr val="tx1"/>
            </a:solidFill>
            <a:round/>
            <a:headEnd/>
            <a:tailEnd/>
          </a:ln>
          <a:effectLst/>
        </p:spPr>
        <p:txBody>
          <a:bodyPr wrap="none" anchor="ctr"/>
          <a:lstStyle/>
          <a:p>
            <a:endParaRPr lang="zh-CN" altLang="en-US"/>
          </a:p>
        </p:txBody>
      </p:sp>
      <p:graphicFrame>
        <p:nvGraphicFramePr>
          <p:cNvPr id="27" name="Object 28"/>
          <p:cNvGraphicFramePr>
            <a:graphicFrameLocks noChangeAspect="1"/>
          </p:cNvGraphicFramePr>
          <p:nvPr/>
        </p:nvGraphicFramePr>
        <p:xfrm>
          <a:off x="6837363" y="3379788"/>
          <a:ext cx="112712" cy="214312"/>
        </p:xfrm>
        <a:graphic>
          <a:graphicData uri="http://schemas.openxmlformats.org/presentationml/2006/ole">
            <p:oleObj spid="_x0000_s797698" name="公式" r:id="rId4" imgW="114120" imgH="215640" progId="Equation.3">
              <p:embed/>
            </p:oleObj>
          </a:graphicData>
        </a:graphic>
      </p:graphicFrame>
      <p:graphicFrame>
        <p:nvGraphicFramePr>
          <p:cNvPr id="28" name="Object 29"/>
          <p:cNvGraphicFramePr>
            <a:graphicFrameLocks noChangeAspect="1"/>
          </p:cNvGraphicFramePr>
          <p:nvPr/>
        </p:nvGraphicFramePr>
        <p:xfrm>
          <a:off x="4217988" y="3665538"/>
          <a:ext cx="4429125" cy="2679700"/>
        </p:xfrm>
        <a:graphic>
          <a:graphicData uri="http://schemas.openxmlformats.org/presentationml/2006/ole">
            <p:oleObj spid="_x0000_s797699" name="公式" r:id="rId5" imgW="1828800" imgH="1091880" progId="Equation.3">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95</a:t>
            </a:fld>
            <a:endParaRPr lang="en-US" altLang="zh-CN"/>
          </a:p>
        </p:txBody>
      </p:sp>
      <p:sp>
        <p:nvSpPr>
          <p:cNvPr id="3" name="Rectangle 2"/>
          <p:cNvSpPr txBox="1">
            <a:spLocks noChangeArrowheads="1"/>
          </p:cNvSpPr>
          <p:nvPr/>
        </p:nvSpPr>
        <p:spPr>
          <a:xfrm>
            <a:off x="457200" y="782638"/>
            <a:ext cx="8293100" cy="5638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若选择从顶点</a:t>
            </a: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出发，即</a:t>
            </a:r>
            <a:r>
              <a:rPr kumimoji="1" lang="en-US" altLang="zh-CN" sz="32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u</a:t>
            </a:r>
            <a:r>
              <a:rPr kumimoji="1" lang="en-US" altLang="zh-CN" sz="32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，则两个辅助数组的初始状态为：</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endPar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ts val="3000"/>
              </a:spcBef>
              <a:spcAft>
                <a:spcPct val="0"/>
              </a:spcAft>
              <a:buClr>
                <a:srgbClr val="FF7C80"/>
              </a:buClr>
              <a:buSzPct val="50000"/>
              <a:buFont typeface="Wingdings" pitchFamily="2" charset="2"/>
              <a:buChar char="n"/>
              <a:tabLst/>
              <a:defRPr/>
            </a:pPr>
            <a:r>
              <a:rPr kumimoji="1"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然后，反复做以下工作：</a:t>
            </a: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在</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中选择</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sym typeface="Symbol" pitchFamily="18" charset="2"/>
              </a:rPr>
              <a: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-1</a:t>
            </a:r>
            <a:r>
              <a:rPr kumimoji="1"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&amp;&amp;</a:t>
            </a:r>
            <a:r>
              <a:rPr kumimoji="1"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最小的边，用</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标记它。则选中的权值最小的边为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 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，相应的权值为</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a:t>
            </a:r>
            <a:r>
              <a:rPr kumimoji="1"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a:t>
            </a:r>
            <a:r>
              <a:rPr kumimoji="1" lang="zh-CN" altLang="en-US" sz="3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endParaRPr kumimoji="1" lang="zh-CN" altLang="en-US" sz="32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endParaRPr>
          </a:p>
        </p:txBody>
      </p:sp>
      <p:sp>
        <p:nvSpPr>
          <p:cNvPr id="4" name="Rectangle 4" descr="白色大理石"/>
          <p:cNvSpPr>
            <a:spLocks noChangeArrowheads="1"/>
          </p:cNvSpPr>
          <p:nvPr/>
        </p:nvSpPr>
        <p:spPr bwMode="auto">
          <a:xfrm>
            <a:off x="2820988" y="2338388"/>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 name="Text Box 5"/>
          <p:cNvSpPr txBox="1">
            <a:spLocks noChangeArrowheads="1"/>
          </p:cNvSpPr>
          <p:nvPr/>
        </p:nvSpPr>
        <p:spPr bwMode="auto">
          <a:xfrm>
            <a:off x="2922588" y="2292350"/>
            <a:ext cx="426720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0   28   </a:t>
            </a:r>
            <a:r>
              <a:rPr lang="en-US" altLang="zh-CN" sz="3200" b="1">
                <a:solidFill>
                  <a:schemeClr val="accent2"/>
                </a:solidFill>
                <a:sym typeface="Symbol" pitchFamily="18" charset="2"/>
              </a:rPr>
              <a:t>         10   </a:t>
            </a:r>
            <a:r>
              <a:rPr lang="en-US" altLang="zh-CN">
                <a:solidFill>
                  <a:schemeClr val="accent2"/>
                </a:solidFill>
                <a:sym typeface="Symbol" pitchFamily="18" charset="2"/>
              </a:rPr>
              <a:t> </a:t>
            </a:r>
          </a:p>
        </p:txBody>
      </p:sp>
      <p:sp>
        <p:nvSpPr>
          <p:cNvPr id="6" name="Line 6"/>
          <p:cNvSpPr>
            <a:spLocks noChangeShapeType="1"/>
          </p:cNvSpPr>
          <p:nvPr/>
        </p:nvSpPr>
        <p:spPr bwMode="auto">
          <a:xfrm>
            <a:off x="34305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a:off x="40401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a:off x="46497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9"/>
          <p:cNvSpPr>
            <a:spLocks noChangeShapeType="1"/>
          </p:cNvSpPr>
          <p:nvPr/>
        </p:nvSpPr>
        <p:spPr bwMode="auto">
          <a:xfrm>
            <a:off x="52593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a:off x="58689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Line 11"/>
          <p:cNvSpPr>
            <a:spLocks noChangeShapeType="1"/>
          </p:cNvSpPr>
          <p:nvPr/>
        </p:nvSpPr>
        <p:spPr bwMode="auto">
          <a:xfrm>
            <a:off x="6554788" y="2338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Rectangle 13" descr="白色大理石"/>
          <p:cNvSpPr>
            <a:spLocks noChangeArrowheads="1"/>
          </p:cNvSpPr>
          <p:nvPr/>
        </p:nvSpPr>
        <p:spPr bwMode="auto">
          <a:xfrm>
            <a:off x="2820988" y="3100388"/>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 name="Line 14"/>
          <p:cNvSpPr>
            <a:spLocks noChangeShapeType="1"/>
          </p:cNvSpPr>
          <p:nvPr/>
        </p:nvSpPr>
        <p:spPr bwMode="auto">
          <a:xfrm>
            <a:off x="34305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5"/>
          <p:cNvSpPr>
            <a:spLocks noChangeShapeType="1"/>
          </p:cNvSpPr>
          <p:nvPr/>
        </p:nvSpPr>
        <p:spPr bwMode="auto">
          <a:xfrm>
            <a:off x="40401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6"/>
          <p:cNvSpPr>
            <a:spLocks noChangeShapeType="1"/>
          </p:cNvSpPr>
          <p:nvPr/>
        </p:nvSpPr>
        <p:spPr bwMode="auto">
          <a:xfrm>
            <a:off x="46497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7"/>
          <p:cNvSpPr>
            <a:spLocks noChangeShapeType="1"/>
          </p:cNvSpPr>
          <p:nvPr/>
        </p:nvSpPr>
        <p:spPr bwMode="auto">
          <a:xfrm>
            <a:off x="52593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8"/>
          <p:cNvSpPr>
            <a:spLocks noChangeShapeType="1"/>
          </p:cNvSpPr>
          <p:nvPr/>
        </p:nvSpPr>
        <p:spPr bwMode="auto">
          <a:xfrm>
            <a:off x="58689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19"/>
          <p:cNvSpPr>
            <a:spLocks noChangeShapeType="1"/>
          </p:cNvSpPr>
          <p:nvPr/>
        </p:nvSpPr>
        <p:spPr bwMode="auto">
          <a:xfrm>
            <a:off x="6554788" y="3100388"/>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20"/>
          <p:cNvSpPr txBox="1">
            <a:spLocks noChangeArrowheads="1"/>
          </p:cNvSpPr>
          <p:nvPr/>
        </p:nvSpPr>
        <p:spPr bwMode="auto">
          <a:xfrm>
            <a:off x="2897188" y="3100388"/>
            <a:ext cx="4256087" cy="579437"/>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0    0</a:t>
            </a:r>
            <a:r>
              <a:rPr lang="en-US" altLang="zh-CN" sz="3200" b="1">
                <a:solidFill>
                  <a:schemeClr val="accent2"/>
                </a:solidFill>
                <a:sym typeface="Symbol" pitchFamily="18" charset="2"/>
              </a:rPr>
              <a:t>    0    0    0     0</a:t>
            </a:r>
            <a:r>
              <a:rPr lang="en-US" altLang="zh-CN">
                <a:solidFill>
                  <a:schemeClr val="accent2"/>
                </a:solidFill>
                <a:sym typeface="Symbol" pitchFamily="18" charset="2"/>
              </a:rPr>
              <a:t> </a:t>
            </a:r>
          </a:p>
        </p:txBody>
      </p:sp>
      <p:sp>
        <p:nvSpPr>
          <p:cNvPr id="20" name="Text Box 21"/>
          <p:cNvSpPr txBox="1">
            <a:spLocks noChangeArrowheads="1"/>
          </p:cNvSpPr>
          <p:nvPr/>
        </p:nvSpPr>
        <p:spPr bwMode="auto">
          <a:xfrm>
            <a:off x="1296988" y="2338388"/>
            <a:ext cx="1471612" cy="579437"/>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1" name="Text Box 22"/>
          <p:cNvSpPr txBox="1">
            <a:spLocks noChangeArrowheads="1"/>
          </p:cNvSpPr>
          <p:nvPr/>
        </p:nvSpPr>
        <p:spPr bwMode="auto">
          <a:xfrm>
            <a:off x="1296988" y="3024188"/>
            <a:ext cx="1562100" cy="579437"/>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2" name="Text Box 23"/>
          <p:cNvSpPr txBox="1">
            <a:spLocks noChangeArrowheads="1"/>
          </p:cNvSpPr>
          <p:nvPr/>
        </p:nvSpPr>
        <p:spPr bwMode="auto">
          <a:xfrm>
            <a:off x="2973388" y="1922463"/>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96</a:t>
            </a:fld>
            <a:endParaRPr lang="en-US" altLang="zh-CN"/>
          </a:p>
        </p:txBody>
      </p:sp>
      <p:sp>
        <p:nvSpPr>
          <p:cNvPr id="3" name="Rectangle 2"/>
          <p:cNvSpPr txBox="1">
            <a:spLocks noChangeArrowheads="1"/>
          </p:cNvSpPr>
          <p:nvPr/>
        </p:nvSpPr>
        <p:spPr>
          <a:xfrm>
            <a:off x="633412" y="949324"/>
            <a:ext cx="7672387" cy="4689475"/>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将</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改为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，表示它已加入生成树顶点集合。</a:t>
            </a:r>
          </a:p>
          <a:p>
            <a:pPr marL="342900" marR="0" lvl="0" indent="-34290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将边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 v, </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加入生成树的边集合。</a:t>
            </a:r>
            <a:endPar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取</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]=min{</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Edge[v][</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，即用</a:t>
            </a:r>
            <a:r>
              <a:rPr kumimoji="1" lang="zh-CN" altLang="en-US" sz="2800" b="1" i="0" u="none" strike="noStrike" kern="0" cap="none" spc="0" normalizeH="0" baseline="0" noProof="0" dirty="0" smtClean="0">
                <a:ln>
                  <a:noFill/>
                </a:ln>
                <a:solidFill>
                  <a:srgbClr val="009900"/>
                </a:solidFill>
                <a:effectLst>
                  <a:outerShdw blurRad="38100" dist="38100" dir="2700000" algn="tl">
                    <a:srgbClr val="C0C0C0"/>
                  </a:outerShdw>
                </a:effectLst>
                <a:uLnTx/>
                <a:uFillTx/>
                <a:latin typeface="+mn-lt"/>
                <a:ea typeface="仿宋_GB2312" pitchFamily="49" charset="-122"/>
                <a:cs typeface="+mn-cs"/>
              </a:rPr>
              <a:t>生成树顶点集合外各顶点</a:t>
            </a:r>
            <a:r>
              <a:rPr kumimoji="1" lang="en-US" altLang="zh-CN" sz="2800" b="1" i="0" u="none" strike="noStrike" kern="0" cap="none" spc="0" normalizeH="0" baseline="0" noProof="0" dirty="0" err="1" smtClean="0">
                <a:ln>
                  <a:noFill/>
                </a:ln>
                <a:solidFill>
                  <a:srgbClr val="FF0000"/>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rgbClr val="009900"/>
                </a:solidFill>
                <a:effectLst>
                  <a:outerShdw blurRad="38100" dist="38100" dir="2700000" algn="tl">
                    <a:srgbClr val="C0C0C0"/>
                  </a:outerShdw>
                </a:effectLst>
                <a:uLnTx/>
                <a:uFillTx/>
                <a:latin typeface="+mn-lt"/>
                <a:ea typeface="仿宋_GB2312" pitchFamily="49" charset="-122"/>
                <a:cs typeface="+mn-cs"/>
              </a:rPr>
              <a:t>到刚加入该集合的新顶点</a:t>
            </a:r>
            <a:r>
              <a:rPr kumimoji="1" lang="en-US" altLang="zh-CN" sz="2800" b="1" i="0" u="none" strike="noStrike" kern="0" cap="none" spc="0" normalizeH="0" baseline="0" noProof="0" dirty="0" smtClean="0">
                <a:ln>
                  <a:noFill/>
                </a:ln>
                <a:solidFill>
                  <a:srgbClr val="009900"/>
                </a:solidFill>
                <a:effectLst>
                  <a:outerShdw blurRad="38100" dist="38100" dir="2700000" algn="tl">
                    <a:srgbClr val="C0C0C0"/>
                  </a:outerShdw>
                </a:effectLst>
                <a:uLnTx/>
                <a:uFillTx/>
                <a:latin typeface="+mn-lt"/>
                <a:ea typeface="仿宋_GB2312" pitchFamily="49" charset="-122"/>
                <a:cs typeface="+mn-cs"/>
              </a:rPr>
              <a:t>v</a:t>
            </a:r>
            <a:r>
              <a:rPr kumimoji="1" lang="zh-CN" altLang="en-US" sz="2800" b="1" i="0" u="none" strike="noStrike" kern="0" cap="none" spc="0" normalizeH="0" baseline="0" noProof="0" dirty="0" smtClean="0">
                <a:ln>
                  <a:noFill/>
                </a:ln>
                <a:solidFill>
                  <a:srgbClr val="009900"/>
                </a:solidFill>
                <a:effectLst>
                  <a:outerShdw blurRad="38100" dist="38100" dir="2700000" algn="tl">
                    <a:srgbClr val="C0C0C0"/>
                  </a:outerShdw>
                </a:effectLst>
                <a:uLnTx/>
                <a:uFillTx/>
                <a:latin typeface="+mn-lt"/>
                <a:ea typeface="仿宋_GB2312" pitchFamily="49" charset="-122"/>
                <a:cs typeface="+mn-cs"/>
              </a:rPr>
              <a:t>的距离</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Edge[v][</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与</a:t>
            </a:r>
            <a:r>
              <a:rPr kumimoji="1" lang="zh-CN" altLang="en-US" sz="2800" b="1" i="0" u="none" strike="noStrike" kern="0" cap="none" spc="0" normalizeH="0" baseline="0" noProof="0" dirty="0" smtClean="0">
                <a:ln>
                  <a:noFill/>
                </a:ln>
                <a:solidFill>
                  <a:srgbClr val="009900"/>
                </a:solidFill>
                <a:effectLst>
                  <a:outerShdw blurRad="38100" dist="38100" dir="2700000" algn="tl">
                    <a:srgbClr val="C0C0C0"/>
                  </a:outerShdw>
                </a:effectLst>
                <a:uLnTx/>
                <a:uFillTx/>
                <a:latin typeface="+mn-lt"/>
                <a:ea typeface="仿宋_GB2312" pitchFamily="49" charset="-122"/>
                <a:cs typeface="+mn-cs"/>
              </a:rPr>
              <a:t>原来它们到生成树顶点集合中顶点的最短距离</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lowcost</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做比较，取距离近的作为这些集合外顶点到生成树顶点集合内顶点的最短距离。</a:t>
            </a:r>
            <a:endParaRPr kumimoji="1"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97</a:t>
            </a:fld>
            <a:endParaRPr lang="en-US" altLang="zh-CN"/>
          </a:p>
        </p:txBody>
      </p:sp>
      <p:sp>
        <p:nvSpPr>
          <p:cNvPr id="3" name="Rectangle 2"/>
          <p:cNvSpPr txBox="1">
            <a:spLocks noChangeArrowheads="1"/>
          </p:cNvSpPr>
          <p:nvPr/>
        </p:nvSpPr>
        <p:spPr>
          <a:xfrm>
            <a:off x="228600" y="849313"/>
            <a:ext cx="8153400" cy="2327275"/>
          </a:xfrm>
          <a:prstGeom prst="rect">
            <a:avLst/>
          </a:prstGeom>
        </p:spPr>
        <p:txBody>
          <a:bodyPr/>
          <a:lstStyle/>
          <a:p>
            <a:pPr marL="742950" marR="0" lvl="1" indent="-285750" algn="just" defTabSz="914400" rtl="0" eaLnBrk="1" fontAlgn="base" latinLnBrk="0" hangingPunct="1">
              <a:lnSpc>
                <a:spcPct val="100000"/>
              </a:lnSpc>
              <a:spcBef>
                <a:spcPct val="20000"/>
              </a:spcBef>
              <a:spcAft>
                <a:spcPct val="0"/>
              </a:spcAft>
              <a:buClr>
                <a:srgbClr val="008080"/>
              </a:buClr>
              <a:buSzPct val="50000"/>
              <a:buFont typeface="Wingdings" pitchFamily="2" charset="2"/>
              <a:buChar char="u"/>
              <a:tabLst/>
              <a:defRPr/>
            </a:pP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如果</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生成树顶点集合外顶点</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到</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刚加入该集合的新顶点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的距离比原来它到生成树顶点集合中顶点的最短距离还要近，则修改</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nearvex</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，表示生成树外顶点</a:t>
            </a:r>
            <a:r>
              <a:rPr kumimoji="1" lang="en-US" altLang="zh-CN" sz="28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i</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到生成树内顶点</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v</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当前距离最近。</a:t>
            </a:r>
            <a:r>
              <a:rPr kumimoji="1" lang="zh-CN" altLang="en-US" sz="2800" b="0" i="0" u="none" strike="noStrike" kern="0" cap="none" spc="0" normalizeH="0" baseline="0" noProof="0" dirty="0" smtClean="0">
                <a:ln>
                  <a:noFill/>
                </a:ln>
                <a:solidFill>
                  <a:schemeClr val="accent2"/>
                </a:solidFill>
                <a:effectLst/>
                <a:uLnTx/>
                <a:uFillTx/>
                <a:latin typeface="+mn-lt"/>
                <a:ea typeface="仿宋_GB2312" pitchFamily="49" charset="-122"/>
              </a:rPr>
              <a:t>	</a:t>
            </a:r>
            <a:endParaRPr kumimoji="1" lang="zh-CN" altLang="en-US" sz="2800" b="0" i="0" u="none" strike="noStrike" kern="0" cap="none" spc="0" normalizeH="0" baseline="0" noProof="0" dirty="0">
              <a:ln>
                <a:noFill/>
              </a:ln>
              <a:solidFill>
                <a:schemeClr val="accent2"/>
              </a:solidFill>
              <a:effectLst/>
              <a:uLnTx/>
              <a:uFillTx/>
              <a:latin typeface="+mn-lt"/>
              <a:ea typeface="仿宋_GB2312" pitchFamily="49" charset="-122"/>
            </a:endParaRPr>
          </a:p>
        </p:txBody>
      </p:sp>
      <p:sp>
        <p:nvSpPr>
          <p:cNvPr id="4" name="Rectangle 3" descr="白色大理石"/>
          <p:cNvSpPr>
            <a:spLocks noChangeArrowheads="1"/>
          </p:cNvSpPr>
          <p:nvPr/>
        </p:nvSpPr>
        <p:spPr bwMode="auto">
          <a:xfrm>
            <a:off x="2635250" y="3806825"/>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 name="Text Box 4"/>
          <p:cNvSpPr txBox="1">
            <a:spLocks noChangeArrowheads="1"/>
          </p:cNvSpPr>
          <p:nvPr/>
        </p:nvSpPr>
        <p:spPr bwMode="auto">
          <a:xfrm>
            <a:off x="2736850" y="3760788"/>
            <a:ext cx="4267200" cy="579437"/>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28   </a:t>
            </a:r>
            <a:r>
              <a:rPr lang="en-US" altLang="zh-CN" sz="3200" b="1">
                <a:solidFill>
                  <a:schemeClr val="accent2"/>
                </a:solidFill>
                <a:sym typeface="Symbol" pitchFamily="18" charset="2"/>
              </a:rPr>
              <a:t>         10   </a:t>
            </a:r>
            <a:r>
              <a:rPr lang="en-US" altLang="zh-CN">
                <a:solidFill>
                  <a:schemeClr val="accent2"/>
                </a:solidFill>
                <a:sym typeface="Symbol" pitchFamily="18" charset="2"/>
              </a:rPr>
              <a:t> </a:t>
            </a:r>
          </a:p>
        </p:txBody>
      </p:sp>
      <p:sp>
        <p:nvSpPr>
          <p:cNvPr id="6" name="Line 5"/>
          <p:cNvSpPr>
            <a:spLocks noChangeShapeType="1"/>
          </p:cNvSpPr>
          <p:nvPr/>
        </p:nvSpPr>
        <p:spPr bwMode="auto">
          <a:xfrm>
            <a:off x="32448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6"/>
          <p:cNvSpPr>
            <a:spLocks noChangeShapeType="1"/>
          </p:cNvSpPr>
          <p:nvPr/>
        </p:nvSpPr>
        <p:spPr bwMode="auto">
          <a:xfrm>
            <a:off x="38544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7"/>
          <p:cNvSpPr>
            <a:spLocks noChangeShapeType="1"/>
          </p:cNvSpPr>
          <p:nvPr/>
        </p:nvSpPr>
        <p:spPr bwMode="auto">
          <a:xfrm>
            <a:off x="44640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8"/>
          <p:cNvSpPr>
            <a:spLocks noChangeShapeType="1"/>
          </p:cNvSpPr>
          <p:nvPr/>
        </p:nvSpPr>
        <p:spPr bwMode="auto">
          <a:xfrm>
            <a:off x="50736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9"/>
          <p:cNvSpPr>
            <a:spLocks noChangeShapeType="1"/>
          </p:cNvSpPr>
          <p:nvPr/>
        </p:nvSpPr>
        <p:spPr bwMode="auto">
          <a:xfrm>
            <a:off x="56832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Line 10"/>
          <p:cNvSpPr>
            <a:spLocks noChangeShapeType="1"/>
          </p:cNvSpPr>
          <p:nvPr/>
        </p:nvSpPr>
        <p:spPr bwMode="auto">
          <a:xfrm>
            <a:off x="6369050" y="3806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Rectangle 11" descr="白色大理石"/>
          <p:cNvSpPr>
            <a:spLocks noChangeArrowheads="1"/>
          </p:cNvSpPr>
          <p:nvPr/>
        </p:nvSpPr>
        <p:spPr bwMode="auto">
          <a:xfrm>
            <a:off x="2635250" y="4568825"/>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 name="Line 12"/>
          <p:cNvSpPr>
            <a:spLocks noChangeShapeType="1"/>
          </p:cNvSpPr>
          <p:nvPr/>
        </p:nvSpPr>
        <p:spPr bwMode="auto">
          <a:xfrm>
            <a:off x="32448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3"/>
          <p:cNvSpPr>
            <a:spLocks noChangeShapeType="1"/>
          </p:cNvSpPr>
          <p:nvPr/>
        </p:nvSpPr>
        <p:spPr bwMode="auto">
          <a:xfrm>
            <a:off x="38544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4"/>
          <p:cNvSpPr>
            <a:spLocks noChangeShapeType="1"/>
          </p:cNvSpPr>
          <p:nvPr/>
        </p:nvSpPr>
        <p:spPr bwMode="auto">
          <a:xfrm>
            <a:off x="44640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5"/>
          <p:cNvSpPr>
            <a:spLocks noChangeShapeType="1"/>
          </p:cNvSpPr>
          <p:nvPr/>
        </p:nvSpPr>
        <p:spPr bwMode="auto">
          <a:xfrm>
            <a:off x="50736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6"/>
          <p:cNvSpPr>
            <a:spLocks noChangeShapeType="1"/>
          </p:cNvSpPr>
          <p:nvPr/>
        </p:nvSpPr>
        <p:spPr bwMode="auto">
          <a:xfrm>
            <a:off x="56832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17"/>
          <p:cNvSpPr>
            <a:spLocks noChangeShapeType="1"/>
          </p:cNvSpPr>
          <p:nvPr/>
        </p:nvSpPr>
        <p:spPr bwMode="auto">
          <a:xfrm>
            <a:off x="6369050" y="4568825"/>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8"/>
          <p:cNvSpPr txBox="1">
            <a:spLocks noChangeArrowheads="1"/>
          </p:cNvSpPr>
          <p:nvPr/>
        </p:nvSpPr>
        <p:spPr bwMode="auto">
          <a:xfrm>
            <a:off x="2711450" y="4522788"/>
            <a:ext cx="4256088" cy="579437"/>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0    0</a:t>
            </a:r>
            <a:r>
              <a:rPr lang="en-US" altLang="zh-CN" sz="3200" b="1">
                <a:solidFill>
                  <a:schemeClr val="accent2"/>
                </a:solidFill>
                <a:sym typeface="Symbol" pitchFamily="18" charset="2"/>
              </a:rPr>
              <a:t>    0    0    0     0</a:t>
            </a:r>
            <a:r>
              <a:rPr lang="en-US" altLang="zh-CN">
                <a:solidFill>
                  <a:schemeClr val="accent2"/>
                </a:solidFill>
                <a:sym typeface="Symbol" pitchFamily="18" charset="2"/>
              </a:rPr>
              <a:t> </a:t>
            </a:r>
          </a:p>
        </p:txBody>
      </p:sp>
      <p:sp>
        <p:nvSpPr>
          <p:cNvPr id="20" name="Text Box 19"/>
          <p:cNvSpPr txBox="1">
            <a:spLocks noChangeArrowheads="1"/>
          </p:cNvSpPr>
          <p:nvPr/>
        </p:nvSpPr>
        <p:spPr bwMode="auto">
          <a:xfrm>
            <a:off x="1111250" y="3806825"/>
            <a:ext cx="1471613" cy="579438"/>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1" name="Text Box 20"/>
          <p:cNvSpPr txBox="1">
            <a:spLocks noChangeArrowheads="1"/>
          </p:cNvSpPr>
          <p:nvPr/>
        </p:nvSpPr>
        <p:spPr bwMode="auto">
          <a:xfrm>
            <a:off x="1111250" y="44926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2" name="Text Box 21"/>
          <p:cNvSpPr txBox="1">
            <a:spLocks noChangeArrowheads="1"/>
          </p:cNvSpPr>
          <p:nvPr/>
        </p:nvSpPr>
        <p:spPr bwMode="auto">
          <a:xfrm>
            <a:off x="2787650" y="33909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3" name="Line 22"/>
          <p:cNvSpPr>
            <a:spLocks noChangeShapeType="1"/>
          </p:cNvSpPr>
          <p:nvPr/>
        </p:nvSpPr>
        <p:spPr bwMode="auto">
          <a:xfrm flipV="1">
            <a:off x="6064250" y="5178425"/>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24" name="Text Box 23"/>
          <p:cNvSpPr txBox="1">
            <a:spLocks noChangeArrowheads="1"/>
          </p:cNvSpPr>
          <p:nvPr/>
        </p:nvSpPr>
        <p:spPr bwMode="auto">
          <a:xfrm>
            <a:off x="4502150" y="5178425"/>
            <a:ext cx="1463675" cy="579438"/>
          </a:xfrm>
          <a:prstGeom prst="rect">
            <a:avLst/>
          </a:prstGeom>
          <a:noFill/>
          <a:ln w="9525">
            <a:noFill/>
            <a:miter lim="800000"/>
            <a:headEnd/>
            <a:tailEnd/>
          </a:ln>
          <a:effectLst/>
        </p:spPr>
        <p:txBody>
          <a:bodyPr>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v=5</a:t>
            </a:r>
            <a:endParaRPr lang="en-US" altLang="zh-CN" sz="3200" b="1" u="sng" dirty="0">
              <a:solidFill>
                <a:srgbClr val="009900"/>
              </a:solidFill>
              <a:ea typeface="隶书" pitchFamily="49" charset="-122"/>
            </a:endParaRPr>
          </a:p>
        </p:txBody>
      </p:sp>
      <p:sp>
        <p:nvSpPr>
          <p:cNvPr id="25" name="Text Box 24"/>
          <p:cNvSpPr txBox="1">
            <a:spLocks noChangeArrowheads="1"/>
          </p:cNvSpPr>
          <p:nvPr/>
        </p:nvSpPr>
        <p:spPr bwMode="auto">
          <a:xfrm>
            <a:off x="6353175" y="518636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(0, 5</a:t>
            </a:r>
            <a:r>
              <a:rPr lang="en-US" altLang="zh-CN" sz="2800" b="1" u="sng" dirty="0">
                <a:solidFill>
                  <a:schemeClr val="tx2"/>
                </a:solidFill>
                <a:ea typeface="隶书" pitchFamily="49" charset="-122"/>
              </a:rPr>
              <a:t>)</a:t>
            </a:r>
            <a:endParaRPr lang="en-US" altLang="zh-CN" u="sng"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animBg="1"/>
      <p:bldP spid="24" grpId="0"/>
      <p:bldP spid="2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98</a:t>
            </a:fld>
            <a:endParaRPr lang="en-US" altLang="zh-CN"/>
          </a:p>
        </p:txBody>
      </p:sp>
      <p:sp>
        <p:nvSpPr>
          <p:cNvPr id="3" name="Rectangle 80" descr="白色大理石"/>
          <p:cNvSpPr>
            <a:spLocks noChangeArrowheads="1"/>
          </p:cNvSpPr>
          <p:nvPr/>
        </p:nvSpPr>
        <p:spPr bwMode="auto">
          <a:xfrm>
            <a:off x="2730500" y="11811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4" name="Text Box 4"/>
          <p:cNvSpPr txBox="1">
            <a:spLocks noChangeArrowheads="1"/>
          </p:cNvSpPr>
          <p:nvPr/>
        </p:nvSpPr>
        <p:spPr bwMode="auto">
          <a:xfrm>
            <a:off x="412750" y="307975"/>
            <a:ext cx="5921375" cy="579438"/>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v=5</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5" name="Text Box 60"/>
          <p:cNvSpPr txBox="1">
            <a:spLocks noChangeArrowheads="1"/>
          </p:cNvSpPr>
          <p:nvPr/>
        </p:nvSpPr>
        <p:spPr bwMode="auto">
          <a:xfrm>
            <a:off x="2832100" y="1135063"/>
            <a:ext cx="4281488" cy="579437"/>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28   </a:t>
            </a:r>
            <a:r>
              <a:rPr lang="en-US" altLang="zh-CN" sz="3200" b="1">
                <a:solidFill>
                  <a:schemeClr val="accent2"/>
                </a:solidFill>
                <a:sym typeface="Symbol" pitchFamily="18" charset="2"/>
              </a:rPr>
              <a:t>     </a:t>
            </a:r>
            <a:r>
              <a:rPr lang="en-US" altLang="zh-CN" sz="3200" b="1">
                <a:solidFill>
                  <a:srgbClr val="CC3300"/>
                </a:solidFill>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a:t>
            </a:r>
            <a:r>
              <a:rPr lang="en-US" altLang="zh-CN">
                <a:solidFill>
                  <a:schemeClr val="accent2"/>
                </a:solidFill>
                <a:sym typeface="Symbol" pitchFamily="18" charset="2"/>
              </a:rPr>
              <a:t> </a:t>
            </a:r>
          </a:p>
        </p:txBody>
      </p:sp>
      <p:sp>
        <p:nvSpPr>
          <p:cNvPr id="6" name="Line 61"/>
          <p:cNvSpPr>
            <a:spLocks noChangeShapeType="1"/>
          </p:cNvSpPr>
          <p:nvPr/>
        </p:nvSpPr>
        <p:spPr bwMode="auto">
          <a:xfrm>
            <a:off x="33401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62"/>
          <p:cNvSpPr>
            <a:spLocks noChangeShapeType="1"/>
          </p:cNvSpPr>
          <p:nvPr/>
        </p:nvSpPr>
        <p:spPr bwMode="auto">
          <a:xfrm>
            <a:off x="39497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63"/>
          <p:cNvSpPr>
            <a:spLocks noChangeShapeType="1"/>
          </p:cNvSpPr>
          <p:nvPr/>
        </p:nvSpPr>
        <p:spPr bwMode="auto">
          <a:xfrm>
            <a:off x="45593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64"/>
          <p:cNvSpPr>
            <a:spLocks noChangeShapeType="1"/>
          </p:cNvSpPr>
          <p:nvPr/>
        </p:nvSpPr>
        <p:spPr bwMode="auto">
          <a:xfrm>
            <a:off x="51689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65"/>
          <p:cNvSpPr>
            <a:spLocks noChangeShapeType="1"/>
          </p:cNvSpPr>
          <p:nvPr/>
        </p:nvSpPr>
        <p:spPr bwMode="auto">
          <a:xfrm>
            <a:off x="57785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Line 66"/>
          <p:cNvSpPr>
            <a:spLocks noChangeShapeType="1"/>
          </p:cNvSpPr>
          <p:nvPr/>
        </p:nvSpPr>
        <p:spPr bwMode="auto">
          <a:xfrm>
            <a:off x="6464300" y="1181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2" name="Rectangle 67" descr="白色大理石"/>
          <p:cNvSpPr>
            <a:spLocks noChangeArrowheads="1"/>
          </p:cNvSpPr>
          <p:nvPr/>
        </p:nvSpPr>
        <p:spPr bwMode="auto">
          <a:xfrm>
            <a:off x="2730500" y="19431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3" name="Line 68"/>
          <p:cNvSpPr>
            <a:spLocks noChangeShapeType="1"/>
          </p:cNvSpPr>
          <p:nvPr/>
        </p:nvSpPr>
        <p:spPr bwMode="auto">
          <a:xfrm>
            <a:off x="33401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69"/>
          <p:cNvSpPr>
            <a:spLocks noChangeShapeType="1"/>
          </p:cNvSpPr>
          <p:nvPr/>
        </p:nvSpPr>
        <p:spPr bwMode="auto">
          <a:xfrm>
            <a:off x="39497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70"/>
          <p:cNvSpPr>
            <a:spLocks noChangeShapeType="1"/>
          </p:cNvSpPr>
          <p:nvPr/>
        </p:nvSpPr>
        <p:spPr bwMode="auto">
          <a:xfrm>
            <a:off x="45593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71"/>
          <p:cNvSpPr>
            <a:spLocks noChangeShapeType="1"/>
          </p:cNvSpPr>
          <p:nvPr/>
        </p:nvSpPr>
        <p:spPr bwMode="auto">
          <a:xfrm>
            <a:off x="51689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72"/>
          <p:cNvSpPr>
            <a:spLocks noChangeShapeType="1"/>
          </p:cNvSpPr>
          <p:nvPr/>
        </p:nvSpPr>
        <p:spPr bwMode="auto">
          <a:xfrm>
            <a:off x="57785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Line 73"/>
          <p:cNvSpPr>
            <a:spLocks noChangeShapeType="1"/>
          </p:cNvSpPr>
          <p:nvPr/>
        </p:nvSpPr>
        <p:spPr bwMode="auto">
          <a:xfrm>
            <a:off x="6464300" y="19431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74"/>
          <p:cNvSpPr txBox="1">
            <a:spLocks noChangeArrowheads="1"/>
          </p:cNvSpPr>
          <p:nvPr/>
        </p:nvSpPr>
        <p:spPr bwMode="auto">
          <a:xfrm>
            <a:off x="2806700" y="1943100"/>
            <a:ext cx="4289425" cy="579438"/>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0    0</a:t>
            </a:r>
            <a:r>
              <a:rPr lang="en-US" altLang="zh-CN" sz="3200" b="1">
                <a:solidFill>
                  <a:schemeClr val="accent2"/>
                </a:solidFill>
                <a:sym typeface="Symbol" pitchFamily="18" charset="2"/>
              </a:rPr>
              <a:t>    0    </a:t>
            </a:r>
            <a:r>
              <a:rPr lang="en-US" altLang="zh-CN" sz="3200" b="1">
                <a:solidFill>
                  <a:srgbClr val="CC3300"/>
                </a:solidFill>
                <a:sym typeface="Symbol" pitchFamily="18" charset="2"/>
              </a:rPr>
              <a:t>5</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0</a:t>
            </a:r>
            <a:r>
              <a:rPr lang="en-US" altLang="zh-CN">
                <a:solidFill>
                  <a:schemeClr val="accent2"/>
                </a:solidFill>
                <a:sym typeface="Symbol" pitchFamily="18" charset="2"/>
              </a:rPr>
              <a:t> </a:t>
            </a:r>
          </a:p>
        </p:txBody>
      </p:sp>
      <p:sp>
        <p:nvSpPr>
          <p:cNvPr id="20" name="Text Box 75"/>
          <p:cNvSpPr txBox="1">
            <a:spLocks noChangeArrowheads="1"/>
          </p:cNvSpPr>
          <p:nvPr/>
        </p:nvSpPr>
        <p:spPr bwMode="auto">
          <a:xfrm>
            <a:off x="1206500" y="1216025"/>
            <a:ext cx="1471613" cy="579438"/>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1" name="Text Box 76"/>
          <p:cNvSpPr txBox="1">
            <a:spLocks noChangeArrowheads="1"/>
          </p:cNvSpPr>
          <p:nvPr/>
        </p:nvSpPr>
        <p:spPr bwMode="auto">
          <a:xfrm>
            <a:off x="1168400" y="1901825"/>
            <a:ext cx="1562100" cy="579438"/>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2" name="Text Box 77"/>
          <p:cNvSpPr txBox="1">
            <a:spLocks noChangeArrowheads="1"/>
          </p:cNvSpPr>
          <p:nvPr/>
        </p:nvSpPr>
        <p:spPr bwMode="auto">
          <a:xfrm>
            <a:off x="2882900" y="8001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23" name="Line 78"/>
          <p:cNvSpPr>
            <a:spLocks noChangeShapeType="1"/>
          </p:cNvSpPr>
          <p:nvPr/>
        </p:nvSpPr>
        <p:spPr bwMode="auto">
          <a:xfrm flipV="1">
            <a:off x="5511800" y="2587625"/>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24" name="Text Box 79"/>
          <p:cNvSpPr txBox="1">
            <a:spLocks noChangeArrowheads="1"/>
          </p:cNvSpPr>
          <p:nvPr/>
        </p:nvSpPr>
        <p:spPr bwMode="auto">
          <a:xfrm>
            <a:off x="3949700" y="2647950"/>
            <a:ext cx="1493838" cy="579438"/>
          </a:xfrm>
          <a:prstGeom prst="rect">
            <a:avLst/>
          </a:prstGeom>
          <a:noFill/>
          <a:ln w="9525">
            <a:noFill/>
            <a:miter lim="800000"/>
            <a:headEnd/>
            <a:tailEnd/>
          </a:ln>
          <a:effectLst/>
        </p:spPr>
        <p:txBody>
          <a:bodyPr>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v=4</a:t>
            </a:r>
            <a:endParaRPr lang="en-US" altLang="zh-CN" sz="3200" b="1" u="sng" dirty="0">
              <a:solidFill>
                <a:srgbClr val="009900"/>
              </a:solidFill>
              <a:ea typeface="隶书" pitchFamily="49" charset="-122"/>
            </a:endParaRPr>
          </a:p>
        </p:txBody>
      </p:sp>
      <p:sp>
        <p:nvSpPr>
          <p:cNvPr id="25" name="Text Box 104"/>
          <p:cNvSpPr txBox="1">
            <a:spLocks noChangeArrowheads="1"/>
          </p:cNvSpPr>
          <p:nvPr/>
        </p:nvSpPr>
        <p:spPr bwMode="auto">
          <a:xfrm>
            <a:off x="5740400" y="265906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a:t>
            </a:r>
            <a:r>
              <a:rPr lang="en-US" altLang="zh-CN" sz="2800" b="1" u="sng" dirty="0">
                <a:solidFill>
                  <a:schemeClr val="tx2"/>
                </a:solidFill>
                <a:ea typeface="隶书" pitchFamily="49" charset="-122"/>
              </a:rPr>
              <a:t>5</a:t>
            </a:r>
            <a:r>
              <a:rPr lang="en-US" altLang="zh-CN" sz="2800" b="1" u="sng" dirty="0" smtClean="0">
                <a:solidFill>
                  <a:schemeClr val="tx2"/>
                </a:solidFill>
                <a:ea typeface="隶书" pitchFamily="49" charset="-122"/>
              </a:rPr>
              <a:t>, 4</a:t>
            </a:r>
            <a:r>
              <a:rPr lang="en-US" altLang="zh-CN" sz="2800" b="1" u="sng" dirty="0">
                <a:solidFill>
                  <a:schemeClr val="tx2"/>
                </a:solidFill>
                <a:ea typeface="隶书" pitchFamily="49" charset="-122"/>
              </a:rPr>
              <a:t>)</a:t>
            </a:r>
            <a:endParaRPr lang="en-US" altLang="zh-CN" u="sng" dirty="0"/>
          </a:p>
        </p:txBody>
      </p:sp>
      <p:sp>
        <p:nvSpPr>
          <p:cNvPr id="26" name="Line 106"/>
          <p:cNvSpPr>
            <a:spLocks noChangeShapeType="1"/>
          </p:cNvSpPr>
          <p:nvPr/>
        </p:nvSpPr>
        <p:spPr bwMode="auto">
          <a:xfrm>
            <a:off x="2962275" y="38481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7" name="Line 107"/>
          <p:cNvSpPr>
            <a:spLocks noChangeShapeType="1"/>
          </p:cNvSpPr>
          <p:nvPr/>
        </p:nvSpPr>
        <p:spPr bwMode="auto">
          <a:xfrm>
            <a:off x="2352675" y="46863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8" name="Line 108"/>
          <p:cNvSpPr>
            <a:spLocks noChangeShapeType="1"/>
          </p:cNvSpPr>
          <p:nvPr/>
        </p:nvSpPr>
        <p:spPr bwMode="auto">
          <a:xfrm>
            <a:off x="1209675" y="4686300"/>
            <a:ext cx="533400" cy="838200"/>
          </a:xfrm>
          <a:prstGeom prst="line">
            <a:avLst/>
          </a:prstGeom>
          <a:noFill/>
          <a:ln w="28575">
            <a:solidFill>
              <a:srgbClr val="339966"/>
            </a:solidFill>
            <a:round/>
            <a:headEnd/>
            <a:tailEnd/>
          </a:ln>
          <a:effectLst/>
        </p:spPr>
        <p:txBody>
          <a:bodyPr wrap="none" anchor="ctr"/>
          <a:lstStyle/>
          <a:p>
            <a:endParaRPr lang="zh-CN" altLang="en-US"/>
          </a:p>
        </p:txBody>
      </p:sp>
      <p:sp>
        <p:nvSpPr>
          <p:cNvPr id="29" name="Line 109"/>
          <p:cNvSpPr>
            <a:spLocks noChangeShapeType="1"/>
          </p:cNvSpPr>
          <p:nvPr/>
        </p:nvSpPr>
        <p:spPr bwMode="auto">
          <a:xfrm flipH="1">
            <a:off x="1209675" y="37719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0" name="Line 110"/>
          <p:cNvSpPr>
            <a:spLocks noChangeShapeType="1"/>
          </p:cNvSpPr>
          <p:nvPr/>
        </p:nvSpPr>
        <p:spPr bwMode="auto">
          <a:xfrm>
            <a:off x="1971675" y="56007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31" name="Line 111"/>
          <p:cNvSpPr>
            <a:spLocks noChangeShapeType="1"/>
          </p:cNvSpPr>
          <p:nvPr/>
        </p:nvSpPr>
        <p:spPr bwMode="auto">
          <a:xfrm flipH="1">
            <a:off x="2962275" y="47625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32" name="Line 112"/>
          <p:cNvSpPr>
            <a:spLocks noChangeShapeType="1"/>
          </p:cNvSpPr>
          <p:nvPr/>
        </p:nvSpPr>
        <p:spPr bwMode="auto">
          <a:xfrm flipV="1">
            <a:off x="1895475" y="3695700"/>
            <a:ext cx="990600" cy="1828800"/>
          </a:xfrm>
          <a:prstGeom prst="line">
            <a:avLst/>
          </a:prstGeom>
          <a:noFill/>
          <a:ln w="28575">
            <a:solidFill>
              <a:schemeClr val="tx1"/>
            </a:solidFill>
            <a:round/>
            <a:headEnd/>
            <a:tailEnd/>
          </a:ln>
          <a:effectLst/>
        </p:spPr>
        <p:txBody>
          <a:bodyPr wrap="none" anchor="ctr"/>
          <a:lstStyle/>
          <a:p>
            <a:endParaRPr lang="zh-CN" altLang="en-US"/>
          </a:p>
        </p:txBody>
      </p:sp>
      <p:sp>
        <p:nvSpPr>
          <p:cNvPr id="33" name="Oval 113" descr="羊皮纸"/>
          <p:cNvSpPr>
            <a:spLocks noChangeArrowheads="1"/>
          </p:cNvSpPr>
          <p:nvPr/>
        </p:nvSpPr>
        <p:spPr bwMode="auto">
          <a:xfrm>
            <a:off x="981075"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4" name="Oval 114" descr="羊皮纸"/>
          <p:cNvSpPr>
            <a:spLocks noChangeArrowheads="1"/>
          </p:cNvSpPr>
          <p:nvPr/>
        </p:nvSpPr>
        <p:spPr bwMode="auto">
          <a:xfrm>
            <a:off x="1514475" y="3467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5" name="Oval 115" descr="羊皮纸"/>
          <p:cNvSpPr>
            <a:spLocks noChangeArrowheads="1"/>
          </p:cNvSpPr>
          <p:nvPr/>
        </p:nvSpPr>
        <p:spPr bwMode="auto">
          <a:xfrm>
            <a:off x="1514475" y="5372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36" name="Oval 116" descr="羊皮纸"/>
          <p:cNvSpPr>
            <a:spLocks noChangeArrowheads="1"/>
          </p:cNvSpPr>
          <p:nvPr/>
        </p:nvSpPr>
        <p:spPr bwMode="auto">
          <a:xfrm>
            <a:off x="2124075"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7" name="Oval 117" descr="羊皮纸"/>
          <p:cNvSpPr>
            <a:spLocks noChangeArrowheads="1"/>
          </p:cNvSpPr>
          <p:nvPr/>
        </p:nvSpPr>
        <p:spPr bwMode="auto">
          <a:xfrm>
            <a:off x="2657475" y="3467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8" name="Oval 118" descr="羊皮纸"/>
          <p:cNvSpPr>
            <a:spLocks noChangeArrowheads="1"/>
          </p:cNvSpPr>
          <p:nvPr/>
        </p:nvSpPr>
        <p:spPr bwMode="auto">
          <a:xfrm>
            <a:off x="2657475" y="5372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39" name="Oval 119" descr="羊皮纸"/>
          <p:cNvSpPr>
            <a:spLocks noChangeArrowheads="1"/>
          </p:cNvSpPr>
          <p:nvPr/>
        </p:nvSpPr>
        <p:spPr bwMode="auto">
          <a:xfrm flipH="1">
            <a:off x="3267075"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40" name="Text Box 120"/>
          <p:cNvSpPr txBox="1">
            <a:spLocks noChangeArrowheads="1"/>
          </p:cNvSpPr>
          <p:nvPr/>
        </p:nvSpPr>
        <p:spPr bwMode="auto">
          <a:xfrm>
            <a:off x="2047875" y="31623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41" name="Text Box 121"/>
          <p:cNvSpPr txBox="1">
            <a:spLocks noChangeArrowheads="1"/>
          </p:cNvSpPr>
          <p:nvPr/>
        </p:nvSpPr>
        <p:spPr bwMode="auto">
          <a:xfrm>
            <a:off x="981075" y="37861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2" name="Text Box 122"/>
          <p:cNvSpPr txBox="1">
            <a:spLocks noChangeArrowheads="1"/>
          </p:cNvSpPr>
          <p:nvPr/>
        </p:nvSpPr>
        <p:spPr bwMode="auto">
          <a:xfrm>
            <a:off x="981075" y="50053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25</a:t>
            </a:r>
            <a:endParaRPr lang="en-US" altLang="zh-CN">
              <a:solidFill>
                <a:srgbClr val="339966"/>
              </a:solidFill>
            </a:endParaRPr>
          </a:p>
        </p:txBody>
      </p:sp>
      <p:sp>
        <p:nvSpPr>
          <p:cNvPr id="43" name="Text Box 123"/>
          <p:cNvSpPr txBox="1">
            <a:spLocks noChangeArrowheads="1"/>
          </p:cNvSpPr>
          <p:nvPr/>
        </p:nvSpPr>
        <p:spPr bwMode="auto">
          <a:xfrm>
            <a:off x="2047875" y="3862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44" name="Text Box 124"/>
          <p:cNvSpPr txBox="1">
            <a:spLocks noChangeArrowheads="1"/>
          </p:cNvSpPr>
          <p:nvPr/>
        </p:nvSpPr>
        <p:spPr bwMode="auto">
          <a:xfrm>
            <a:off x="1590675" y="4776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24</a:t>
            </a:r>
            <a:endParaRPr lang="en-US" altLang="zh-CN"/>
          </a:p>
        </p:txBody>
      </p:sp>
      <p:sp>
        <p:nvSpPr>
          <p:cNvPr id="45" name="Text Box 125"/>
          <p:cNvSpPr txBox="1">
            <a:spLocks noChangeArrowheads="1"/>
          </p:cNvSpPr>
          <p:nvPr/>
        </p:nvSpPr>
        <p:spPr bwMode="auto">
          <a:xfrm>
            <a:off x="2047875" y="55387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22</a:t>
            </a:r>
            <a:endParaRPr lang="en-US" altLang="zh-CN"/>
          </a:p>
        </p:txBody>
      </p:sp>
      <p:sp>
        <p:nvSpPr>
          <p:cNvPr id="46" name="Text Box 126"/>
          <p:cNvSpPr txBox="1">
            <a:spLocks noChangeArrowheads="1"/>
          </p:cNvSpPr>
          <p:nvPr/>
        </p:nvSpPr>
        <p:spPr bwMode="auto">
          <a:xfrm>
            <a:off x="3184525" y="38623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47" name="Text Box 127"/>
          <p:cNvSpPr txBox="1">
            <a:spLocks noChangeArrowheads="1"/>
          </p:cNvSpPr>
          <p:nvPr/>
        </p:nvSpPr>
        <p:spPr bwMode="auto">
          <a:xfrm>
            <a:off x="2574925" y="47625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48" name="Text Box 128"/>
          <p:cNvSpPr txBox="1">
            <a:spLocks noChangeArrowheads="1"/>
          </p:cNvSpPr>
          <p:nvPr/>
        </p:nvSpPr>
        <p:spPr bwMode="auto">
          <a:xfrm>
            <a:off x="1819275" y="5859463"/>
            <a:ext cx="6781800"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dirty="0" smtClean="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0</a:t>
            </a:r>
            <a:r>
              <a:rPr lang="en-US" altLang="zh-CN" sz="3200" b="1" u="sng" dirty="0" smtClean="0">
                <a:solidFill>
                  <a:srgbClr val="CC3300"/>
                </a:solidFill>
                <a:ea typeface="隶书" pitchFamily="49" charset="-122"/>
              </a:rPr>
              <a:t>, 5, 10)</a:t>
            </a:r>
            <a:r>
              <a:rPr lang="zh-CN" altLang="en-US" sz="3200" b="1" u="sng" dirty="0" smtClean="0">
                <a:ea typeface="隶书" pitchFamily="49" charset="-122"/>
              </a:rPr>
              <a:t>加入</a:t>
            </a:r>
            <a:r>
              <a:rPr lang="zh-CN" altLang="en-US" sz="3200" b="1" u="sng" dirty="0">
                <a:ea typeface="隶书" pitchFamily="49" charset="-122"/>
              </a:rPr>
              <a:t>生成树</a:t>
            </a:r>
            <a:endParaRPr lang="zh-CN" altLang="en-US" b="1" u="sng" dirty="0"/>
          </a:p>
        </p:txBody>
      </p:sp>
      <p:sp>
        <p:nvSpPr>
          <p:cNvPr id="49" name="Text Box 129"/>
          <p:cNvSpPr txBox="1">
            <a:spLocks noChangeArrowheads="1"/>
          </p:cNvSpPr>
          <p:nvPr/>
        </p:nvSpPr>
        <p:spPr bwMode="auto">
          <a:xfrm>
            <a:off x="3184525" y="49149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50" name="Line 130"/>
          <p:cNvSpPr>
            <a:spLocks noChangeShapeType="1"/>
          </p:cNvSpPr>
          <p:nvPr/>
        </p:nvSpPr>
        <p:spPr bwMode="auto">
          <a:xfrm>
            <a:off x="1971675" y="36957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51" name="Line 131"/>
          <p:cNvSpPr>
            <a:spLocks noChangeShapeType="1"/>
          </p:cNvSpPr>
          <p:nvPr/>
        </p:nvSpPr>
        <p:spPr bwMode="auto">
          <a:xfrm>
            <a:off x="5130800" y="4686300"/>
            <a:ext cx="533400" cy="838200"/>
          </a:xfrm>
          <a:prstGeom prst="line">
            <a:avLst/>
          </a:prstGeom>
          <a:noFill/>
          <a:ln w="28575">
            <a:solidFill>
              <a:srgbClr val="339966"/>
            </a:solidFill>
            <a:round/>
            <a:headEnd/>
            <a:tailEnd/>
          </a:ln>
          <a:effectLst/>
        </p:spPr>
        <p:txBody>
          <a:bodyPr wrap="none" anchor="ctr"/>
          <a:lstStyle/>
          <a:p>
            <a:endParaRPr lang="zh-CN" altLang="en-US"/>
          </a:p>
        </p:txBody>
      </p:sp>
      <p:sp>
        <p:nvSpPr>
          <p:cNvPr id="52" name="Line 132"/>
          <p:cNvSpPr>
            <a:spLocks noChangeShapeType="1"/>
          </p:cNvSpPr>
          <p:nvPr/>
        </p:nvSpPr>
        <p:spPr bwMode="auto">
          <a:xfrm flipH="1">
            <a:off x="5130800" y="37719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3" name="Oval 133" descr="羊皮纸"/>
          <p:cNvSpPr>
            <a:spLocks noChangeArrowheads="1"/>
          </p:cNvSpPr>
          <p:nvPr/>
        </p:nvSpPr>
        <p:spPr bwMode="auto">
          <a:xfrm>
            <a:off x="5435600" y="3467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54" name="Oval 134" descr="羊皮纸"/>
          <p:cNvSpPr>
            <a:spLocks noChangeArrowheads="1"/>
          </p:cNvSpPr>
          <p:nvPr/>
        </p:nvSpPr>
        <p:spPr bwMode="auto">
          <a:xfrm>
            <a:off x="5435600" y="5372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4</a:t>
            </a:r>
            <a:endParaRPr lang="en-US" altLang="zh-CN"/>
          </a:p>
        </p:txBody>
      </p:sp>
      <p:sp>
        <p:nvSpPr>
          <p:cNvPr id="55" name="Oval 135" descr="羊皮纸"/>
          <p:cNvSpPr>
            <a:spLocks noChangeArrowheads="1"/>
          </p:cNvSpPr>
          <p:nvPr/>
        </p:nvSpPr>
        <p:spPr bwMode="auto">
          <a:xfrm>
            <a:off x="6045200"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56" name="Oval 136" descr="羊皮纸"/>
          <p:cNvSpPr>
            <a:spLocks noChangeArrowheads="1"/>
          </p:cNvSpPr>
          <p:nvPr/>
        </p:nvSpPr>
        <p:spPr bwMode="auto">
          <a:xfrm>
            <a:off x="6578600" y="3467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57" name="Oval 137" descr="羊皮纸"/>
          <p:cNvSpPr>
            <a:spLocks noChangeArrowheads="1"/>
          </p:cNvSpPr>
          <p:nvPr/>
        </p:nvSpPr>
        <p:spPr bwMode="auto">
          <a:xfrm>
            <a:off x="6578600" y="53721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58" name="Oval 138" descr="羊皮纸"/>
          <p:cNvSpPr>
            <a:spLocks noChangeArrowheads="1"/>
          </p:cNvSpPr>
          <p:nvPr/>
        </p:nvSpPr>
        <p:spPr bwMode="auto">
          <a:xfrm flipH="1">
            <a:off x="7188200"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59" name="Text Box 139"/>
          <p:cNvSpPr txBox="1">
            <a:spLocks noChangeArrowheads="1"/>
          </p:cNvSpPr>
          <p:nvPr/>
        </p:nvSpPr>
        <p:spPr bwMode="auto">
          <a:xfrm>
            <a:off x="4902200" y="37861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0" name="Text Box 140"/>
          <p:cNvSpPr txBox="1">
            <a:spLocks noChangeArrowheads="1"/>
          </p:cNvSpPr>
          <p:nvPr/>
        </p:nvSpPr>
        <p:spPr bwMode="auto">
          <a:xfrm>
            <a:off x="4902200" y="50053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25</a:t>
            </a:r>
            <a:endParaRPr lang="en-US" altLang="zh-CN">
              <a:solidFill>
                <a:srgbClr val="339966"/>
              </a:solidFill>
            </a:endParaRPr>
          </a:p>
        </p:txBody>
      </p:sp>
      <p:sp>
        <p:nvSpPr>
          <p:cNvPr id="61" name="Oval 141" descr="羊皮纸"/>
          <p:cNvSpPr>
            <a:spLocks noChangeArrowheads="1"/>
          </p:cNvSpPr>
          <p:nvPr/>
        </p:nvSpPr>
        <p:spPr bwMode="auto">
          <a:xfrm>
            <a:off x="4826000" y="4457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6F69F03-7E5B-48C0-A38A-F337664282DB}" type="slidenum">
              <a:rPr lang="en-US" altLang="zh-CN" smtClean="0"/>
              <a:pPr/>
              <a:t>99</a:t>
            </a:fld>
            <a:endParaRPr lang="en-US" altLang="zh-CN" dirty="0"/>
          </a:p>
        </p:txBody>
      </p:sp>
      <p:sp>
        <p:nvSpPr>
          <p:cNvPr id="3" name="Line 87"/>
          <p:cNvSpPr>
            <a:spLocks noChangeShapeType="1"/>
          </p:cNvSpPr>
          <p:nvPr/>
        </p:nvSpPr>
        <p:spPr bwMode="auto">
          <a:xfrm flipH="1">
            <a:off x="2400300" y="3822700"/>
            <a:ext cx="381000" cy="685800"/>
          </a:xfrm>
          <a:prstGeom prst="line">
            <a:avLst/>
          </a:prstGeom>
          <a:noFill/>
          <a:ln w="28575">
            <a:solidFill>
              <a:schemeClr val="tx1"/>
            </a:solidFill>
            <a:round/>
            <a:headEnd/>
            <a:tailEnd/>
          </a:ln>
          <a:effectLst/>
        </p:spPr>
        <p:txBody>
          <a:bodyPr wrap="none" anchor="ctr"/>
          <a:lstStyle/>
          <a:p>
            <a:endParaRPr lang="zh-CN" altLang="en-US"/>
          </a:p>
        </p:txBody>
      </p:sp>
      <p:sp>
        <p:nvSpPr>
          <p:cNvPr id="4" name="Rectangle 2" descr="白色大理石"/>
          <p:cNvSpPr>
            <a:spLocks noChangeArrowheads="1"/>
          </p:cNvSpPr>
          <p:nvPr/>
        </p:nvSpPr>
        <p:spPr bwMode="auto">
          <a:xfrm>
            <a:off x="2743200" y="11557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 name="Line 5"/>
          <p:cNvSpPr>
            <a:spLocks noChangeShapeType="1"/>
          </p:cNvSpPr>
          <p:nvPr/>
        </p:nvSpPr>
        <p:spPr bwMode="auto">
          <a:xfrm>
            <a:off x="33528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6" name="Line 6"/>
          <p:cNvSpPr>
            <a:spLocks noChangeShapeType="1"/>
          </p:cNvSpPr>
          <p:nvPr/>
        </p:nvSpPr>
        <p:spPr bwMode="auto">
          <a:xfrm>
            <a:off x="39624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a:off x="45720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a:off x="51816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9" name="Line 9"/>
          <p:cNvSpPr>
            <a:spLocks noChangeShapeType="1"/>
          </p:cNvSpPr>
          <p:nvPr/>
        </p:nvSpPr>
        <p:spPr bwMode="auto">
          <a:xfrm>
            <a:off x="57912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0" name="Line 10"/>
          <p:cNvSpPr>
            <a:spLocks noChangeShapeType="1"/>
          </p:cNvSpPr>
          <p:nvPr/>
        </p:nvSpPr>
        <p:spPr bwMode="auto">
          <a:xfrm>
            <a:off x="6477000" y="1155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 name="Rectangle 11" descr="白色大理石"/>
          <p:cNvSpPr>
            <a:spLocks noChangeArrowheads="1"/>
          </p:cNvSpPr>
          <p:nvPr/>
        </p:nvSpPr>
        <p:spPr bwMode="auto">
          <a:xfrm>
            <a:off x="2743200" y="1917700"/>
            <a:ext cx="4419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2" name="Line 12"/>
          <p:cNvSpPr>
            <a:spLocks noChangeShapeType="1"/>
          </p:cNvSpPr>
          <p:nvPr/>
        </p:nvSpPr>
        <p:spPr bwMode="auto">
          <a:xfrm>
            <a:off x="33528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3" name="Line 13"/>
          <p:cNvSpPr>
            <a:spLocks noChangeShapeType="1"/>
          </p:cNvSpPr>
          <p:nvPr/>
        </p:nvSpPr>
        <p:spPr bwMode="auto">
          <a:xfrm>
            <a:off x="39624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4" name="Line 14"/>
          <p:cNvSpPr>
            <a:spLocks noChangeShapeType="1"/>
          </p:cNvSpPr>
          <p:nvPr/>
        </p:nvSpPr>
        <p:spPr bwMode="auto">
          <a:xfrm>
            <a:off x="45720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5" name="Line 15"/>
          <p:cNvSpPr>
            <a:spLocks noChangeShapeType="1"/>
          </p:cNvSpPr>
          <p:nvPr/>
        </p:nvSpPr>
        <p:spPr bwMode="auto">
          <a:xfrm>
            <a:off x="51816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6" name="Line 16"/>
          <p:cNvSpPr>
            <a:spLocks noChangeShapeType="1"/>
          </p:cNvSpPr>
          <p:nvPr/>
        </p:nvSpPr>
        <p:spPr bwMode="auto">
          <a:xfrm>
            <a:off x="57912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7" name="Line 17"/>
          <p:cNvSpPr>
            <a:spLocks noChangeShapeType="1"/>
          </p:cNvSpPr>
          <p:nvPr/>
        </p:nvSpPr>
        <p:spPr bwMode="auto">
          <a:xfrm>
            <a:off x="6477000" y="191770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8" name="Text Box 21"/>
          <p:cNvSpPr txBox="1">
            <a:spLocks noChangeArrowheads="1"/>
          </p:cNvSpPr>
          <p:nvPr/>
        </p:nvSpPr>
        <p:spPr bwMode="auto">
          <a:xfrm>
            <a:off x="2895600" y="774700"/>
            <a:ext cx="4070350" cy="457200"/>
          </a:xfrm>
          <a:prstGeom prst="rect">
            <a:avLst/>
          </a:prstGeom>
          <a:noFill/>
          <a:ln w="9525">
            <a:noFill/>
            <a:miter lim="800000"/>
            <a:headEnd/>
            <a:tailEnd/>
          </a:ln>
          <a:effectLst/>
        </p:spPr>
        <p:txBody>
          <a:bodyPr wrap="none">
            <a:spAutoFit/>
          </a:bodyPr>
          <a:lstStyle/>
          <a:p>
            <a:r>
              <a:rPr lang="en-US" altLang="zh-CN" b="1">
                <a:solidFill>
                  <a:srgbClr val="008080"/>
                </a:solidFill>
              </a:rPr>
              <a:t>0      1      2      3      4      5       6</a:t>
            </a:r>
          </a:p>
        </p:txBody>
      </p:sp>
      <p:sp>
        <p:nvSpPr>
          <p:cNvPr id="19" name="Text Box 24"/>
          <p:cNvSpPr txBox="1">
            <a:spLocks noChangeArrowheads="1"/>
          </p:cNvSpPr>
          <p:nvPr/>
        </p:nvSpPr>
        <p:spPr bwMode="auto">
          <a:xfrm>
            <a:off x="419100" y="165100"/>
            <a:ext cx="5921375" cy="579438"/>
          </a:xfrm>
          <a:prstGeom prst="rect">
            <a:avLst/>
          </a:prstGeom>
          <a:noFill/>
          <a:ln w="9525">
            <a:noFill/>
            <a:miter lim="800000"/>
            <a:headEnd/>
            <a:tailEnd/>
          </a:ln>
        </p:spPr>
        <p:txBody>
          <a:bodyPr wrap="none">
            <a:spAutoFit/>
          </a:bodyPr>
          <a:lstStyle/>
          <a:p>
            <a:r>
              <a:rPr lang="zh-CN" altLang="en-US" sz="3200" b="1" dirty="0" smtClean="0">
                <a:solidFill>
                  <a:schemeClr val="accent2"/>
                </a:solidFill>
                <a:ea typeface="隶书" pitchFamily="49" charset="-122"/>
              </a:rPr>
              <a:t>顶点</a:t>
            </a:r>
            <a:r>
              <a:rPr lang="en-US" altLang="zh-CN" sz="3200" b="1" dirty="0" smtClean="0">
                <a:solidFill>
                  <a:schemeClr val="tx2"/>
                </a:solidFill>
                <a:ea typeface="隶书" pitchFamily="49" charset="-122"/>
              </a:rPr>
              <a:t>v=4</a:t>
            </a:r>
            <a:r>
              <a:rPr lang="zh-CN" altLang="en-US" sz="3200" b="1" dirty="0" smtClean="0">
                <a:solidFill>
                  <a:schemeClr val="accent2"/>
                </a:solidFill>
                <a:ea typeface="隶书" pitchFamily="49" charset="-122"/>
              </a:rPr>
              <a:t>加入</a:t>
            </a:r>
            <a:r>
              <a:rPr lang="zh-CN" altLang="en-US" sz="3200" b="1" dirty="0">
                <a:solidFill>
                  <a:schemeClr val="accent2"/>
                </a:solidFill>
                <a:ea typeface="隶书" pitchFamily="49" charset="-122"/>
              </a:rPr>
              <a:t>生成树顶点集合：</a:t>
            </a:r>
            <a:endParaRPr lang="zh-CN" altLang="en-US" b="1" dirty="0">
              <a:ea typeface="隶书" pitchFamily="49" charset="-122"/>
            </a:endParaRPr>
          </a:p>
        </p:txBody>
      </p:sp>
      <p:sp>
        <p:nvSpPr>
          <p:cNvPr id="20" name="Text Box 26"/>
          <p:cNvSpPr txBox="1">
            <a:spLocks noChangeArrowheads="1"/>
          </p:cNvSpPr>
          <p:nvPr/>
        </p:nvSpPr>
        <p:spPr bwMode="auto">
          <a:xfrm>
            <a:off x="2844800" y="1079500"/>
            <a:ext cx="4310063" cy="579438"/>
          </a:xfrm>
          <a:prstGeom prst="rect">
            <a:avLst/>
          </a:prstGeom>
          <a:noFill/>
          <a:ln w="9525">
            <a:noFill/>
            <a:miter lim="800000"/>
            <a:headEnd/>
            <a:tailEnd/>
          </a:ln>
          <a:effectLst/>
        </p:spPr>
        <p:txBody>
          <a:bodyPr wrap="none">
            <a:spAutoFit/>
          </a:bodyPr>
          <a:lstStyle/>
          <a:p>
            <a:r>
              <a:rPr lang="en-US" altLang="zh-CN" sz="3200" b="1"/>
              <a:t>0</a:t>
            </a:r>
            <a:r>
              <a:rPr lang="en-US" altLang="zh-CN" sz="3200" b="1">
                <a:solidFill>
                  <a:schemeClr val="accent2"/>
                </a:solidFill>
              </a:rPr>
              <a:t>   28   </a:t>
            </a:r>
            <a:r>
              <a:rPr lang="en-US" altLang="zh-CN" sz="3200" b="1">
                <a:solidFill>
                  <a:schemeClr val="accent2"/>
                </a:solidFill>
                <a:sym typeface="Symbol" pitchFamily="18" charset="2"/>
              </a:rPr>
              <a:t>  </a:t>
            </a:r>
            <a:r>
              <a:rPr lang="en-US" altLang="zh-CN" sz="3200" b="1">
                <a:solidFill>
                  <a:srgbClr val="CC3300"/>
                </a:solidFill>
                <a:sym typeface="Symbol" pitchFamily="18" charset="2"/>
              </a:rPr>
              <a:t>22</a:t>
            </a:r>
            <a:r>
              <a:rPr lang="en-US" altLang="zh-CN" sz="3200" b="1">
                <a:solidFill>
                  <a:schemeClr val="accent2"/>
                </a:solidFill>
                <a:sym typeface="Symbol" pitchFamily="18" charset="2"/>
              </a:rPr>
              <a:t>  </a:t>
            </a:r>
            <a:r>
              <a:rPr lang="en-US" altLang="zh-CN" sz="3200" b="1">
                <a:sym typeface="Symbol" pitchFamily="18" charset="2"/>
              </a:rPr>
              <a:t>25</a:t>
            </a:r>
            <a:r>
              <a:rPr lang="en-US" altLang="zh-CN" sz="3200" b="1">
                <a:solidFill>
                  <a:schemeClr val="accent2"/>
                </a:solidFill>
                <a:sym typeface="Symbol" pitchFamily="18" charset="2"/>
              </a:rPr>
              <a:t>   </a:t>
            </a:r>
            <a:r>
              <a:rPr lang="en-US" altLang="zh-CN" sz="3200" b="1">
                <a:sym typeface="Symbol" pitchFamily="18" charset="2"/>
              </a:rPr>
              <a:t>10</a:t>
            </a:r>
            <a:r>
              <a:rPr lang="en-US" altLang="zh-CN" sz="3200" b="1">
                <a:solidFill>
                  <a:schemeClr val="accent2"/>
                </a:solidFill>
                <a:sym typeface="Symbol" pitchFamily="18" charset="2"/>
              </a:rPr>
              <a:t>  </a:t>
            </a:r>
            <a:r>
              <a:rPr lang="en-US" altLang="zh-CN" sz="3200" b="1">
                <a:solidFill>
                  <a:srgbClr val="CC3300"/>
                </a:solidFill>
                <a:sym typeface="Symbol" pitchFamily="18" charset="2"/>
              </a:rPr>
              <a:t>24</a:t>
            </a:r>
            <a:r>
              <a:rPr lang="en-US" altLang="zh-CN">
                <a:solidFill>
                  <a:schemeClr val="accent2"/>
                </a:solidFill>
                <a:sym typeface="Symbol" pitchFamily="18" charset="2"/>
              </a:rPr>
              <a:t> </a:t>
            </a:r>
          </a:p>
        </p:txBody>
      </p:sp>
      <p:sp>
        <p:nvSpPr>
          <p:cNvPr id="21" name="Text Box 40"/>
          <p:cNvSpPr txBox="1">
            <a:spLocks noChangeArrowheads="1"/>
          </p:cNvSpPr>
          <p:nvPr/>
        </p:nvSpPr>
        <p:spPr bwMode="auto">
          <a:xfrm>
            <a:off x="2819400" y="1887538"/>
            <a:ext cx="4322763" cy="579437"/>
          </a:xfrm>
          <a:prstGeom prst="rect">
            <a:avLst/>
          </a:prstGeom>
          <a:noFill/>
          <a:ln w="9525">
            <a:noFill/>
            <a:miter lim="800000"/>
            <a:headEnd/>
            <a:tailEnd/>
          </a:ln>
          <a:effectLst/>
        </p:spPr>
        <p:txBody>
          <a:bodyPr wrap="none">
            <a:spAutoFit/>
          </a:bodyPr>
          <a:lstStyle/>
          <a:p>
            <a:r>
              <a:rPr lang="en-US" altLang="zh-CN" sz="3200" b="1">
                <a:ea typeface="隶书" pitchFamily="49" charset="-122"/>
              </a:rPr>
              <a:t>-</a:t>
            </a:r>
            <a:r>
              <a:rPr lang="en-US" altLang="zh-CN" sz="3200" b="1"/>
              <a:t>1</a:t>
            </a:r>
            <a:r>
              <a:rPr lang="en-US" altLang="zh-CN" sz="3200" b="1">
                <a:solidFill>
                  <a:schemeClr val="accent2"/>
                </a:solidFill>
              </a:rPr>
              <a:t>   0    0</a:t>
            </a:r>
            <a:r>
              <a:rPr lang="en-US" altLang="zh-CN" sz="3200" b="1">
                <a:solidFill>
                  <a:schemeClr val="accent2"/>
                </a:solidFill>
                <a:sym typeface="Symbol" pitchFamily="18" charset="2"/>
              </a:rPr>
              <a:t>    </a:t>
            </a:r>
            <a:r>
              <a:rPr lang="en-US" altLang="zh-CN" sz="3200" b="1">
                <a:solidFill>
                  <a:srgbClr val="CC3300"/>
                </a:solidFill>
                <a:sym typeface="Symbol" pitchFamily="18" charset="2"/>
              </a:rPr>
              <a:t>4</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ea typeface="隶书" pitchFamily="49" charset="-122"/>
                <a:sym typeface="Symbol" pitchFamily="18" charset="2"/>
              </a:rPr>
              <a:t>-</a:t>
            </a:r>
            <a:r>
              <a:rPr lang="en-US" altLang="zh-CN" sz="3200" b="1">
                <a:sym typeface="Symbol" pitchFamily="18" charset="2"/>
              </a:rPr>
              <a:t>1</a:t>
            </a:r>
            <a:r>
              <a:rPr lang="en-US" altLang="zh-CN" sz="3200" b="1">
                <a:solidFill>
                  <a:schemeClr val="accent2"/>
                </a:solidFill>
                <a:sym typeface="Symbol" pitchFamily="18" charset="2"/>
              </a:rPr>
              <a:t>    </a:t>
            </a:r>
            <a:r>
              <a:rPr lang="en-US" altLang="zh-CN" sz="3200" b="1">
                <a:solidFill>
                  <a:srgbClr val="CC3300"/>
                </a:solidFill>
                <a:sym typeface="Symbol" pitchFamily="18" charset="2"/>
              </a:rPr>
              <a:t>4</a:t>
            </a:r>
            <a:r>
              <a:rPr lang="en-US" altLang="zh-CN">
                <a:solidFill>
                  <a:srgbClr val="CC3300"/>
                </a:solidFill>
                <a:sym typeface="Symbol" pitchFamily="18" charset="2"/>
              </a:rPr>
              <a:t> </a:t>
            </a:r>
          </a:p>
        </p:txBody>
      </p:sp>
      <p:sp>
        <p:nvSpPr>
          <p:cNvPr id="22" name="Text Box 41"/>
          <p:cNvSpPr txBox="1">
            <a:spLocks noChangeArrowheads="1"/>
          </p:cNvSpPr>
          <p:nvPr/>
        </p:nvSpPr>
        <p:spPr bwMode="auto">
          <a:xfrm>
            <a:off x="1219200" y="1160463"/>
            <a:ext cx="1471613" cy="579437"/>
          </a:xfrm>
          <a:prstGeom prst="rect">
            <a:avLst/>
          </a:prstGeom>
          <a:noFill/>
          <a:ln w="9525">
            <a:noFill/>
            <a:miter lim="800000"/>
            <a:headEnd/>
            <a:tailEnd/>
          </a:ln>
          <a:effectLst/>
        </p:spPr>
        <p:txBody>
          <a:bodyPr wrap="none">
            <a:spAutoFit/>
          </a:bodyPr>
          <a:lstStyle/>
          <a:p>
            <a:r>
              <a:rPr lang="en-US" altLang="zh-CN" sz="3200" b="1">
                <a:solidFill>
                  <a:schemeClr val="tx2"/>
                </a:solidFill>
              </a:rPr>
              <a:t>lowcost</a:t>
            </a:r>
          </a:p>
        </p:txBody>
      </p:sp>
      <p:sp>
        <p:nvSpPr>
          <p:cNvPr id="23" name="Text Box 42"/>
          <p:cNvSpPr txBox="1">
            <a:spLocks noChangeArrowheads="1"/>
          </p:cNvSpPr>
          <p:nvPr/>
        </p:nvSpPr>
        <p:spPr bwMode="auto">
          <a:xfrm>
            <a:off x="1181100" y="1846263"/>
            <a:ext cx="1562100" cy="579437"/>
          </a:xfrm>
          <a:prstGeom prst="rect">
            <a:avLst/>
          </a:prstGeom>
          <a:noFill/>
          <a:ln w="9525">
            <a:noFill/>
            <a:miter lim="800000"/>
            <a:headEnd/>
            <a:tailEnd/>
          </a:ln>
          <a:effectLst/>
        </p:spPr>
        <p:txBody>
          <a:bodyPr wrap="none">
            <a:spAutoFit/>
          </a:bodyPr>
          <a:lstStyle/>
          <a:p>
            <a:r>
              <a:rPr lang="en-US" altLang="zh-CN" sz="3200" b="1">
                <a:solidFill>
                  <a:schemeClr val="tx2"/>
                </a:solidFill>
              </a:rPr>
              <a:t>nearvex</a:t>
            </a:r>
          </a:p>
        </p:txBody>
      </p:sp>
      <p:sp>
        <p:nvSpPr>
          <p:cNvPr id="24" name="Line 44"/>
          <p:cNvSpPr>
            <a:spLocks noChangeShapeType="1"/>
          </p:cNvSpPr>
          <p:nvPr/>
        </p:nvSpPr>
        <p:spPr bwMode="auto">
          <a:xfrm flipV="1">
            <a:off x="4876800" y="2532063"/>
            <a:ext cx="0" cy="533400"/>
          </a:xfrm>
          <a:prstGeom prst="line">
            <a:avLst/>
          </a:prstGeom>
          <a:noFill/>
          <a:ln w="38100">
            <a:solidFill>
              <a:srgbClr val="009900"/>
            </a:solidFill>
            <a:round/>
            <a:headEnd/>
            <a:tailEnd type="triangle" w="sm" len="lg"/>
          </a:ln>
          <a:effectLst/>
        </p:spPr>
        <p:txBody>
          <a:bodyPr wrap="none" anchor="ctr"/>
          <a:lstStyle/>
          <a:p>
            <a:endParaRPr lang="zh-CN" altLang="en-US"/>
          </a:p>
        </p:txBody>
      </p:sp>
      <p:sp>
        <p:nvSpPr>
          <p:cNvPr id="25" name="Text Box 45"/>
          <p:cNvSpPr txBox="1">
            <a:spLocks noChangeArrowheads="1"/>
          </p:cNvSpPr>
          <p:nvPr/>
        </p:nvSpPr>
        <p:spPr bwMode="auto">
          <a:xfrm>
            <a:off x="3314700" y="2622550"/>
            <a:ext cx="1463675" cy="579438"/>
          </a:xfrm>
          <a:prstGeom prst="rect">
            <a:avLst/>
          </a:prstGeom>
          <a:noFill/>
          <a:ln w="9525">
            <a:noFill/>
            <a:miter lim="800000"/>
            <a:headEnd/>
            <a:tailEnd/>
          </a:ln>
          <a:effectLst/>
        </p:spPr>
        <p:txBody>
          <a:bodyPr>
            <a:spAutoFit/>
          </a:bodyPr>
          <a:lstStyle/>
          <a:p>
            <a:r>
              <a:rPr lang="zh-CN" altLang="en-US" sz="3200" b="1" u="sng" dirty="0" smtClean="0">
                <a:solidFill>
                  <a:srgbClr val="009900"/>
                </a:solidFill>
                <a:ea typeface="隶书" pitchFamily="49" charset="-122"/>
              </a:rPr>
              <a:t>选</a:t>
            </a:r>
            <a:r>
              <a:rPr lang="en-US" altLang="zh-CN" sz="3200" b="1" u="sng" dirty="0" smtClean="0">
                <a:solidFill>
                  <a:srgbClr val="009900"/>
                </a:solidFill>
                <a:ea typeface="隶书" pitchFamily="49" charset="-122"/>
              </a:rPr>
              <a:t>v=3</a:t>
            </a:r>
            <a:endParaRPr lang="en-US" altLang="zh-CN" sz="3200" b="1" u="sng" dirty="0">
              <a:solidFill>
                <a:srgbClr val="009900"/>
              </a:solidFill>
              <a:ea typeface="隶书" pitchFamily="49" charset="-122"/>
            </a:endParaRPr>
          </a:p>
        </p:txBody>
      </p:sp>
      <p:sp>
        <p:nvSpPr>
          <p:cNvPr id="26" name="Text Box 47"/>
          <p:cNvSpPr txBox="1">
            <a:spLocks noChangeArrowheads="1"/>
          </p:cNvSpPr>
          <p:nvPr/>
        </p:nvSpPr>
        <p:spPr bwMode="auto">
          <a:xfrm>
            <a:off x="5143500" y="2633663"/>
            <a:ext cx="1787669" cy="584775"/>
          </a:xfrm>
          <a:prstGeom prst="rect">
            <a:avLst/>
          </a:prstGeom>
          <a:noFill/>
          <a:ln w="9525">
            <a:noFill/>
            <a:miter lim="800000"/>
            <a:headEnd/>
            <a:tailEnd/>
          </a:ln>
          <a:effectLst/>
        </p:spPr>
        <p:txBody>
          <a:bodyPr wrap="none">
            <a:spAutoFit/>
          </a:bodyPr>
          <a:lstStyle/>
          <a:p>
            <a:r>
              <a:rPr lang="zh-CN" altLang="zh-CN" sz="3200" b="1" u="sng" dirty="0">
                <a:solidFill>
                  <a:schemeClr val="tx2"/>
                </a:solidFill>
                <a:ea typeface="隶书" pitchFamily="49" charset="-122"/>
              </a:rPr>
              <a:t>选</a:t>
            </a:r>
            <a:r>
              <a:rPr lang="zh-CN" altLang="zh-CN" sz="3200" b="1" u="sng" dirty="0" smtClean="0">
                <a:solidFill>
                  <a:schemeClr val="tx2"/>
                </a:solidFill>
                <a:ea typeface="隶书" pitchFamily="49" charset="-122"/>
              </a:rPr>
              <a:t>边</a:t>
            </a:r>
            <a:r>
              <a:rPr lang="en-US" altLang="zh-CN" sz="2800" b="1" u="sng" dirty="0" smtClean="0">
                <a:solidFill>
                  <a:schemeClr val="tx2"/>
                </a:solidFill>
                <a:ea typeface="隶书" pitchFamily="49" charset="-122"/>
              </a:rPr>
              <a:t>(</a:t>
            </a:r>
            <a:r>
              <a:rPr lang="en-US" altLang="zh-CN" sz="2800" b="1" u="sng" dirty="0">
                <a:solidFill>
                  <a:schemeClr val="tx2"/>
                </a:solidFill>
                <a:ea typeface="隶书" pitchFamily="49" charset="-122"/>
              </a:rPr>
              <a:t>4</a:t>
            </a:r>
            <a:r>
              <a:rPr lang="en-US" altLang="zh-CN" sz="2800" b="1" u="sng" dirty="0" smtClean="0">
                <a:solidFill>
                  <a:schemeClr val="tx2"/>
                </a:solidFill>
                <a:ea typeface="隶书" pitchFamily="49" charset="-122"/>
              </a:rPr>
              <a:t>, 3</a:t>
            </a:r>
            <a:r>
              <a:rPr lang="en-US" altLang="zh-CN" sz="2800" b="1" u="sng" dirty="0">
                <a:solidFill>
                  <a:schemeClr val="tx2"/>
                </a:solidFill>
                <a:ea typeface="隶书" pitchFamily="49" charset="-122"/>
              </a:rPr>
              <a:t>)</a:t>
            </a:r>
            <a:endParaRPr lang="en-US" altLang="zh-CN" u="sng" dirty="0"/>
          </a:p>
        </p:txBody>
      </p:sp>
      <p:sp>
        <p:nvSpPr>
          <p:cNvPr id="27" name="Line 48"/>
          <p:cNvSpPr>
            <a:spLocks noChangeShapeType="1"/>
          </p:cNvSpPr>
          <p:nvPr/>
        </p:nvSpPr>
        <p:spPr bwMode="auto">
          <a:xfrm>
            <a:off x="2974975" y="38227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8" name="Line 49"/>
          <p:cNvSpPr>
            <a:spLocks noChangeShapeType="1"/>
          </p:cNvSpPr>
          <p:nvPr/>
        </p:nvSpPr>
        <p:spPr bwMode="auto">
          <a:xfrm>
            <a:off x="2365375" y="4660900"/>
            <a:ext cx="457200" cy="762000"/>
          </a:xfrm>
          <a:prstGeom prst="line">
            <a:avLst/>
          </a:prstGeom>
          <a:noFill/>
          <a:ln w="28575">
            <a:solidFill>
              <a:schemeClr val="tx1"/>
            </a:solidFill>
            <a:round/>
            <a:headEnd/>
            <a:tailEnd/>
          </a:ln>
          <a:effectLst/>
        </p:spPr>
        <p:txBody>
          <a:bodyPr wrap="none" anchor="ctr"/>
          <a:lstStyle/>
          <a:p>
            <a:endParaRPr lang="zh-CN" altLang="en-US"/>
          </a:p>
        </p:txBody>
      </p:sp>
      <p:sp>
        <p:nvSpPr>
          <p:cNvPr id="29" name="Line 50"/>
          <p:cNvSpPr>
            <a:spLocks noChangeShapeType="1"/>
          </p:cNvSpPr>
          <p:nvPr/>
        </p:nvSpPr>
        <p:spPr bwMode="auto">
          <a:xfrm>
            <a:off x="1222375" y="46609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30" name="Line 51"/>
          <p:cNvSpPr>
            <a:spLocks noChangeShapeType="1"/>
          </p:cNvSpPr>
          <p:nvPr/>
        </p:nvSpPr>
        <p:spPr bwMode="auto">
          <a:xfrm flipH="1">
            <a:off x="1222375" y="37465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31" name="Line 52"/>
          <p:cNvSpPr>
            <a:spLocks noChangeShapeType="1"/>
          </p:cNvSpPr>
          <p:nvPr/>
        </p:nvSpPr>
        <p:spPr bwMode="auto">
          <a:xfrm>
            <a:off x="1984375" y="5575300"/>
            <a:ext cx="685800" cy="0"/>
          </a:xfrm>
          <a:prstGeom prst="line">
            <a:avLst/>
          </a:prstGeom>
          <a:noFill/>
          <a:ln w="28575">
            <a:solidFill>
              <a:srgbClr val="339966"/>
            </a:solidFill>
            <a:round/>
            <a:headEnd/>
            <a:tailEnd/>
          </a:ln>
          <a:effectLst/>
        </p:spPr>
        <p:txBody>
          <a:bodyPr wrap="none" anchor="ctr"/>
          <a:lstStyle/>
          <a:p>
            <a:endParaRPr lang="zh-CN" altLang="en-US"/>
          </a:p>
        </p:txBody>
      </p:sp>
      <p:sp>
        <p:nvSpPr>
          <p:cNvPr id="32" name="Line 53"/>
          <p:cNvSpPr>
            <a:spLocks noChangeShapeType="1"/>
          </p:cNvSpPr>
          <p:nvPr/>
        </p:nvSpPr>
        <p:spPr bwMode="auto">
          <a:xfrm flipH="1">
            <a:off x="2974975" y="4737100"/>
            <a:ext cx="457200" cy="838200"/>
          </a:xfrm>
          <a:prstGeom prst="line">
            <a:avLst/>
          </a:prstGeom>
          <a:noFill/>
          <a:ln w="28575">
            <a:solidFill>
              <a:schemeClr val="tx1"/>
            </a:solidFill>
            <a:round/>
            <a:headEnd/>
            <a:tailEnd/>
          </a:ln>
          <a:effectLst/>
        </p:spPr>
        <p:txBody>
          <a:bodyPr wrap="none" anchor="ctr"/>
          <a:lstStyle/>
          <a:p>
            <a:endParaRPr lang="zh-CN" altLang="en-US"/>
          </a:p>
        </p:txBody>
      </p:sp>
      <p:sp>
        <p:nvSpPr>
          <p:cNvPr id="33" name="Line 54"/>
          <p:cNvSpPr>
            <a:spLocks noChangeShapeType="1"/>
          </p:cNvSpPr>
          <p:nvPr/>
        </p:nvSpPr>
        <p:spPr bwMode="auto">
          <a:xfrm flipV="1">
            <a:off x="1908175" y="4737100"/>
            <a:ext cx="415925" cy="762000"/>
          </a:xfrm>
          <a:prstGeom prst="line">
            <a:avLst/>
          </a:prstGeom>
          <a:noFill/>
          <a:ln w="28575">
            <a:solidFill>
              <a:srgbClr val="339966"/>
            </a:solidFill>
            <a:round/>
            <a:headEnd/>
            <a:tailEnd/>
          </a:ln>
          <a:effectLst/>
        </p:spPr>
        <p:txBody>
          <a:bodyPr wrap="none" anchor="ctr"/>
          <a:lstStyle/>
          <a:p>
            <a:endParaRPr lang="zh-CN" altLang="en-US"/>
          </a:p>
        </p:txBody>
      </p:sp>
      <p:sp>
        <p:nvSpPr>
          <p:cNvPr id="34" name="Oval 55" descr="羊皮纸"/>
          <p:cNvSpPr>
            <a:spLocks noChangeArrowheads="1"/>
          </p:cNvSpPr>
          <p:nvPr/>
        </p:nvSpPr>
        <p:spPr bwMode="auto">
          <a:xfrm>
            <a:off x="9937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35" name="Oval 56" descr="羊皮纸"/>
          <p:cNvSpPr>
            <a:spLocks noChangeArrowheads="1"/>
          </p:cNvSpPr>
          <p:nvPr/>
        </p:nvSpPr>
        <p:spPr bwMode="auto">
          <a:xfrm>
            <a:off x="1527175" y="3441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36" name="Oval 57" descr="羊皮纸"/>
          <p:cNvSpPr>
            <a:spLocks noChangeArrowheads="1"/>
          </p:cNvSpPr>
          <p:nvPr/>
        </p:nvSpPr>
        <p:spPr bwMode="auto">
          <a:xfrm>
            <a:off x="1527175" y="5346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37" name="Oval 58" descr="羊皮纸"/>
          <p:cNvSpPr>
            <a:spLocks noChangeArrowheads="1"/>
          </p:cNvSpPr>
          <p:nvPr/>
        </p:nvSpPr>
        <p:spPr bwMode="auto">
          <a:xfrm>
            <a:off x="21367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38" name="Oval 59" descr="羊皮纸"/>
          <p:cNvSpPr>
            <a:spLocks noChangeArrowheads="1"/>
          </p:cNvSpPr>
          <p:nvPr/>
        </p:nvSpPr>
        <p:spPr bwMode="auto">
          <a:xfrm>
            <a:off x="2670175" y="3441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39" name="Oval 60" descr="羊皮纸"/>
          <p:cNvSpPr>
            <a:spLocks noChangeArrowheads="1"/>
          </p:cNvSpPr>
          <p:nvPr/>
        </p:nvSpPr>
        <p:spPr bwMode="auto">
          <a:xfrm>
            <a:off x="2670175" y="5346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40" name="Oval 61" descr="羊皮纸"/>
          <p:cNvSpPr>
            <a:spLocks noChangeArrowheads="1"/>
          </p:cNvSpPr>
          <p:nvPr/>
        </p:nvSpPr>
        <p:spPr bwMode="auto">
          <a:xfrm flipH="1">
            <a:off x="32797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41" name="Text Box 62"/>
          <p:cNvSpPr txBox="1">
            <a:spLocks noChangeArrowheads="1"/>
          </p:cNvSpPr>
          <p:nvPr/>
        </p:nvSpPr>
        <p:spPr bwMode="auto">
          <a:xfrm>
            <a:off x="2060575" y="31369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28</a:t>
            </a:r>
            <a:endParaRPr lang="en-US" altLang="zh-CN"/>
          </a:p>
        </p:txBody>
      </p:sp>
      <p:sp>
        <p:nvSpPr>
          <p:cNvPr id="42" name="Text Box 63"/>
          <p:cNvSpPr txBox="1">
            <a:spLocks noChangeArrowheads="1"/>
          </p:cNvSpPr>
          <p:nvPr/>
        </p:nvSpPr>
        <p:spPr bwMode="auto">
          <a:xfrm>
            <a:off x="993775" y="37607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43" name="Text Box 64"/>
          <p:cNvSpPr txBox="1">
            <a:spLocks noChangeArrowheads="1"/>
          </p:cNvSpPr>
          <p:nvPr/>
        </p:nvSpPr>
        <p:spPr bwMode="auto">
          <a:xfrm>
            <a:off x="993775" y="49799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44" name="Text Box 65"/>
          <p:cNvSpPr txBox="1">
            <a:spLocks noChangeArrowheads="1"/>
          </p:cNvSpPr>
          <p:nvPr/>
        </p:nvSpPr>
        <p:spPr bwMode="auto">
          <a:xfrm>
            <a:off x="2060575" y="3836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14</a:t>
            </a:r>
            <a:endParaRPr lang="en-US" altLang="zh-CN"/>
          </a:p>
        </p:txBody>
      </p:sp>
      <p:sp>
        <p:nvSpPr>
          <p:cNvPr id="45" name="Text Box 66"/>
          <p:cNvSpPr txBox="1">
            <a:spLocks noChangeArrowheads="1"/>
          </p:cNvSpPr>
          <p:nvPr/>
        </p:nvSpPr>
        <p:spPr bwMode="auto">
          <a:xfrm>
            <a:off x="1603375" y="47513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24</a:t>
            </a:r>
            <a:endParaRPr lang="en-US" altLang="zh-CN"/>
          </a:p>
        </p:txBody>
      </p:sp>
      <p:sp>
        <p:nvSpPr>
          <p:cNvPr id="46" name="Text Box 67"/>
          <p:cNvSpPr txBox="1">
            <a:spLocks noChangeArrowheads="1"/>
          </p:cNvSpPr>
          <p:nvPr/>
        </p:nvSpPr>
        <p:spPr bwMode="auto">
          <a:xfrm>
            <a:off x="2060575" y="55133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22</a:t>
            </a:r>
            <a:endParaRPr lang="en-US" altLang="zh-CN"/>
          </a:p>
        </p:txBody>
      </p:sp>
      <p:sp>
        <p:nvSpPr>
          <p:cNvPr id="47" name="Text Box 68"/>
          <p:cNvSpPr txBox="1">
            <a:spLocks noChangeArrowheads="1"/>
          </p:cNvSpPr>
          <p:nvPr/>
        </p:nvSpPr>
        <p:spPr bwMode="auto">
          <a:xfrm>
            <a:off x="3197225" y="3836988"/>
            <a:ext cx="539750" cy="519112"/>
          </a:xfrm>
          <a:prstGeom prst="rect">
            <a:avLst/>
          </a:prstGeom>
          <a:noFill/>
          <a:ln w="9525">
            <a:noFill/>
            <a:miter lim="800000"/>
            <a:headEnd/>
            <a:tailEnd/>
          </a:ln>
          <a:effectLst/>
        </p:spPr>
        <p:txBody>
          <a:bodyPr wrap="none">
            <a:spAutoFit/>
          </a:bodyPr>
          <a:lstStyle/>
          <a:p>
            <a:r>
              <a:rPr lang="en-US" altLang="zh-CN" sz="2800" b="1">
                <a:solidFill>
                  <a:schemeClr val="accent2"/>
                </a:solidFill>
              </a:rPr>
              <a:t>16</a:t>
            </a:r>
            <a:endParaRPr lang="en-US" altLang="zh-CN"/>
          </a:p>
        </p:txBody>
      </p:sp>
      <p:sp>
        <p:nvSpPr>
          <p:cNvPr id="48" name="Text Box 69"/>
          <p:cNvSpPr txBox="1">
            <a:spLocks noChangeArrowheads="1"/>
          </p:cNvSpPr>
          <p:nvPr/>
        </p:nvSpPr>
        <p:spPr bwMode="auto">
          <a:xfrm>
            <a:off x="2587625" y="47371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18</a:t>
            </a:r>
            <a:endParaRPr lang="en-US" altLang="zh-CN"/>
          </a:p>
        </p:txBody>
      </p:sp>
      <p:sp>
        <p:nvSpPr>
          <p:cNvPr id="49" name="Text Box 70"/>
          <p:cNvSpPr txBox="1">
            <a:spLocks noChangeArrowheads="1"/>
          </p:cNvSpPr>
          <p:nvPr/>
        </p:nvSpPr>
        <p:spPr bwMode="auto">
          <a:xfrm>
            <a:off x="1831975" y="5834063"/>
            <a:ext cx="6824663" cy="584775"/>
          </a:xfrm>
          <a:prstGeom prst="rect">
            <a:avLst/>
          </a:prstGeom>
          <a:noFill/>
          <a:ln w="9525">
            <a:noFill/>
            <a:miter lim="800000"/>
            <a:headEnd/>
            <a:tailEnd/>
          </a:ln>
          <a:effectLst/>
        </p:spPr>
        <p:txBody>
          <a:bodyPr>
            <a:spAutoFit/>
          </a:bodyPr>
          <a:lstStyle/>
          <a:p>
            <a:r>
              <a:rPr lang="zh-CN" altLang="en-US" sz="3200" b="1" u="sng" dirty="0">
                <a:ea typeface="隶书" pitchFamily="49" charset="-122"/>
              </a:rPr>
              <a:t>原图</a:t>
            </a:r>
            <a:r>
              <a:rPr lang="zh-CN" altLang="en-US" sz="3200" b="1" dirty="0">
                <a:ea typeface="隶书" pitchFamily="49" charset="-122"/>
              </a:rPr>
              <a:t>                </a:t>
            </a:r>
            <a:r>
              <a:rPr lang="zh-CN" altLang="en-US" sz="3200" b="1" u="sng" dirty="0" smtClean="0">
                <a:ea typeface="隶书" pitchFamily="49" charset="-122"/>
              </a:rPr>
              <a:t>边</a:t>
            </a:r>
            <a:r>
              <a:rPr lang="en-US" altLang="zh-CN" sz="3200" b="1" u="sng" dirty="0" smtClean="0">
                <a:solidFill>
                  <a:srgbClr val="CC3300"/>
                </a:solidFill>
                <a:ea typeface="隶书" pitchFamily="49" charset="-122"/>
              </a:rPr>
              <a:t>(</a:t>
            </a:r>
            <a:r>
              <a:rPr lang="en-US" altLang="zh-CN" sz="3200" b="1" u="sng" dirty="0">
                <a:solidFill>
                  <a:srgbClr val="CC3300"/>
                </a:solidFill>
                <a:ea typeface="隶书" pitchFamily="49" charset="-122"/>
              </a:rPr>
              <a:t>5</a:t>
            </a:r>
            <a:r>
              <a:rPr lang="en-US" altLang="zh-CN" sz="3200" b="1" u="sng" dirty="0" smtClean="0">
                <a:solidFill>
                  <a:srgbClr val="CC3300"/>
                </a:solidFill>
                <a:ea typeface="隶书" pitchFamily="49" charset="-122"/>
              </a:rPr>
              <a:t>, 4, 25)</a:t>
            </a:r>
            <a:r>
              <a:rPr lang="zh-CN" altLang="en-US" sz="3200" b="1" u="sng" dirty="0" smtClean="0">
                <a:ea typeface="隶书" pitchFamily="49" charset="-122"/>
              </a:rPr>
              <a:t>加入</a:t>
            </a:r>
            <a:r>
              <a:rPr lang="zh-CN" altLang="en-US" sz="3200" b="1" u="sng" dirty="0">
                <a:ea typeface="隶书" pitchFamily="49" charset="-122"/>
              </a:rPr>
              <a:t>生成树</a:t>
            </a:r>
            <a:endParaRPr lang="zh-CN" altLang="en-US" sz="3200" b="1" u="sng" dirty="0"/>
          </a:p>
        </p:txBody>
      </p:sp>
      <p:sp>
        <p:nvSpPr>
          <p:cNvPr id="50" name="Text Box 71"/>
          <p:cNvSpPr txBox="1">
            <a:spLocks noChangeArrowheads="1"/>
          </p:cNvSpPr>
          <p:nvPr/>
        </p:nvSpPr>
        <p:spPr bwMode="auto">
          <a:xfrm>
            <a:off x="3197225" y="4889500"/>
            <a:ext cx="539750" cy="519113"/>
          </a:xfrm>
          <a:prstGeom prst="rect">
            <a:avLst/>
          </a:prstGeom>
          <a:noFill/>
          <a:ln w="9525">
            <a:noFill/>
            <a:miter lim="800000"/>
            <a:headEnd/>
            <a:tailEnd/>
          </a:ln>
          <a:effectLst/>
        </p:spPr>
        <p:txBody>
          <a:bodyPr wrap="none">
            <a:spAutoFit/>
          </a:bodyPr>
          <a:lstStyle/>
          <a:p>
            <a:r>
              <a:rPr lang="en-US" altLang="zh-CN" sz="2800" b="1">
                <a:solidFill>
                  <a:schemeClr val="accent2"/>
                </a:solidFill>
              </a:rPr>
              <a:t>12</a:t>
            </a:r>
            <a:endParaRPr lang="en-US" altLang="zh-CN"/>
          </a:p>
        </p:txBody>
      </p:sp>
      <p:sp>
        <p:nvSpPr>
          <p:cNvPr id="51" name="Line 72"/>
          <p:cNvSpPr>
            <a:spLocks noChangeShapeType="1"/>
          </p:cNvSpPr>
          <p:nvPr/>
        </p:nvSpPr>
        <p:spPr bwMode="auto">
          <a:xfrm>
            <a:off x="1984375" y="3670300"/>
            <a:ext cx="685800" cy="0"/>
          </a:xfrm>
          <a:prstGeom prst="line">
            <a:avLst/>
          </a:prstGeom>
          <a:noFill/>
          <a:ln w="28575">
            <a:solidFill>
              <a:schemeClr val="tx1"/>
            </a:solidFill>
            <a:round/>
            <a:headEnd/>
            <a:tailEnd/>
          </a:ln>
          <a:effectLst/>
        </p:spPr>
        <p:txBody>
          <a:bodyPr wrap="none" anchor="ctr"/>
          <a:lstStyle/>
          <a:p>
            <a:endParaRPr lang="zh-CN" altLang="en-US"/>
          </a:p>
        </p:txBody>
      </p:sp>
      <p:sp>
        <p:nvSpPr>
          <p:cNvPr id="52" name="Line 73"/>
          <p:cNvSpPr>
            <a:spLocks noChangeShapeType="1"/>
          </p:cNvSpPr>
          <p:nvPr/>
        </p:nvSpPr>
        <p:spPr bwMode="auto">
          <a:xfrm>
            <a:off x="5108575" y="4660900"/>
            <a:ext cx="533400" cy="838200"/>
          </a:xfrm>
          <a:prstGeom prst="line">
            <a:avLst/>
          </a:prstGeom>
          <a:noFill/>
          <a:ln w="57150">
            <a:solidFill>
              <a:schemeClr val="tx1"/>
            </a:solidFill>
            <a:round/>
            <a:headEnd/>
            <a:tailEnd/>
          </a:ln>
          <a:effectLst/>
        </p:spPr>
        <p:txBody>
          <a:bodyPr wrap="none" anchor="ctr"/>
          <a:lstStyle/>
          <a:p>
            <a:endParaRPr lang="zh-CN" altLang="en-US"/>
          </a:p>
        </p:txBody>
      </p:sp>
      <p:sp>
        <p:nvSpPr>
          <p:cNvPr id="53" name="Line 74"/>
          <p:cNvSpPr>
            <a:spLocks noChangeShapeType="1"/>
          </p:cNvSpPr>
          <p:nvPr/>
        </p:nvSpPr>
        <p:spPr bwMode="auto">
          <a:xfrm flipH="1">
            <a:off x="5108575" y="3746500"/>
            <a:ext cx="457200" cy="838200"/>
          </a:xfrm>
          <a:prstGeom prst="line">
            <a:avLst/>
          </a:prstGeom>
          <a:noFill/>
          <a:ln w="57150">
            <a:solidFill>
              <a:schemeClr val="tx1"/>
            </a:solidFill>
            <a:round/>
            <a:headEnd/>
            <a:tailEnd/>
          </a:ln>
          <a:effectLst/>
        </p:spPr>
        <p:txBody>
          <a:bodyPr wrap="none" anchor="ctr"/>
          <a:lstStyle/>
          <a:p>
            <a:endParaRPr lang="zh-CN" altLang="en-US"/>
          </a:p>
        </p:txBody>
      </p:sp>
      <p:sp>
        <p:nvSpPr>
          <p:cNvPr id="54" name="Line 75"/>
          <p:cNvSpPr>
            <a:spLocks noChangeShapeType="1"/>
          </p:cNvSpPr>
          <p:nvPr/>
        </p:nvSpPr>
        <p:spPr bwMode="auto">
          <a:xfrm>
            <a:off x="5870575" y="5575300"/>
            <a:ext cx="685800" cy="0"/>
          </a:xfrm>
          <a:prstGeom prst="line">
            <a:avLst/>
          </a:prstGeom>
          <a:noFill/>
          <a:ln w="28575">
            <a:solidFill>
              <a:srgbClr val="339966"/>
            </a:solidFill>
            <a:round/>
            <a:headEnd/>
            <a:tailEnd/>
          </a:ln>
          <a:effectLst/>
        </p:spPr>
        <p:txBody>
          <a:bodyPr wrap="none" anchor="ctr"/>
          <a:lstStyle/>
          <a:p>
            <a:endParaRPr lang="zh-CN" altLang="en-US"/>
          </a:p>
        </p:txBody>
      </p:sp>
      <p:sp>
        <p:nvSpPr>
          <p:cNvPr id="55" name="Oval 76" descr="羊皮纸"/>
          <p:cNvSpPr>
            <a:spLocks noChangeArrowheads="1"/>
          </p:cNvSpPr>
          <p:nvPr/>
        </p:nvSpPr>
        <p:spPr bwMode="auto">
          <a:xfrm>
            <a:off x="48799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5</a:t>
            </a:r>
            <a:endParaRPr lang="en-US" altLang="zh-CN"/>
          </a:p>
        </p:txBody>
      </p:sp>
      <p:sp>
        <p:nvSpPr>
          <p:cNvPr id="56" name="Oval 77" descr="羊皮纸"/>
          <p:cNvSpPr>
            <a:spLocks noChangeArrowheads="1"/>
          </p:cNvSpPr>
          <p:nvPr/>
        </p:nvSpPr>
        <p:spPr bwMode="auto">
          <a:xfrm>
            <a:off x="5413375" y="3441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0</a:t>
            </a:r>
            <a:endParaRPr lang="en-US" altLang="zh-CN"/>
          </a:p>
        </p:txBody>
      </p:sp>
      <p:sp>
        <p:nvSpPr>
          <p:cNvPr id="57" name="Oval 78" descr="羊皮纸"/>
          <p:cNvSpPr>
            <a:spLocks noChangeArrowheads="1"/>
          </p:cNvSpPr>
          <p:nvPr/>
        </p:nvSpPr>
        <p:spPr bwMode="auto">
          <a:xfrm>
            <a:off x="5413375" y="5346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t>4</a:t>
            </a:r>
            <a:endParaRPr lang="en-US" altLang="zh-CN"/>
          </a:p>
        </p:txBody>
      </p:sp>
      <p:sp>
        <p:nvSpPr>
          <p:cNvPr id="58" name="Oval 79" descr="羊皮纸"/>
          <p:cNvSpPr>
            <a:spLocks noChangeArrowheads="1"/>
          </p:cNvSpPr>
          <p:nvPr/>
        </p:nvSpPr>
        <p:spPr bwMode="auto">
          <a:xfrm>
            <a:off x="60229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6</a:t>
            </a:r>
            <a:endParaRPr lang="en-US" altLang="zh-CN"/>
          </a:p>
        </p:txBody>
      </p:sp>
      <p:sp>
        <p:nvSpPr>
          <p:cNvPr id="59" name="Oval 80" descr="羊皮纸"/>
          <p:cNvSpPr>
            <a:spLocks noChangeArrowheads="1"/>
          </p:cNvSpPr>
          <p:nvPr/>
        </p:nvSpPr>
        <p:spPr bwMode="auto">
          <a:xfrm>
            <a:off x="6556375" y="3441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1</a:t>
            </a:r>
            <a:endParaRPr lang="en-US" altLang="zh-CN"/>
          </a:p>
        </p:txBody>
      </p:sp>
      <p:sp>
        <p:nvSpPr>
          <p:cNvPr id="60" name="Oval 81" descr="羊皮纸"/>
          <p:cNvSpPr>
            <a:spLocks noChangeArrowheads="1"/>
          </p:cNvSpPr>
          <p:nvPr/>
        </p:nvSpPr>
        <p:spPr bwMode="auto">
          <a:xfrm>
            <a:off x="6556375" y="53467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3</a:t>
            </a:r>
            <a:endParaRPr lang="en-US" altLang="zh-CN"/>
          </a:p>
        </p:txBody>
      </p:sp>
      <p:sp>
        <p:nvSpPr>
          <p:cNvPr id="61" name="Oval 82" descr="羊皮纸"/>
          <p:cNvSpPr>
            <a:spLocks noChangeArrowheads="1"/>
          </p:cNvSpPr>
          <p:nvPr/>
        </p:nvSpPr>
        <p:spPr bwMode="auto">
          <a:xfrm flipH="1">
            <a:off x="7165975" y="4432300"/>
            <a:ext cx="457200" cy="457200"/>
          </a:xfrm>
          <a:prstGeom prst="ellipse">
            <a:avLst/>
          </a:prstGeom>
          <a:blipFill dpi="0" rotWithShape="0">
            <a:blip r:embed="rId3" cstate="print"/>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CC3300"/>
                </a:solidFill>
              </a:rPr>
              <a:t>2</a:t>
            </a:r>
            <a:endParaRPr lang="en-US" altLang="zh-CN"/>
          </a:p>
        </p:txBody>
      </p:sp>
      <p:sp>
        <p:nvSpPr>
          <p:cNvPr id="62" name="Text Box 83"/>
          <p:cNvSpPr txBox="1">
            <a:spLocks noChangeArrowheads="1"/>
          </p:cNvSpPr>
          <p:nvPr/>
        </p:nvSpPr>
        <p:spPr bwMode="auto">
          <a:xfrm>
            <a:off x="4879975" y="3760788"/>
            <a:ext cx="539750" cy="519112"/>
          </a:xfrm>
          <a:prstGeom prst="rect">
            <a:avLst/>
          </a:prstGeom>
          <a:noFill/>
          <a:ln w="9525">
            <a:noFill/>
            <a:miter lim="800000"/>
            <a:headEnd/>
            <a:tailEnd/>
          </a:ln>
          <a:effectLst/>
        </p:spPr>
        <p:txBody>
          <a:bodyPr wrap="none">
            <a:spAutoFit/>
          </a:bodyPr>
          <a:lstStyle/>
          <a:p>
            <a:r>
              <a:rPr lang="en-US" altLang="zh-CN" sz="2800" b="1"/>
              <a:t>10</a:t>
            </a:r>
            <a:endParaRPr lang="en-US" altLang="zh-CN"/>
          </a:p>
        </p:txBody>
      </p:sp>
      <p:sp>
        <p:nvSpPr>
          <p:cNvPr id="63" name="Text Box 84"/>
          <p:cNvSpPr txBox="1">
            <a:spLocks noChangeArrowheads="1"/>
          </p:cNvSpPr>
          <p:nvPr/>
        </p:nvSpPr>
        <p:spPr bwMode="auto">
          <a:xfrm>
            <a:off x="4879975" y="4979988"/>
            <a:ext cx="539750" cy="519112"/>
          </a:xfrm>
          <a:prstGeom prst="rect">
            <a:avLst/>
          </a:prstGeom>
          <a:noFill/>
          <a:ln w="9525">
            <a:noFill/>
            <a:miter lim="800000"/>
            <a:headEnd/>
            <a:tailEnd/>
          </a:ln>
          <a:effectLst/>
        </p:spPr>
        <p:txBody>
          <a:bodyPr wrap="none">
            <a:spAutoFit/>
          </a:bodyPr>
          <a:lstStyle/>
          <a:p>
            <a:r>
              <a:rPr lang="en-US" altLang="zh-CN" sz="2800" b="1"/>
              <a:t>25</a:t>
            </a:r>
            <a:endParaRPr lang="en-US" altLang="zh-CN"/>
          </a:p>
        </p:txBody>
      </p:sp>
      <p:sp>
        <p:nvSpPr>
          <p:cNvPr id="64" name="Text Box 85"/>
          <p:cNvSpPr txBox="1">
            <a:spLocks noChangeArrowheads="1"/>
          </p:cNvSpPr>
          <p:nvPr/>
        </p:nvSpPr>
        <p:spPr bwMode="auto">
          <a:xfrm>
            <a:off x="5946775" y="5513388"/>
            <a:ext cx="539750" cy="519112"/>
          </a:xfrm>
          <a:prstGeom prst="rect">
            <a:avLst/>
          </a:prstGeom>
          <a:noFill/>
          <a:ln w="9525">
            <a:noFill/>
            <a:miter lim="800000"/>
            <a:headEnd/>
            <a:tailEnd/>
          </a:ln>
          <a:effectLst/>
        </p:spPr>
        <p:txBody>
          <a:bodyPr wrap="none">
            <a:spAutoFit/>
          </a:bodyPr>
          <a:lstStyle/>
          <a:p>
            <a:r>
              <a:rPr lang="en-US" altLang="zh-CN" sz="2800" b="1">
                <a:solidFill>
                  <a:srgbClr val="339966"/>
                </a:solidFill>
              </a:rPr>
              <a:t>22</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 calcmode="lin" valueType="num">
                                      <p:cBhvr additive="base">
                                        <p:cTn id="79" dur="500" fill="hold"/>
                                        <p:tgtEl>
                                          <p:spTgt spid="44"/>
                                        </p:tgtEl>
                                        <p:attrNameLst>
                                          <p:attrName>ppt_x</p:attrName>
                                        </p:attrNameLst>
                                      </p:cBhvr>
                                      <p:tavLst>
                                        <p:tav tm="0">
                                          <p:val>
                                            <p:strVal val="#ppt_x"/>
                                          </p:val>
                                        </p:tav>
                                        <p:tav tm="100000">
                                          <p:val>
                                            <p:strVal val="#ppt_x"/>
                                          </p:val>
                                        </p:tav>
                                      </p:tavLst>
                                    </p:anim>
                                    <p:anim calcmode="lin" valueType="num">
                                      <p:cBhvr additive="base">
                                        <p:cTn id="80" dur="500" fill="hold"/>
                                        <p:tgtEl>
                                          <p:spTgt spid="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ppt_x"/>
                                          </p:val>
                                        </p:tav>
                                        <p:tav tm="100000">
                                          <p:val>
                                            <p:strVal val="#ppt_x"/>
                                          </p:val>
                                        </p:tav>
                                      </p:tavLst>
                                    </p:anim>
                                    <p:anim calcmode="lin" valueType="num">
                                      <p:cBhvr additive="base">
                                        <p:cTn id="84" dur="500" fill="hold"/>
                                        <p:tgtEl>
                                          <p:spTgt spid="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additive="base">
                                        <p:cTn id="95" dur="500" fill="hold"/>
                                        <p:tgtEl>
                                          <p:spTgt spid="48"/>
                                        </p:tgtEl>
                                        <p:attrNameLst>
                                          <p:attrName>ppt_x</p:attrName>
                                        </p:attrNameLst>
                                      </p:cBhvr>
                                      <p:tavLst>
                                        <p:tav tm="0">
                                          <p:val>
                                            <p:strVal val="#ppt_x"/>
                                          </p:val>
                                        </p:tav>
                                        <p:tav tm="100000">
                                          <p:val>
                                            <p:strVal val="#ppt_x"/>
                                          </p:val>
                                        </p:tav>
                                      </p:tavLst>
                                    </p:anim>
                                    <p:anim calcmode="lin" valueType="num">
                                      <p:cBhvr additive="base">
                                        <p:cTn id="96" dur="500" fill="hold"/>
                                        <p:tgtEl>
                                          <p:spTgt spid="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ppt_x"/>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Lst>
  </p:timing>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6925</TotalTime>
  <Words>16616</Words>
  <Application>Microsoft Office PowerPoint</Application>
  <PresentationFormat>全屏显示(4:3)</PresentationFormat>
  <Paragraphs>3270</Paragraphs>
  <Slides>217</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217</vt:i4>
      </vt:variant>
    </vt:vector>
  </HeadingPairs>
  <TitlesOfParts>
    <vt:vector size="222" baseType="lpstr">
      <vt:lpstr>默认设计模板</vt:lpstr>
      <vt:lpstr>Visio</vt:lpstr>
      <vt:lpstr>公式</vt:lpstr>
      <vt:lpstr>文档</vt:lpstr>
      <vt:lpstr>Document</vt:lpstr>
      <vt:lpstr>幻灯片 1</vt:lpstr>
      <vt:lpstr>8.1 图的基本概念</vt:lpstr>
      <vt:lpstr>   </vt:lpstr>
      <vt:lpstr>幻灯片 4</vt:lpstr>
      <vt:lpstr>   </vt:lpstr>
      <vt:lpstr>幻灯片 6</vt:lpstr>
      <vt:lpstr>幻灯片 7</vt:lpstr>
      <vt:lpstr>幻灯片 8</vt:lpstr>
      <vt:lpstr>幻灯片 9</vt:lpstr>
      <vt:lpstr>幻灯片 10</vt:lpstr>
      <vt:lpstr>幻灯片 11</vt:lpstr>
      <vt:lpstr>幻灯片 12</vt:lpstr>
      <vt:lpstr>8.2 图的存储结构</vt:lpstr>
      <vt:lpstr>幻灯片 14</vt:lpstr>
      <vt:lpstr>幻灯片 15</vt:lpstr>
      <vt:lpstr>网络的邻接矩阵</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邻接表 (Adjacency List)</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邻接多重表 (Adjacency Multilist)</vt:lpstr>
      <vt:lpstr>幻灯片 60</vt:lpstr>
      <vt:lpstr>幻灯片 61</vt:lpstr>
      <vt:lpstr>幻灯片 62</vt:lpstr>
      <vt:lpstr>幻灯片 63</vt:lpstr>
      <vt:lpstr>幻灯片 64</vt:lpstr>
      <vt:lpstr>8.3 图的遍历与求图的连通分量</vt:lpstr>
      <vt:lpstr>幻灯片 66</vt:lpstr>
      <vt:lpstr>深度优先搜索DFS (Depth First Search)</vt:lpstr>
      <vt:lpstr>幻灯片 68</vt:lpstr>
      <vt:lpstr>幻灯片 69</vt:lpstr>
      <vt:lpstr>幻灯片 70</vt:lpstr>
      <vt:lpstr>广度优先搜索BFS ( Breadth First Search )</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8.4 最小生成树  (Minimum-Cost Spanning Tree)</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克鲁斯卡尔 (Kruskal) 算法</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8.5 最短路径 (Shortest Path)</vt:lpstr>
      <vt:lpstr>边上权值非负情形的单源最短路径问题</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Dijkstra算法可描述如下：</vt:lpstr>
      <vt:lpstr>幻灯片 139</vt:lpstr>
      <vt:lpstr>幻灯片 140</vt:lpstr>
      <vt:lpstr>幻灯片 141</vt:lpstr>
      <vt:lpstr>幻灯片 142</vt:lpstr>
      <vt:lpstr>幻灯片 143</vt:lpstr>
      <vt:lpstr>边上权值为任意值的单源最短路径问题</vt:lpstr>
      <vt:lpstr>幻灯片 145</vt:lpstr>
      <vt:lpstr>幻灯片 146</vt:lpstr>
      <vt:lpstr>幻灯片 147</vt:lpstr>
      <vt:lpstr>幻灯片 148</vt:lpstr>
      <vt:lpstr>幻灯片 149</vt:lpstr>
      <vt:lpstr>幻灯片 150</vt:lpstr>
      <vt:lpstr>幻灯片 151</vt:lpstr>
      <vt:lpstr>所有顶点之间的最短路径</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进行拓扑排序的方法</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8.7 关键路径</vt:lpstr>
      <vt:lpstr>幻灯片 193</vt:lpstr>
      <vt:lpstr>幻灯片 194</vt:lpstr>
      <vt:lpstr>幻灯片 195</vt:lpstr>
      <vt:lpstr>幻灯片 196</vt:lpstr>
      <vt:lpstr>幻灯片 197</vt:lpstr>
      <vt:lpstr>定义几个与计算关键活动有关的量：</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vector>
  </TitlesOfParts>
  <Company>清华大学计算机系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ztzyjztq</cp:lastModifiedBy>
  <cp:revision>613</cp:revision>
  <dcterms:created xsi:type="dcterms:W3CDTF">2001-11-19T06:46:40Z</dcterms:created>
  <dcterms:modified xsi:type="dcterms:W3CDTF">2011-11-28T09:07:48Z</dcterms:modified>
</cp:coreProperties>
</file>