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  <p:sldId id="276" r:id="rId4"/>
    <p:sldId id="258" r:id="rId5"/>
  </p:sldIdLst>
  <p:sldSz cx="10693400" cy="7561263"/>
  <p:notesSz cx="6858000" cy="9144000"/>
  <p:defaultTextStyle>
    <a:defPPr>
      <a:defRPr lang="zh-CN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1C42-1154-4835-8469-74CEE61A2023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财大ppt模板\B9PPT模板（一）-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10691813" cy="75596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2244" y="324247"/>
            <a:ext cx="7429552" cy="1224136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会计学专业</a:t>
            </a:r>
            <a: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审计学</a:t>
            </a:r>
            <a: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b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b="1" dirty="0">
                <a:solidFill>
                  <a:srgbClr val="FF0000"/>
                </a:solidFill>
              </a:rPr>
              <a:t>教学进度表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152819"/>
              </p:ext>
            </p:extLst>
          </p:nvPr>
        </p:nvGraphicFramePr>
        <p:xfrm>
          <a:off x="306140" y="1764407"/>
          <a:ext cx="9433050" cy="5188351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238">
                  <a:extLst>
                    <a:ext uri="{9D8B030D-6E8A-4147-A177-3AD203B41FA5}">
                      <a16:colId xmlns:a16="http://schemas.microsoft.com/office/drawing/2014/main" val="2835928608"/>
                    </a:ext>
                  </a:extLst>
                </a:gridCol>
                <a:gridCol w="411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874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周次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日期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授课内容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授课方式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576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9.9&amp;9.12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第一章  审计概述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审计目标</a:t>
                      </a:r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作业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9.16&amp;9.19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第二章  审计计划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重要性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134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9.23&amp;9.26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第三章  审计证据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充分性和适当性；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分析程序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570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9.30&amp;10.3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（国庆放假顺延）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第七章  风险评估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重大错报风险评估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altLang="en-US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endParaRPr lang="zh-CN" altLang="en-US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7613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10.7&amp;10.10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第七章  风险评估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（内部控制的了解与测试）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作业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endParaRPr lang="zh-CN" altLang="en-US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财大ppt模板\B9PPT模板（一）-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10691813" cy="75596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2244" y="324247"/>
            <a:ext cx="7429552" cy="576064"/>
          </a:xfrm>
        </p:spPr>
        <p:txBody>
          <a:bodyPr>
            <a:noAutofit/>
          </a:bodyPr>
          <a:lstStyle/>
          <a:p>
            <a:r>
              <a:rPr lang="zh-CN" altLang="zh-CN" sz="4000" b="1" dirty="0">
                <a:solidFill>
                  <a:srgbClr val="FF0000"/>
                </a:solidFill>
              </a:rPr>
              <a:t>授课进度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714854"/>
              </p:ext>
            </p:extLst>
          </p:nvPr>
        </p:nvGraphicFramePr>
        <p:xfrm>
          <a:off x="450156" y="1908423"/>
          <a:ext cx="9433050" cy="4487825"/>
        </p:xfrm>
        <a:graphic>
          <a:graphicData uri="http://schemas.openxmlformats.org/drawingml/2006/table">
            <a:tbl>
              <a:tblPr/>
              <a:tblGrid>
                <a:gridCol w="752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385">
                  <a:extLst>
                    <a:ext uri="{9D8B030D-6E8A-4147-A177-3AD203B41FA5}">
                      <a16:colId xmlns:a16="http://schemas.microsoft.com/office/drawing/2014/main" val="4211857447"/>
                    </a:ext>
                  </a:extLst>
                </a:gridCol>
                <a:gridCol w="495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199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周次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日期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授课内容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授课方式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45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6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10.14&amp;10.17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第八章  风险应对</a:t>
                      </a:r>
                      <a:endParaRPr lang="en-US" altLang="zh-CN" sz="2400" b="1" i="0" u="none" strike="noStrike" kern="1200" dirty="0">
                        <a:solidFill>
                          <a:srgbClr val="FF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风险评估与风险应对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综合）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10.21&amp;10.24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第九章</a:t>
                      </a:r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  </a:t>
                      </a:r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销售与收款循环的审计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  <a:p>
                      <a:pPr algn="ctr" fontAlgn="t"/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（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收入审计；应收账款</a:t>
                      </a:r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函证）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10.28&amp;10.31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第十章</a:t>
                      </a:r>
                      <a:r>
                        <a:rPr lang="zh-CN" altLang="zh-CN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zh-CN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采购与付款循环的审计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费用与负债审计；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固定资产审计）</a:t>
                      </a:r>
                      <a:endParaRPr lang="zh-CN" sz="24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981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9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11.4&amp;11.7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第十一章</a:t>
                      </a:r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  </a:t>
                      </a:r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生产与存货循环的审计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  <a:p>
                      <a:pPr algn="ctr" fontAlgn="t"/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（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会计盘点计划；审计</a:t>
                      </a:r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监盘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计划</a:t>
                      </a:r>
                      <a:r>
                        <a:rPr lang="zh-CN" alt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）</a:t>
                      </a:r>
                      <a:endParaRPr lang="zh-CN" sz="24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作业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046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11.11&amp;11.14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第十一章  生产与存货循环的审计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algn="ctr" fontAlgn="t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存货计价审计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altLang="en-US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4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财大ppt模板\B9PPT模板（一）-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10691813" cy="75596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2244" y="324247"/>
            <a:ext cx="7429552" cy="576064"/>
          </a:xfrm>
        </p:spPr>
        <p:txBody>
          <a:bodyPr>
            <a:noAutofit/>
          </a:bodyPr>
          <a:lstStyle/>
          <a:p>
            <a:r>
              <a:rPr lang="zh-CN" altLang="zh-CN" sz="4000" b="1" dirty="0">
                <a:solidFill>
                  <a:srgbClr val="FF0000"/>
                </a:solidFill>
              </a:rPr>
              <a:t>授课进度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260746"/>
              </p:ext>
            </p:extLst>
          </p:nvPr>
        </p:nvGraphicFramePr>
        <p:xfrm>
          <a:off x="450156" y="2052439"/>
          <a:ext cx="9433050" cy="2400517"/>
        </p:xfrm>
        <a:graphic>
          <a:graphicData uri="http://schemas.openxmlformats.org/drawingml/2006/table">
            <a:tbl>
              <a:tblPr/>
              <a:tblGrid>
                <a:gridCol w="752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361">
                  <a:extLst>
                    <a:ext uri="{9D8B030D-6E8A-4147-A177-3AD203B41FA5}">
                      <a16:colId xmlns:a16="http://schemas.microsoft.com/office/drawing/2014/main" val="3714159341"/>
                    </a:ext>
                  </a:extLst>
                </a:gridCol>
                <a:gridCol w="5170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周次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日期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授课内容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授课方式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250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11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11.18&amp;11.21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第十二章</a:t>
                      </a:r>
                      <a:r>
                        <a:rPr lang="zh-CN" altLang="zh-CN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zh-CN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货币资金的审计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库存现金监盘；银行存款函证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zh-CN" altLang="zh-CN" sz="24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作业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12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11.25&amp;11.28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第十九章  审计报告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algn="ctr" fontAlgn="t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（审计调整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；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FF0000"/>
                          </a:solidFill>
                          <a:latin typeface="宋体"/>
                          <a:ea typeface="+mn-ea"/>
                          <a:cs typeface="+mn-cs"/>
                        </a:rPr>
                        <a:t>审计意见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）</a:t>
                      </a:r>
                      <a:endParaRPr lang="zh-CN" altLang="en-US" sz="24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1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财大ppt模板\B9PPT模板（一）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131" y="180232"/>
            <a:ext cx="10128117" cy="72008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916" y="2851937"/>
            <a:ext cx="9624060" cy="1260211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solidFill>
                  <a:srgbClr val="7C1D20"/>
                </a:solidFill>
                <a:latin typeface="微软雅黑" pitchFamily="34" charset="-122"/>
                <a:ea typeface="微软雅黑" pitchFamily="34" charset="-122"/>
              </a:rPr>
              <a:t>   欢迎讨论交流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4572719"/>
            <a:ext cx="9624060" cy="714380"/>
          </a:xfrm>
        </p:spPr>
        <p:txBody>
          <a:bodyPr/>
          <a:lstStyle/>
          <a:p>
            <a:pPr algn="ctr">
              <a:buNone/>
            </a:pPr>
            <a:r>
              <a:rPr lang="en-US" altLang="zh-CN" dirty="0">
                <a:solidFill>
                  <a:srgbClr val="7C1D2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4000" dirty="0">
                <a:solidFill>
                  <a:srgbClr val="7C1D2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rgbClr val="7C1D2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266</Words>
  <Application>Microsoft Office PowerPoint</Application>
  <PresentationFormat>自定义</PresentationFormat>
  <Paragraphs>81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Times New Roman</vt:lpstr>
      <vt:lpstr>Office 主题</vt:lpstr>
      <vt:lpstr>会计学专业《审计学》 教学进度表</vt:lpstr>
      <vt:lpstr>授课进度</vt:lpstr>
      <vt:lpstr>授课进度</vt:lpstr>
      <vt:lpstr>   欢迎讨论交流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上海财经大学PPT主标题</dc:title>
  <dc:creator>admin</dc:creator>
  <cp:lastModifiedBy>Administrator</cp:lastModifiedBy>
  <cp:revision>70</cp:revision>
  <dcterms:created xsi:type="dcterms:W3CDTF">2016-12-19T01:38:36Z</dcterms:created>
  <dcterms:modified xsi:type="dcterms:W3CDTF">2019-09-09T04:08:03Z</dcterms:modified>
</cp:coreProperties>
</file>