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4.xml" ContentType="application/vnd.openxmlformats-officedocument.theme+xml"/>
  <Override PartName="/ppt/slideLayouts/slideLayout33.xml" ContentType="application/vnd.openxmlformats-officedocument.presentationml.slideLayout+xml"/>
  <Override PartName="/ppt/theme/theme5.xml" ContentType="application/vnd.openxmlformats-officedocument.theme+xml"/>
  <Override PartName="/ppt/slideLayouts/slideLayout34.xml" ContentType="application/vnd.openxmlformats-officedocument.presentationml.slideLayout+xml"/>
  <Override PartName="/ppt/theme/theme6.xml" ContentType="application/vnd.openxmlformats-officedocument.theme+xml"/>
  <Override PartName="/ppt/slideLayouts/slideLayout35.xml" ContentType="application/vnd.openxmlformats-officedocument.presentationml.slideLayout+xml"/>
  <Override PartName="/ppt/theme/theme7.xml" ContentType="application/vnd.openxmlformats-officedocument.theme+xml"/>
  <Override PartName="/ppt/slideLayouts/slideLayout36.xml" ContentType="application/vnd.openxmlformats-officedocument.presentationml.slideLayout+xml"/>
  <Override PartName="/ppt/theme/theme8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56" r:id="rId2"/>
    <p:sldMasterId id="2147483668" r:id="rId3"/>
    <p:sldMasterId id="2147483674" r:id="rId4"/>
    <p:sldMasterId id="2147483684" r:id="rId5"/>
    <p:sldMasterId id="2147483686" r:id="rId6"/>
    <p:sldMasterId id="2147483688" r:id="rId7"/>
    <p:sldMasterId id="2147483690" r:id="rId8"/>
    <p:sldMasterId id="2147483692" r:id="rId9"/>
  </p:sldMasterIdLst>
  <p:notesMasterIdLst>
    <p:notesMasterId r:id="rId30"/>
  </p:notesMasterIdLst>
  <p:sldIdLst>
    <p:sldId id="368" r:id="rId10"/>
    <p:sldId id="383" r:id="rId11"/>
    <p:sldId id="403" r:id="rId12"/>
    <p:sldId id="404" r:id="rId13"/>
    <p:sldId id="405" r:id="rId14"/>
    <p:sldId id="420" r:id="rId15"/>
    <p:sldId id="421" r:id="rId16"/>
    <p:sldId id="422" r:id="rId17"/>
    <p:sldId id="418" r:id="rId18"/>
    <p:sldId id="406" r:id="rId19"/>
    <p:sldId id="407" r:id="rId20"/>
    <p:sldId id="408" r:id="rId21"/>
    <p:sldId id="411" r:id="rId22"/>
    <p:sldId id="412" r:id="rId23"/>
    <p:sldId id="419" r:id="rId24"/>
    <p:sldId id="413" r:id="rId25"/>
    <p:sldId id="414" r:id="rId26"/>
    <p:sldId id="415" r:id="rId27"/>
    <p:sldId id="416" r:id="rId28"/>
    <p:sldId id="417" r:id="rId29"/>
  </p:sldIdLst>
  <p:sldSz cx="9144000" cy="5143500" type="screen16x9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5pPr>
    <a:lvl6pPr marL="2285365" algn="l" defTabSz="913765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6pPr>
    <a:lvl7pPr marL="2742565" algn="l" defTabSz="913765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7pPr>
    <a:lvl8pPr marL="3199765" algn="l" defTabSz="913765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8pPr>
    <a:lvl9pPr marL="3656965" algn="l" defTabSz="913765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.Wenjuan.Wu 武文娟" initials="V武" lastIdx="1" clrIdx="0">
    <p:extLst>
      <p:ext uri="{19B8F6BF-5375-455C-9EA6-DF929625EA0E}">
        <p15:presenceInfo xmlns:p15="http://schemas.microsoft.com/office/powerpoint/2012/main" userId="S-1-5-21-706670597-753717926-1206375605-16783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6EC"/>
    <a:srgbClr val="0000FF"/>
    <a:srgbClr val="0087DC"/>
    <a:srgbClr val="FF9900"/>
    <a:srgbClr val="FFFFFF"/>
    <a:srgbClr val="868686"/>
    <a:srgbClr val="99FF33"/>
    <a:srgbClr val="0000CC"/>
    <a:srgbClr val="E0AD12"/>
    <a:srgbClr val="F2CD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354" autoAdjust="0"/>
    <p:restoredTop sz="94322" autoAdjust="0"/>
  </p:normalViewPr>
  <p:slideViewPr>
    <p:cSldViewPr>
      <p:cViewPr varScale="1">
        <p:scale>
          <a:sx n="116" d="100"/>
          <a:sy n="116" d="100"/>
        </p:scale>
        <p:origin x="869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2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2.xml"/><Relationship Id="rId34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slide" Target="slides/slide20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FBEDC00-59BA-401A-AE0A-B3D909893A23}" type="datetimeFigureOut">
              <a:rPr lang="zh-TW" altLang="en-US"/>
              <a:t>2018/12/5</a:t>
            </a:fld>
            <a:endParaRPr lang="zh-TW" altLang="en-US" dirty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 smtClean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2CA10E6-8427-4628-8178-971E0644946A}" type="slidenum">
              <a:rPr lang="zh-TW" altLang="en-US"/>
              <a:t>‹#›</a:t>
            </a:fld>
            <a:endParaRPr lang="zh-TW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CA10E6-8427-4628-8178-971E0644946A}" type="slidenum">
              <a:rPr lang="zh-TW" altLang="en-US" smtClean="0"/>
              <a:t>1</a:t>
            </a:fld>
            <a:endParaRPr lang="zh-TW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CA10E6-8427-4628-8178-971E0644946A}" type="slidenum">
              <a:rPr lang="zh-TW" altLang="en-US" smtClean="0"/>
              <a:t>10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157176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CA10E6-8427-4628-8178-971E0644946A}" type="slidenum">
              <a:rPr lang="zh-TW" altLang="en-US" smtClean="0"/>
              <a:t>11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009044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CA10E6-8427-4628-8178-971E0644946A}" type="slidenum">
              <a:rPr lang="zh-TW" altLang="en-US" smtClean="0"/>
              <a:t>12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609210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CA10E6-8427-4628-8178-971E0644946A}" type="slidenum">
              <a:rPr lang="zh-TW" altLang="en-US" smtClean="0"/>
              <a:t>13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770165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CA10E6-8427-4628-8178-971E0644946A}" type="slidenum">
              <a:rPr lang="zh-TW" altLang="en-US" smtClean="0"/>
              <a:t>14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693519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CA10E6-8427-4628-8178-971E0644946A}" type="slidenum">
              <a:rPr lang="zh-TW" altLang="en-US" smtClean="0"/>
              <a:t>15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675540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CA10E6-8427-4628-8178-971E0644946A}" type="slidenum">
              <a:rPr lang="zh-TW" altLang="en-US" smtClean="0"/>
              <a:t>16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182054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CA10E6-8427-4628-8178-971E0644946A}" type="slidenum">
              <a:rPr lang="zh-TW" altLang="en-US" smtClean="0"/>
              <a:t>17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517469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CA10E6-8427-4628-8178-971E0644946A}" type="slidenum">
              <a:rPr lang="zh-TW" altLang="en-US" smtClean="0"/>
              <a:t>18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59346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CA10E6-8427-4628-8178-971E0644946A}" type="slidenum">
              <a:rPr lang="zh-TW" altLang="en-US" smtClean="0"/>
              <a:t>19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16469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CA10E6-8427-4628-8178-971E0644946A}" type="slidenum">
              <a:rPr lang="zh-TW" altLang="en-US" smtClean="0"/>
              <a:t>2</a:t>
            </a:fld>
            <a:endParaRPr lang="zh-TW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CA10E6-8427-4628-8178-971E0644946A}" type="slidenum">
              <a:rPr lang="zh-TW" altLang="en-US" smtClean="0"/>
              <a:t>20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032305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CA10E6-8427-4628-8178-971E0644946A}" type="slidenum">
              <a:rPr lang="zh-TW" altLang="en-US" smtClean="0"/>
              <a:t>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017023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CA10E6-8427-4628-8178-971E0644946A}" type="slidenum">
              <a:rPr lang="zh-TW" altLang="en-US" smtClean="0"/>
              <a:t>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996520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CA10E6-8427-4628-8178-971E0644946A}" type="slidenum">
              <a:rPr lang="zh-TW" altLang="en-US" smtClean="0"/>
              <a:t>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892594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CA10E6-8427-4628-8178-971E0644946A}" type="slidenum">
              <a:rPr lang="zh-TW" altLang="en-US" smtClean="0"/>
              <a:t>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482866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CA10E6-8427-4628-8178-971E0644946A}" type="slidenum">
              <a:rPr lang="zh-TW" altLang="en-US" smtClean="0"/>
              <a:t>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198062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CA10E6-8427-4628-8178-971E0644946A}" type="slidenum">
              <a:rPr lang="zh-TW" altLang="en-US" smtClean="0"/>
              <a:t>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484738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CA10E6-8427-4628-8178-971E0644946A}" type="slidenum">
              <a:rPr lang="zh-TW" altLang="en-US" smtClean="0"/>
              <a:t>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65030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738672" y="1762127"/>
            <a:ext cx="7909948" cy="4857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</p:txBody>
      </p:sp>
      <p:sp>
        <p:nvSpPr>
          <p:cNvPr id="3" name="Rectangle 3"/>
          <p:cNvSpPr>
            <a:spLocks noGrp="1"/>
          </p:cNvSpPr>
          <p:nvPr>
            <p:ph type="title" idx="9"/>
          </p:nvPr>
        </p:nvSpPr>
        <p:spPr>
          <a:xfrm>
            <a:off x="716691" y="303616"/>
            <a:ext cx="7909948" cy="124420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altLang="zh-TW" dirty="0"/>
          </a:p>
        </p:txBody>
      </p:sp>
    </p:spTree>
  </p:cSld>
  <p:clrMapOvr>
    <a:masterClrMapping/>
  </p:clrMapOvr>
  <p:transition spd="med"/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/>
            </a:lvl1pPr>
            <a:lvl2pPr marL="742950" indent="-285750">
              <a:buFont typeface="Arial" panose="020B0604020202020204" pitchFamily="34" charset="0"/>
              <a:buChar char="−"/>
              <a:defRPr sz="2400"/>
            </a:lvl2pPr>
            <a:lvl3pPr marL="1257300" indent="-342900">
              <a:buFont typeface="Arial" panose="020B0604020202020204" pitchFamily="34" charset="0"/>
              <a:buChar char="▪"/>
              <a:defRPr sz="2000"/>
            </a:lvl3pPr>
            <a:lvl4pPr marL="1600200" indent="-228600">
              <a:buFont typeface="Times New Roman" panose="02020603050405020304" pitchFamily="18" charset="0"/>
              <a:buChar char="♦"/>
              <a:defRPr sz="1800"/>
            </a:lvl4pPr>
            <a:lvl5pPr marL="2057400" indent="-228600">
              <a:buFont typeface="Courier New" panose="02070309020205020404" pitchFamily="49" charset="0"/>
              <a:buChar char="o"/>
              <a:defRPr sz="1800"/>
            </a:lvl5pPr>
          </a:lstStyle>
          <a:p>
            <a:pPr lvl="0"/>
            <a:r>
              <a:rPr lang="en-US" altLang="zh-TW" dirty="0" smtClean="0"/>
              <a:t>Click to 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  <a:p>
            <a:pPr lvl="3"/>
            <a:r>
              <a:rPr lang="en-US" altLang="zh-TW" dirty="0" smtClean="0"/>
              <a:t>Fourth level</a:t>
            </a:r>
          </a:p>
          <a:p>
            <a:pPr lvl="4"/>
            <a:r>
              <a:rPr lang="en-US" altLang="zh-TW" dirty="0" smtClean="0"/>
              <a:t>Fifth level</a:t>
            </a:r>
            <a:endParaRPr lang="en-US" dirty="0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BDD9CCD-9953-4FAF-BB09-47A3716F6094}" type="slidenum">
              <a:rPr lang="zh-TW" altLang="en-US" smtClean="0"/>
              <a:t>‹#›</a:t>
            </a:fld>
            <a:endParaRPr lang="zh-TW" altLang="en-US" dirty="0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9"/>
            <a:ext cx="7772400" cy="112553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BDD9CCD-9953-4FAF-BB09-47A3716F6094}" type="slidenum">
              <a:rPr lang="zh-TW" altLang="en-US" smtClean="0"/>
              <a:t>‹#›</a:t>
            </a:fld>
            <a:endParaRPr lang="zh-TW" altLang="en-US" dirty="0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0300" y="195263"/>
            <a:ext cx="6492875" cy="647700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851" y="1058863"/>
            <a:ext cx="4208463" cy="3535362"/>
          </a:xfrm>
        </p:spPr>
        <p:txBody>
          <a:bodyPr/>
          <a:lstStyle>
            <a:lvl1pPr marL="457200" marR="0" indent="-457200" algn="l" defTabSz="6858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 kumimoji="1" lang="zh-TW" altLang="en-US" sz="2800" noProof="0" dirty="0" smtClean="0">
                <a:solidFill>
                  <a:srgbClr val="080808"/>
                </a:solidFill>
                <a:latin typeface="+mn-lt"/>
                <a:ea typeface="+mn-ea"/>
                <a:cs typeface="+mn-cs"/>
              </a:defRPr>
            </a:lvl1pPr>
            <a:lvl2pPr marL="885825" marR="0" indent="-428625" algn="l" defTabSz="6858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−"/>
              <a:defRPr kumimoji="1" lang="zh-TW" altLang="en-US" sz="2800" noProof="0" dirty="0" smtClean="0">
                <a:solidFill>
                  <a:srgbClr val="080808"/>
                </a:solidFill>
                <a:latin typeface="+mn-lt"/>
                <a:ea typeface="+mn-ea"/>
                <a:cs typeface="+mn-cs"/>
              </a:defRPr>
            </a:lvl2pPr>
            <a:lvl3pPr marL="1257300" marR="0" indent="-342900" algn="l" defTabSz="6858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▪"/>
              <a:defRPr kumimoji="1" lang="zh-TW" altLang="en-US" sz="2800" noProof="0" dirty="0" smtClean="0">
                <a:solidFill>
                  <a:srgbClr val="080808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6858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Char char="♦"/>
              <a:defRPr kumimoji="1" lang="zh-TW" altLang="en-US" sz="2800" noProof="0" dirty="0" smtClean="0">
                <a:solidFill>
                  <a:srgbClr val="080808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6858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»"/>
              <a:defRPr kumimoji="1" lang="en-US" altLang="zh-TW" sz="2800" noProof="0" dirty="0">
                <a:solidFill>
                  <a:srgbClr val="080808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  <a:endParaRPr lang="en-US" altLang="zh-TW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4714" y="1058863"/>
            <a:ext cx="4208462" cy="3535362"/>
          </a:xfrm>
        </p:spPr>
        <p:txBody>
          <a:bodyPr/>
          <a:lstStyle>
            <a:lvl1pPr marL="457200" marR="0" indent="-457200" algn="l" defTabSz="6858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 sz="2800"/>
            </a:lvl1pPr>
            <a:lvl2pPr marL="885825" marR="0" indent="-428625" algn="l" defTabSz="6858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 sz="2400"/>
            </a:lvl2pPr>
            <a:lvl3pPr marL="1257300" marR="0" indent="-342900" algn="l" defTabSz="6858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▪"/>
              <a:defRPr sz="2000"/>
            </a:lvl3pPr>
            <a:lvl4pPr marL="1600200" marR="0" indent="-228600" algn="l" defTabSz="6858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Char char="♦"/>
              <a:defRPr sz="1800"/>
            </a:lvl4pPr>
            <a:lvl5pPr marL="2057400" marR="0" indent="-228600" algn="l" defTabSz="6858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»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  <a:endParaRPr lang="en-US" altLang="zh-TW" noProof="0" dirty="0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BDD9CCD-9953-4FAF-BB09-47A3716F6094}" type="slidenum">
              <a:rPr lang="zh-TW" altLang="en-US" smtClean="0"/>
              <a:t>‹#›</a:t>
            </a:fld>
            <a:endParaRPr lang="zh-TW" altLang="en-US" dirty="0"/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0300" y="206375"/>
            <a:ext cx="62865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1"/>
            <a:ext cx="4040188" cy="2962275"/>
          </a:xfr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 sz="2400"/>
            </a:lvl1pPr>
            <a:lvl2pPr marL="742950" indent="-285750">
              <a:buFont typeface="Arial" panose="020B0604020202020204" pitchFamily="34" charset="0"/>
              <a:buChar char="−"/>
              <a:defRPr sz="2000"/>
            </a:lvl2pPr>
            <a:lvl3pPr marL="1200150" indent="-285750">
              <a:buFont typeface="Arial" panose="020B0604020202020204" pitchFamily="34" charset="0"/>
              <a:buChar char="▪"/>
              <a:defRPr sz="1800"/>
            </a:lvl3pPr>
            <a:lvl4pPr marL="1600200" indent="-228600">
              <a:buFont typeface="Wingdings" panose="05000000000000000000" pitchFamily="2" charset="2"/>
              <a:buChar char="§"/>
              <a:defRPr sz="1600"/>
            </a:lvl4pPr>
            <a:lvl5pPr marL="2057400" indent="-228600">
              <a:buFont typeface="Courier New" panose="02070309020205020404" pitchFamily="49" charset="0"/>
              <a:buChar char="o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951"/>
            <a:ext cx="4041775" cy="2962275"/>
          </a:xfr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 sz="2400"/>
            </a:lvl1pPr>
            <a:lvl2pPr marL="742950" indent="-285750">
              <a:buFont typeface="Arial" panose="020B0604020202020204" pitchFamily="34" charset="0"/>
              <a:buChar char="−"/>
              <a:defRPr sz="2000"/>
            </a:lvl2pPr>
            <a:lvl3pPr marL="1200150" indent="-285750">
              <a:buFont typeface="Arial" panose="020B0604020202020204" pitchFamily="34" charset="0"/>
              <a:buChar char="▪"/>
              <a:defRPr sz="1800"/>
            </a:lvl3pPr>
            <a:lvl4pPr marL="1600200" indent="-228600">
              <a:buFont typeface="Wingdings" panose="05000000000000000000" pitchFamily="2" charset="2"/>
              <a:buChar char="§"/>
              <a:defRPr sz="1600"/>
            </a:lvl4pPr>
            <a:lvl5pPr marL="2057400" indent="-228600">
              <a:buFont typeface="Courier New" panose="02070309020205020404" pitchFamily="49" charset="0"/>
              <a:buChar char="o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BDD9CCD-9953-4FAF-BB09-47A3716F6094}" type="slidenum">
              <a:rPr lang="zh-TW" altLang="en-US" smtClean="0"/>
              <a:t>‹#›</a:t>
            </a:fld>
            <a:endParaRPr lang="zh-TW" altLang="en-US" dirty="0"/>
          </a:p>
        </p:txBody>
      </p:sp>
    </p:spTree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BDD9CCD-9953-4FAF-BB09-47A3716F6094}" type="slidenum">
              <a:rPr lang="zh-TW" altLang="en-US" smtClean="0"/>
              <a:t>‹#›</a:t>
            </a:fld>
            <a:endParaRPr lang="zh-TW" altLang="en-US" dirty="0"/>
          </a:p>
        </p:txBody>
      </p:sp>
    </p:spTree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BDD9CCD-9953-4FAF-BB09-47A3716F6094}" type="slidenum">
              <a:rPr lang="zh-TW" altLang="en-US" smtClean="0"/>
              <a:t>‹#›</a:t>
            </a:fld>
            <a:endParaRPr lang="zh-TW" altLang="en-US" dirty="0"/>
          </a:p>
        </p:txBody>
      </p:sp>
    </p:spTree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823914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437"/>
          </a:xfrm>
        </p:spPr>
        <p:txBody>
          <a:bodyPr/>
          <a:lstStyle>
            <a:lvl1pPr>
              <a:defRPr sz="3200"/>
            </a:lvl1pPr>
            <a:lvl2pPr marL="742950" indent="-285750">
              <a:buFont typeface="Arial" panose="020B0604020202020204" pitchFamily="34" charset="0"/>
              <a:buChar char="•"/>
              <a:defRPr sz="2800"/>
            </a:lvl2pPr>
            <a:lvl3pPr marL="1257300" indent="-342900">
              <a:buFont typeface="Arial" panose="020B0604020202020204" pitchFamily="34" charset="0"/>
              <a:buChar char="‒"/>
              <a:defRPr sz="2400"/>
            </a:lvl3pPr>
            <a:lvl4pPr marL="1600200" indent="-228600">
              <a:buFont typeface="Wingdings" panose="05000000000000000000" pitchFamily="2" charset="2"/>
              <a:buChar char="§"/>
              <a:defRPr sz="2000"/>
            </a:lvl4pPr>
            <a:lvl5pPr marL="2057400" indent="-228600">
              <a:buFont typeface="Courier New" panose="02070309020205020404" pitchFamily="49" charset="0"/>
              <a:buChar char="o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695450"/>
            <a:ext cx="3008313" cy="289877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BDD9CCD-9953-4FAF-BB09-47A3716F6094}" type="slidenum">
              <a:rPr lang="zh-TW" altLang="en-US" smtClean="0"/>
              <a:t>‹#›</a:t>
            </a:fld>
            <a:endParaRPr lang="zh-TW" altLang="en-US" dirty="0"/>
          </a:p>
        </p:txBody>
      </p:sp>
    </p:spTree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TW" noProof="0" dirty="0" smtClean="0"/>
              <a:t>Click icon to add picture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1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BDD9CCD-9953-4FAF-BB09-47A3716F6094}" type="slidenum">
              <a:rPr lang="zh-TW" altLang="en-US" smtClean="0"/>
              <a:t>‹#›</a:t>
            </a:fld>
            <a:endParaRPr lang="zh-TW" altLang="en-US" dirty="0"/>
          </a:p>
        </p:txBody>
      </p:sp>
    </p:spTree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end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4743450" y="0"/>
            <a:ext cx="440055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標題 1"/>
          <p:cNvSpPr>
            <a:spLocks noGrp="1"/>
          </p:cNvSpPr>
          <p:nvPr>
            <p:ph type="ctrTitle"/>
          </p:nvPr>
        </p:nvSpPr>
        <p:spPr>
          <a:xfrm>
            <a:off x="685804" y="573528"/>
            <a:ext cx="4606280" cy="3024336"/>
          </a:xfrm>
        </p:spPr>
        <p:txBody>
          <a:bodyPr>
            <a:noAutofit/>
          </a:bodyPr>
          <a:lstStyle>
            <a:lvl1pPr algn="l">
              <a:defRPr sz="3600" baseline="0">
                <a:solidFill>
                  <a:srgbClr val="0087DC"/>
                </a:solidFill>
                <a:latin typeface="+mj-ea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6"/>
            <a:ext cx="6038850" cy="11017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2" y="2914650"/>
            <a:ext cx="3914775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TW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lIns="91428" tIns="45714" rIns="91428" bIns="45714"/>
          <a:lstStyle/>
          <a:p>
            <a:fld id="{62AF39BC-8D49-4D05-98FF-AEE64A7C934A}" type="datetimeFigureOut">
              <a:rPr lang="zh-TW" altLang="en-US" smtClean="0"/>
              <a:t>2018/12/5</a:t>
            </a:fld>
            <a:endParaRPr lang="zh-TW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lIns="91428" tIns="45714" rIns="91428" bIns="45714"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63145" y="4767264"/>
            <a:ext cx="2057400" cy="273844"/>
          </a:xfrm>
          <a:prstGeom prst="rect">
            <a:avLst/>
          </a:prstGeom>
        </p:spPr>
        <p:txBody>
          <a:bodyPr lIns="91428" tIns="45714" rIns="91428" bIns="45714"/>
          <a:lstStyle/>
          <a:p>
            <a:fld id="{6BDD9CCD-9953-4FAF-BB09-47A3716F6094}" type="slidenum">
              <a:rPr lang="zh-TW" altLang="en-US" smtClean="0"/>
              <a:t>‹#›</a:t>
            </a:fld>
            <a:endParaRPr lang="zh-TW" altLang="en-US" dirty="0"/>
          </a:p>
        </p:txBody>
      </p:sp>
    </p:spTree>
  </p:cSld>
  <p:clrMapOvr>
    <a:masterClrMapping/>
  </p:clrMapOvr>
  <p:transition spd="med"/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4564062" cy="1022350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5" y="2179640"/>
            <a:ext cx="5278437" cy="112553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738672" y="1762127"/>
            <a:ext cx="7909948" cy="485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</p:txBody>
      </p:sp>
      <p:sp>
        <p:nvSpPr>
          <p:cNvPr id="3" name="Rectangle 3"/>
          <p:cNvSpPr>
            <a:spLocks noGrp="1"/>
          </p:cNvSpPr>
          <p:nvPr>
            <p:ph type="title" idx="9"/>
          </p:nvPr>
        </p:nvSpPr>
        <p:spPr>
          <a:xfrm>
            <a:off x="716691" y="303616"/>
            <a:ext cx="7909948" cy="1244203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altLang="zh-TW" dirty="0"/>
          </a:p>
        </p:txBody>
      </p:sp>
    </p:spTree>
  </p:cSld>
  <p:clrMapOvr>
    <a:masterClrMapping/>
  </p:clrMapOvr>
  <p:transition spd="med"/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0300" y="195263"/>
            <a:ext cx="6492479" cy="647700"/>
          </a:xfrm>
          <a:prstGeom prst="rect">
            <a:avLst/>
          </a:prstGeo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058467"/>
            <a:ext cx="8568929" cy="3536156"/>
          </a:xfrm>
          <a:prstGeom prst="rect">
            <a:avLst/>
          </a:prstGeo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/>
            </a:lvl1pPr>
            <a:lvl2pPr marL="742950" indent="-285750">
              <a:buFont typeface="Arial" panose="020B0604020202020204" pitchFamily="34" charset="0"/>
              <a:buChar char="−"/>
              <a:defRPr/>
            </a:lvl2pPr>
            <a:lvl3pPr marL="1257300" indent="-342900">
              <a:buFont typeface="Arial" panose="020B0604020202020204" pitchFamily="34" charset="0"/>
              <a:buChar char="▪"/>
              <a:defRPr/>
            </a:lvl3pPr>
            <a:lvl4pPr marL="1600200" indent="-228600">
              <a:buFont typeface="Times New Roman" panose="02020603050405020304" pitchFamily="18" charset="0"/>
              <a:buChar char="♦"/>
              <a:defRPr/>
            </a:lvl4pPr>
            <a:lvl5pPr marL="2057400" indent="-228600">
              <a:buFont typeface="Courier New" panose="02070309020205020404" pitchFamily="49" charset="0"/>
              <a:buChar char="o"/>
              <a:defRPr/>
            </a:lvl5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0"/>
          </p:nvPr>
        </p:nvSpPr>
        <p:spPr>
          <a:xfrm>
            <a:off x="8172450" y="4743450"/>
            <a:ext cx="720329" cy="24407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BDD9CCD-9953-4FAF-BB09-47A3716F6094}" type="slidenum">
              <a:rPr lang="zh-TW" altLang="en-US" smtClean="0"/>
              <a:t>‹#›</a:t>
            </a:fld>
            <a:endParaRPr lang="zh-TW" altLang="en-US" dirty="0"/>
          </a:p>
        </p:txBody>
      </p:sp>
    </p:spTree>
  </p:cSld>
  <p:clrMapOvr>
    <a:masterClrMapping/>
  </p:clrMapOvr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0300" y="195263"/>
            <a:ext cx="6492479" cy="647700"/>
          </a:xfrm>
          <a:prstGeom prst="rect">
            <a:avLst/>
          </a:prstGeo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投影片編號版面配置區 5"/>
          <p:cNvSpPr>
            <a:spLocks noGrp="1"/>
          </p:cNvSpPr>
          <p:nvPr>
            <p:ph type="sldNum" sz="quarter" idx="10"/>
          </p:nvPr>
        </p:nvSpPr>
        <p:spPr>
          <a:xfrm>
            <a:off x="8172450" y="4743450"/>
            <a:ext cx="720329" cy="24407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BDD9CCD-9953-4FAF-BB09-47A3716F6094}" type="slidenum">
              <a:rPr lang="zh-TW" altLang="en-US" smtClean="0"/>
              <a:t>‹#›</a:t>
            </a:fld>
            <a:endParaRPr lang="zh-TW" altLang="en-US" dirty="0"/>
          </a:p>
        </p:txBody>
      </p:sp>
    </p:spTree>
  </p:cSld>
  <p:clrMapOvr>
    <a:masterClrMapping/>
  </p:clrMapOvr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046005" y="271862"/>
            <a:ext cx="6714003" cy="542925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altLang="zh-TW" dirty="0"/>
          </a:p>
        </p:txBody>
      </p:sp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046005" y="271862"/>
            <a:ext cx="6714003" cy="542925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altLang="zh-TW"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end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4743450" y="0"/>
            <a:ext cx="440055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標題 1"/>
          <p:cNvSpPr>
            <a:spLocks noGrp="1"/>
          </p:cNvSpPr>
          <p:nvPr>
            <p:ph type="ctrTitle"/>
          </p:nvPr>
        </p:nvSpPr>
        <p:spPr>
          <a:xfrm>
            <a:off x="685804" y="573528"/>
            <a:ext cx="4606280" cy="3024336"/>
          </a:xfrm>
        </p:spPr>
        <p:txBody>
          <a:bodyPr>
            <a:noAutofit/>
          </a:bodyPr>
          <a:lstStyle>
            <a:lvl1pPr algn="l">
              <a:defRPr sz="3600" baseline="0">
                <a:solidFill>
                  <a:srgbClr val="0087DC"/>
                </a:solidFill>
                <a:latin typeface="+mj-ea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046005" y="271862"/>
            <a:ext cx="6714003" cy="542925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altLang="zh-TW" dirty="0"/>
          </a:p>
        </p:txBody>
      </p:sp>
    </p:spTree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0300" y="195263"/>
            <a:ext cx="6492875" cy="647700"/>
          </a:xfrm>
          <a:prstGeom prst="rect">
            <a:avLst/>
          </a:prstGeo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851" y="1058863"/>
            <a:ext cx="4208463" cy="3535362"/>
          </a:xfrm>
          <a:prstGeom prst="rect">
            <a:avLst/>
          </a:prstGeom>
        </p:spPr>
        <p:txBody>
          <a:bodyPr/>
          <a:lstStyle>
            <a:lvl1pPr marL="457200" marR="0" indent="-457200" algn="l" defTabSz="6858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 kumimoji="1" lang="zh-TW" altLang="en-US" sz="2800" noProof="0" dirty="0" smtClean="0">
                <a:solidFill>
                  <a:srgbClr val="080808"/>
                </a:solidFill>
                <a:latin typeface="+mn-lt"/>
                <a:ea typeface="+mn-ea"/>
                <a:cs typeface="+mn-cs"/>
              </a:defRPr>
            </a:lvl1pPr>
            <a:lvl2pPr marL="885825" marR="0" indent="-428625" algn="l" defTabSz="6858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−"/>
              <a:defRPr kumimoji="1" lang="zh-TW" altLang="en-US" sz="2800" noProof="0" dirty="0" smtClean="0">
                <a:solidFill>
                  <a:srgbClr val="080808"/>
                </a:solidFill>
                <a:latin typeface="+mn-lt"/>
                <a:ea typeface="+mn-ea"/>
                <a:cs typeface="+mn-cs"/>
              </a:defRPr>
            </a:lvl2pPr>
            <a:lvl3pPr marL="1257300" marR="0" indent="-342900" algn="l" defTabSz="6858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▪"/>
              <a:defRPr kumimoji="1" lang="zh-TW" altLang="en-US" sz="2800" noProof="0" dirty="0" smtClean="0">
                <a:solidFill>
                  <a:srgbClr val="080808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6858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Char char="♦"/>
              <a:defRPr kumimoji="1" lang="zh-TW" altLang="en-US" sz="2800" noProof="0" dirty="0" smtClean="0">
                <a:solidFill>
                  <a:srgbClr val="080808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6858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»"/>
              <a:defRPr kumimoji="1" lang="en-US" altLang="zh-TW" sz="2800" noProof="0" dirty="0">
                <a:solidFill>
                  <a:srgbClr val="080808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  <a:endParaRPr lang="en-US" altLang="zh-TW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4714" y="1058863"/>
            <a:ext cx="4208462" cy="3535362"/>
          </a:xfrm>
          <a:prstGeom prst="rect">
            <a:avLst/>
          </a:prstGeom>
        </p:spPr>
        <p:txBody>
          <a:bodyPr/>
          <a:lstStyle>
            <a:lvl1pPr marL="457200" marR="0" indent="-457200" algn="l" defTabSz="6858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 sz="2800"/>
            </a:lvl1pPr>
            <a:lvl2pPr marL="885825" marR="0" indent="-428625" algn="l" defTabSz="6858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 sz="2400"/>
            </a:lvl2pPr>
            <a:lvl3pPr marL="1257300" marR="0" indent="-342900" algn="l" defTabSz="6858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▪"/>
              <a:defRPr sz="2000"/>
            </a:lvl3pPr>
            <a:lvl4pPr marL="1600200" marR="0" indent="-228600" algn="l" defTabSz="6858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Char char="♦"/>
              <a:defRPr sz="1800"/>
            </a:lvl4pPr>
            <a:lvl5pPr marL="2057400" marR="0" indent="-228600" algn="l" defTabSz="6858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»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  <a:endParaRPr lang="en-US" altLang="zh-TW" noProof="0" dirty="0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0"/>
          </p:nvPr>
        </p:nvSpPr>
        <p:spPr>
          <a:xfrm>
            <a:off x="8172450" y="4743450"/>
            <a:ext cx="720329" cy="24407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BDD9CCD-9953-4FAF-BB09-47A3716F6094}" type="slidenum">
              <a:rPr lang="zh-TW" altLang="en-US" smtClean="0"/>
              <a:t>‹#›</a:t>
            </a:fld>
            <a:endParaRPr lang="zh-TW" altLang="en-US" dirty="0"/>
          </a:p>
        </p:txBody>
      </p:sp>
    </p:spTree>
  </p:cSld>
  <p:clrMapOvr>
    <a:masterClrMapping/>
  </p:clrMapOvr>
  <p:hf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end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4743450" y="0"/>
            <a:ext cx="440055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標題 1"/>
          <p:cNvSpPr>
            <a:spLocks noGrp="1"/>
          </p:cNvSpPr>
          <p:nvPr>
            <p:ph type="ctrTitle"/>
          </p:nvPr>
        </p:nvSpPr>
        <p:spPr>
          <a:xfrm>
            <a:off x="685804" y="573528"/>
            <a:ext cx="4606280" cy="3024336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aseline="0">
                <a:solidFill>
                  <a:srgbClr val="0087DC"/>
                </a:solidFill>
                <a:latin typeface="+mj-ea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er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er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B71E67-96C9-4F68-9A32-5170529BB949}" type="slidenum">
              <a:rPr lang="zh-TW" altLang="en-US" smtClean="0"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932028196"/>
      </p:ext>
    </p:extLst>
  </p:cSld>
  <p:clrMapOvr>
    <a:masterClrMapping/>
  </p:clrMapOvr>
  <p:hf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B71E67-96C9-4F68-9A32-5170529BB949}" type="slidenum">
              <a:rPr lang="zh-TW" altLang="en-US" smtClean="0"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777141420"/>
      </p:ext>
    </p:extLst>
  </p:cSld>
  <p:clrMapOvr>
    <a:masterClrMapping/>
  </p:clrMapOvr>
  <p:hf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B71E67-96C9-4F68-9A32-5170529BB949}" type="slidenum">
              <a:rPr lang="zh-TW" altLang="en-US" smtClean="0"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280827455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title" idx="4294967295"/>
          </p:nvPr>
        </p:nvSpPr>
        <p:spPr>
          <a:xfrm>
            <a:off x="2046005" y="271862"/>
            <a:ext cx="6714003" cy="5429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altLang="zh-TW" dirty="0"/>
          </a:p>
        </p:txBody>
      </p:sp>
    </p:spTree>
  </p:cSld>
  <p:clrMapOvr>
    <a:masterClrMapping/>
  </p:clrMapOvr>
  <p:transition spd="med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B71E67-96C9-4F68-9A32-5170529BB949}" type="slidenum">
              <a:rPr lang="zh-TW" altLang="en-US" smtClean="0"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468759955"/>
      </p:ext>
    </p:extLst>
  </p:cSld>
  <p:clrMapOvr>
    <a:masterClrMapping/>
  </p:clrMapOvr>
  <p:hf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B71E67-96C9-4F68-9A32-5170529BB949}" type="slidenum">
              <a:rPr lang="zh-TW" altLang="en-US" smtClean="0"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38949296"/>
      </p:ext>
    </p:extLst>
  </p:cSld>
  <p:clrMapOvr>
    <a:masterClrMapping/>
  </p:clrMapOvr>
  <p:hf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B71E67-96C9-4F68-9A32-5170529BB949}" type="slidenum">
              <a:rPr lang="zh-TW" altLang="en-US" smtClean="0"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531180904"/>
      </p:ext>
    </p:extLst>
  </p:cSld>
  <p:clrMapOvr>
    <a:masterClrMapping/>
  </p:clrMapOvr>
  <p:hf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D9CCD-9953-4FAF-BB09-47A3716F6094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72952327"/>
      </p:ext>
    </p:extLst>
  </p:cSld>
  <p:clrMapOvr>
    <a:masterClrMapping/>
  </p:clrMapOvr>
  <p:hf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B71E67-96C9-4F68-9A32-5170529BB949}" type="slidenum">
              <a:rPr lang="zh-TW" altLang="en-US" smtClean="0"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73413322"/>
      </p:ext>
    </p:extLst>
  </p:cSld>
  <p:clrMapOvr>
    <a:masterClrMapping/>
  </p:clrMapOvr>
  <p:hf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B71E67-96C9-4F68-9A32-5170529BB949}" type="slidenum">
              <a:rPr lang="zh-TW" altLang="en-US" smtClean="0"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804587384"/>
      </p:ext>
    </p:extLst>
  </p:cSld>
  <p:clrMapOvr>
    <a:masterClrMapping/>
  </p:clrMapOvr>
  <p:hf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B71E67-96C9-4F68-9A32-5170529BB949}" type="slidenum">
              <a:rPr lang="zh-TW" altLang="en-US" smtClean="0"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99829757"/>
      </p:ext>
    </p:extLst>
  </p:cSld>
  <p:clrMapOvr>
    <a:masterClrMapping/>
  </p:clrMapOvr>
  <p:hf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B71E67-96C9-4F68-9A32-5170529BB949}" type="slidenum">
              <a:rPr lang="zh-TW" altLang="en-US" smtClean="0"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325539673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title" idx="4294967295"/>
          </p:nvPr>
        </p:nvSpPr>
        <p:spPr>
          <a:xfrm>
            <a:off x="2046005" y="271862"/>
            <a:ext cx="6714003" cy="5429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altLang="zh-TW" dirty="0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title" idx="4294967295"/>
          </p:nvPr>
        </p:nvSpPr>
        <p:spPr>
          <a:xfrm>
            <a:off x="2046005" y="271862"/>
            <a:ext cx="6714003" cy="5429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altLang="zh-TW" dirty="0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BBEAD13-0566-4C6C-97E7-55F17F24B09F}" type="datetimeFigureOut">
              <a:rPr lang="zh-TW" altLang="en-US" smtClean="0"/>
              <a:t>2018/12/5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 dirty="0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Cover_16 9_hand_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4572000" y="0"/>
            <a:ext cx="457081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38125" y="838201"/>
            <a:ext cx="4181476" cy="1258838"/>
          </a:xfrm>
        </p:spPr>
        <p:txBody>
          <a:bodyPr>
            <a:noAutofit/>
          </a:bodyPr>
          <a:lstStyle>
            <a:lvl1pPr algn="l">
              <a:defRPr sz="3600" baseline="0">
                <a:solidFill>
                  <a:srgbClr val="0087D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1297" y="4227934"/>
            <a:ext cx="3818656" cy="540060"/>
          </a:xfrm>
        </p:spPr>
        <p:txBody>
          <a:bodyPr anchor="b">
            <a:normAutofit/>
          </a:bodyPr>
          <a:lstStyle>
            <a:lvl1pPr marL="0" indent="0" algn="l">
              <a:buNone/>
              <a:defRPr sz="20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en-US" altLang="zh-TW" dirty="0" smtClean="0"/>
          </a:p>
        </p:txBody>
      </p:sp>
      <p:pic>
        <p:nvPicPr>
          <p:cNvPr id="5" name="Picture 6" descr="a4-02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1" y="2352675"/>
            <a:ext cx="9158288" cy="2811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4"/>
            <a:ext cx="7772400" cy="11017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TW" smtClean="0"/>
              <a:t>Click to edit Master subtitle style</a:t>
            </a:r>
            <a:endParaRPr lang="en-US" dirty="0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BDD9CCD-9953-4FAF-BB09-47A3716F6094}" type="slidenum">
              <a:rPr lang="zh-TW" altLang="en-US" smtClean="0"/>
              <a:t>‹#›</a:t>
            </a:fld>
            <a:endParaRPr lang="zh-TW" altLang="en-US" dirty="0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7" Type="http://schemas.openxmlformats.org/officeDocument/2006/relationships/image" Target="../media/image6.jpeg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image" Target="../media/image4.jpeg"/><Relationship Id="rId5" Type="http://schemas.openxmlformats.org/officeDocument/2006/relationships/slideLayout" Target="../slideLayouts/slideLayout28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33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34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35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3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716691" y="303616"/>
            <a:ext cx="7909948" cy="1244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6691" y="1762127"/>
            <a:ext cx="7909948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TW" altLang="en-US" smtClean="0"/>
              <a:t>按一下以編輯母片</a:t>
            </a:r>
          </a:p>
        </p:txBody>
      </p:sp>
      <p:pic>
        <p:nvPicPr>
          <p:cNvPr id="1028" name="Picture 6" descr="Cover_4 3_hand_2"/>
          <p:cNvPicPr>
            <a:picLocks noChangeAspect="1" noChangeArrowheads="1"/>
          </p:cNvPicPr>
          <p:nvPr/>
        </p:nvPicPr>
        <p:blipFill>
          <a:blip r:embed="rId9" cstate="email"/>
          <a:srcRect/>
          <a:stretch>
            <a:fillRect/>
          </a:stretch>
        </p:blipFill>
        <p:spPr bwMode="auto">
          <a:xfrm>
            <a:off x="-7329" y="2341960"/>
            <a:ext cx="9152794" cy="2801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700">
          <a:solidFill>
            <a:srgbClr val="0087DC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700">
          <a:solidFill>
            <a:srgbClr val="0087DC"/>
          </a:solidFill>
          <a:latin typeface="Arial" panose="020B0604020202020204" pitchFamily="34" charset="0"/>
          <a:ea typeface="Microsoft JhengHei" panose="020B0604030504040204" pitchFamily="34" charset="-120"/>
          <a:cs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700">
          <a:solidFill>
            <a:srgbClr val="0087DC"/>
          </a:solidFill>
          <a:latin typeface="Arial" panose="020B0604020202020204" pitchFamily="34" charset="0"/>
          <a:ea typeface="Microsoft JhengHei" panose="020B0604030504040204" pitchFamily="34" charset="-120"/>
          <a:cs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700">
          <a:solidFill>
            <a:srgbClr val="0087DC"/>
          </a:solidFill>
          <a:latin typeface="Arial" panose="020B0604020202020204" pitchFamily="34" charset="0"/>
          <a:ea typeface="Microsoft JhengHei" panose="020B0604030504040204" pitchFamily="34" charset="-120"/>
          <a:cs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700">
          <a:solidFill>
            <a:srgbClr val="0087DC"/>
          </a:solidFill>
          <a:latin typeface="Arial" panose="020B0604020202020204" pitchFamily="34" charset="0"/>
          <a:ea typeface="Microsoft JhengHei" panose="020B0604030504040204" pitchFamily="34" charset="-120"/>
          <a:cs typeface="Arial" panose="020B0604020202020204" pitchFamily="34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kumimoji="1" sz="2700">
          <a:solidFill>
            <a:srgbClr val="0087DC"/>
          </a:solidFill>
          <a:latin typeface="Arial" panose="020B0604020202020204" pitchFamily="34" charset="0"/>
          <a:ea typeface="Microsoft JhengHei" panose="020B0604030504040204" pitchFamily="34" charset="-120"/>
          <a:cs typeface="Arial" panose="020B0604020202020204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kumimoji="1" sz="2700">
          <a:solidFill>
            <a:srgbClr val="0087DC"/>
          </a:solidFill>
          <a:latin typeface="Arial" panose="020B0604020202020204" pitchFamily="34" charset="0"/>
          <a:ea typeface="Microsoft JhengHei" panose="020B0604030504040204" pitchFamily="34" charset="-120"/>
          <a:cs typeface="Arial" panose="020B0604020202020204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kumimoji="1" sz="2700">
          <a:solidFill>
            <a:srgbClr val="0087DC"/>
          </a:solidFill>
          <a:latin typeface="Arial" panose="020B0604020202020204" pitchFamily="34" charset="0"/>
          <a:ea typeface="Microsoft JhengHei" panose="020B0604030504040204" pitchFamily="34" charset="-120"/>
          <a:cs typeface="Arial" panose="020B0604020202020204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kumimoji="1" sz="2700">
          <a:solidFill>
            <a:srgbClr val="0087DC"/>
          </a:solidFill>
          <a:latin typeface="Arial" panose="020B0604020202020204" pitchFamily="34" charset="0"/>
          <a:ea typeface="Microsoft JhengHei" panose="020B0604030504040204" pitchFamily="34" charset="-120"/>
          <a:cs typeface="Arial" panose="020B0604020202020204" pitchFamily="34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kumimoji="1" sz="1500">
          <a:solidFill>
            <a:srgbClr val="080808"/>
          </a:solidFill>
          <a:latin typeface="+mn-lt"/>
          <a:ea typeface="+mn-ea"/>
          <a:cs typeface="+mn-cs"/>
        </a:defRPr>
      </a:lvl1pPr>
      <a:lvl2pPr marL="556895" indent="-21399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100">
          <a:solidFill>
            <a:schemeClr val="tx1"/>
          </a:solidFill>
          <a:latin typeface="+mn-lt"/>
          <a:ea typeface="PMingLiU" panose="02020500000000000000" pitchFamily="18" charset="-120"/>
          <a:cs typeface="+mn-cs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1800">
          <a:solidFill>
            <a:schemeClr val="tx1"/>
          </a:solidFill>
          <a:latin typeface="+mn-lt"/>
          <a:ea typeface="PMingLiU" panose="02020500000000000000" pitchFamily="18" charset="-120"/>
          <a:cs typeface="+mn-cs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1500">
          <a:solidFill>
            <a:schemeClr val="tx1"/>
          </a:solidFill>
          <a:latin typeface="+mn-lt"/>
          <a:ea typeface="PMingLiU" panose="02020500000000000000" pitchFamily="18" charset="-120"/>
          <a:cs typeface="+mn-cs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1500">
          <a:solidFill>
            <a:schemeClr val="tx1"/>
          </a:solidFill>
          <a:latin typeface="+mn-lt"/>
          <a:ea typeface="PMingLiU" panose="02020500000000000000" pitchFamily="18" charset="-120"/>
          <a:cs typeface="+mn-cs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1500">
          <a:solidFill>
            <a:schemeClr val="tx1"/>
          </a:solidFill>
          <a:latin typeface="+mn-lt"/>
          <a:ea typeface="PMingLiU" panose="02020500000000000000" pitchFamily="18" charset="-120"/>
          <a:cs typeface="+mn-cs"/>
        </a:defRPr>
      </a:lvl6pPr>
      <a:lvl7pPr marL="2228215" indent="-1714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1500">
          <a:solidFill>
            <a:schemeClr val="tx1"/>
          </a:solidFill>
          <a:latin typeface="+mn-lt"/>
          <a:ea typeface="PMingLiU" panose="02020500000000000000" pitchFamily="18" charset="-120"/>
          <a:cs typeface="+mn-cs"/>
        </a:defRPr>
      </a:lvl7pPr>
      <a:lvl8pPr marL="2571115" indent="-1714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1500">
          <a:solidFill>
            <a:schemeClr val="tx1"/>
          </a:solidFill>
          <a:latin typeface="+mn-lt"/>
          <a:ea typeface="PMingLiU" panose="02020500000000000000" pitchFamily="18" charset="-120"/>
          <a:cs typeface="+mn-cs"/>
        </a:defRPr>
      </a:lvl8pPr>
      <a:lvl9pPr marL="2914015" indent="-1714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1500">
          <a:solidFill>
            <a:schemeClr val="tx1"/>
          </a:solidFill>
          <a:latin typeface="+mn-lt"/>
          <a:ea typeface="PMingLiU" panose="02020500000000000000" pitchFamily="18" charset="-120"/>
          <a:cs typeface="+mn-cs"/>
        </a:defRPr>
      </a:lvl9pPr>
    </p:bodyStyle>
    <p:otherStyle>
      <a:defPPr>
        <a:defRPr lang="zh-TW"/>
      </a:defPPr>
      <a:lvl1pPr marL="0" algn="l" defTabSz="6851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1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1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1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1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1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1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99665" algn="l" defTabSz="6851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565" algn="l" defTabSz="6851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文字方塊 10"/>
          <p:cNvSpPr txBox="1">
            <a:spLocks noChangeArrowheads="1"/>
          </p:cNvSpPr>
          <p:nvPr/>
        </p:nvSpPr>
        <p:spPr bwMode="auto">
          <a:xfrm>
            <a:off x="198835" y="4935141"/>
            <a:ext cx="1654969" cy="222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b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000" dirty="0" smtClean="0">
                <a:solidFill>
                  <a:srgbClr val="4D4D4D"/>
                </a:solidFill>
              </a:rPr>
              <a:t>Delta Confidential</a:t>
            </a:r>
            <a:endParaRPr kumimoji="0" lang="zh-TW" altLang="en-US" sz="1000" dirty="0" smtClean="0">
              <a:solidFill>
                <a:srgbClr val="4D4D4D"/>
              </a:solidFill>
            </a:endParaRPr>
          </a:p>
        </p:txBody>
      </p:sp>
      <p:sp>
        <p:nvSpPr>
          <p:cNvPr id="1027" name="標題版面配置區 1"/>
          <p:cNvSpPr>
            <a:spLocks noGrp="1"/>
          </p:cNvSpPr>
          <p:nvPr>
            <p:ph type="title"/>
          </p:nvPr>
        </p:nvSpPr>
        <p:spPr bwMode="auto">
          <a:xfrm>
            <a:off x="2400300" y="195263"/>
            <a:ext cx="6492479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172450" y="4743450"/>
            <a:ext cx="720329" cy="244079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/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98B71E67-96C9-4F68-9A32-5170529BB949}" type="slidenum">
              <a:rPr lang="zh-TW" altLang="en-US" smtClean="0"/>
              <a:t>‹#›</a:t>
            </a:fld>
            <a:endParaRPr lang="en-US" altLang="zh-TW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058467"/>
            <a:ext cx="8568929" cy="3536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lvl="0"/>
            <a:r>
              <a:rPr lang="zh-TW" altLang="en-US" smtClean="0"/>
              <a:t>按一下以編輯母片</a:t>
            </a:r>
            <a:endParaRPr lang="en-US" altLang="zh-TW" smtClean="0"/>
          </a:p>
        </p:txBody>
      </p:sp>
      <p:pic>
        <p:nvPicPr>
          <p:cNvPr id="1030" name="Picture 6" descr="delta_logo"/>
          <p:cNvPicPr>
            <a:picLocks noChangeAspect="1" noChangeArrowheads="1"/>
          </p:cNvPicPr>
          <p:nvPr/>
        </p:nvPicPr>
        <p:blipFill>
          <a:blip r:embed="rId13" cstate="email"/>
          <a:srcRect/>
          <a:stretch>
            <a:fillRect/>
          </a:stretch>
        </p:blipFill>
        <p:spPr bwMode="auto">
          <a:xfrm>
            <a:off x="286941" y="323850"/>
            <a:ext cx="1369219" cy="420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200">
          <a:solidFill>
            <a:srgbClr val="0087DC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200">
          <a:solidFill>
            <a:srgbClr val="0087DC"/>
          </a:solidFill>
          <a:latin typeface="Arial" panose="020B0604020202020204" pitchFamily="34" charset="0"/>
          <a:ea typeface="Microsoft JhengHei" panose="020B0604030504040204" pitchFamily="34" charset="-120"/>
          <a:cs typeface="Arial" panose="020B060402020202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200">
          <a:solidFill>
            <a:srgbClr val="0087DC"/>
          </a:solidFill>
          <a:latin typeface="Arial" panose="020B0604020202020204" pitchFamily="34" charset="0"/>
          <a:ea typeface="Microsoft JhengHei" panose="020B0604030504040204" pitchFamily="34" charset="-120"/>
          <a:cs typeface="Arial" panose="020B060402020202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200">
          <a:solidFill>
            <a:srgbClr val="0087DC"/>
          </a:solidFill>
          <a:latin typeface="Arial" panose="020B0604020202020204" pitchFamily="34" charset="0"/>
          <a:ea typeface="Microsoft JhengHei" panose="020B0604030504040204" pitchFamily="34" charset="-120"/>
          <a:cs typeface="Arial" panose="020B060402020202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200">
          <a:solidFill>
            <a:srgbClr val="0087DC"/>
          </a:solidFill>
          <a:latin typeface="Arial" panose="020B0604020202020204" pitchFamily="34" charset="0"/>
          <a:ea typeface="Microsoft JhengHei" panose="020B0604030504040204" pitchFamily="34" charset="-120"/>
          <a:cs typeface="Arial" panose="020B060402020202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200">
          <a:solidFill>
            <a:srgbClr val="0087DC"/>
          </a:solidFill>
          <a:latin typeface="Arial" panose="020B0604020202020204" pitchFamily="34" charset="0"/>
          <a:ea typeface="Microsoft JhengHei" panose="020B0604030504040204" pitchFamily="34" charset="-120"/>
          <a:cs typeface="Arial" panose="020B060402020202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200">
          <a:solidFill>
            <a:srgbClr val="0087DC"/>
          </a:solidFill>
          <a:latin typeface="Arial" panose="020B0604020202020204" pitchFamily="34" charset="0"/>
          <a:ea typeface="Microsoft JhengHei" panose="020B0604030504040204" pitchFamily="34" charset="-120"/>
          <a:cs typeface="Arial" panose="020B060402020202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200">
          <a:solidFill>
            <a:srgbClr val="0087DC"/>
          </a:solidFill>
          <a:latin typeface="Arial" panose="020B0604020202020204" pitchFamily="34" charset="0"/>
          <a:ea typeface="Microsoft JhengHei" panose="020B0604030504040204" pitchFamily="34" charset="-120"/>
          <a:cs typeface="Arial" panose="020B060402020202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200">
          <a:solidFill>
            <a:srgbClr val="0087DC"/>
          </a:solidFill>
          <a:latin typeface="Arial" panose="020B0604020202020204" pitchFamily="34" charset="0"/>
          <a:ea typeface="Microsoft JhengHei" panose="020B0604030504040204" pitchFamily="34" charset="-120"/>
          <a:cs typeface="Arial" panose="020B0604020202020204" pitchFamily="34" charset="0"/>
        </a:defRPr>
      </a:lvl9pPr>
    </p:titleStyle>
    <p:bodyStyle>
      <a:lvl1pPr marL="455930" indent="-45593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800">
          <a:solidFill>
            <a:srgbClr val="080808"/>
          </a:solidFill>
          <a:latin typeface="+mn-lt"/>
          <a:ea typeface="+mn-ea"/>
          <a:cs typeface="+mn-cs"/>
        </a:defRPr>
      </a:lvl1pPr>
      <a:lvl2pPr marL="45593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kumimoji="1" sz="2800">
          <a:solidFill>
            <a:schemeClr val="tx1"/>
          </a:solidFill>
          <a:latin typeface="+mn-lt"/>
          <a:ea typeface="PMingLiU" panose="02020500000000000000" pitchFamily="18" charset="-120"/>
          <a:cs typeface="+mn-cs"/>
        </a:defRPr>
      </a:lvl2pPr>
      <a:lvl3pPr marL="91313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kumimoji="1" sz="2400">
          <a:solidFill>
            <a:schemeClr val="tx1"/>
          </a:solidFill>
          <a:latin typeface="+mn-lt"/>
          <a:ea typeface="PMingLiU" panose="02020500000000000000" pitchFamily="18" charset="-120"/>
          <a:cs typeface="+mn-cs"/>
        </a:defRPr>
      </a:lvl3pPr>
      <a:lvl4pPr marL="1598930" indent="-22733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000">
          <a:solidFill>
            <a:schemeClr val="tx1"/>
          </a:solidFill>
          <a:latin typeface="+mn-lt"/>
          <a:ea typeface="PMingLiU" panose="02020500000000000000" pitchFamily="18" charset="-120"/>
          <a:cs typeface="+mn-cs"/>
        </a:defRPr>
      </a:lvl4pPr>
      <a:lvl5pPr marL="2056130" indent="-22733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000">
          <a:solidFill>
            <a:schemeClr val="tx1"/>
          </a:solidFill>
          <a:latin typeface="+mn-lt"/>
          <a:ea typeface="PMingLiU" panose="02020500000000000000" pitchFamily="18" charset="-120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000">
          <a:solidFill>
            <a:schemeClr val="tx1"/>
          </a:solidFill>
          <a:latin typeface="+mn-lt"/>
          <a:ea typeface="PMingLiU" panose="02020500000000000000" pitchFamily="18" charset="-120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000">
          <a:solidFill>
            <a:schemeClr val="tx1"/>
          </a:solidFill>
          <a:latin typeface="+mn-lt"/>
          <a:ea typeface="PMingLiU" panose="02020500000000000000" pitchFamily="18" charset="-120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000">
          <a:solidFill>
            <a:schemeClr val="tx1"/>
          </a:solidFill>
          <a:latin typeface="+mn-lt"/>
          <a:ea typeface="PMingLiU" panose="02020500000000000000" pitchFamily="18" charset="-120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000">
          <a:solidFill>
            <a:schemeClr val="tx1"/>
          </a:solidFill>
          <a:latin typeface="+mn-lt"/>
          <a:ea typeface="PMingLiU" panose="02020500000000000000" pitchFamily="18" charset="-120"/>
          <a:cs typeface="+mn-cs"/>
        </a:defRPr>
      </a:lvl9pPr>
    </p:bodyStyle>
    <p:otherStyle>
      <a:defPPr>
        <a:defRPr lang="en-US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2" descr="back_16 9_hand"/>
          <p:cNvPicPr>
            <a:picLocks noChangeAspect="1" noChangeArrowheads="1"/>
          </p:cNvPicPr>
          <p:nvPr/>
        </p:nvPicPr>
        <p:blipFill>
          <a:blip r:embed="rId7" cstate="email"/>
          <a:srcRect/>
          <a:stretch>
            <a:fillRect/>
          </a:stretch>
        </p:blipFill>
        <p:spPr bwMode="auto">
          <a:xfrm>
            <a:off x="5397105" y="1"/>
            <a:ext cx="3783806" cy="5144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67916" y="410766"/>
            <a:ext cx="5532834" cy="3169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79" tIns="34289" rIns="68579" bIns="34289" numCol="1" anchor="t" anchorCtr="0" compatLnSpc="1"/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05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7917" y="4300538"/>
            <a:ext cx="4824413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79" tIns="34289" rIns="68579" bIns="34289" numCol="1" anchor="t" anchorCtr="0" compatLnSpc="1"/>
          <a:lstStyle/>
          <a:p>
            <a:pPr lvl="0"/>
            <a:r>
              <a:rPr lang="en-US" altLang="zh-TW" smtClean="0"/>
              <a:t>To learn more about Delta</a:t>
            </a:r>
          </a:p>
          <a:p>
            <a:pPr lvl="0"/>
            <a:r>
              <a:rPr lang="en-US" altLang="zh-TW" smtClean="0"/>
              <a:t>please visit www.deltaww.com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87DC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87DC"/>
          </a:solidFill>
          <a:latin typeface="Arial" panose="020B0604020202020204" pitchFamily="34" charset="0"/>
          <a:ea typeface="Microsoft JhengHei" panose="020B0604030504040204" pitchFamily="34" charset="-12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87DC"/>
          </a:solidFill>
          <a:latin typeface="Arial" panose="020B0604020202020204" pitchFamily="34" charset="0"/>
          <a:ea typeface="Microsoft JhengHei" panose="020B0604030504040204" pitchFamily="34" charset="-12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87DC"/>
          </a:solidFill>
          <a:latin typeface="Arial" panose="020B0604020202020204" pitchFamily="34" charset="0"/>
          <a:ea typeface="Microsoft JhengHei" panose="020B0604030504040204" pitchFamily="34" charset="-12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87DC"/>
          </a:solidFill>
          <a:latin typeface="Arial" panose="020B0604020202020204" pitchFamily="34" charset="0"/>
          <a:ea typeface="Microsoft JhengHei" panose="020B0604030504040204" pitchFamily="34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87DC"/>
          </a:solidFill>
          <a:latin typeface="Arial" panose="020B0604020202020204" pitchFamily="34" charset="0"/>
          <a:ea typeface="Microsoft JhengHei" panose="020B0604030504040204" pitchFamily="34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87DC"/>
          </a:solidFill>
          <a:latin typeface="Arial" panose="020B0604020202020204" pitchFamily="34" charset="0"/>
          <a:ea typeface="Microsoft JhengHei" panose="020B0604030504040204" pitchFamily="34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87DC"/>
          </a:solidFill>
          <a:latin typeface="Arial" panose="020B0604020202020204" pitchFamily="34" charset="0"/>
          <a:ea typeface="Microsoft JhengHei" panose="020B0604030504040204" pitchFamily="34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87DC"/>
          </a:solidFill>
          <a:latin typeface="Arial" panose="020B0604020202020204" pitchFamily="34" charset="0"/>
          <a:ea typeface="Microsoft JhengHei" panose="020B0604030504040204" pitchFamily="34" charset="-120"/>
        </a:defRPr>
      </a:lvl9pPr>
    </p:titleStyle>
    <p:bodyStyle>
      <a:lvl1pPr marL="341630" indent="-341630" algn="l" rtl="0" eaLnBrk="1" fontAlgn="base" hangingPunct="1">
        <a:spcBef>
          <a:spcPct val="20000"/>
        </a:spcBef>
        <a:spcAft>
          <a:spcPct val="0"/>
        </a:spcAft>
        <a:defRPr kumimoji="1">
          <a:solidFill>
            <a:srgbClr val="0087DC"/>
          </a:solidFill>
          <a:latin typeface="+mn-lt"/>
          <a:ea typeface="+mn-ea"/>
          <a:cs typeface="+mn-cs"/>
        </a:defRPr>
      </a:lvl1pPr>
      <a:lvl2pPr marL="741680" indent="-284480" algn="l" rtl="0" eaLnBrk="1" fontAlgn="base" hangingPunct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1730" indent="-227330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598930" indent="-22733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6130" indent="-22733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Cover_16 9_hand_2"/>
          <p:cNvPicPr>
            <a:picLocks noChangeAspect="1" noChangeArrowheads="1"/>
          </p:cNvPicPr>
          <p:nvPr/>
        </p:nvPicPr>
        <p:blipFill>
          <a:blip r:embed="rId11" cstate="email"/>
          <a:srcRect/>
          <a:stretch>
            <a:fillRect/>
          </a:stretch>
        </p:blipFill>
        <p:spPr bwMode="auto">
          <a:xfrm>
            <a:off x="4572000" y="0"/>
            <a:ext cx="4570413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PMingLiU" panose="02020500000000000000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PMingLiU" panose="02020500000000000000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PMingLiU" panose="02020500000000000000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PMingLiU" panose="02020500000000000000" pitchFamily="18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PMingLiU" panose="02020500000000000000" pitchFamily="18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PMingLiU" panose="02020500000000000000" pitchFamily="18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PMingLiU" panose="02020500000000000000" pitchFamily="18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PMingLiU" panose="02020500000000000000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字方塊 10"/>
          <p:cNvSpPr txBox="1">
            <a:spLocks noChangeArrowheads="1"/>
          </p:cNvSpPr>
          <p:nvPr/>
        </p:nvSpPr>
        <p:spPr bwMode="auto">
          <a:xfrm>
            <a:off x="171450" y="4886325"/>
            <a:ext cx="1655763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kumimoji="0" lang="en-US" altLang="zh-TW" sz="900" dirty="0" smtClean="0">
                <a:solidFill>
                  <a:srgbClr val="4D4D4D"/>
                </a:solidFill>
                <a:cs typeface="Arial" panose="020B0604020202020204" pitchFamily="34" charset="0"/>
              </a:rPr>
              <a:t>Delta Confidential</a:t>
            </a:r>
            <a:endParaRPr kumimoji="0" lang="zh-TW" altLang="en-US" sz="900" dirty="0" smtClean="0">
              <a:solidFill>
                <a:srgbClr val="4D4D4D"/>
              </a:solidFill>
              <a:cs typeface="Arial" panose="020B0604020202020204" pitchFamily="34" charset="0"/>
            </a:endParaRPr>
          </a:p>
        </p:txBody>
      </p:sp>
      <p:pic>
        <p:nvPicPr>
          <p:cNvPr id="2051" name="圖片 4"/>
          <p:cNvPicPr>
            <a:picLocks noChangeAspect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268288" y="274638"/>
            <a:ext cx="1366837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PMingLiU" panose="02020500000000000000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PMingLiU" panose="02020500000000000000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PMingLiU" panose="02020500000000000000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PMingLiU" panose="02020500000000000000" pitchFamily="18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PMingLiU" panose="02020500000000000000" pitchFamily="18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PMingLiU" panose="02020500000000000000" pitchFamily="18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PMingLiU" panose="02020500000000000000" pitchFamily="18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PMingLiU" panose="02020500000000000000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2" descr="back_16 9_hand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5397500" y="0"/>
            <a:ext cx="3783013" cy="514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4300538"/>
            <a:ext cx="4824412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TW" smtClean="0"/>
              <a:t>To learn more about Delta</a:t>
            </a:r>
          </a:p>
          <a:p>
            <a:pPr lvl="0"/>
            <a:r>
              <a:rPr lang="en-US" altLang="zh-TW" smtClean="0"/>
              <a:t>please visit www.deltaww.com</a:t>
            </a:r>
          </a:p>
        </p:txBody>
      </p:sp>
      <p:sp>
        <p:nvSpPr>
          <p:cNvPr id="3076" name="Rectangle 2"/>
          <p:cNvSpPr txBox="1"/>
          <p:nvPr/>
        </p:nvSpPr>
        <p:spPr bwMode="auto">
          <a:xfrm>
            <a:off x="309563" y="411163"/>
            <a:ext cx="6624637" cy="108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>
              <a:defRPr/>
            </a:pPr>
            <a:r>
              <a:rPr lang="en-US" altLang="zh-TW" sz="3600" dirty="0" smtClean="0">
                <a:solidFill>
                  <a:srgbClr val="0087DC"/>
                </a:solidFill>
                <a:ea typeface="Microsoft JhengHei" panose="020B0604030504040204" pitchFamily="34" charset="-120"/>
                <a:cs typeface="Arial" panose="020B0604020202020204" pitchFamily="34" charset="0"/>
              </a:rPr>
              <a:t>Smarter. Greener. Together.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87DC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87DC"/>
          </a:solidFill>
          <a:latin typeface="Arial" panose="020B0604020202020204" pitchFamily="34" charset="0"/>
          <a:ea typeface="Microsoft JhengHei" panose="020B0604030504040204" pitchFamily="34" charset="-12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87DC"/>
          </a:solidFill>
          <a:latin typeface="Arial" panose="020B0604020202020204" pitchFamily="34" charset="0"/>
          <a:ea typeface="Microsoft JhengHei" panose="020B0604030504040204" pitchFamily="34" charset="-12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87DC"/>
          </a:solidFill>
          <a:latin typeface="Arial" panose="020B0604020202020204" pitchFamily="34" charset="0"/>
          <a:ea typeface="Microsoft JhengHei" panose="020B0604030504040204" pitchFamily="34" charset="-12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87DC"/>
          </a:solidFill>
          <a:latin typeface="Arial" panose="020B0604020202020204" pitchFamily="34" charset="0"/>
          <a:ea typeface="Microsoft JhengHei" panose="020B0604030504040204" pitchFamily="34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87DC"/>
          </a:solidFill>
          <a:latin typeface="Arial" panose="020B0604020202020204" pitchFamily="34" charset="0"/>
          <a:ea typeface="Microsoft JhengHei" panose="020B0604030504040204" pitchFamily="34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87DC"/>
          </a:solidFill>
          <a:latin typeface="Arial" panose="020B0604020202020204" pitchFamily="34" charset="0"/>
          <a:ea typeface="Microsoft JhengHei" panose="020B0604030504040204" pitchFamily="34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87DC"/>
          </a:solidFill>
          <a:latin typeface="Arial" panose="020B0604020202020204" pitchFamily="34" charset="0"/>
          <a:ea typeface="Microsoft JhengHei" panose="020B0604030504040204" pitchFamily="34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87DC"/>
          </a:solidFill>
          <a:latin typeface="Arial" panose="020B0604020202020204" pitchFamily="34" charset="0"/>
          <a:ea typeface="Microsoft JhengHei" panose="020B0604030504040204" pitchFamily="34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kumimoji="1" sz="1400">
          <a:solidFill>
            <a:srgbClr val="0087DC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字方塊 10"/>
          <p:cNvSpPr txBox="1">
            <a:spLocks noChangeArrowheads="1"/>
          </p:cNvSpPr>
          <p:nvPr/>
        </p:nvSpPr>
        <p:spPr bwMode="auto">
          <a:xfrm>
            <a:off x="171450" y="4886325"/>
            <a:ext cx="1655763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kumimoji="0" lang="en-US" altLang="zh-TW" sz="900" dirty="0" smtClean="0">
                <a:solidFill>
                  <a:srgbClr val="4D4D4D"/>
                </a:solidFill>
                <a:cs typeface="Arial" panose="020B0604020202020204" pitchFamily="34" charset="0"/>
              </a:rPr>
              <a:t>Delta Confidential</a:t>
            </a:r>
            <a:endParaRPr kumimoji="0" lang="zh-TW" altLang="en-US" sz="900" dirty="0" smtClean="0">
              <a:solidFill>
                <a:srgbClr val="4D4D4D"/>
              </a:solidFill>
              <a:cs typeface="Arial" panose="020B0604020202020204" pitchFamily="34" charset="0"/>
            </a:endParaRPr>
          </a:p>
        </p:txBody>
      </p:sp>
      <p:pic>
        <p:nvPicPr>
          <p:cNvPr id="2051" name="圖片 4"/>
          <p:cNvPicPr>
            <a:picLocks noChangeAspect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268288" y="274638"/>
            <a:ext cx="1366837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PMingLiU" panose="02020500000000000000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PMingLiU" panose="02020500000000000000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PMingLiU" panose="02020500000000000000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PMingLiU" panose="02020500000000000000" pitchFamily="18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PMingLiU" panose="02020500000000000000" pitchFamily="18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PMingLiU" panose="02020500000000000000" pitchFamily="18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PMingLiU" panose="02020500000000000000" pitchFamily="18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PMingLiU" panose="02020500000000000000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2" descr="back_16 9_hand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5397500" y="0"/>
            <a:ext cx="3783013" cy="514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4300538"/>
            <a:ext cx="4824412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TW" smtClean="0"/>
              <a:t>To learn more about Delta</a:t>
            </a:r>
          </a:p>
          <a:p>
            <a:pPr lvl="0"/>
            <a:r>
              <a:rPr lang="en-US" altLang="zh-TW" smtClean="0"/>
              <a:t>please visit www.deltaww.com</a:t>
            </a:r>
          </a:p>
        </p:txBody>
      </p:sp>
      <p:sp>
        <p:nvSpPr>
          <p:cNvPr id="3076" name="Rectangle 2"/>
          <p:cNvSpPr txBox="1"/>
          <p:nvPr/>
        </p:nvSpPr>
        <p:spPr bwMode="auto">
          <a:xfrm>
            <a:off x="309563" y="411163"/>
            <a:ext cx="6624637" cy="108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>
              <a:defRPr/>
            </a:pPr>
            <a:r>
              <a:rPr lang="en-US" altLang="zh-TW" sz="3600" dirty="0" smtClean="0">
                <a:solidFill>
                  <a:srgbClr val="0087DC"/>
                </a:solidFill>
                <a:ea typeface="Microsoft JhengHei" panose="020B0604030504040204" pitchFamily="34" charset="-120"/>
                <a:cs typeface="Arial" panose="020B0604020202020204" pitchFamily="34" charset="0"/>
              </a:rPr>
              <a:t>Smarter. Greener. Together.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87DC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87DC"/>
          </a:solidFill>
          <a:latin typeface="Arial" panose="020B0604020202020204" pitchFamily="34" charset="0"/>
          <a:ea typeface="Microsoft JhengHei" panose="020B0604030504040204" pitchFamily="34" charset="-12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87DC"/>
          </a:solidFill>
          <a:latin typeface="Arial" panose="020B0604020202020204" pitchFamily="34" charset="0"/>
          <a:ea typeface="Microsoft JhengHei" panose="020B0604030504040204" pitchFamily="34" charset="-12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87DC"/>
          </a:solidFill>
          <a:latin typeface="Arial" panose="020B0604020202020204" pitchFamily="34" charset="0"/>
          <a:ea typeface="Microsoft JhengHei" panose="020B0604030504040204" pitchFamily="34" charset="-12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87DC"/>
          </a:solidFill>
          <a:latin typeface="Arial" panose="020B0604020202020204" pitchFamily="34" charset="0"/>
          <a:ea typeface="Microsoft JhengHei" panose="020B0604030504040204" pitchFamily="34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87DC"/>
          </a:solidFill>
          <a:latin typeface="Arial" panose="020B0604020202020204" pitchFamily="34" charset="0"/>
          <a:ea typeface="Microsoft JhengHei" panose="020B0604030504040204" pitchFamily="34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87DC"/>
          </a:solidFill>
          <a:latin typeface="Arial" panose="020B0604020202020204" pitchFamily="34" charset="0"/>
          <a:ea typeface="Microsoft JhengHei" panose="020B0604030504040204" pitchFamily="34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87DC"/>
          </a:solidFill>
          <a:latin typeface="Arial" panose="020B0604020202020204" pitchFamily="34" charset="0"/>
          <a:ea typeface="Microsoft JhengHei" panose="020B0604030504040204" pitchFamily="34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87DC"/>
          </a:solidFill>
          <a:latin typeface="Arial" panose="020B0604020202020204" pitchFamily="34" charset="0"/>
          <a:ea typeface="Microsoft JhengHei" panose="020B0604030504040204" pitchFamily="34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kumimoji="1" sz="1400">
          <a:solidFill>
            <a:srgbClr val="0087DC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462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8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8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8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8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8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8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8.xml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8.xml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8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8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8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標題 1"/>
          <p:cNvSpPr txBox="1"/>
          <p:nvPr/>
        </p:nvSpPr>
        <p:spPr bwMode="auto">
          <a:xfrm>
            <a:off x="2552700" y="347663"/>
            <a:ext cx="6492479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87D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目录</a:t>
            </a:r>
            <a:endParaRPr kumimoji="1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rgbClr val="0087DC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99592" y="1419622"/>
            <a:ext cx="70567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dirty="0" smtClean="0"/>
              <a:t>一、变量的作用域</a:t>
            </a:r>
            <a:endParaRPr lang="en-US" altLang="zh-CN" dirty="0" smtClean="0"/>
          </a:p>
          <a:p>
            <a:pPr lvl="0">
              <a:lnSpc>
                <a:spcPct val="150000"/>
              </a:lnSpc>
            </a:pPr>
            <a:r>
              <a:rPr lang="zh-CN" altLang="en-US" dirty="0" smtClean="0"/>
              <a:t>二、闭包定义</a:t>
            </a:r>
            <a:endParaRPr lang="en-US" altLang="zh-CN" dirty="0" smtClean="0"/>
          </a:p>
          <a:p>
            <a:pPr lvl="0">
              <a:lnSpc>
                <a:spcPct val="150000"/>
              </a:lnSpc>
            </a:pPr>
            <a:r>
              <a:rPr lang="zh-CN" altLang="en-US" dirty="0" smtClean="0"/>
              <a:t>三、闭包特点</a:t>
            </a:r>
            <a:endParaRPr lang="en-US" altLang="zh-CN" dirty="0" smtClean="0"/>
          </a:p>
          <a:p>
            <a:pPr lvl="0">
              <a:lnSpc>
                <a:spcPct val="150000"/>
              </a:lnSpc>
            </a:pPr>
            <a:r>
              <a:rPr lang="zh-CN" altLang="en-US" dirty="0" smtClean="0"/>
              <a:t>四、从内存垃圾回收角度理解闭包</a:t>
            </a:r>
            <a:endParaRPr lang="en-US" altLang="zh-CN" dirty="0" smtClean="0"/>
          </a:p>
          <a:p>
            <a:pPr lvl="0">
              <a:lnSpc>
                <a:spcPct val="150000"/>
              </a:lnSpc>
            </a:pPr>
            <a:r>
              <a:rPr lang="zh-CN" altLang="en-US" dirty="0" smtClean="0"/>
              <a:t>五、使用场景</a:t>
            </a:r>
            <a:endParaRPr lang="en-US" altLang="zh-CN" dirty="0" smtClean="0"/>
          </a:p>
          <a:p>
            <a:pPr lvl="0">
              <a:lnSpc>
                <a:spcPct val="150000"/>
              </a:lnSpc>
            </a:pPr>
            <a:r>
              <a:rPr lang="zh-CN" altLang="en-US" dirty="0"/>
              <a:t>六</a:t>
            </a:r>
            <a:r>
              <a:rPr lang="zh-CN" altLang="en-US" dirty="0" smtClean="0"/>
              <a:t>、需要注意的地方</a:t>
            </a:r>
            <a:endParaRPr lang="en-US" altLang="zh-CN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標題 1"/>
          <p:cNvSpPr txBox="1"/>
          <p:nvPr/>
        </p:nvSpPr>
        <p:spPr bwMode="auto">
          <a:xfrm>
            <a:off x="2552700" y="347663"/>
            <a:ext cx="6492479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algn="ctr">
              <a:defRPr/>
            </a:pPr>
            <a:r>
              <a:rPr lang="zh-CN" altLang="en-US" sz="3200" dirty="0" smtClean="0">
                <a:solidFill>
                  <a:srgbClr val="0087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使用场景（</a:t>
            </a:r>
            <a:r>
              <a:rPr lang="en-US" altLang="zh-CN" sz="3200" dirty="0" smtClean="0">
                <a:solidFill>
                  <a:srgbClr val="0087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200" dirty="0" smtClean="0">
                <a:solidFill>
                  <a:srgbClr val="0087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3200" dirty="0">
              <a:solidFill>
                <a:srgbClr val="0087D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55576" y="17796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39552" y="915566"/>
            <a:ext cx="525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模拟</a:t>
            </a:r>
            <a:r>
              <a:rPr lang="zh-CN" altLang="en-US" dirty="0" smtClean="0"/>
              <a:t>对象</a:t>
            </a:r>
            <a:r>
              <a:rPr lang="zh-CN" altLang="en-US" dirty="0"/>
              <a:t>的私有属性和私有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843558"/>
            <a:ext cx="3444535" cy="409423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3968" y="2104871"/>
            <a:ext cx="4254656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50473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標題 1"/>
          <p:cNvSpPr txBox="1"/>
          <p:nvPr/>
        </p:nvSpPr>
        <p:spPr bwMode="auto">
          <a:xfrm>
            <a:off x="2552700" y="347663"/>
            <a:ext cx="6492479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algn="ctr">
              <a:defRPr/>
            </a:pPr>
            <a:r>
              <a:rPr lang="zh-CN" altLang="en-US" sz="3200" dirty="0" smtClean="0">
                <a:solidFill>
                  <a:srgbClr val="0087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使用场景（</a:t>
            </a:r>
            <a:r>
              <a:rPr lang="en-US" altLang="zh-CN" sz="3200" dirty="0" smtClean="0">
                <a:solidFill>
                  <a:srgbClr val="0087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200" dirty="0" smtClean="0">
                <a:solidFill>
                  <a:srgbClr val="0087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3200" dirty="0">
              <a:solidFill>
                <a:srgbClr val="0087D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55576" y="17796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39552" y="915566"/>
            <a:ext cx="525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函数柯里化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008" y="1284898"/>
            <a:ext cx="3547159" cy="334075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60" y="3359779"/>
            <a:ext cx="2738447" cy="118457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39552" y="1416089"/>
            <a:ext cx="30963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 smtClean="0"/>
              <a:t>柯里化就是在接受多个参数函数中，预先传入函数的某些参数，返回接受余下参数且返回结果的新函数的技术。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8005672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標題 1"/>
          <p:cNvSpPr txBox="1"/>
          <p:nvPr/>
        </p:nvSpPr>
        <p:spPr bwMode="auto">
          <a:xfrm>
            <a:off x="2552700" y="347663"/>
            <a:ext cx="6492479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algn="ctr">
              <a:defRPr/>
            </a:pPr>
            <a:r>
              <a:rPr lang="zh-CN" altLang="en-US" sz="3200" dirty="0" smtClean="0">
                <a:solidFill>
                  <a:srgbClr val="0087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使用场景（</a:t>
            </a:r>
            <a:r>
              <a:rPr lang="en-US" altLang="zh-CN" sz="3200" dirty="0">
                <a:solidFill>
                  <a:srgbClr val="0087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3200" dirty="0" smtClean="0">
                <a:solidFill>
                  <a:srgbClr val="0087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3200" dirty="0">
              <a:solidFill>
                <a:srgbClr val="0087D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55576" y="17796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39552" y="915566"/>
            <a:ext cx="525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模拟块级作用域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469" y="1284898"/>
            <a:ext cx="4469140" cy="151782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307" y="2931790"/>
            <a:ext cx="4469140" cy="1995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26733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標題 1"/>
          <p:cNvSpPr txBox="1"/>
          <p:nvPr/>
        </p:nvSpPr>
        <p:spPr bwMode="auto">
          <a:xfrm>
            <a:off x="2552700" y="347663"/>
            <a:ext cx="6492479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algn="ctr">
              <a:defRPr/>
            </a:pPr>
            <a:r>
              <a:rPr lang="zh-CN" altLang="en-US" sz="3200" dirty="0" smtClean="0">
                <a:solidFill>
                  <a:srgbClr val="0087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使用场景（</a:t>
            </a:r>
            <a:r>
              <a:rPr lang="en-US" altLang="zh-CN" sz="3200" dirty="0">
                <a:solidFill>
                  <a:srgbClr val="0087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3200" dirty="0" smtClean="0">
                <a:solidFill>
                  <a:srgbClr val="0087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3200" dirty="0">
              <a:solidFill>
                <a:srgbClr val="0087D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55576" y="17796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39552" y="915566"/>
            <a:ext cx="525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封装相关功能集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792" y="1137554"/>
            <a:ext cx="3224673" cy="3525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9977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標題 1"/>
          <p:cNvSpPr txBox="1"/>
          <p:nvPr/>
        </p:nvSpPr>
        <p:spPr bwMode="auto">
          <a:xfrm>
            <a:off x="2552700" y="347663"/>
            <a:ext cx="6492479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algn="ctr">
              <a:defRPr/>
            </a:pPr>
            <a:r>
              <a:rPr lang="zh-CN" altLang="en-US" sz="3200" dirty="0" smtClean="0">
                <a:solidFill>
                  <a:srgbClr val="0087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使用场景（</a:t>
            </a:r>
            <a:r>
              <a:rPr lang="en-US" altLang="zh-CN" sz="3200" dirty="0">
                <a:solidFill>
                  <a:srgbClr val="0087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3200" dirty="0" smtClean="0">
                <a:solidFill>
                  <a:srgbClr val="0087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3200" dirty="0">
              <a:solidFill>
                <a:srgbClr val="0087D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55576" y="17796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39552" y="915566"/>
            <a:ext cx="525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防抖、</a:t>
            </a:r>
            <a:r>
              <a:rPr lang="zh-CN" altLang="en-US" dirty="0" smtClean="0"/>
              <a:t>节流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284897"/>
            <a:ext cx="3096344" cy="356646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9952" y="956858"/>
            <a:ext cx="3024336" cy="3889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89620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標題 1"/>
          <p:cNvSpPr txBox="1"/>
          <p:nvPr/>
        </p:nvSpPr>
        <p:spPr bwMode="auto">
          <a:xfrm>
            <a:off x="2552700" y="347663"/>
            <a:ext cx="6492479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algn="ctr">
              <a:defRPr/>
            </a:pPr>
            <a:r>
              <a:rPr lang="zh-CN" altLang="en-US" sz="3200" dirty="0" smtClean="0">
                <a:solidFill>
                  <a:srgbClr val="0087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使用场景（</a:t>
            </a:r>
            <a:r>
              <a:rPr lang="en-US" altLang="zh-CN" sz="3200" dirty="0">
                <a:solidFill>
                  <a:srgbClr val="0087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3200" dirty="0" smtClean="0">
                <a:solidFill>
                  <a:srgbClr val="0087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3200" dirty="0">
              <a:solidFill>
                <a:srgbClr val="0087D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55576" y="17796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39552" y="915566"/>
            <a:ext cx="525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分时函数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856" y="887871"/>
            <a:ext cx="3069815" cy="3988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74681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標題 1"/>
          <p:cNvSpPr txBox="1"/>
          <p:nvPr/>
        </p:nvSpPr>
        <p:spPr bwMode="auto">
          <a:xfrm>
            <a:off x="2552700" y="347663"/>
            <a:ext cx="6492479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algn="ctr">
              <a:defRPr/>
            </a:pPr>
            <a:r>
              <a:rPr lang="zh-CN" altLang="en-US" sz="3200" dirty="0" smtClean="0">
                <a:solidFill>
                  <a:srgbClr val="0087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使用场景（</a:t>
            </a:r>
            <a:r>
              <a:rPr lang="en-US" altLang="zh-CN" sz="3200" dirty="0">
                <a:solidFill>
                  <a:srgbClr val="0087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3200" dirty="0" smtClean="0">
                <a:solidFill>
                  <a:srgbClr val="0087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3200" dirty="0">
              <a:solidFill>
                <a:srgbClr val="0087D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55576" y="17796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39552" y="91556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AOP</a:t>
            </a:r>
            <a:endParaRPr lang="zh-CN" altLang="en-US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539552" y="1284899"/>
            <a:ext cx="799288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/>
              <a:t>AOP</a:t>
            </a:r>
            <a:r>
              <a:rPr lang="zh-CN" altLang="en-US" sz="1600" smtClean="0"/>
              <a:t>（面向切面编程）的主要作用是把一些跟核心业务逻辑模块无关的功能抽离出来，这些跟业务逻辑无关的功能通常包括日志统计、安全控制、异常处理等。把这些功能抽离出来之后 。再通过“动态织入”的方式掺入业务逻辑模块中。这样做的好处首先是可以保持业务逻辑模块的纯净和高内聚性，其次是可以很方便地复用日志统计等功能模块</a:t>
            </a:r>
            <a:r>
              <a:rPr lang="zh-CN" altLang="en-US" smtClean="0"/>
              <a:t>。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39552" y="2669660"/>
            <a:ext cx="79928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比如页面中有一个登录</a:t>
            </a:r>
            <a:r>
              <a:rPr lang="en-US" altLang="zh-CN" sz="1600" dirty="0"/>
              <a:t>button,</a:t>
            </a:r>
            <a:r>
              <a:rPr lang="zh-CN" altLang="en-US" sz="1600" dirty="0"/>
              <a:t>点击这个</a:t>
            </a:r>
            <a:r>
              <a:rPr lang="en-US" altLang="zh-CN" sz="1600" dirty="0"/>
              <a:t>button</a:t>
            </a:r>
            <a:r>
              <a:rPr lang="zh-CN" altLang="en-US" sz="1600" dirty="0"/>
              <a:t>会弹出登录浮层</a:t>
            </a:r>
            <a:r>
              <a:rPr lang="en-US" altLang="zh-CN" sz="1600" dirty="0"/>
              <a:t>,</a:t>
            </a:r>
            <a:r>
              <a:rPr lang="zh-CN" altLang="en-US" sz="1600" dirty="0"/>
              <a:t>与此同时要进行数据上报</a:t>
            </a:r>
            <a:r>
              <a:rPr lang="en-US" altLang="zh-CN" sz="1600" dirty="0"/>
              <a:t>,</a:t>
            </a:r>
            <a:r>
              <a:rPr lang="zh-CN" altLang="en-US" sz="1600" dirty="0"/>
              <a:t>来统计有多少用户点击了这个登录</a:t>
            </a:r>
            <a:r>
              <a:rPr lang="en-US" altLang="zh-CN" sz="1600" dirty="0" smtClean="0"/>
              <a:t>button</a:t>
            </a:r>
            <a:r>
              <a:rPr lang="zh-CN" altLang="en-US" sz="1600" dirty="0" smtClean="0"/>
              <a:t>。</a:t>
            </a:r>
            <a:endParaRPr lang="en-US" altLang="zh-CN" sz="16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960" y="1475587"/>
            <a:ext cx="4342946" cy="2319798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4730" y="1115148"/>
            <a:ext cx="4830463" cy="3840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66074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標題 1"/>
          <p:cNvSpPr txBox="1"/>
          <p:nvPr/>
        </p:nvSpPr>
        <p:spPr bwMode="auto">
          <a:xfrm>
            <a:off x="2552700" y="347663"/>
            <a:ext cx="6492479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algn="ctr">
              <a:defRPr/>
            </a:pPr>
            <a:r>
              <a:rPr lang="zh-CN" altLang="en-US" sz="3200" dirty="0" smtClean="0">
                <a:solidFill>
                  <a:srgbClr val="0087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使用场景（</a:t>
            </a:r>
            <a:r>
              <a:rPr lang="en-US" altLang="zh-CN" sz="3200" dirty="0">
                <a:solidFill>
                  <a:srgbClr val="0087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3200" dirty="0" smtClean="0">
                <a:solidFill>
                  <a:srgbClr val="0087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3200" dirty="0">
              <a:solidFill>
                <a:srgbClr val="0087D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55576" y="17796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39552" y="915566"/>
            <a:ext cx="525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通过对象实例方法</a:t>
            </a:r>
            <a:r>
              <a:rPr lang="zh-CN" altLang="en-US" dirty="0" smtClean="0"/>
              <a:t>关联函数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832" y="1252958"/>
            <a:ext cx="4236868" cy="3695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99460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標題 1"/>
          <p:cNvSpPr txBox="1"/>
          <p:nvPr/>
        </p:nvSpPr>
        <p:spPr bwMode="auto">
          <a:xfrm>
            <a:off x="2552700" y="347663"/>
            <a:ext cx="6492479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algn="ctr">
              <a:defRPr/>
            </a:pPr>
            <a:r>
              <a:rPr lang="zh-CN" altLang="en-US" sz="3200" dirty="0" smtClean="0">
                <a:solidFill>
                  <a:srgbClr val="0087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使用场景（</a:t>
            </a:r>
            <a:r>
              <a:rPr lang="en-US" altLang="zh-CN" sz="3200" dirty="0">
                <a:solidFill>
                  <a:srgbClr val="0087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3200" dirty="0" smtClean="0">
                <a:solidFill>
                  <a:srgbClr val="0087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3200" dirty="0">
              <a:solidFill>
                <a:srgbClr val="0087D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55576" y="17796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39552" y="915566"/>
            <a:ext cx="525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设计模式的实现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1284898"/>
            <a:ext cx="6103298" cy="355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9278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標題 1"/>
          <p:cNvSpPr txBox="1"/>
          <p:nvPr/>
        </p:nvSpPr>
        <p:spPr bwMode="auto">
          <a:xfrm>
            <a:off x="2552700" y="347663"/>
            <a:ext cx="6492479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algn="ctr">
              <a:defRPr/>
            </a:pPr>
            <a:r>
              <a:rPr lang="zh-CN" altLang="en-US" sz="3200" dirty="0" smtClean="0">
                <a:solidFill>
                  <a:srgbClr val="0087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需要注意的地方</a:t>
            </a:r>
            <a:endParaRPr lang="en-US" altLang="zh-CN" sz="3200" dirty="0">
              <a:solidFill>
                <a:srgbClr val="0087D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55576" y="17796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39552" y="915566"/>
            <a:ext cx="525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在循环中创建闭包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9" y="1307768"/>
            <a:ext cx="2808312" cy="353176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5856" y="1308775"/>
            <a:ext cx="2975417" cy="291915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4088" y="2499742"/>
            <a:ext cx="3384376" cy="2288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24044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標題 1"/>
          <p:cNvSpPr txBox="1"/>
          <p:nvPr/>
        </p:nvSpPr>
        <p:spPr bwMode="auto">
          <a:xfrm>
            <a:off x="2552700" y="347663"/>
            <a:ext cx="6492479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algn="ctr">
              <a:defRPr/>
            </a:pPr>
            <a:r>
              <a:rPr lang="zh-CN" altLang="en-US" sz="3200" dirty="0">
                <a:solidFill>
                  <a:srgbClr val="0087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变量的</a:t>
            </a:r>
            <a:r>
              <a:rPr lang="zh-CN" altLang="en-US" sz="3200" dirty="0" smtClean="0">
                <a:solidFill>
                  <a:srgbClr val="0087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作用域</a:t>
            </a:r>
            <a:endParaRPr lang="en-US" altLang="zh-CN" sz="3200" dirty="0">
              <a:solidFill>
                <a:srgbClr val="0087D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71600" y="37630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99592" y="915566"/>
            <a:ext cx="70567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变量的作用域分类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A6EC"/>
                </a:solidFill>
              </a:rPr>
              <a:t>全局作用域</a:t>
            </a:r>
            <a:endParaRPr lang="en-US" altLang="zh-CN" dirty="0" smtClean="0">
              <a:solidFill>
                <a:srgbClr val="00A6EC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A6EC"/>
                </a:solidFill>
              </a:rPr>
              <a:t>函数作用域</a:t>
            </a:r>
            <a:endParaRPr lang="en-US" altLang="zh-CN" dirty="0" smtClean="0">
              <a:solidFill>
                <a:srgbClr val="00A6EC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块级作用域（</a:t>
            </a:r>
            <a:r>
              <a:rPr lang="en-US" altLang="zh-CN" dirty="0" smtClean="0"/>
              <a:t>ES6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4454" y="919282"/>
            <a:ext cx="1944216" cy="174689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3039" y="3003798"/>
            <a:ext cx="4227822" cy="1746893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標題 1"/>
          <p:cNvSpPr txBox="1"/>
          <p:nvPr/>
        </p:nvSpPr>
        <p:spPr bwMode="auto">
          <a:xfrm>
            <a:off x="2552700" y="347663"/>
            <a:ext cx="6492479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algn="ctr">
              <a:defRPr/>
            </a:pPr>
            <a:r>
              <a:rPr lang="zh-CN" altLang="en-US" sz="3200" dirty="0" smtClean="0">
                <a:solidFill>
                  <a:srgbClr val="0087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需要注意的地方</a:t>
            </a:r>
            <a:endParaRPr lang="en-US" altLang="zh-CN" sz="3200" dirty="0">
              <a:solidFill>
                <a:srgbClr val="0087D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55576" y="17796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39552" y="915566"/>
            <a:ext cx="525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关于</a:t>
            </a:r>
            <a:r>
              <a:rPr lang="en-US" altLang="zh-CN" b="1" dirty="0" smtClean="0"/>
              <a:t>this</a:t>
            </a:r>
            <a:r>
              <a:rPr lang="zh-CN" altLang="en-US" b="1" dirty="0" smtClean="0"/>
              <a:t>对象</a:t>
            </a:r>
            <a:endParaRPr lang="zh-CN" altLang="en-US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284898"/>
            <a:ext cx="3168392" cy="344709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8024" y="1284898"/>
            <a:ext cx="3225901" cy="3303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80161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標題 1"/>
          <p:cNvSpPr txBox="1"/>
          <p:nvPr/>
        </p:nvSpPr>
        <p:spPr bwMode="auto">
          <a:xfrm>
            <a:off x="2552700" y="347663"/>
            <a:ext cx="6492479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algn="ctr">
              <a:defRPr/>
            </a:pPr>
            <a:r>
              <a:rPr lang="zh-CN" altLang="en-US" sz="3200" dirty="0">
                <a:solidFill>
                  <a:srgbClr val="0087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变量的</a:t>
            </a:r>
            <a:r>
              <a:rPr lang="zh-CN" altLang="en-US" sz="3200" dirty="0" smtClean="0">
                <a:solidFill>
                  <a:srgbClr val="0087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作用域</a:t>
            </a:r>
            <a:endParaRPr lang="en-US" altLang="zh-CN" sz="3200" dirty="0">
              <a:solidFill>
                <a:srgbClr val="0087D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55576" y="17796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99592" y="1059582"/>
            <a:ext cx="3888432" cy="454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dirty="0" smtClean="0"/>
              <a:t>如何读取函数内部声明的变量？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832" y="1593875"/>
            <a:ext cx="2994492" cy="1675557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99592" y="3269843"/>
            <a:ext cx="3888432" cy="454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dirty="0" smtClean="0"/>
              <a:t>作用域链</a:t>
            </a:r>
            <a:endParaRPr lang="en-US" altLang="zh-CN" dirty="0"/>
          </a:p>
        </p:txBody>
      </p:sp>
      <p:sp>
        <p:nvSpPr>
          <p:cNvPr id="11" name="文本框 10"/>
          <p:cNvSpPr txBox="1"/>
          <p:nvPr/>
        </p:nvSpPr>
        <p:spPr>
          <a:xfrm>
            <a:off x="899592" y="3795886"/>
            <a:ext cx="59046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dirty="0"/>
              <a:t>作用域链查找的</a:t>
            </a:r>
            <a:r>
              <a:rPr lang="zh-CN" altLang="en-US" dirty="0" smtClean="0"/>
              <a:t>顺序：</a:t>
            </a:r>
            <a:endParaRPr lang="en-US" altLang="zh-CN" dirty="0" smtClean="0"/>
          </a:p>
          <a:p>
            <a:pPr lvl="0">
              <a:lnSpc>
                <a:spcPct val="150000"/>
              </a:lnSpc>
            </a:pPr>
            <a:r>
              <a:rPr lang="zh-CN" altLang="en-US" dirty="0" smtClean="0"/>
              <a:t>当前</a:t>
            </a:r>
            <a:r>
              <a:rPr lang="zh-CN" altLang="en-US" dirty="0"/>
              <a:t>函数对象</a:t>
            </a:r>
            <a:r>
              <a:rPr lang="en-US" altLang="zh-CN" dirty="0"/>
              <a:t>--&gt;</a:t>
            </a:r>
            <a:r>
              <a:rPr lang="zh-CN" altLang="en-US" dirty="0"/>
              <a:t>上一层函数对象</a:t>
            </a:r>
            <a:r>
              <a:rPr lang="en-US" altLang="zh-CN" dirty="0"/>
              <a:t>...--&gt;window</a:t>
            </a:r>
            <a:r>
              <a:rPr lang="zh-CN" altLang="en-US" dirty="0"/>
              <a:t>全局对象！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2398612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標題 1"/>
          <p:cNvSpPr txBox="1"/>
          <p:nvPr/>
        </p:nvSpPr>
        <p:spPr bwMode="auto">
          <a:xfrm>
            <a:off x="2552700" y="347663"/>
            <a:ext cx="6492479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algn="ctr">
              <a:defRPr/>
            </a:pPr>
            <a:r>
              <a:rPr lang="zh-CN" altLang="en-US" sz="3200" dirty="0" smtClean="0">
                <a:solidFill>
                  <a:srgbClr val="0087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闭包定义</a:t>
            </a:r>
            <a:endParaRPr lang="en-US" altLang="zh-CN" sz="3200" dirty="0">
              <a:solidFill>
                <a:srgbClr val="0087D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55576" y="17796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008" y="1094059"/>
            <a:ext cx="2152319" cy="219283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2" y="1094059"/>
            <a:ext cx="2304256" cy="1290571"/>
          </a:xfrm>
          <a:prstGeom prst="rect">
            <a:avLst/>
          </a:prstGeom>
        </p:spPr>
      </p:pic>
      <p:sp>
        <p:nvSpPr>
          <p:cNvPr id="6" name="右箭头 5"/>
          <p:cNvSpPr/>
          <p:nvPr/>
        </p:nvSpPr>
        <p:spPr>
          <a:xfrm>
            <a:off x="3059832" y="1316815"/>
            <a:ext cx="1080120" cy="50405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99592" y="3773899"/>
            <a:ext cx="7056784" cy="454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dirty="0"/>
              <a:t>闭包就是能够读取其他函数内部变量的函数。</a:t>
            </a:r>
            <a:endParaRPr lang="en-US" altLang="zh-CN" dirty="0" smtClean="0"/>
          </a:p>
        </p:txBody>
      </p:sp>
      <p:sp>
        <p:nvSpPr>
          <p:cNvPr id="13" name="文本框 12"/>
          <p:cNvSpPr txBox="1"/>
          <p:nvPr/>
        </p:nvSpPr>
        <p:spPr>
          <a:xfrm>
            <a:off x="898883" y="4362658"/>
            <a:ext cx="7056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闭包</a:t>
            </a:r>
            <a:r>
              <a:rPr lang="zh-CN" altLang="en-US" dirty="0" smtClean="0"/>
              <a:t>就是将</a:t>
            </a:r>
            <a:r>
              <a:rPr lang="zh-CN" altLang="en-US" dirty="0"/>
              <a:t>函数内部和函数外部连接起来的一座桥梁</a:t>
            </a:r>
          </a:p>
        </p:txBody>
      </p:sp>
    </p:spTree>
    <p:extLst>
      <p:ext uri="{BB962C8B-B14F-4D97-AF65-F5344CB8AC3E}">
        <p14:creationId xmlns:p14="http://schemas.microsoft.com/office/powerpoint/2010/main" val="244133527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標題 1"/>
          <p:cNvSpPr txBox="1"/>
          <p:nvPr/>
        </p:nvSpPr>
        <p:spPr bwMode="auto">
          <a:xfrm>
            <a:off x="2552700" y="347663"/>
            <a:ext cx="6492479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algn="ctr">
              <a:defRPr/>
            </a:pPr>
            <a:r>
              <a:rPr lang="zh-CN" altLang="en-US" sz="3200" dirty="0" smtClean="0">
                <a:solidFill>
                  <a:srgbClr val="0087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闭包特点</a:t>
            </a:r>
            <a:endParaRPr lang="en-US" altLang="zh-CN" sz="3200" dirty="0">
              <a:solidFill>
                <a:srgbClr val="0087D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55576" y="17796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963" y="1014333"/>
            <a:ext cx="4137139" cy="3376587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860032" y="1035112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 smtClean="0"/>
              <a:t>读取</a:t>
            </a:r>
            <a:r>
              <a:rPr lang="zh-CN" altLang="en-US" dirty="0"/>
              <a:t>函数内部的</a:t>
            </a:r>
            <a:r>
              <a:rPr lang="zh-CN" altLang="en-US" dirty="0" smtClean="0"/>
              <a:t>变量。</a:t>
            </a:r>
            <a:endParaRPr lang="en-US" altLang="zh-CN" dirty="0" smtClean="0"/>
          </a:p>
        </p:txBody>
      </p:sp>
      <p:sp>
        <p:nvSpPr>
          <p:cNvPr id="11" name="文本框 10"/>
          <p:cNvSpPr txBox="1"/>
          <p:nvPr/>
        </p:nvSpPr>
        <p:spPr>
          <a:xfrm>
            <a:off x="4862697" y="1592232"/>
            <a:ext cx="30963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 smtClean="0"/>
              <a:t>就是</a:t>
            </a:r>
            <a:r>
              <a:rPr lang="zh-CN" altLang="en-US" dirty="0"/>
              <a:t>让这些变量始终保持在内存中，即闭包可以使得它诞生环境一直存在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14" name="文本框 13"/>
          <p:cNvSpPr txBox="1"/>
          <p:nvPr/>
        </p:nvSpPr>
        <p:spPr>
          <a:xfrm>
            <a:off x="4869130" y="2702626"/>
            <a:ext cx="3096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 smtClean="0"/>
              <a:t>闭包</a:t>
            </a:r>
            <a:r>
              <a:rPr lang="zh-CN" altLang="en-US" dirty="0"/>
              <a:t>可以避免全局变量的污染。</a:t>
            </a:r>
          </a:p>
        </p:txBody>
      </p:sp>
    </p:spTree>
    <p:extLst>
      <p:ext uri="{BB962C8B-B14F-4D97-AF65-F5344CB8AC3E}">
        <p14:creationId xmlns:p14="http://schemas.microsoft.com/office/powerpoint/2010/main" val="26047410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標題 1"/>
          <p:cNvSpPr txBox="1"/>
          <p:nvPr/>
        </p:nvSpPr>
        <p:spPr bwMode="auto">
          <a:xfrm>
            <a:off x="2552700" y="347663"/>
            <a:ext cx="6492479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lvl="0" algn="ctr">
              <a:defRPr/>
            </a:pPr>
            <a:r>
              <a:rPr lang="zh-CN" altLang="en-US" sz="3200" dirty="0">
                <a:solidFill>
                  <a:srgbClr val="0087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垃圾回收角度理解闭包</a:t>
            </a:r>
            <a:endParaRPr lang="en-US" altLang="zh-CN" sz="3200" dirty="0">
              <a:solidFill>
                <a:srgbClr val="0087D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defRPr/>
            </a:pPr>
            <a:endParaRPr lang="en-US" altLang="zh-CN" sz="3200" dirty="0">
              <a:solidFill>
                <a:srgbClr val="0087D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55576" y="17796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55576" y="1035112"/>
            <a:ext cx="77048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JavaScript</a:t>
            </a:r>
            <a:r>
              <a:rPr lang="zh-CN" altLang="en-US" dirty="0" smtClean="0"/>
              <a:t>垃圾回收可简单理解为：垃圾收集</a:t>
            </a:r>
            <a:r>
              <a:rPr lang="zh-CN" altLang="en-US" dirty="0"/>
              <a:t>器按照固定的时间间隔周期性地进行垃圾回收操作，找出那些不再继续使用的变量，然后释放其所占用的内存。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55576" y="2148994"/>
            <a:ext cx="77048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 smtClean="0"/>
              <a:t>执行环境</a:t>
            </a:r>
            <a:endParaRPr lang="en-US" altLang="zh-CN" b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全局执行环境</a:t>
            </a:r>
            <a:endParaRPr lang="en-US" altLang="zh-CN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函数执行环境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755576" y="3262876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 smtClean="0"/>
              <a:t>变量对象</a:t>
            </a:r>
            <a:r>
              <a:rPr lang="zh-CN" altLang="en-US" dirty="0" smtClean="0"/>
              <a:t>：环境中定义的所有变量和函数都保存其中，解释器处理数据会使用它。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605118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標題 1"/>
          <p:cNvSpPr txBox="1"/>
          <p:nvPr/>
        </p:nvSpPr>
        <p:spPr bwMode="auto">
          <a:xfrm>
            <a:off x="2552700" y="347663"/>
            <a:ext cx="6492479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lvl="0" algn="ctr">
              <a:defRPr/>
            </a:pPr>
            <a:r>
              <a:rPr lang="zh-CN" altLang="en-US" sz="3200" dirty="0">
                <a:solidFill>
                  <a:srgbClr val="0087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垃圾回收角度理解闭包</a:t>
            </a:r>
            <a:endParaRPr lang="en-US" altLang="zh-CN" sz="3200" dirty="0">
              <a:solidFill>
                <a:srgbClr val="0087D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defRPr/>
            </a:pPr>
            <a:endParaRPr lang="en-US" altLang="zh-CN" sz="3200" dirty="0">
              <a:solidFill>
                <a:srgbClr val="0087D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979" y="1131590"/>
            <a:ext cx="6372200" cy="362950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55576" y="17796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568" y="1635646"/>
            <a:ext cx="2152319" cy="2192834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83568" y="975786"/>
            <a:ext cx="3639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函数解释阶段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858416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標題 1"/>
          <p:cNvSpPr txBox="1"/>
          <p:nvPr/>
        </p:nvSpPr>
        <p:spPr bwMode="auto">
          <a:xfrm>
            <a:off x="2552700" y="347663"/>
            <a:ext cx="6492479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lvl="0" algn="ctr">
              <a:defRPr/>
            </a:pPr>
            <a:r>
              <a:rPr lang="zh-CN" altLang="en-US" sz="3200" dirty="0">
                <a:solidFill>
                  <a:srgbClr val="0087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垃圾回收角度理解闭包</a:t>
            </a:r>
            <a:endParaRPr lang="en-US" altLang="zh-CN" sz="3200" dirty="0">
              <a:solidFill>
                <a:srgbClr val="0087D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defRPr/>
            </a:pPr>
            <a:endParaRPr lang="en-US" altLang="zh-CN" sz="3200" dirty="0">
              <a:solidFill>
                <a:srgbClr val="0087D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55576" y="17796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635646"/>
            <a:ext cx="2152319" cy="219283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948" y="1131590"/>
            <a:ext cx="6381017" cy="3456384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83568" y="975786"/>
            <a:ext cx="3639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函数执行阶段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005251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標題 1"/>
          <p:cNvSpPr txBox="1"/>
          <p:nvPr/>
        </p:nvSpPr>
        <p:spPr bwMode="auto">
          <a:xfrm>
            <a:off x="2552700" y="347663"/>
            <a:ext cx="6492479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lvl="0" algn="ctr">
              <a:defRPr/>
            </a:pPr>
            <a:r>
              <a:rPr lang="zh-CN" altLang="en-US" sz="3200" dirty="0">
                <a:solidFill>
                  <a:srgbClr val="0087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垃圾回收角度理解闭包</a:t>
            </a:r>
            <a:endParaRPr lang="en-US" altLang="zh-CN" sz="3200" dirty="0">
              <a:solidFill>
                <a:srgbClr val="0087D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55576" y="17796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39552" y="915566"/>
            <a:ext cx="525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性能问题</a:t>
            </a:r>
            <a:endParaRPr lang="zh-CN" altLang="en-US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539552" y="1483469"/>
            <a:ext cx="7560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外层函数每次运行，都会生成一个新的闭包，而这个闭包又会保留外层函数的内部变量，变量长期驻扎在内存，所以对内存产生消耗。因此不能滥用闭包，否则会造成网页的性能问题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831134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5_Office 佈景主題">
  <a:themeElements>
    <a:clrScheme name="5_Office 佈景主題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5_Office 佈景主題">
      <a:majorFont>
        <a:latin typeface="Arial"/>
        <a:ea typeface="微軟正黑體"/>
        <a:cs typeface="Arial"/>
      </a:majorFont>
      <a:minorFont>
        <a:latin typeface="Arial"/>
        <a:ea typeface="微軟正黑體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5_Office 佈景主題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Office 佈景主題">
  <a:themeElements>
    <a:clrScheme name="4_Office 佈景主題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4_Office 佈景主題">
      <a:majorFont>
        <a:latin typeface="Arial"/>
        <a:ea typeface="微軟正黑體"/>
        <a:cs typeface="Arial"/>
      </a:majorFont>
      <a:minorFont>
        <a:latin typeface="Arial"/>
        <a:ea typeface="微軟正黑體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headEnd type="triangle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4_Office 佈景主題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自訂設計">
  <a:themeElements>
    <a:clrScheme name="自訂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訂設計">
      <a:majorFont>
        <a:latin typeface="Arial"/>
        <a:ea typeface="微軟正黑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自訂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3_自訂設計">
  <a:themeElements>
    <a:clrScheme name="自訂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訂設計">
      <a:majorFont>
        <a:latin typeface="Arial"/>
        <a:ea typeface="微軟正黑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自訂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4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5_自訂設計">
  <a:themeElements>
    <a:clrScheme name="自訂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訂設計">
      <a:majorFont>
        <a:latin typeface="Arial"/>
        <a:ea typeface="微軟正黑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自訂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4381</TotalTime>
  <Words>561</Words>
  <Application>Microsoft Office PowerPoint</Application>
  <PresentationFormat>全屏显示(16:9)</PresentationFormat>
  <Paragraphs>82</Paragraphs>
  <Slides>20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9</vt:i4>
      </vt:variant>
      <vt:variant>
        <vt:lpstr>幻灯片标题</vt:lpstr>
      </vt:variant>
      <vt:variant>
        <vt:i4>20</vt:i4>
      </vt:variant>
    </vt:vector>
  </HeadingPairs>
  <TitlesOfParts>
    <vt:vector size="43" baseType="lpstr">
      <vt:lpstr>微軟正黑體</vt:lpstr>
      <vt:lpstr>微軟正黑體</vt:lpstr>
      <vt:lpstr>新細明體</vt:lpstr>
      <vt:lpstr>新細明體</vt:lpstr>
      <vt:lpstr>等线</vt:lpstr>
      <vt:lpstr>等线 Light</vt:lpstr>
      <vt:lpstr>宋体</vt:lpstr>
      <vt:lpstr>微软雅黑</vt:lpstr>
      <vt:lpstr>Arial</vt:lpstr>
      <vt:lpstr>Calibri</vt:lpstr>
      <vt:lpstr>Calibri Light</vt:lpstr>
      <vt:lpstr>Courier New</vt:lpstr>
      <vt:lpstr>Times New Roman</vt:lpstr>
      <vt:lpstr>Wingdings</vt:lpstr>
      <vt:lpstr>5_Office 佈景主題</vt:lpstr>
      <vt:lpstr>4_Office 佈景主題</vt:lpstr>
      <vt:lpstr>自訂設計</vt:lpstr>
      <vt:lpstr>1_自訂設計</vt:lpstr>
      <vt:lpstr>2_自訂設計</vt:lpstr>
      <vt:lpstr>3_自訂設計</vt:lpstr>
      <vt:lpstr>4_自訂設計</vt:lpstr>
      <vt:lpstr>5_自訂設計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Shufeng.Wu 吳書峰</dc:creator>
  <cp:lastModifiedBy>Shufeng.Wu 吳書峰</cp:lastModifiedBy>
  <cp:revision>4245</cp:revision>
  <dcterms:created xsi:type="dcterms:W3CDTF">2011-10-20T06:30:00Z</dcterms:created>
  <dcterms:modified xsi:type="dcterms:W3CDTF">2018-12-05T10:32:36Z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2052-10.1.0.6660</vt:lpwstr>
  </property>
</Properties>
</file>