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728" y="2456619"/>
            <a:ext cx="1008112" cy="7920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管理节点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43204" y="836712"/>
            <a:ext cx="115212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数据节点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3204" y="1844824"/>
            <a:ext cx="1152128" cy="8733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数据节点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7220" y="3284984"/>
            <a:ext cx="936104" cy="7920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数据节点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2275" y="4640778"/>
            <a:ext cx="1152128" cy="72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数据节点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7544" y="1700808"/>
            <a:ext cx="1224136" cy="2880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提交作业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5536" y="2484465"/>
            <a:ext cx="1224136" cy="4674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停止作业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2659" y="3447281"/>
            <a:ext cx="1224136" cy="4674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同步作业状态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331640" y="1988840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>
            <a:stCxn id="12" idx="6"/>
            <a:endCxn id="6" idx="1"/>
          </p:cNvCxnSpPr>
          <p:nvPr/>
        </p:nvCxnSpPr>
        <p:spPr>
          <a:xfrm>
            <a:off x="1619672" y="2718212"/>
            <a:ext cx="504056" cy="134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>
            <a:stCxn id="13" idx="6"/>
          </p:cNvCxnSpPr>
          <p:nvPr/>
        </p:nvCxnSpPr>
        <p:spPr>
          <a:xfrm flipV="1">
            <a:off x="1706795" y="3248707"/>
            <a:ext cx="416933" cy="432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444517" y="4261887"/>
            <a:ext cx="1224136" cy="46749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停止数据源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>
            <a:stCxn id="22" idx="6"/>
            <a:endCxn id="6" idx="2"/>
          </p:cNvCxnSpPr>
          <p:nvPr/>
        </p:nvCxnSpPr>
        <p:spPr>
          <a:xfrm flipV="1">
            <a:off x="1668653" y="3248707"/>
            <a:ext cx="959131" cy="1246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>
            <a:stCxn id="6" idx="3"/>
            <a:endCxn id="7" idx="1"/>
          </p:cNvCxnSpPr>
          <p:nvPr/>
        </p:nvCxnSpPr>
        <p:spPr>
          <a:xfrm flipV="1">
            <a:off x="3131840" y="1088740"/>
            <a:ext cx="2711364" cy="176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8" idx="1"/>
          </p:cNvCxnSpPr>
          <p:nvPr/>
        </p:nvCxnSpPr>
        <p:spPr>
          <a:xfrm flipV="1">
            <a:off x="3131840" y="2281518"/>
            <a:ext cx="2711364" cy="5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9" idx="1"/>
          </p:cNvCxnSpPr>
          <p:nvPr/>
        </p:nvCxnSpPr>
        <p:spPr>
          <a:xfrm>
            <a:off x="3131840" y="2852663"/>
            <a:ext cx="2855380" cy="828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3131840" y="2852663"/>
            <a:ext cx="2750435" cy="2148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139952" y="1369496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39952" y="1529536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39952" y="1691275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39952" y="2162686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39952" y="2322726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39952" y="2484465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39952" y="286212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39952" y="302216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39952" y="3183901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39952" y="379609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39952" y="395613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39952" y="4117871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86067" y="147843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切分任务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八边形 46"/>
          <p:cNvSpPr/>
          <p:nvPr/>
        </p:nvSpPr>
        <p:spPr>
          <a:xfrm>
            <a:off x="3887924" y="1088740"/>
            <a:ext cx="504056" cy="252028"/>
          </a:xfrm>
          <a:prstGeom prst="oc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N1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八边形 47"/>
          <p:cNvSpPr/>
          <p:nvPr/>
        </p:nvSpPr>
        <p:spPr>
          <a:xfrm>
            <a:off x="3811850" y="1979888"/>
            <a:ext cx="504056" cy="252028"/>
          </a:xfrm>
          <a:prstGeom prst="oc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N2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八边形 48"/>
          <p:cNvSpPr/>
          <p:nvPr/>
        </p:nvSpPr>
        <p:spPr>
          <a:xfrm>
            <a:off x="3801435" y="3338853"/>
            <a:ext cx="504056" cy="252028"/>
          </a:xfrm>
          <a:prstGeom prst="oc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N3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八边形 49"/>
          <p:cNvSpPr/>
          <p:nvPr/>
        </p:nvSpPr>
        <p:spPr>
          <a:xfrm>
            <a:off x="3811850" y="4308057"/>
            <a:ext cx="504056" cy="252028"/>
          </a:xfrm>
          <a:prstGeom prst="oc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N4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19493" y="620688"/>
            <a:ext cx="1216579" cy="59406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监控作业状态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/>
          <p:cNvCxnSpPr>
            <a:stCxn id="51" idx="4"/>
            <a:endCxn id="6" idx="0"/>
          </p:cNvCxnSpPr>
          <p:nvPr/>
        </p:nvCxnSpPr>
        <p:spPr>
          <a:xfrm>
            <a:off x="2627783" y="1214754"/>
            <a:ext cx="1" cy="1241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54" name="圆柱形 53"/>
          <p:cNvSpPr/>
          <p:nvPr/>
        </p:nvSpPr>
        <p:spPr>
          <a:xfrm>
            <a:off x="1668653" y="4854321"/>
            <a:ext cx="1110704" cy="317709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lite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箭头连接符 55"/>
          <p:cNvCxnSpPr>
            <a:stCxn id="6" idx="2"/>
            <a:endCxn id="54" idx="1"/>
          </p:cNvCxnSpPr>
          <p:nvPr/>
        </p:nvCxnSpPr>
        <p:spPr>
          <a:xfrm flipH="1">
            <a:off x="2224005" y="3248707"/>
            <a:ext cx="403779" cy="160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2278970" y="4028140"/>
            <a:ext cx="697627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存储作业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圆柱形 58"/>
          <p:cNvSpPr/>
          <p:nvPr/>
        </p:nvSpPr>
        <p:spPr>
          <a:xfrm>
            <a:off x="3054019" y="4854321"/>
            <a:ext cx="864096" cy="317709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>
            <a:endCxn id="59" idx="0"/>
          </p:cNvCxnSpPr>
          <p:nvPr/>
        </p:nvCxnSpPr>
        <p:spPr>
          <a:xfrm>
            <a:off x="2938269" y="3284984"/>
            <a:ext cx="547798" cy="1648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63" name="TextBox 62"/>
          <p:cNvSpPr txBox="1"/>
          <p:nvPr/>
        </p:nvSpPr>
        <p:spPr>
          <a:xfrm>
            <a:off x="2999927" y="3872170"/>
            <a:ext cx="697628" cy="246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删除文件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圆柱形 63"/>
          <p:cNvSpPr/>
          <p:nvPr/>
        </p:nvSpPr>
        <p:spPr>
          <a:xfrm>
            <a:off x="8226506" y="1703688"/>
            <a:ext cx="864096" cy="317709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柱形 64"/>
          <p:cNvSpPr/>
          <p:nvPr/>
        </p:nvSpPr>
        <p:spPr>
          <a:xfrm>
            <a:off x="8244408" y="2970931"/>
            <a:ext cx="864096" cy="317709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箭头连接符 68"/>
          <p:cNvCxnSpPr>
            <a:stCxn id="64" idx="2"/>
          </p:cNvCxnSpPr>
          <p:nvPr/>
        </p:nvCxnSpPr>
        <p:spPr>
          <a:xfrm flipH="1" flipV="1">
            <a:off x="6995332" y="1214754"/>
            <a:ext cx="1231174" cy="647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1" name="直接箭头连接符 70"/>
          <p:cNvCxnSpPr>
            <a:endCxn id="65" idx="0"/>
          </p:cNvCxnSpPr>
          <p:nvPr/>
        </p:nvCxnSpPr>
        <p:spPr>
          <a:xfrm>
            <a:off x="6813978" y="1362563"/>
            <a:ext cx="1862478" cy="168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74" name="TextBox 73"/>
          <p:cNvSpPr txBox="1"/>
          <p:nvPr/>
        </p:nvSpPr>
        <p:spPr>
          <a:xfrm>
            <a:off x="7613694" y="1266829"/>
            <a:ext cx="6976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抽取数据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91505" y="2243492"/>
            <a:ext cx="6976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写入数据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956261" y="2366603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28452" y="2366603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236296" y="2348880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995332" y="620689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7523" y="620689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364158" y="620688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915593" y="3647597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87784" y="3647597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319939" y="3645024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995332" y="5085185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67523" y="5085185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391010" y="5085184"/>
            <a:ext cx="144016" cy="377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05580" y="4072254"/>
            <a:ext cx="121058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作业处理工作线程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工作队列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67174" y="2811019"/>
            <a:ext cx="121058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作业处理工作线程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工作队列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73785" y="220579"/>
            <a:ext cx="121058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作业处理工作线程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工作队列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29731" y="5465661"/>
            <a:ext cx="121058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作业处理工作线程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工作队列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63036" y="22434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切分任务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7495" y="35579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切分任务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69301" y="39474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切分任务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4932040" y="2726536"/>
            <a:ext cx="1062360" cy="5621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分布式事件消息中枢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任意多边形 99"/>
          <p:cNvSpPr/>
          <p:nvPr/>
        </p:nvSpPr>
        <p:spPr>
          <a:xfrm>
            <a:off x="3138311" y="2765778"/>
            <a:ext cx="1930400" cy="101775"/>
          </a:xfrm>
          <a:custGeom>
            <a:avLst/>
            <a:gdLst>
              <a:gd name="connsiteX0" fmla="*/ 1930400 w 1930400"/>
              <a:gd name="connsiteY0" fmla="*/ 79022 h 101775"/>
              <a:gd name="connsiteX1" fmla="*/ 1862667 w 1930400"/>
              <a:gd name="connsiteY1" fmla="*/ 33866 h 101775"/>
              <a:gd name="connsiteX2" fmla="*/ 1738489 w 1930400"/>
              <a:gd name="connsiteY2" fmla="*/ 0 h 101775"/>
              <a:gd name="connsiteX3" fmla="*/ 835378 w 1930400"/>
              <a:gd name="connsiteY3" fmla="*/ 11289 h 101775"/>
              <a:gd name="connsiteX4" fmla="*/ 654756 w 1930400"/>
              <a:gd name="connsiteY4" fmla="*/ 22578 h 101775"/>
              <a:gd name="connsiteX5" fmla="*/ 620889 w 1930400"/>
              <a:gd name="connsiteY5" fmla="*/ 33866 h 101775"/>
              <a:gd name="connsiteX6" fmla="*/ 485422 w 1930400"/>
              <a:gd name="connsiteY6" fmla="*/ 56444 h 101775"/>
              <a:gd name="connsiteX7" fmla="*/ 440267 w 1930400"/>
              <a:gd name="connsiteY7" fmla="*/ 67733 h 101775"/>
              <a:gd name="connsiteX8" fmla="*/ 169333 w 1930400"/>
              <a:gd name="connsiteY8" fmla="*/ 90311 h 101775"/>
              <a:gd name="connsiteX9" fmla="*/ 0 w 1930400"/>
              <a:gd name="connsiteY9" fmla="*/ 101600 h 10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0400" h="101775">
                <a:moveTo>
                  <a:pt x="1930400" y="79022"/>
                </a:moveTo>
                <a:cubicBezTo>
                  <a:pt x="1907822" y="63970"/>
                  <a:pt x="1886937" y="46001"/>
                  <a:pt x="1862667" y="33866"/>
                </a:cubicBezTo>
                <a:cubicBezTo>
                  <a:pt x="1824477" y="14771"/>
                  <a:pt x="1779776" y="8257"/>
                  <a:pt x="1738489" y="0"/>
                </a:cubicBezTo>
                <a:lnTo>
                  <a:pt x="835378" y="11289"/>
                </a:lnTo>
                <a:cubicBezTo>
                  <a:pt x="775066" y="12546"/>
                  <a:pt x="714749" y="16263"/>
                  <a:pt x="654756" y="22578"/>
                </a:cubicBezTo>
                <a:cubicBezTo>
                  <a:pt x="642922" y="23824"/>
                  <a:pt x="632557" y="31532"/>
                  <a:pt x="620889" y="33866"/>
                </a:cubicBezTo>
                <a:cubicBezTo>
                  <a:pt x="575999" y="42844"/>
                  <a:pt x="529834" y="45341"/>
                  <a:pt x="485422" y="56444"/>
                </a:cubicBezTo>
                <a:cubicBezTo>
                  <a:pt x="470370" y="60207"/>
                  <a:pt x="455532" y="64958"/>
                  <a:pt x="440267" y="67733"/>
                </a:cubicBezTo>
                <a:cubicBezTo>
                  <a:pt x="335069" y="86860"/>
                  <a:pt x="298070" y="80408"/>
                  <a:pt x="169333" y="90311"/>
                </a:cubicBezTo>
                <a:cubicBezTo>
                  <a:pt x="-9836" y="104093"/>
                  <a:pt x="138336" y="101600"/>
                  <a:pt x="0" y="10160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5294489" y="1332089"/>
            <a:ext cx="564444" cy="1433689"/>
          </a:xfrm>
          <a:custGeom>
            <a:avLst/>
            <a:gdLst>
              <a:gd name="connsiteX0" fmla="*/ 45155 w 564444"/>
              <a:gd name="connsiteY0" fmla="*/ 1433689 h 1433689"/>
              <a:gd name="connsiteX1" fmla="*/ 22578 w 564444"/>
              <a:gd name="connsiteY1" fmla="*/ 1275644 h 1433689"/>
              <a:gd name="connsiteX2" fmla="*/ 0 w 564444"/>
              <a:gd name="connsiteY2" fmla="*/ 1162755 h 1433689"/>
              <a:gd name="connsiteX3" fmla="*/ 11289 w 564444"/>
              <a:gd name="connsiteY3" fmla="*/ 925689 h 1433689"/>
              <a:gd name="connsiteX4" fmla="*/ 33867 w 564444"/>
              <a:gd name="connsiteY4" fmla="*/ 857955 h 1433689"/>
              <a:gd name="connsiteX5" fmla="*/ 79022 w 564444"/>
              <a:gd name="connsiteY5" fmla="*/ 733778 h 1433689"/>
              <a:gd name="connsiteX6" fmla="*/ 101600 w 564444"/>
              <a:gd name="connsiteY6" fmla="*/ 666044 h 1433689"/>
              <a:gd name="connsiteX7" fmla="*/ 112889 w 564444"/>
              <a:gd name="connsiteY7" fmla="*/ 620889 h 1433689"/>
              <a:gd name="connsiteX8" fmla="*/ 158044 w 564444"/>
              <a:gd name="connsiteY8" fmla="*/ 553155 h 1433689"/>
              <a:gd name="connsiteX9" fmla="*/ 203200 w 564444"/>
              <a:gd name="connsiteY9" fmla="*/ 474133 h 1433689"/>
              <a:gd name="connsiteX10" fmla="*/ 237067 w 564444"/>
              <a:gd name="connsiteY10" fmla="*/ 406400 h 1433689"/>
              <a:gd name="connsiteX11" fmla="*/ 270933 w 564444"/>
              <a:gd name="connsiteY11" fmla="*/ 349955 h 1433689"/>
              <a:gd name="connsiteX12" fmla="*/ 293511 w 564444"/>
              <a:gd name="connsiteY12" fmla="*/ 270933 h 1433689"/>
              <a:gd name="connsiteX13" fmla="*/ 372533 w 564444"/>
              <a:gd name="connsiteY13" fmla="*/ 158044 h 1433689"/>
              <a:gd name="connsiteX14" fmla="*/ 440267 w 564444"/>
              <a:gd name="connsiteY14" fmla="*/ 22578 h 1433689"/>
              <a:gd name="connsiteX15" fmla="*/ 474133 w 564444"/>
              <a:gd name="connsiteY15" fmla="*/ 0 h 1433689"/>
              <a:gd name="connsiteX16" fmla="*/ 564444 w 564444"/>
              <a:gd name="connsiteY16" fmla="*/ 11289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4444" h="1433689">
                <a:moveTo>
                  <a:pt x="45155" y="1433689"/>
                </a:moveTo>
                <a:cubicBezTo>
                  <a:pt x="12079" y="1268297"/>
                  <a:pt x="62812" y="1530454"/>
                  <a:pt x="22578" y="1275644"/>
                </a:cubicBezTo>
                <a:cubicBezTo>
                  <a:pt x="16593" y="1237739"/>
                  <a:pt x="0" y="1162755"/>
                  <a:pt x="0" y="1162755"/>
                </a:cubicBezTo>
                <a:cubicBezTo>
                  <a:pt x="3763" y="1083733"/>
                  <a:pt x="2553" y="1004317"/>
                  <a:pt x="11289" y="925689"/>
                </a:cubicBezTo>
                <a:cubicBezTo>
                  <a:pt x="13917" y="902035"/>
                  <a:pt x="28516" y="881145"/>
                  <a:pt x="33867" y="857955"/>
                </a:cubicBezTo>
                <a:cubicBezTo>
                  <a:pt x="60216" y="743774"/>
                  <a:pt x="20422" y="811910"/>
                  <a:pt x="79022" y="733778"/>
                </a:cubicBezTo>
                <a:cubicBezTo>
                  <a:pt x="86548" y="711200"/>
                  <a:pt x="94761" y="688840"/>
                  <a:pt x="101600" y="666044"/>
                </a:cubicBezTo>
                <a:cubicBezTo>
                  <a:pt x="106058" y="651183"/>
                  <a:pt x="105951" y="634766"/>
                  <a:pt x="112889" y="620889"/>
                </a:cubicBezTo>
                <a:cubicBezTo>
                  <a:pt x="125024" y="596619"/>
                  <a:pt x="149463" y="578898"/>
                  <a:pt x="158044" y="553155"/>
                </a:cubicBezTo>
                <a:cubicBezTo>
                  <a:pt x="181767" y="481989"/>
                  <a:pt x="151942" y="559563"/>
                  <a:pt x="203200" y="474133"/>
                </a:cubicBezTo>
                <a:cubicBezTo>
                  <a:pt x="216187" y="452488"/>
                  <a:pt x="224980" y="428560"/>
                  <a:pt x="237067" y="406400"/>
                </a:cubicBezTo>
                <a:cubicBezTo>
                  <a:pt x="247574" y="387137"/>
                  <a:pt x="259644" y="368770"/>
                  <a:pt x="270933" y="349955"/>
                </a:cubicBezTo>
                <a:cubicBezTo>
                  <a:pt x="278459" y="323614"/>
                  <a:pt x="282175" y="295872"/>
                  <a:pt x="293511" y="270933"/>
                </a:cubicBezTo>
                <a:cubicBezTo>
                  <a:pt x="325717" y="200080"/>
                  <a:pt x="342818" y="247187"/>
                  <a:pt x="372533" y="158044"/>
                </a:cubicBezTo>
                <a:cubicBezTo>
                  <a:pt x="385413" y="119405"/>
                  <a:pt x="402751" y="47589"/>
                  <a:pt x="440267" y="22578"/>
                </a:cubicBezTo>
                <a:lnTo>
                  <a:pt x="474133" y="0"/>
                </a:lnTo>
                <a:cubicBezTo>
                  <a:pt x="556880" y="11821"/>
                  <a:pt x="526547" y="11289"/>
                  <a:pt x="564444" y="11289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任意多边形 101"/>
          <p:cNvSpPr/>
          <p:nvPr/>
        </p:nvSpPr>
        <p:spPr>
          <a:xfrm>
            <a:off x="5987220" y="2573867"/>
            <a:ext cx="425384" cy="361244"/>
          </a:xfrm>
          <a:custGeom>
            <a:avLst/>
            <a:gdLst>
              <a:gd name="connsiteX0" fmla="*/ 0 w 621404"/>
              <a:gd name="connsiteY0" fmla="*/ 361244 h 361244"/>
              <a:gd name="connsiteX1" fmla="*/ 56444 w 621404"/>
              <a:gd name="connsiteY1" fmla="*/ 349955 h 361244"/>
              <a:gd name="connsiteX2" fmla="*/ 338667 w 621404"/>
              <a:gd name="connsiteY2" fmla="*/ 327377 h 361244"/>
              <a:gd name="connsiteX3" fmla="*/ 417689 w 621404"/>
              <a:gd name="connsiteY3" fmla="*/ 270933 h 361244"/>
              <a:gd name="connsiteX4" fmla="*/ 451556 w 621404"/>
              <a:gd name="connsiteY4" fmla="*/ 259644 h 361244"/>
              <a:gd name="connsiteX5" fmla="*/ 496711 w 621404"/>
              <a:gd name="connsiteY5" fmla="*/ 214489 h 361244"/>
              <a:gd name="connsiteX6" fmla="*/ 530578 w 621404"/>
              <a:gd name="connsiteY6" fmla="*/ 191911 h 361244"/>
              <a:gd name="connsiteX7" fmla="*/ 598311 w 621404"/>
              <a:gd name="connsiteY7" fmla="*/ 124177 h 361244"/>
              <a:gd name="connsiteX8" fmla="*/ 620889 w 621404"/>
              <a:gd name="connsiteY8" fmla="*/ 0 h 36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404" h="361244">
                <a:moveTo>
                  <a:pt x="0" y="361244"/>
                </a:moveTo>
                <a:cubicBezTo>
                  <a:pt x="18815" y="357481"/>
                  <a:pt x="37313" y="351427"/>
                  <a:pt x="56444" y="349955"/>
                </a:cubicBezTo>
                <a:cubicBezTo>
                  <a:pt x="351772" y="327237"/>
                  <a:pt x="208375" y="359950"/>
                  <a:pt x="338667" y="327377"/>
                </a:cubicBezTo>
                <a:cubicBezTo>
                  <a:pt x="348894" y="319707"/>
                  <a:pt x="401183" y="279186"/>
                  <a:pt x="417689" y="270933"/>
                </a:cubicBezTo>
                <a:cubicBezTo>
                  <a:pt x="428332" y="265611"/>
                  <a:pt x="440267" y="263407"/>
                  <a:pt x="451556" y="259644"/>
                </a:cubicBezTo>
                <a:cubicBezTo>
                  <a:pt x="466608" y="244592"/>
                  <a:pt x="480549" y="228342"/>
                  <a:pt x="496711" y="214489"/>
                </a:cubicBezTo>
                <a:cubicBezTo>
                  <a:pt x="507012" y="205659"/>
                  <a:pt x="520437" y="200925"/>
                  <a:pt x="530578" y="191911"/>
                </a:cubicBezTo>
                <a:cubicBezTo>
                  <a:pt x="554443" y="170698"/>
                  <a:pt x="598311" y="124177"/>
                  <a:pt x="598311" y="124177"/>
                </a:cubicBezTo>
                <a:cubicBezTo>
                  <a:pt x="626839" y="38595"/>
                  <a:pt x="620889" y="80243"/>
                  <a:pt x="620889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任意多边形 102"/>
          <p:cNvSpPr/>
          <p:nvPr/>
        </p:nvSpPr>
        <p:spPr>
          <a:xfrm>
            <a:off x="5463822" y="3239911"/>
            <a:ext cx="530578" cy="208403"/>
          </a:xfrm>
          <a:custGeom>
            <a:avLst/>
            <a:gdLst>
              <a:gd name="connsiteX0" fmla="*/ 0 w 530578"/>
              <a:gd name="connsiteY0" fmla="*/ 0 h 208403"/>
              <a:gd name="connsiteX1" fmla="*/ 11289 w 530578"/>
              <a:gd name="connsiteY1" fmla="*/ 56445 h 208403"/>
              <a:gd name="connsiteX2" fmla="*/ 45156 w 530578"/>
              <a:gd name="connsiteY2" fmla="*/ 101600 h 208403"/>
              <a:gd name="connsiteX3" fmla="*/ 67734 w 530578"/>
              <a:gd name="connsiteY3" fmla="*/ 135467 h 208403"/>
              <a:gd name="connsiteX4" fmla="*/ 101600 w 530578"/>
              <a:gd name="connsiteY4" fmla="*/ 158045 h 208403"/>
              <a:gd name="connsiteX5" fmla="*/ 270934 w 530578"/>
              <a:gd name="connsiteY5" fmla="*/ 191911 h 208403"/>
              <a:gd name="connsiteX6" fmla="*/ 530578 w 530578"/>
              <a:gd name="connsiteY6" fmla="*/ 203200 h 2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578" h="208403">
                <a:moveTo>
                  <a:pt x="0" y="0"/>
                </a:moveTo>
                <a:cubicBezTo>
                  <a:pt x="3763" y="18815"/>
                  <a:pt x="3496" y="38911"/>
                  <a:pt x="11289" y="56445"/>
                </a:cubicBezTo>
                <a:cubicBezTo>
                  <a:pt x="18930" y="73638"/>
                  <a:pt x="34220" y="86290"/>
                  <a:pt x="45156" y="101600"/>
                </a:cubicBezTo>
                <a:cubicBezTo>
                  <a:pt x="53042" y="112640"/>
                  <a:pt x="58140" y="125873"/>
                  <a:pt x="67734" y="135467"/>
                </a:cubicBezTo>
                <a:cubicBezTo>
                  <a:pt x="77328" y="145061"/>
                  <a:pt x="89202" y="152535"/>
                  <a:pt x="101600" y="158045"/>
                </a:cubicBezTo>
                <a:cubicBezTo>
                  <a:pt x="168304" y="187691"/>
                  <a:pt x="193440" y="183300"/>
                  <a:pt x="270934" y="191911"/>
                </a:cubicBezTo>
                <a:cubicBezTo>
                  <a:pt x="385451" y="220541"/>
                  <a:pt x="300574" y="203200"/>
                  <a:pt x="530578" y="20320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5305778" y="3239911"/>
            <a:ext cx="564444" cy="1591733"/>
          </a:xfrm>
          <a:custGeom>
            <a:avLst/>
            <a:gdLst>
              <a:gd name="connsiteX0" fmla="*/ 0 w 564444"/>
              <a:gd name="connsiteY0" fmla="*/ 0 h 1591733"/>
              <a:gd name="connsiteX1" fmla="*/ 11289 w 564444"/>
              <a:gd name="connsiteY1" fmla="*/ 203200 h 1591733"/>
              <a:gd name="connsiteX2" fmla="*/ 22578 w 564444"/>
              <a:gd name="connsiteY2" fmla="*/ 270933 h 1591733"/>
              <a:gd name="connsiteX3" fmla="*/ 45155 w 564444"/>
              <a:gd name="connsiteY3" fmla="*/ 417689 h 1591733"/>
              <a:gd name="connsiteX4" fmla="*/ 56444 w 564444"/>
              <a:gd name="connsiteY4" fmla="*/ 824089 h 1591733"/>
              <a:gd name="connsiteX5" fmla="*/ 90311 w 564444"/>
              <a:gd name="connsiteY5" fmla="*/ 948267 h 1591733"/>
              <a:gd name="connsiteX6" fmla="*/ 101600 w 564444"/>
              <a:gd name="connsiteY6" fmla="*/ 982133 h 1591733"/>
              <a:gd name="connsiteX7" fmla="*/ 124178 w 564444"/>
              <a:gd name="connsiteY7" fmla="*/ 1027289 h 1591733"/>
              <a:gd name="connsiteX8" fmla="*/ 135466 w 564444"/>
              <a:gd name="connsiteY8" fmla="*/ 1061156 h 1591733"/>
              <a:gd name="connsiteX9" fmla="*/ 180622 w 564444"/>
              <a:gd name="connsiteY9" fmla="*/ 1140178 h 1591733"/>
              <a:gd name="connsiteX10" fmla="*/ 191911 w 564444"/>
              <a:gd name="connsiteY10" fmla="*/ 1174045 h 1591733"/>
              <a:gd name="connsiteX11" fmla="*/ 214489 w 564444"/>
              <a:gd name="connsiteY11" fmla="*/ 1207911 h 1591733"/>
              <a:gd name="connsiteX12" fmla="*/ 237066 w 564444"/>
              <a:gd name="connsiteY12" fmla="*/ 1264356 h 1591733"/>
              <a:gd name="connsiteX13" fmla="*/ 270933 w 564444"/>
              <a:gd name="connsiteY13" fmla="*/ 1298222 h 1591733"/>
              <a:gd name="connsiteX14" fmla="*/ 304800 w 564444"/>
              <a:gd name="connsiteY14" fmla="*/ 1377245 h 1591733"/>
              <a:gd name="connsiteX15" fmla="*/ 338666 w 564444"/>
              <a:gd name="connsiteY15" fmla="*/ 1399822 h 1591733"/>
              <a:gd name="connsiteX16" fmla="*/ 383822 w 564444"/>
              <a:gd name="connsiteY16" fmla="*/ 1456267 h 1591733"/>
              <a:gd name="connsiteX17" fmla="*/ 406400 w 564444"/>
              <a:gd name="connsiteY17" fmla="*/ 1490133 h 1591733"/>
              <a:gd name="connsiteX18" fmla="*/ 474133 w 564444"/>
              <a:gd name="connsiteY18" fmla="*/ 1546578 h 1591733"/>
              <a:gd name="connsiteX19" fmla="*/ 508000 w 564444"/>
              <a:gd name="connsiteY19" fmla="*/ 1557867 h 1591733"/>
              <a:gd name="connsiteX20" fmla="*/ 564444 w 564444"/>
              <a:gd name="connsiteY20" fmla="*/ 1591733 h 15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4444" h="1591733">
                <a:moveTo>
                  <a:pt x="0" y="0"/>
                </a:moveTo>
                <a:cubicBezTo>
                  <a:pt x="3763" y="67733"/>
                  <a:pt x="5655" y="135597"/>
                  <a:pt x="11289" y="203200"/>
                </a:cubicBezTo>
                <a:cubicBezTo>
                  <a:pt x="13190" y="226010"/>
                  <a:pt x="19341" y="248274"/>
                  <a:pt x="22578" y="270933"/>
                </a:cubicBezTo>
                <a:cubicBezTo>
                  <a:pt x="43081" y="414462"/>
                  <a:pt x="23593" y="309880"/>
                  <a:pt x="45155" y="417689"/>
                </a:cubicBezTo>
                <a:cubicBezTo>
                  <a:pt x="48918" y="553156"/>
                  <a:pt x="49841" y="688731"/>
                  <a:pt x="56444" y="824089"/>
                </a:cubicBezTo>
                <a:cubicBezTo>
                  <a:pt x="58268" y="861471"/>
                  <a:pt x="79196" y="914921"/>
                  <a:pt x="90311" y="948267"/>
                </a:cubicBezTo>
                <a:cubicBezTo>
                  <a:pt x="94074" y="959556"/>
                  <a:pt x="96278" y="971490"/>
                  <a:pt x="101600" y="982133"/>
                </a:cubicBezTo>
                <a:cubicBezTo>
                  <a:pt x="109126" y="997185"/>
                  <a:pt x="117549" y="1011821"/>
                  <a:pt x="124178" y="1027289"/>
                </a:cubicBezTo>
                <a:cubicBezTo>
                  <a:pt x="128865" y="1038226"/>
                  <a:pt x="130144" y="1050513"/>
                  <a:pt x="135466" y="1061156"/>
                </a:cubicBezTo>
                <a:cubicBezTo>
                  <a:pt x="192164" y="1174553"/>
                  <a:pt x="121234" y="1001607"/>
                  <a:pt x="180622" y="1140178"/>
                </a:cubicBezTo>
                <a:cubicBezTo>
                  <a:pt x="185310" y="1151116"/>
                  <a:pt x="186589" y="1163402"/>
                  <a:pt x="191911" y="1174045"/>
                </a:cubicBezTo>
                <a:cubicBezTo>
                  <a:pt x="197979" y="1186180"/>
                  <a:pt x="208422" y="1195776"/>
                  <a:pt x="214489" y="1207911"/>
                </a:cubicBezTo>
                <a:cubicBezTo>
                  <a:pt x="223551" y="1226036"/>
                  <a:pt x="226326" y="1247172"/>
                  <a:pt x="237066" y="1264356"/>
                </a:cubicBezTo>
                <a:cubicBezTo>
                  <a:pt x="245527" y="1277894"/>
                  <a:pt x="259644" y="1286933"/>
                  <a:pt x="270933" y="1298222"/>
                </a:cubicBezTo>
                <a:cubicBezTo>
                  <a:pt x="279569" y="1332767"/>
                  <a:pt x="278813" y="1351258"/>
                  <a:pt x="304800" y="1377245"/>
                </a:cubicBezTo>
                <a:cubicBezTo>
                  <a:pt x="314393" y="1386838"/>
                  <a:pt x="327377" y="1392296"/>
                  <a:pt x="338666" y="1399822"/>
                </a:cubicBezTo>
                <a:cubicBezTo>
                  <a:pt x="360643" y="1465753"/>
                  <a:pt x="332760" y="1405206"/>
                  <a:pt x="383822" y="1456267"/>
                </a:cubicBezTo>
                <a:cubicBezTo>
                  <a:pt x="393416" y="1465861"/>
                  <a:pt x="397714" y="1479710"/>
                  <a:pt x="406400" y="1490133"/>
                </a:cubicBezTo>
                <a:cubicBezTo>
                  <a:pt x="424235" y="1511535"/>
                  <a:pt x="448760" y="1533891"/>
                  <a:pt x="474133" y="1546578"/>
                </a:cubicBezTo>
                <a:cubicBezTo>
                  <a:pt x="484776" y="1551900"/>
                  <a:pt x="496711" y="1554104"/>
                  <a:pt x="508000" y="1557867"/>
                </a:cubicBezTo>
                <a:cubicBezTo>
                  <a:pt x="548867" y="1585112"/>
                  <a:pt x="529731" y="1574378"/>
                  <a:pt x="564444" y="1591733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19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74</Words>
  <Application>Microsoft Office PowerPoint</Application>
  <PresentationFormat>全屏显示(4:3)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尹标平</dc:creator>
  <cp:lastModifiedBy>sany</cp:lastModifiedBy>
  <cp:revision>24</cp:revision>
  <dcterms:created xsi:type="dcterms:W3CDTF">2015-07-13T09:38:27Z</dcterms:created>
  <dcterms:modified xsi:type="dcterms:W3CDTF">2015-07-15T03:55:19Z</dcterms:modified>
</cp:coreProperties>
</file>