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75" r:id="rId3"/>
    <p:sldId id="257" r:id="rId4"/>
    <p:sldId id="259" r:id="rId5"/>
    <p:sldId id="260" r:id="rId6"/>
    <p:sldId id="273" r:id="rId7"/>
    <p:sldId id="269" r:id="rId8"/>
    <p:sldId id="258" r:id="rId9"/>
    <p:sldId id="261" r:id="rId10"/>
    <p:sldId id="262" r:id="rId11"/>
    <p:sldId id="263" r:id="rId12"/>
    <p:sldId id="274" r:id="rId13"/>
    <p:sldId id="264" r:id="rId14"/>
    <p:sldId id="265" r:id="rId15"/>
    <p:sldId id="267" r:id="rId16"/>
    <p:sldId id="266" r:id="rId17"/>
    <p:sldId id="268" r:id="rId18"/>
    <p:sldId id="271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0" autoAdjust="0"/>
    <p:restoredTop sz="88000" autoAdjust="0"/>
  </p:normalViewPr>
  <p:slideViewPr>
    <p:cSldViewPr snapToGrid="0">
      <p:cViewPr varScale="1">
        <p:scale>
          <a:sx n="50" d="100"/>
          <a:sy n="50" d="100"/>
        </p:scale>
        <p:origin x="6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241E0-E60D-41DE-93B2-E154D00C8870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231F62-5672-434A-8D57-B046F4527902}">
      <dgm:prSet phldrT="[Text]"/>
      <dgm:spPr/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46258991-435A-4E31-BDB8-AA5FF9716F43}" type="parTrans" cxnId="{233ADFC8-4923-40B9-885F-8FFF7E8FC1C1}">
      <dgm:prSet/>
      <dgm:spPr/>
      <dgm:t>
        <a:bodyPr/>
        <a:lstStyle/>
        <a:p>
          <a:endParaRPr lang="en-US"/>
        </a:p>
      </dgm:t>
    </dgm:pt>
    <dgm:pt modelId="{E324A333-84EF-4000-A055-66F939DB67F6}" type="sibTrans" cxnId="{233ADFC8-4923-40B9-885F-8FFF7E8FC1C1}">
      <dgm:prSet/>
      <dgm:spPr/>
      <dgm:t>
        <a:bodyPr/>
        <a:lstStyle/>
        <a:p>
          <a:endParaRPr lang="en-US"/>
        </a:p>
      </dgm:t>
    </dgm:pt>
    <dgm:pt modelId="{1521D510-0017-4152-9FAE-156B48B28E0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D482DA5-6BC5-41B8-8EC0-AD15B3041068}" type="parTrans" cxnId="{122ECB7D-BBFC-4108-8C57-4C9613C784E4}">
      <dgm:prSet/>
      <dgm:spPr/>
      <dgm:t>
        <a:bodyPr/>
        <a:lstStyle/>
        <a:p>
          <a:endParaRPr lang="en-US"/>
        </a:p>
      </dgm:t>
    </dgm:pt>
    <dgm:pt modelId="{28145457-206E-4B83-81B8-9A2ED0D8C2E5}" type="sibTrans" cxnId="{122ECB7D-BBFC-4108-8C57-4C9613C784E4}">
      <dgm:prSet/>
      <dgm:spPr/>
      <dgm:t>
        <a:bodyPr/>
        <a:lstStyle/>
        <a:p>
          <a:endParaRPr lang="en-US"/>
        </a:p>
      </dgm:t>
    </dgm:pt>
    <dgm:pt modelId="{49520C5B-4BD3-4F09-998A-40A3E8B5117B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6207A34E-CDFA-485D-AF10-340BF8EAE777}" type="parTrans" cxnId="{7D980129-540B-4B99-ABAC-6E923B27F5BD}">
      <dgm:prSet/>
      <dgm:spPr/>
      <dgm:t>
        <a:bodyPr/>
        <a:lstStyle/>
        <a:p>
          <a:endParaRPr lang="en-US"/>
        </a:p>
      </dgm:t>
    </dgm:pt>
    <dgm:pt modelId="{43441960-7CD6-42F0-BEF6-7C49AC791C15}" type="sibTrans" cxnId="{7D980129-540B-4B99-ABAC-6E923B27F5BD}">
      <dgm:prSet/>
      <dgm:spPr/>
      <dgm:t>
        <a:bodyPr/>
        <a:lstStyle/>
        <a:p>
          <a:endParaRPr lang="en-US"/>
        </a:p>
      </dgm:t>
    </dgm:pt>
    <dgm:pt modelId="{6E3DD59D-C4B4-40BD-AE54-DFB8F5C1F05C}">
      <dgm:prSet phldrT="[Text]" phldr="1"/>
      <dgm:spPr/>
      <dgm:t>
        <a:bodyPr/>
        <a:lstStyle/>
        <a:p>
          <a:endParaRPr lang="en-US" dirty="0"/>
        </a:p>
      </dgm:t>
    </dgm:pt>
    <dgm:pt modelId="{8D73A4E5-FAB9-4E9E-A9A4-0A0E802325F5}" type="parTrans" cxnId="{F01DEFD5-3970-40C1-9070-402BFC9F3E46}">
      <dgm:prSet/>
      <dgm:spPr/>
      <dgm:t>
        <a:bodyPr/>
        <a:lstStyle/>
        <a:p>
          <a:endParaRPr lang="en-US"/>
        </a:p>
      </dgm:t>
    </dgm:pt>
    <dgm:pt modelId="{B5E509C0-4E19-475A-B88A-17931354BAC9}" type="sibTrans" cxnId="{F01DEFD5-3970-40C1-9070-402BFC9F3E46}">
      <dgm:prSet/>
      <dgm:spPr/>
      <dgm:t>
        <a:bodyPr/>
        <a:lstStyle/>
        <a:p>
          <a:endParaRPr lang="en-US"/>
        </a:p>
      </dgm:t>
    </dgm:pt>
    <dgm:pt modelId="{77C91FBC-A286-4D42-979F-9DE12DBE5EAE}">
      <dgm:prSet phldrT="[Text]" phldr="1"/>
      <dgm:spPr/>
      <dgm:t>
        <a:bodyPr/>
        <a:lstStyle/>
        <a:p>
          <a:endParaRPr lang="en-US"/>
        </a:p>
      </dgm:t>
    </dgm:pt>
    <dgm:pt modelId="{8F0DBDDD-EB11-4AF3-9B0A-8807B6C49DA1}" type="parTrans" cxnId="{E9FAED40-0455-4F12-9DEE-240D251C62D6}">
      <dgm:prSet/>
      <dgm:spPr/>
      <dgm:t>
        <a:bodyPr/>
        <a:lstStyle/>
        <a:p>
          <a:endParaRPr lang="en-US"/>
        </a:p>
      </dgm:t>
    </dgm:pt>
    <dgm:pt modelId="{CE97E99C-7CFA-4C01-87E5-5811593708E6}" type="sibTrans" cxnId="{E9FAED40-0455-4F12-9DEE-240D251C62D6}">
      <dgm:prSet/>
      <dgm:spPr/>
      <dgm:t>
        <a:bodyPr/>
        <a:lstStyle/>
        <a:p>
          <a:endParaRPr lang="en-US"/>
        </a:p>
      </dgm:t>
    </dgm:pt>
    <dgm:pt modelId="{8A85F5C2-CE40-47B1-BE17-DF1210DBC940}" type="pres">
      <dgm:prSet presAssocID="{E2F241E0-E60D-41DE-93B2-E154D00C8870}" presName="cycle" presStyleCnt="0">
        <dgm:presLayoutVars>
          <dgm:dir/>
          <dgm:resizeHandles val="exact"/>
        </dgm:presLayoutVars>
      </dgm:prSet>
      <dgm:spPr/>
    </dgm:pt>
    <dgm:pt modelId="{6893F8EA-B6C6-45CB-B3B6-0F0A1024C3C0}" type="pres">
      <dgm:prSet presAssocID="{59231F62-5672-434A-8D57-B046F4527902}" presName="node" presStyleLbl="node1" presStyleIdx="0" presStyleCnt="5" custScaleX="90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A2B1-F807-4EB2-848E-428DA0C1C899}" type="pres">
      <dgm:prSet presAssocID="{59231F62-5672-434A-8D57-B046F4527902}" presName="spNode" presStyleCnt="0"/>
      <dgm:spPr/>
    </dgm:pt>
    <dgm:pt modelId="{FB3E44D0-ABEA-4893-8088-463D733F8958}" type="pres">
      <dgm:prSet presAssocID="{E324A333-84EF-4000-A055-66F939DB67F6}" presName="sibTrans" presStyleLbl="sibTrans1D1" presStyleIdx="0" presStyleCnt="5"/>
      <dgm:spPr/>
    </dgm:pt>
    <dgm:pt modelId="{198E7AA8-9859-47D1-B79F-5F405CCA9DB8}" type="pres">
      <dgm:prSet presAssocID="{1521D510-0017-4152-9FAE-156B48B28E06}" presName="node" presStyleLbl="node1" presStyleIdx="1" presStyleCnt="5">
        <dgm:presLayoutVars>
          <dgm:bulletEnabled val="1"/>
        </dgm:presLayoutVars>
      </dgm:prSet>
      <dgm:spPr/>
    </dgm:pt>
    <dgm:pt modelId="{B5E3B75D-0314-4503-887A-B41DAEB0C8C4}" type="pres">
      <dgm:prSet presAssocID="{1521D510-0017-4152-9FAE-156B48B28E06}" presName="spNode" presStyleCnt="0"/>
      <dgm:spPr/>
    </dgm:pt>
    <dgm:pt modelId="{7ECA9EDD-9566-42FA-9C84-F017FDC68A7D}" type="pres">
      <dgm:prSet presAssocID="{28145457-206E-4B83-81B8-9A2ED0D8C2E5}" presName="sibTrans" presStyleLbl="sibTrans1D1" presStyleIdx="1" presStyleCnt="5"/>
      <dgm:spPr/>
    </dgm:pt>
    <dgm:pt modelId="{CB77B1C3-AA8E-4978-955C-67D79B5B1189}" type="pres">
      <dgm:prSet presAssocID="{49520C5B-4BD3-4F09-998A-40A3E8B5117B}" presName="node" presStyleLbl="node1" presStyleIdx="2" presStyleCnt="5">
        <dgm:presLayoutVars>
          <dgm:bulletEnabled val="1"/>
        </dgm:presLayoutVars>
      </dgm:prSet>
      <dgm:spPr/>
    </dgm:pt>
    <dgm:pt modelId="{1EDAF4AF-4301-4EFF-98A6-400F0D1516CB}" type="pres">
      <dgm:prSet presAssocID="{49520C5B-4BD3-4F09-998A-40A3E8B5117B}" presName="spNode" presStyleCnt="0"/>
      <dgm:spPr/>
    </dgm:pt>
    <dgm:pt modelId="{2ED8C8F3-D411-4F8E-B296-871AE2536FFA}" type="pres">
      <dgm:prSet presAssocID="{43441960-7CD6-42F0-BEF6-7C49AC791C15}" presName="sibTrans" presStyleLbl="sibTrans1D1" presStyleIdx="2" presStyleCnt="5"/>
      <dgm:spPr/>
    </dgm:pt>
    <dgm:pt modelId="{B93CCB1A-E02D-4C7E-8E14-CA726225F051}" type="pres">
      <dgm:prSet presAssocID="{6E3DD59D-C4B4-40BD-AE54-DFB8F5C1F05C}" presName="node" presStyleLbl="node1" presStyleIdx="3" presStyleCnt="5">
        <dgm:presLayoutVars>
          <dgm:bulletEnabled val="1"/>
        </dgm:presLayoutVars>
      </dgm:prSet>
      <dgm:spPr/>
    </dgm:pt>
    <dgm:pt modelId="{56B38462-C0F5-474C-B25D-A271BAA7CF39}" type="pres">
      <dgm:prSet presAssocID="{6E3DD59D-C4B4-40BD-AE54-DFB8F5C1F05C}" presName="spNode" presStyleCnt="0"/>
      <dgm:spPr/>
    </dgm:pt>
    <dgm:pt modelId="{1C496C4F-8513-4AF8-B20D-E9ACEB7B63D4}" type="pres">
      <dgm:prSet presAssocID="{B5E509C0-4E19-475A-B88A-17931354BAC9}" presName="sibTrans" presStyleLbl="sibTrans1D1" presStyleIdx="3" presStyleCnt="5"/>
      <dgm:spPr/>
    </dgm:pt>
    <dgm:pt modelId="{95385A79-D844-4910-BB0B-FE9D50D3CDF7}" type="pres">
      <dgm:prSet presAssocID="{77C91FBC-A286-4D42-979F-9DE12DBE5EAE}" presName="node" presStyleLbl="node1" presStyleIdx="4" presStyleCnt="5">
        <dgm:presLayoutVars>
          <dgm:bulletEnabled val="1"/>
        </dgm:presLayoutVars>
      </dgm:prSet>
      <dgm:spPr/>
    </dgm:pt>
    <dgm:pt modelId="{2972701D-5300-40B5-A75D-ABCE0AE5B8BF}" type="pres">
      <dgm:prSet presAssocID="{77C91FBC-A286-4D42-979F-9DE12DBE5EAE}" presName="spNode" presStyleCnt="0"/>
      <dgm:spPr/>
    </dgm:pt>
    <dgm:pt modelId="{1C89055F-4211-45F9-9998-F5B0A444A035}" type="pres">
      <dgm:prSet presAssocID="{CE97E99C-7CFA-4C01-87E5-5811593708E6}" presName="sibTrans" presStyleLbl="sibTrans1D1" presStyleIdx="4" presStyleCnt="5"/>
      <dgm:spPr/>
    </dgm:pt>
  </dgm:ptLst>
  <dgm:cxnLst>
    <dgm:cxn modelId="{45BAFF42-2AEF-42FA-9499-FB5ACBA14F65}" type="presOf" srcId="{28145457-206E-4B83-81B8-9A2ED0D8C2E5}" destId="{7ECA9EDD-9566-42FA-9C84-F017FDC68A7D}" srcOrd="0" destOrd="0" presId="urn:microsoft.com/office/officeart/2005/8/layout/cycle6"/>
    <dgm:cxn modelId="{233ADFC8-4923-40B9-885F-8FFF7E8FC1C1}" srcId="{E2F241E0-E60D-41DE-93B2-E154D00C8870}" destId="{59231F62-5672-434A-8D57-B046F4527902}" srcOrd="0" destOrd="0" parTransId="{46258991-435A-4E31-BDB8-AA5FF9716F43}" sibTransId="{E324A333-84EF-4000-A055-66F939DB67F6}"/>
    <dgm:cxn modelId="{4C5B182A-D3FD-41A2-A88E-F1D4E4643B06}" type="presOf" srcId="{E324A333-84EF-4000-A055-66F939DB67F6}" destId="{FB3E44D0-ABEA-4893-8088-463D733F8958}" srcOrd="0" destOrd="0" presId="urn:microsoft.com/office/officeart/2005/8/layout/cycle6"/>
    <dgm:cxn modelId="{E5EDCE3F-0B9E-4A37-B87E-A2F8E821FBE4}" type="presOf" srcId="{6E3DD59D-C4B4-40BD-AE54-DFB8F5C1F05C}" destId="{B93CCB1A-E02D-4C7E-8E14-CA726225F051}" srcOrd="0" destOrd="0" presId="urn:microsoft.com/office/officeart/2005/8/layout/cycle6"/>
    <dgm:cxn modelId="{B7DF1193-80BF-46F2-A4D8-08661ED4D48D}" type="presOf" srcId="{B5E509C0-4E19-475A-B88A-17931354BAC9}" destId="{1C496C4F-8513-4AF8-B20D-E9ACEB7B63D4}" srcOrd="0" destOrd="0" presId="urn:microsoft.com/office/officeart/2005/8/layout/cycle6"/>
    <dgm:cxn modelId="{E9FAED40-0455-4F12-9DEE-240D251C62D6}" srcId="{E2F241E0-E60D-41DE-93B2-E154D00C8870}" destId="{77C91FBC-A286-4D42-979F-9DE12DBE5EAE}" srcOrd="4" destOrd="0" parTransId="{8F0DBDDD-EB11-4AF3-9B0A-8807B6C49DA1}" sibTransId="{CE97E99C-7CFA-4C01-87E5-5811593708E6}"/>
    <dgm:cxn modelId="{122ECB7D-BBFC-4108-8C57-4C9613C784E4}" srcId="{E2F241E0-E60D-41DE-93B2-E154D00C8870}" destId="{1521D510-0017-4152-9FAE-156B48B28E06}" srcOrd="1" destOrd="0" parTransId="{3D482DA5-6BC5-41B8-8EC0-AD15B3041068}" sibTransId="{28145457-206E-4B83-81B8-9A2ED0D8C2E5}"/>
    <dgm:cxn modelId="{3AF50318-4A17-48AD-86B5-21434BF02086}" type="presOf" srcId="{43441960-7CD6-42F0-BEF6-7C49AC791C15}" destId="{2ED8C8F3-D411-4F8E-B296-871AE2536FFA}" srcOrd="0" destOrd="0" presId="urn:microsoft.com/office/officeart/2005/8/layout/cycle6"/>
    <dgm:cxn modelId="{A65A391D-72A4-4444-9BE6-C95C0DF26A51}" type="presOf" srcId="{CE97E99C-7CFA-4C01-87E5-5811593708E6}" destId="{1C89055F-4211-45F9-9998-F5B0A444A035}" srcOrd="0" destOrd="0" presId="urn:microsoft.com/office/officeart/2005/8/layout/cycle6"/>
    <dgm:cxn modelId="{9A31618F-9737-4894-92C4-9D7309730AAA}" type="presOf" srcId="{1521D510-0017-4152-9FAE-156B48B28E06}" destId="{198E7AA8-9859-47D1-B79F-5F405CCA9DB8}" srcOrd="0" destOrd="0" presId="urn:microsoft.com/office/officeart/2005/8/layout/cycle6"/>
    <dgm:cxn modelId="{82F93103-DBEB-4752-A36A-F62113754D85}" type="presOf" srcId="{49520C5B-4BD3-4F09-998A-40A3E8B5117B}" destId="{CB77B1C3-AA8E-4978-955C-67D79B5B1189}" srcOrd="0" destOrd="0" presId="urn:microsoft.com/office/officeart/2005/8/layout/cycle6"/>
    <dgm:cxn modelId="{7D980129-540B-4B99-ABAC-6E923B27F5BD}" srcId="{E2F241E0-E60D-41DE-93B2-E154D00C8870}" destId="{49520C5B-4BD3-4F09-998A-40A3E8B5117B}" srcOrd="2" destOrd="0" parTransId="{6207A34E-CDFA-485D-AF10-340BF8EAE777}" sibTransId="{43441960-7CD6-42F0-BEF6-7C49AC791C15}"/>
    <dgm:cxn modelId="{60CE2081-7918-413C-B348-19B8CC6AE532}" type="presOf" srcId="{77C91FBC-A286-4D42-979F-9DE12DBE5EAE}" destId="{95385A79-D844-4910-BB0B-FE9D50D3CDF7}" srcOrd="0" destOrd="0" presId="urn:microsoft.com/office/officeart/2005/8/layout/cycle6"/>
    <dgm:cxn modelId="{F01DEFD5-3970-40C1-9070-402BFC9F3E46}" srcId="{E2F241E0-E60D-41DE-93B2-E154D00C8870}" destId="{6E3DD59D-C4B4-40BD-AE54-DFB8F5C1F05C}" srcOrd="3" destOrd="0" parTransId="{8D73A4E5-FAB9-4E9E-A9A4-0A0E802325F5}" sibTransId="{B5E509C0-4E19-475A-B88A-17931354BAC9}"/>
    <dgm:cxn modelId="{05BC98E9-8790-4D98-9112-93A20DC0DD98}" type="presOf" srcId="{59231F62-5672-434A-8D57-B046F4527902}" destId="{6893F8EA-B6C6-45CB-B3B6-0F0A1024C3C0}" srcOrd="0" destOrd="0" presId="urn:microsoft.com/office/officeart/2005/8/layout/cycle6"/>
    <dgm:cxn modelId="{757C9F9A-C5F4-4A3B-BA54-5E47309AC606}" type="presOf" srcId="{E2F241E0-E60D-41DE-93B2-E154D00C8870}" destId="{8A85F5C2-CE40-47B1-BE17-DF1210DBC940}" srcOrd="0" destOrd="0" presId="urn:microsoft.com/office/officeart/2005/8/layout/cycle6"/>
    <dgm:cxn modelId="{09B3AB56-F60D-47A7-8CBF-15E7406A5D6D}" type="presParOf" srcId="{8A85F5C2-CE40-47B1-BE17-DF1210DBC940}" destId="{6893F8EA-B6C6-45CB-B3B6-0F0A1024C3C0}" srcOrd="0" destOrd="0" presId="urn:microsoft.com/office/officeart/2005/8/layout/cycle6"/>
    <dgm:cxn modelId="{CD66A0E4-D6EF-4151-B4D2-1F0A3B24A78B}" type="presParOf" srcId="{8A85F5C2-CE40-47B1-BE17-DF1210DBC940}" destId="{AADBA2B1-F807-4EB2-848E-428DA0C1C899}" srcOrd="1" destOrd="0" presId="urn:microsoft.com/office/officeart/2005/8/layout/cycle6"/>
    <dgm:cxn modelId="{3BB560EF-7C14-43F9-8CC5-67092FC846A0}" type="presParOf" srcId="{8A85F5C2-CE40-47B1-BE17-DF1210DBC940}" destId="{FB3E44D0-ABEA-4893-8088-463D733F8958}" srcOrd="2" destOrd="0" presId="urn:microsoft.com/office/officeart/2005/8/layout/cycle6"/>
    <dgm:cxn modelId="{4C2DF0C9-90EF-446B-9838-F4B78C509425}" type="presParOf" srcId="{8A85F5C2-CE40-47B1-BE17-DF1210DBC940}" destId="{198E7AA8-9859-47D1-B79F-5F405CCA9DB8}" srcOrd="3" destOrd="0" presId="urn:microsoft.com/office/officeart/2005/8/layout/cycle6"/>
    <dgm:cxn modelId="{0FE6BBF4-B623-4E94-8846-CAB2E94DFCF6}" type="presParOf" srcId="{8A85F5C2-CE40-47B1-BE17-DF1210DBC940}" destId="{B5E3B75D-0314-4503-887A-B41DAEB0C8C4}" srcOrd="4" destOrd="0" presId="urn:microsoft.com/office/officeart/2005/8/layout/cycle6"/>
    <dgm:cxn modelId="{0A3F9B58-6BCE-460B-A4CC-7E4990084B24}" type="presParOf" srcId="{8A85F5C2-CE40-47B1-BE17-DF1210DBC940}" destId="{7ECA9EDD-9566-42FA-9C84-F017FDC68A7D}" srcOrd="5" destOrd="0" presId="urn:microsoft.com/office/officeart/2005/8/layout/cycle6"/>
    <dgm:cxn modelId="{3A181C64-F669-4F29-9000-864AC636E771}" type="presParOf" srcId="{8A85F5C2-CE40-47B1-BE17-DF1210DBC940}" destId="{CB77B1C3-AA8E-4978-955C-67D79B5B1189}" srcOrd="6" destOrd="0" presId="urn:microsoft.com/office/officeart/2005/8/layout/cycle6"/>
    <dgm:cxn modelId="{B43228CB-1085-40FC-BB24-234287D3D8D7}" type="presParOf" srcId="{8A85F5C2-CE40-47B1-BE17-DF1210DBC940}" destId="{1EDAF4AF-4301-4EFF-98A6-400F0D1516CB}" srcOrd="7" destOrd="0" presId="urn:microsoft.com/office/officeart/2005/8/layout/cycle6"/>
    <dgm:cxn modelId="{0FDDF240-704C-493D-9070-DC306E76370E}" type="presParOf" srcId="{8A85F5C2-CE40-47B1-BE17-DF1210DBC940}" destId="{2ED8C8F3-D411-4F8E-B296-871AE2536FFA}" srcOrd="8" destOrd="0" presId="urn:microsoft.com/office/officeart/2005/8/layout/cycle6"/>
    <dgm:cxn modelId="{983F03C7-BD0B-4366-A40D-17579F4E7854}" type="presParOf" srcId="{8A85F5C2-CE40-47B1-BE17-DF1210DBC940}" destId="{B93CCB1A-E02D-4C7E-8E14-CA726225F051}" srcOrd="9" destOrd="0" presId="urn:microsoft.com/office/officeart/2005/8/layout/cycle6"/>
    <dgm:cxn modelId="{75E538A5-9484-4698-B337-102ABA3F6512}" type="presParOf" srcId="{8A85F5C2-CE40-47B1-BE17-DF1210DBC940}" destId="{56B38462-C0F5-474C-B25D-A271BAA7CF39}" srcOrd="10" destOrd="0" presId="urn:microsoft.com/office/officeart/2005/8/layout/cycle6"/>
    <dgm:cxn modelId="{E326BE1E-4D11-4044-B9F3-9BD01D7C6D1C}" type="presParOf" srcId="{8A85F5C2-CE40-47B1-BE17-DF1210DBC940}" destId="{1C496C4F-8513-4AF8-B20D-E9ACEB7B63D4}" srcOrd="11" destOrd="0" presId="urn:microsoft.com/office/officeart/2005/8/layout/cycle6"/>
    <dgm:cxn modelId="{9AABCA2A-33F0-4583-A09B-F8757A36EAF5}" type="presParOf" srcId="{8A85F5C2-CE40-47B1-BE17-DF1210DBC940}" destId="{95385A79-D844-4910-BB0B-FE9D50D3CDF7}" srcOrd="12" destOrd="0" presId="urn:microsoft.com/office/officeart/2005/8/layout/cycle6"/>
    <dgm:cxn modelId="{59C62EB0-39E7-417C-B0C1-715F73FAC523}" type="presParOf" srcId="{8A85F5C2-CE40-47B1-BE17-DF1210DBC940}" destId="{2972701D-5300-40B5-A75D-ABCE0AE5B8BF}" srcOrd="13" destOrd="0" presId="urn:microsoft.com/office/officeart/2005/8/layout/cycle6"/>
    <dgm:cxn modelId="{B1AD1BEB-A0B2-4CEA-BAFD-14FAFE49174B}" type="presParOf" srcId="{8A85F5C2-CE40-47B1-BE17-DF1210DBC940}" destId="{1C89055F-4211-45F9-9998-F5B0A444A03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3F8EA-B6C6-45CB-B3B6-0F0A1024C3C0}">
      <dsp:nvSpPr>
        <dsp:cNvPr id="0" name=""/>
        <dsp:cNvSpPr/>
      </dsp:nvSpPr>
      <dsp:spPr>
        <a:xfrm>
          <a:off x="4859236" y="766"/>
          <a:ext cx="1282902" cy="925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Problem</a:t>
          </a:r>
          <a:endParaRPr lang="en-US" sz="1900" kern="1200" dirty="0"/>
        </a:p>
      </dsp:txBody>
      <dsp:txXfrm>
        <a:off x="4904405" y="45935"/>
        <a:ext cx="1192564" cy="834948"/>
      </dsp:txXfrm>
    </dsp:sp>
    <dsp:sp modelId="{FB3E44D0-ABEA-4893-8088-463D733F8958}">
      <dsp:nvSpPr>
        <dsp:cNvPr id="0" name=""/>
        <dsp:cNvSpPr/>
      </dsp:nvSpPr>
      <dsp:spPr>
        <a:xfrm>
          <a:off x="3652836" y="463409"/>
          <a:ext cx="3695701" cy="3695701"/>
        </a:xfrm>
        <a:custGeom>
          <a:avLst/>
          <a:gdLst/>
          <a:ahLst/>
          <a:cxnLst/>
          <a:rect l="0" t="0" r="0" b="0"/>
          <a:pathLst>
            <a:path>
              <a:moveTo>
                <a:pt x="2499906" y="118869"/>
              </a:moveTo>
              <a:arcTo wR="1847850" hR="1847850" stAng="17439787" swAng="20983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E7AA8-9859-47D1-B79F-5F405CCA9DB8}">
      <dsp:nvSpPr>
        <dsp:cNvPr id="0" name=""/>
        <dsp:cNvSpPr/>
      </dsp:nvSpPr>
      <dsp:spPr>
        <a:xfrm>
          <a:off x="6546339" y="1277599"/>
          <a:ext cx="1423517" cy="925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</a:t>
          </a:r>
          <a:endParaRPr lang="en-US" sz="1900" kern="1200" dirty="0"/>
        </a:p>
      </dsp:txBody>
      <dsp:txXfrm>
        <a:off x="6591508" y="1322768"/>
        <a:ext cx="1333179" cy="834948"/>
      </dsp:txXfrm>
    </dsp:sp>
    <dsp:sp modelId="{7ECA9EDD-9566-42FA-9C84-F017FDC68A7D}">
      <dsp:nvSpPr>
        <dsp:cNvPr id="0" name=""/>
        <dsp:cNvSpPr/>
      </dsp:nvSpPr>
      <dsp:spPr>
        <a:xfrm>
          <a:off x="3652836" y="463409"/>
          <a:ext cx="3695701" cy="3695701"/>
        </a:xfrm>
        <a:custGeom>
          <a:avLst/>
          <a:gdLst/>
          <a:ahLst/>
          <a:cxnLst/>
          <a:rect l="0" t="0" r="0" b="0"/>
          <a:pathLst>
            <a:path>
              <a:moveTo>
                <a:pt x="3693176" y="1751284"/>
              </a:moveTo>
              <a:arcTo wR="1847850" hR="1847850" stAng="21420266" swAng="21954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7B1C3-AA8E-4978-955C-67D79B5B1189}">
      <dsp:nvSpPr>
        <dsp:cNvPr id="0" name=""/>
        <dsp:cNvSpPr/>
      </dsp:nvSpPr>
      <dsp:spPr>
        <a:xfrm>
          <a:off x="5875068" y="3343560"/>
          <a:ext cx="1423517" cy="925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Feature Engineering</a:t>
          </a:r>
          <a:endParaRPr lang="en-US" sz="1900" kern="1200" dirty="0"/>
        </a:p>
      </dsp:txBody>
      <dsp:txXfrm>
        <a:off x="5920237" y="3388729"/>
        <a:ext cx="1333179" cy="834948"/>
      </dsp:txXfrm>
    </dsp:sp>
    <dsp:sp modelId="{2ED8C8F3-D411-4F8E-B296-871AE2536FFA}">
      <dsp:nvSpPr>
        <dsp:cNvPr id="0" name=""/>
        <dsp:cNvSpPr/>
      </dsp:nvSpPr>
      <dsp:spPr>
        <a:xfrm>
          <a:off x="3652836" y="463409"/>
          <a:ext cx="3695701" cy="3695701"/>
        </a:xfrm>
        <a:custGeom>
          <a:avLst/>
          <a:gdLst/>
          <a:ahLst/>
          <a:cxnLst/>
          <a:rect l="0" t="0" r="0" b="0"/>
          <a:pathLst>
            <a:path>
              <a:moveTo>
                <a:pt x="2214896" y="3658881"/>
              </a:moveTo>
              <a:arcTo wR="1847850" hR="1847850" stAng="4712576" swAng="13748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CCB1A-E02D-4C7E-8E14-CA726225F051}">
      <dsp:nvSpPr>
        <dsp:cNvPr id="0" name=""/>
        <dsp:cNvSpPr/>
      </dsp:nvSpPr>
      <dsp:spPr>
        <a:xfrm>
          <a:off x="3702789" y="3343560"/>
          <a:ext cx="1423517" cy="925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747958" y="3388729"/>
        <a:ext cx="1333179" cy="834948"/>
      </dsp:txXfrm>
    </dsp:sp>
    <dsp:sp modelId="{1C496C4F-8513-4AF8-B20D-E9ACEB7B63D4}">
      <dsp:nvSpPr>
        <dsp:cNvPr id="0" name=""/>
        <dsp:cNvSpPr/>
      </dsp:nvSpPr>
      <dsp:spPr>
        <a:xfrm>
          <a:off x="3652836" y="463409"/>
          <a:ext cx="3695701" cy="3695701"/>
        </a:xfrm>
        <a:custGeom>
          <a:avLst/>
          <a:gdLst/>
          <a:ahLst/>
          <a:cxnLst/>
          <a:rect l="0" t="0" r="0" b="0"/>
          <a:pathLst>
            <a:path>
              <a:moveTo>
                <a:pt x="308660" y="2870320"/>
              </a:moveTo>
              <a:arcTo wR="1847850" hR="1847850" stAng="8784257" swAng="21954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85A79-D844-4910-BB0B-FE9D50D3CDF7}">
      <dsp:nvSpPr>
        <dsp:cNvPr id="0" name=""/>
        <dsp:cNvSpPr/>
      </dsp:nvSpPr>
      <dsp:spPr>
        <a:xfrm>
          <a:off x="3031517" y="1277599"/>
          <a:ext cx="1423517" cy="925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076686" y="1322768"/>
        <a:ext cx="1333179" cy="834948"/>
      </dsp:txXfrm>
    </dsp:sp>
    <dsp:sp modelId="{1C89055F-4211-45F9-9998-F5B0A444A035}">
      <dsp:nvSpPr>
        <dsp:cNvPr id="0" name=""/>
        <dsp:cNvSpPr/>
      </dsp:nvSpPr>
      <dsp:spPr>
        <a:xfrm>
          <a:off x="3652836" y="463409"/>
          <a:ext cx="3695701" cy="3695701"/>
        </a:xfrm>
        <a:custGeom>
          <a:avLst/>
          <a:gdLst/>
          <a:ahLst/>
          <a:cxnLst/>
          <a:rect l="0" t="0" r="0" b="0"/>
          <a:pathLst>
            <a:path>
              <a:moveTo>
                <a:pt x="322514" y="804826"/>
              </a:moveTo>
              <a:arcTo wR="1847850" hR="1847850" stAng="12861858" swAng="20983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8E3BE-6629-4CC6-905C-CBB37C34562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2675B-B9A2-434A-BA8B-3DABC6CF16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2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2675B-B9A2-434A-BA8B-3DABC6CF16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4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0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7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0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9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9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03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Wind forecast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/>
              <a:t>By </a:t>
            </a:r>
            <a:r>
              <a:rPr lang="en-US" sz="1800" dirty="0" err="1" smtClean="0"/>
              <a:t>Abdulrhman</a:t>
            </a:r>
            <a:r>
              <a:rPr lang="en-US" sz="1800" dirty="0" smtClean="0"/>
              <a:t> Abdullah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Data Sciences </a:t>
            </a:r>
            <a:r>
              <a:rPr lang="en-US" sz="1800" dirty="0" err="1" smtClean="0"/>
              <a:t>Bootcamp</a:t>
            </a:r>
            <a:endParaRPr lang="en-US" sz="1800" dirty="0" smtClean="0"/>
          </a:p>
          <a:p>
            <a:pPr algn="l"/>
            <a:r>
              <a:rPr lang="en-US" sz="1800" dirty="0" smtClean="0"/>
              <a:t>SADAIA Academy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9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4" t="733" r="1331" b="1600"/>
          <a:stretch/>
        </p:blipFill>
        <p:spPr>
          <a:xfrm>
            <a:off x="975237" y="2379227"/>
            <a:ext cx="4630994" cy="3628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70" y="2303027"/>
            <a:ext cx="4865250" cy="3714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6900" y="601777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transforms to clear "Time of day" and "Time of year" signals after I convert it to seconds</a:t>
            </a:r>
          </a:p>
        </p:txBody>
      </p:sp>
    </p:spTree>
    <p:extLst>
      <p:ext uri="{BB962C8B-B14F-4D97-AF65-F5344CB8AC3E}">
        <p14:creationId xmlns:p14="http://schemas.microsoft.com/office/powerpoint/2010/main" val="17488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Spilt and normalized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814051"/>
            <a:ext cx="11297278" cy="45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Line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759" y="2157731"/>
            <a:ext cx="7541703" cy="432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7850" y="2157731"/>
            <a:ext cx="5614766" cy="428915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0049" y="2153467"/>
            <a:ext cx="4953001" cy="42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LSTM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1420" y="2157731"/>
            <a:ext cx="6088579" cy="40279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157731"/>
            <a:ext cx="4391026" cy="40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r="1" b="622"/>
          <a:stretch/>
        </p:blipFill>
        <p:spPr>
          <a:xfrm>
            <a:off x="3657599" y="2517183"/>
            <a:ext cx="4833937" cy="35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" lvl="1" indent="0" algn="ctr">
              <a:buNone/>
            </a:pPr>
            <a:endParaRPr lang="en-US" sz="4800" dirty="0"/>
          </a:p>
          <a:p>
            <a:pPr marL="4572" lvl="1" indent="0" algn="ctr">
              <a:buNone/>
            </a:pPr>
            <a:endParaRPr lang="en-US" sz="4800" dirty="0" smtClean="0"/>
          </a:p>
          <a:p>
            <a:pPr marL="4572" lvl="1" indent="0" algn="ctr">
              <a:buNone/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86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Industrial Stack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Data</a:t>
            </a:r>
          </a:p>
          <a:p>
            <a:r>
              <a:rPr lang="en-US" dirty="0" smtClean="0"/>
              <a:t>ESA's </a:t>
            </a:r>
            <a:r>
              <a:rPr lang="en-US" dirty="0"/>
              <a:t>Sentinel-2 </a:t>
            </a:r>
            <a:r>
              <a:rPr lang="en-US" dirty="0" smtClean="0"/>
              <a:t>satellites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Characterization of Industrial Smoke Plumes from Remote Sensing Data</a:t>
            </a:r>
          </a:p>
          <a:p>
            <a:endParaRPr lang="en-US" sz="2000" dirty="0"/>
          </a:p>
          <a:p>
            <a:r>
              <a:rPr lang="en-US" sz="2000" dirty="0" smtClean="0"/>
              <a:t>Library and tool:</a:t>
            </a:r>
          </a:p>
          <a:p>
            <a:r>
              <a:rPr lang="en-US" sz="2000" dirty="0" err="1" smtClean="0"/>
              <a:t>Colab</a:t>
            </a:r>
            <a:r>
              <a:rPr lang="en-US" sz="2000" dirty="0"/>
              <a:t> , </a:t>
            </a:r>
            <a:r>
              <a:rPr lang="en-US" sz="2000" dirty="0" err="1" smtClean="0"/>
              <a:t>geopandas</a:t>
            </a:r>
            <a:r>
              <a:rPr lang="en-US" sz="2000" dirty="0" smtClean="0"/>
              <a:t>,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, </a:t>
            </a:r>
            <a:r>
              <a:rPr lang="en-US" sz="2000" dirty="0" err="1" smtClean="0"/>
              <a:t>numpy</a:t>
            </a:r>
            <a:r>
              <a:rPr lang="en-US" sz="2000" dirty="0" smtClean="0"/>
              <a:t>, </a:t>
            </a:r>
            <a:r>
              <a:rPr lang="en-US" sz="2000" dirty="0" err="1" smtClean="0"/>
              <a:t>rasterio</a:t>
            </a:r>
            <a:r>
              <a:rPr lang="en-US" sz="2000" dirty="0" smtClean="0"/>
              <a:t>, </a:t>
            </a:r>
            <a:r>
              <a:rPr lang="en-US" sz="2000" dirty="0" err="1" smtClean="0"/>
              <a:t>scikitlearn</a:t>
            </a:r>
            <a:r>
              <a:rPr lang="en-US" sz="2000" dirty="0" smtClean="0"/>
              <a:t>, </a:t>
            </a:r>
            <a:r>
              <a:rPr lang="en-US" sz="2000" dirty="0" err="1" smtClean="0"/>
              <a:t>tensorboard</a:t>
            </a:r>
            <a:r>
              <a:rPr lang="en-US" sz="2000" dirty="0" smtClean="0"/>
              <a:t> ,torch, </a:t>
            </a:r>
            <a:r>
              <a:rPr lang="en-US" sz="2000" dirty="0" err="1" smtClean="0"/>
              <a:t>torchvision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03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ResNet-50 binary</a:t>
            </a:r>
          </a:p>
          <a:p>
            <a:endParaRPr lang="en-US" dirty="0"/>
          </a:p>
          <a:p>
            <a:r>
              <a:rPr lang="en-US" dirty="0"/>
              <a:t>architecture as a binary classifier. The architecture is modified to utilize a 12 multi-band channel (all Sentinel-2channels) input vector and results in a scalar logit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2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720695"/>
              </p:ext>
            </p:extLst>
          </p:nvPr>
        </p:nvGraphicFramePr>
        <p:xfrm>
          <a:off x="676275" y="1447801"/>
          <a:ext cx="11001375" cy="433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0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sv-SE" dirty="0" smtClean="0"/>
          </a:p>
          <a:p>
            <a:r>
              <a:rPr lang="sv-SE" dirty="0" smtClean="0"/>
              <a:t>Epoch </a:t>
            </a:r>
            <a:r>
              <a:rPr lang="sv-SE" dirty="0"/>
              <a:t>100: train loss=0.101, val loss=0.530, train acc=0.959, val acc=0.881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44" y="2481262"/>
            <a:ext cx="8945556" cy="32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7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026" name="Picture 2" descr="The Big Brother of industrial emissions | Tendercapit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157731"/>
            <a:ext cx="10363563" cy="397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050" name="Picture 2" descr="Max Planck Institut for Biogeochemist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94" y="2157731"/>
            <a:ext cx="5446434" cy="14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8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4" name="AutoShape 4" descr="data:image/png;base64,iVBORw0KGgoAAAANSUhEUgAAAfMAAAGJCAYAAACettrsAAAAOXRFWHRTb2Z0d2FyZQBNYXRwbG90bGliIHZlcnNpb24zLjUuMCwgaHR0cHM6Ly9tYXRwbG90bGliLm9yZy8/fFQqAAAACXBIWXMAAAsTAAALEwEAmpwYAAEAAElEQVR4nOydd3hUVdrAf3f6ZDKZ9N5JCKH3IlWKiBRFwb7q2vu6u66rrnVdP7trX3tFEXtXRBAFpIbeEiCN9J7MJNPv+f64IRASIBUSnd/z5MnMLe89c2fuec9bznskIQQ+fPjw4cOHj96L6lQ3wIcPHz58+PDROXzK3IcPHz58+Ojl+JS5Dx8+fPjw0cvxKXMfPnz48OGjl+NT5j58+PDhw0cvx6fMffjw4cOHj16O5kQHSJL0JjAHKBNCDGzcFgwsARKBXOB8IUR14767gKsAL3CrEGJp4/YRwNuAEfgO+Itow7y40NBQkZiY2M6P5cNH1yME2N1eXB4ZjVpCp1ah0xx7PCwECAQqSWqTfFm0/dgW1wJaO1NufMQkSWp1f1vwygJZgFoloZLAIwsanB5q7W6cHhmDVo3ZoMFs0KCSJATg8sh4vLJyXQlUkoRWLXX48/nw8UciIyOjQggR1p5zpBPpU0mSJgE24N0jlPnjQJUQ4lFJku4EgoQQ/5QkqT+wGBgNRAM/AX2FEF5JkjYAfwHWoSjz54QQ35+ogSNHjhSbNm1qz2c6adQ2uNl8sJryOidWpwezQYNOrUKrVuFv0BBi0pES7o9Bqz7VTfXRARxuL9sLalmzv4LfDlSw7WAtLq/c7BitWiLcbMDtlXF7ZVweGZdXxu09/FzpNCqiLAYAPF5BoJ+WQD8tHq9oPE+QX9VArd1NoJ+W0/qEMCEljFB/HbIQVNa7KK1zUlXvpM7u4WB1A/mVDdTY3WhUElq1igaXBwEEGLSEmHSYjVoKqhqorHc1tWFCSihT0sKIshgRQlHQoPyXG9/XOz3YHB6sTg9Wh5ttB2vYnF9z+LOoVU33IMSkIy3SzI7CWqwOD3qNijCznpJaBx659X4l2mJgWHwQ4/qEkBxqIsJiID7YD63a5yT04eMQkiRlCCFGtuucthSNkSQpEfjmCGWeCUwRQhRLkhQFrBRCpDVa5QghHmk8binwAIr1/rMQol/j9osaz7/uRNc+ljKvqnc1dbKyDANjLURbDOg0KlwepWN1euTG18pnDDPriQjQExFgINRfj1rVPivB7vLy675yfttfwfqcKjJLrZzo9qkkiAwwEOinI8ikJdBPx6AYC/OHxRARYGjX9X10PzkV9Sxal8cPO0sorLEDync4KMbC2OQQRiQEkRRqotzmJK+ygbzKBsqsjiYrXXvEf71GhUYlUVXvoqjWgUpSrNuaBje1jYr40LFh/nqSwkzsL7Oxel8FJXWOZu2SJAg0ajEbtMQFG4kP9iPIT4dXFri9ApNejQTU2N1U1buotbuJCTSSEGJCrYKiGgc/7SmloNrepvsgSeCv0xAVaGDekGgC/XTUOZR2B/vpGBYfxNC4QHQaFR6vzMbcapbvKaXM6iQ+2I/kMBMRAQZcXhmnW8bp8VJYY2dvsZUNOVXNPp9WLdEnzJ8+Yf6E+OsI8tMRZtYzNC6QgTGWLvtuffjoLZxMZV4jhAg8Yn+1ECJIkqQXgHVCiEWN298AvkdR5o8KIaY3bp8I/FMIMecY17sWuBYgPj5+RF5eHg63l11FtWw9WMuKvaX8dqASIWhy7dXa3e353Og0KpJDTaSE+xMdaMRi1OL0yNQ0uKhpcFPd+N/tlQk26bA6POwrs+Jwy/jp1IxICGJUYjAjE4OID/bDX6/B6vA0WVo2p5uSWieZpVYKqhuaZFbaXORXNaBTq5iWHs5Zg6KY2i8ck/6EEY9egRCCCpuLoho7xbV2imsd1DS4qXd6lP0oLlinR3FXG7RqUsL9mdovnOQw/1PS5jqHmy+3FvHJpoNsK6hFo5KY2i+cwbEWUsLNjEsOweKnPWntEUKQV9mAzelBkiDEpCfEX9dp61UIQVGtgyqbC0miyf2tanKFg59OcZebdBpU7RzstqcdB6vsFNQ0UFzjYF+ZjaxSK7kV9VQ1KAORQ93S3CHR/G1GX5JCTd3Slt8bDreXkloHRbV2Km0uGlwerA4PVfUuqhvc1DS4qKo/3MfZXV4Gx1mYkBLGxNRQ+kcFdNv37qPt9ARl/iKw9ihl/h2QDzxylDK/Qwgx90TXDohLE32ueZ6aIx7w+GA/zhkWw5S0MAbHWFBJEuU2J4U1dmRZtLCOtGoVshBU2JyU1jkprXNwsKqBfWU29pfZKK1z4PTISJLipgzy02Lx0xHkp0UtSVQ3uAgwakkI9uOMAZGMTgruVMeaV1nPW2ty+WZ7MRU2J3qNiompYQyJtZAUZiLEpGdInAU/Xe9Q8LIs+O1AJR9syGNVVgXWRsV9JH46JdQgAXqtusmSbXB5qLApruCBMQEkhJjw12nw06sx6zUEmXQEm3SEmPQkhPgRF+zXJW0WQrD1YA2LN+Tz9bZi7G4v/SLNnDs8hnlDYoi0+Lwmpwq3V6bC5mTx+nxeXZWNwy0zLD6Q5FDFcu8TZiLIT0d6VABRFgOaP6CLXpYF2RX1bM5XPCL5VXZKau1UN7Ru1KhVEkF+WoL8FM9HkEl5rVFLbMqtZm+JFVDCKKrG2+mv1xIfrHh34oP9SAz1Iz7YREKIHyEmHZIv/6Hb+F262cOT+4trn15CiEnPgOgAhsYFEt4N7mmH24tWrWq3670zeGXBptwqvttRzMqscvIqG5r2aVQSA2IsjEoIYlRSMCMTggjx15+0tp0IIQTrsqv4eNNBVu2voNzqJMSk44wBkaRHmYmyGIkONDSFGI53Xwtr7Hy/o5gfd5VSUe+k3umhwenF5vK0CGMEm3TEBRmJDzGRFGoiOVT5nx4VcNxktEMU19r5YWcJSzYeZG+JFT+dmnlDorlodDyDYy0ntYNyu90UFBTgcDhOfPAfFK8sqHd5cLplvLLAKwSyEOTVuHl+fTVWl0xkgIFRicGMTQ7htD4hJPZyK76q3kVWqVUxNhr/7yuzUWd3E2DUYjZoKK11UO/yAkoeQnpUAJEWA1EWA1EWI1EWA6FmPSa9Bn+9hgCD5ri/7bI6B6v3V5DZqNQBahrc5FXVk1/ZQHGdo9mzqFOrCA/QE2UxkBRqok+YP8EmHXUODwatCrNBS2SAgcGxFl/OUAc4mcr8CaDyiAS4YCHEHZIkDQA+4HAC3HIgtTEBbiNwC7AexVp/Xgjx3Ymu3ZMT4Loaq8NNQbWdkjoHm3Kr2JhbzdaDNbg8SsJRnzAToxKDm/7igo0nTfkcctFuya9mS34Ny/eUklvZgFmvYWp6OKenhTNrUCR6Tdc9uF5ZUGt3U1XvpNLmYm+Jlb0ldRysspNXVU9Btb2pg9FrVMQEGvHIAofbi8PtRaWSiA1S4stCwIFyG1mlNkCJgV80Op55Q6PxP0UhjpycHMxmMyEhIT4rp40IIXB6vFRWVpJTVMnGSg05FfWsy66kzOoEICHEj6FxgcQEGokOVAaVapUKp9tLrd1NSrg/6VEBp1zJCCEoszrJLLGSVar87SysY3dxXdMx/noNKeH+pIT7E+Snxeb0UGf3EOKv5N4MirXQN9zc7a5xh9tLQbWdvMp68qsaKKlzUFbnpLDaTnZFPRU2Z6vnaVQSA6IDGJ4QxPDGPItIi8GX8HgCukWZS5K0GJgChAKlwP3AF8BHQDyKC32hEKKq8fh/AVcCHuC2QxnrkiSN5PDUtO+BW9oyNe2PpMxbw+nxsrOwlg051WzMrWJTbhV1DsWNHWLSEWDUoteo0GvVGBqzpqf3j2By3zDMhs7HeTNLrHy06SDfbi9uSlrSa1SMSAhiwYhYZg2Mwqg7NZ2i0+NVwiWlNjbnV1NU40CrljBo1Ri0atxemYJqOwerFI9HcpiJ4QlBnNE/kpTwUxOfP5I9e/bQr18/nyLvAEII9u7dS3p6etP7nIp61uyv4JescjJLrRTXHDurXqdRMToxmDFJwURYDCCUHAKdRgnN6TQqnG6Z6EAjfSPMnf6Nu70yWaVWdhXWsbOolj3FdWSV2prl+oT660mL9Gd8SigDoy2kRvgTGWDoFb+PWrub2gY3AUYN9S4vDU4PeZUNZORXszmvmm0FNTjch2eChJv1jEoMJi3SjMWoZUJqKEkhpsZcjp7/ebubbrPMTyV/dGV+NLIsyCqzsjG3ml2FtdS7vDjdXhweGYfby/4yG1X1LnRqFeP6hDA8Poj4EMU6jQvyI9ikO2GMsarexbc7ipsSwrRqidPTwhmfEsqw+EDSowJ8I+suYM+ePU3KyEf7OdH988qCcquTolo7Qii5NP56DVmlyvOzel8FmaXWY55/CJUE/SIDGBAdgJ9OTZBJh1qSsDk9lFudBBiVQXNDY1goJVxxOVc0JrvuKqplb7G1aUqfv15DepSZvhFm0iLNpIab6Rvh36PCaF2N2yuzt9jKjsJayqwOcivqWZ9TRXFt8xCTn07NaX1CuHRsApNSw/6wyXg+Ze4DryzIyKtm2e4SftpTRk5FfYtjLEYlyS+wMckv0E+HRxbkV9aTV6Vk3gP0izRz/sg4zhkWQ7BJd7I/yu8enzLvHF1x/+qdSqa3JClFfg5NZ3V5ZbRqiYNVdnYX1bLlYA2ZJVbsbi/WRs+YTq3Mq7c6lOfFT6dBICitO+xyDvLT0j86gIHRFgbGKH8JwX5/WCV1JEIo0ypL6xz8klVOmdVJdb2L73cWU2FzMSIhiH/MTGNMUvAfzlr3KXMfLTgU6zpY1cDB6gYqbS5qGlxUNs5Frm5wUV3vRq2SSAjxIz7Yj4QQP8YlhzIwJuAP9xCdTHqTMr/ttts499xzmTRpUpuOX7lyJU8++STffPNNh695++23c9ZZZzF16tRW95+q++fxyniFQAhajbtX1buwOtyE+ut/N1NOTyYuj8znWwp4/IdMKutd9Is0c/3kPswZHPWHmbnQEWXeqV+aJEl/Aa5BmXH0mhDiGUmSlgBpjYcEAjVCiKGNSXR7gMzGfeuEENd35vo+Tsyhedw9IUbso3dSVVXFunXreOaZZ07aNb1eL7fccgvXXHPNMZX5qUKjVh234wxunE7po2PoNCouGBXP2UNj+HJrIW+szuG2JVt5elkWN07pw/kj49rl2RBCNIY76nB5ZAbHWgj00xFo1P6uPCQdVuaSJA1EUeSjARfwgyRJ3wohLjjimKeA2iNOOyCEGNrRa/rw4aPryM3N5cwzz2TMmDFs2bKFvn378u677+Ln13wu/yeffMKZZ57Z9D4xMZGLL76Yn3/+Gbfbzauvvspdd93F/v37+cc//sH11ytj9Lq6OubPn09mZiaTJk3ipZdeQqVSccMNN7Bx40bsdjsLFizgwQcfbJJ75ZVX8uOPP3LzzTdz4YUXUllZSUlJCZGRkSfvxvjoERi0ai4YFc/CEXH8tKeUF1ce4M7PdvD19iKeXDiEKIvxuOd7ZcE324t4bVU2OwvrWuyPCNAzZ3A0c4dEM+QkT0s9Fjanp9n0wPbQGcs8HcW6bgCQJOkXYD7weON7CTgf6FnDah8+eiAPfr2L3UUtO5zO0D86gPvnDjjuMZmZmbzxxhuMHz+eK6+8kpdeeonbb7+92TFr1qxhwYIFzbbFxcWxdu1a/vrXv3LFFVewZs0aHA4HAwYMaFLmGzZsYPfu3SQkJHDmmWfy2WefsWDBAh5++GGCg4Pxer1MmzaN7du3M3jwYAAMBgOrV69uus7w4cNZs2YN5513XlfcEh+9EJVK4owBkczoH8GSjQd58OvdnPnMKv5+Rl+mp0cQHdhSqW89WMM9X+xgZ2EdyWEm7p/bn5EJwUgSZJVaqW5wsy67kvfW5vHG6hzGp4Tw6LmDu6woVVupsDnZlFvVNFtpd3Ed3mPMwDgRnVHmO4GHJUkKAezAWcCRwe2JQKkQYt8R25IkSdoC1AH3CCFWdeL6Pnz46CRxcXGMHz8egEsvvZTnnnuuhTIvLi4mLKz5Ak7z5s0DYNCgQdhsNsxmM2azGYPBQE1NDQCjR48mOTkZgIsuuojVq1ezYMECPvroI1599VU8Hg/FxcXs3r27SZlfcMEFza4THh5OUVFRl39uH70PSZK4cHQ8Y5JD+OuSrdz35S4e+mY3Zw+NYVq/cFIj/KlpcPNJRgFLNh0k3KznuYuGMWdQVDN3+qF6/1dNSKLW7uazzQU89WMWZ/z3V55cOITZg6O67TMU19r5bX8lG3Or2JBbRXa5kqCs16gYGhfIjVP6MDQukOmPtV92h5W5EGKPJEmPActQVlXbhjK3/BAXoayg1vQ5gHghRGXjcqhfSJI0QAjRwhw5qjZ7R5vow0ev4UQWdHdxtGuxNVej0WhsUaVOr1emUalUqqbXh957PJ5jys7JyeHJJ59k48aNBAUFccUVVzSTbTI1r97mcDgwGo/vTvXxxyIp1MRnN5zG/nIb763N47PNBXySUdC0X6uW+PNpSfx1RuoJa21YjFr+PD6JmQMiuWXxFm5evJlfs+L415x0AjpZp0MIpejVCyv28/3OEoDGaZIQYNAwMjGYhSPiGJ0UxMAYS6cLbnUqAU4I8QbwBoAkSf8HFDS+1gDnAiOOONYJOBtfZ0iSdADoS3Nr/tCxrwKvgpLN3pk2+vDh49jk5+ezdu1axo0bx+LFi5kwYUKLY9LT09m/fz9Tpkxpl+wNGzaQk5NDQkICS5Ys4dprr6Wurg6TyYTFYqG0tJTvv//+uHKzsrJYuHBhOz+Vj987KpVE3wgzD50zkH/NTier1Mr+Mhv+eg1jktq/MFJ0oJFFV43hiaWZvLs2l8351Tx9/lAGxbZv1T6PV2ZviZWNuVW881suuY0lus8cEIlWo+K80FhmDYwkLaLrq/Z1Nps9XAhRJklSPIryHte4azqwVwhRcMSxYShroHslSUoGUoHszlzfhw8fnSM9PZ133nmH6667jtTUVG644YYWx8yePZtXXnmFq6++ul2yx40bx5133smOHTuYNGkS8+fPR6VSMWzYMAYMGEBycnKTi7813G43+/fvZ+TIds3Q8fEHw6BVMzg2kMGxgZ2SY9SpuW9uf6anh3Prh1uZ+8JqBsVYmJgaikmvQa9RIUkSbq9MgEFLfLAfg+Ms6NQq8iob2JBbxWu/ZpPfWHFyeHwgF4yKZ0ishdNSQrvgkx6fTs0zlyRpFRACuIG/CSGWN25/GyU57uUjjj0P+DeKK94L3C+E+PpE1/DNM/fxe+VUzzPPzc1lzpw57Ny584THTpgwgW+++YbAwMDub1gjn3/+OZs3b+ahhx5qdf+pvn8+fr/U2t0s2ZjPN9uL2V5Qe8zjDhUbOsSQuECuOC2B/lEW0iLNHb7+SZ9nLoSYeIztV7Sy7VPg085cz4cPH6eGp556ivz8/JOqzD0eD3//+99P2vV8+DiExajl2kl9uHZSH4QQuLwyTo+MkEGrkahucJNTXs+mvCo0Kom4YD9Sw82kR5lP2RS3Hl8BTpIkK4cLzXQVFprPf+8Nsnub3O6U3dvktip72bJlgyIjI1su/t4OZFlWq1Qqb6dadhLldqXskpISzYwZM3Ycscn3W+5+ud0pu7fJ7U7ZaUKIdpn2vaHWYGZ73Q0nQpKkV4UQ13alzO6W3dvkdqfs3ib3WLK3bduW3b9//2qVStXhEXV2dnZCcnJyXudbeHLkdpVsWZYlr9cbdGTf4Pstd7/c7pTd2+R2p2xJktodW/5jFLptyQlj9T1Qdm+T252ye5vcY8neWV5ebpFlucN+OYvFUtPxJp18uV0hW5Zlqby83IJS6+JIfL/l7pfbnbJ7m9zult0ueoObfVNXW+Y+fPQEMjIywjUazevAQP64A+uOIAM7PR7P1SNGjCg71Y3x4aOr6Yje6/Fu9pCQkBG+ueY+fPg4iiSgtNNShBeQQPKNpXoNQgavCzR6lDW+TjHWYrCWKL8hnQn0ZtCZQdep0rC29p5w0pW5JElnAs8CauB1IcSjxzs+MTER39Q0Hz58dCk1+fDdPyDrB/ALhSu+hfB+p7pVJ8bjgo/+BJGDYOo9p7o1J5/aQnh/AZQdAFM4DFoAqWdA8hRw1cOB5YpSNUeBKRQkNVhilTlkbZJfANkrlcECoAz0JGioAo8D3HYo3QXGQGV33m9gtcHAyyEgWjm3ZAdQB+ZoSJ0B7obG83aCo1ZpT/+zYcSflTa2giRJ7U76PqludkmS1EAWMAOlWtxG4CIhxO5jneObZ+7Dxx8cVz1kvANBCZB2Vts75mORuxo+ukxRjKOvga3vKxbVjetB00OXLi3MgKItirLY0ximXfg2DJh/Klt1YmQZCjZC0WblfUgqmEIgrB9ojeCog7Uvgq1UUcjmKAhNBb/g5nIqD8DOT2H1fwEJTr8bcn6BnF8VJau3gMuqWO1H4x8Bk/4BI64AdWNlOI9TmSCuNSjvvW5Y/m9Y+0LrMkC5rloLYWnQUA0qFUQPgwHnQvo85T2ArVxp27r/Qfle5bOo9RA5EIzByra8NaAxwKzHYcTlLa/UgXnmJ1uZjwMeEELMbHx/F4AQ4pFjneNT5j58/IGxV8Obs6B8j/J+5v/BuJs6Li/nV3hvPgQnw4WLITQF9i1TrL2Zj8C4G7um3cejoUpRynWFiqXmH6EohYgBioKpyAKEYmHaaxRlt2+pcq7GAGOuVwYk5Zlw1VLlvM4ie+HXJ2H/T8r97X925wZNlQdg22LYtgRq81vul9TK4MxaCu560PopFuwhQlJg0EJInKB4T357XtmePg9m/BuCk5T3HidsX6JYw4ZASJ6suLmtJVBfAV4n7PgU8lYrlrLerCh/e41yvchBYLBAQ4UiY/hlMPZGRRbicEUYnUlpoyQdHhC0BSFav4/lmfDDnXBgBfSbA7OfBnPE4dvTC5T5AuBMIcTVje//BIwRQtx8rHN+98q8PAs2vAKT7mj2ZTZDlpWReVAC+IcrLpvyTKjcr/xV7APZDbGjFStG9igdRV2RMtJNOA1MYUrnIKmUMJPXo8QL1Xol9qQxKFaJxqC8N0f3XCvFR8/EVQ8/3qtYJVf+qFhgneX9hYriu2CRotTK9sBtOw5bVO3B64GXJ4DHDtf9qnTioHS4i85VrjPtPkVhmCOVDry9uB2w9C5Im624YnNXKc9eYDz4R0LxVvjhLkV5tBWNEU6/S1FufqHKc1lzEF6dogwGpt0Hp93SceVrK4dP/qy01T9CsZLDB0DMMBh4HsSMOHyvjimjDPLXKgORrB+hYIPS1yRPgcEXQp/TlfcV+6C+TFGclQfAGKQo0NBUqMpWlHDJDmXQlf3zYfnD/gTjbu5YKEQIyPwetn+oKH+1VlHM5iilX3Xble1jr4dhl7ZffkfxuuG35+CXx5U+N+0smPxPCE7qFcp8ITDzKGU+Wghxy1HHHblq2oi8vG6Z7npirKWw6zPlC68tVBRm35kQEANBSWAIUNwm5sj2P0iyDGueUf4ctRA3Fi7/+rACrS2ErO+hdDdkLYW6AkXR+kdA7cEjXEESBMYpnUh9Y2KvpFI6DnMk1ORBQ2X7P7tap8Si0udCaF+wxDXGoHpAwomPjiME/PSAMtib/oASv+sK7DWw6DwobBx4T7sPJnayelveWnjrTJjxEIy/FbJ/gXfnQcoMxb2cPFlRMvo21NaoyYeP/6y07/z3oP+85vtd9fDlTbDrc+W9fwTMf0VRQu1hxyfw6VXHPya8P8z5L4SnK4lSdYWKki/dpVisYX1BpVWecb1ZsR6PdjuDokC//Zvidk+fpyiikBTlWW3rQNxRC+/MVYyKOf+FwefDhtcUa/jgBsVqRlL6PEus0iZzhPJ91xUq1q+kwi3UFAy7HYclWTEQtH7KYEjViZXAZI8yAFOplP7od4jBYCDWYEf7239h77fKZx55JdJZj/V4ZX5y3exeN9SXKyPNmnyozlXcSQjlRylQ4jahqYqFW52n3MyafKjcp7xHQEAs+IcpMbayXS2vExivdDAJpykK0BBw4rbt+hw+vgL6TFM6jB/vgT5TlU6lrkj5E14lFhQ3CgYuUOJO9mplIBHRH0LTFHeh1qB8VnuNMtIFUDfmNsoyVB0Ap1XpyIVX+a/WKkrf61JGpR6n4n7yOpWRaslO2PFxcwtCZ1YGMwPPhZTpjdmkf1DqK2Ht88qgqaEShl6kfBddRe4a+PovkHYmTLu/fa69Y+Fxwrd/hy3vgUqjuGev/aXzAzSvR3FT565W4rgbXlUstKt+VJ6NjiDL8M4cRc5ftiuZwUIoccifHwZXY7KvpFbi3iOvVAa7xVuVZyggWtmf+b3yrNmrFQt3ztNK0lRrCKEo44ZK2PyOYimOvlbxhg370+Gkp+PxzlzFezDhb8p5yVOUZ686V5FrjoT40w7HVzuLEIoLevmDSt8Fyn2IGQGBCcr1g5OU19U5ihu9oVJJHnPZYN+Pyue88APl2T4Sp1WJdxdkKP1jXaGy3VqiDC4ssYocIZMTNh1z3ABCwiKQDvU9Po6LEILKykqsVitJSUlKn//jvbD7C6T7q3q8MtegJMBNAwpREuAuFkK0oiEV2qTM3Q5Y/7LyY22oUpRx7cH2W6R6i/KQWWIVazQsXRnBh6UdPsbVoExFqDygxFysJYpbMfuXxtiPSYm7+Ucof/1mtxydej3wyiRFkd60Xtn/472KyyVmhHJt/4jDI+1TZQ3LXiVZozpXyfIs2QF7v1E6Rn2AYrUPPh8SJ3ZuBN7bqM5TOs+dRyw1oDPDzRshIKrz8jO/hyWNyqO+/LBl2lk+v16JY068XVGyX9+qeIOSJnVO7rqX4Yd/wtznlGSegxsUK12jh2tWdEyh//a8MsCd97zihj0Sr0eJoef9BiXbYesHx05aUusgbZYyIB/5Z2Xg3hYaqpT7tX+ZIjtmBPzpc0We9hjrq2/7ED6/rmu8Eu3FXq1Y15X7lOe0aIsyELJXNz9OUiveDHuVovQDE2DWY+33QBzFnj176Nev3ymrS95bEUKwd+/e5gsGuR1IOmPPVuYAkiSdBTyDMjXtTSHEw8c7fuSIYWJTxpbmGx11StLDrs+Vh85eDbYSJTZlDFI6D0ucEhPxD1cUY0AUBPc5bJEemnLgtCpTBgLjISix4x/M61FceKufUdzjh4gYBGc/D5GDFYXndsCy+5Q4+YK3FCsXlBF2fYXiAejJeN3K4GXn57DnK3DWQcRAOO+N3jO1J+cXKNutdGYp0yGkT9vPX/McLLtXeT3+NsUi9Djhf6cprt/5L3duYOO0wlP9FKXzp8/hw0uVUMmtWw97WzpC9kp492xFkU+7V/kdPjNIUbjnvwsxwzsud8mfIHYkXPrZ4YFn2V54Y4ZiIV+0WPFgaAxHZPyWKSGq1j5TQYbiXk89Q4mVn0hB1BbAgZ+VMFjUECV5yVqsDEaP5aJuK26HMt3po8uUgbrXBZd+ColHLd2as0pJrEsYB5d82jPyTbzuwx7Hmjylf+wzVRkkelyNfWHXKF/fCnYdp7V71+Nj5h1hZKxObLq70WXU9wzlAV3zrGJ5h/VTlLbWAKOuVlxKPYGGKqWdeavhm78po+DABBhwDmz/SOloRl8LZz1xqlvaOdx2JV639G5FCc38P0W59dTRedaP8M1flfyDIxnxZ5j58PETnpw25bN+cb3ikegzFYZcfDgRa9n9Sv5D7Cilsz9RwtCx2PwefHWzkkAWPwb2fANLLlGs5/mvdszy97rhf+MVRXTjusNtLtwMH12uuFsn/l2xYNszsMldrbiVQ1Lgko9bDoZzflUGI85aQFKOC0tT3NBVjclPo69TsqclCXZ/pdzjrB+UAfgNa445D/eks+cb+PVxxZBoqIIzH1EGDwkTlNDUW7MU4+HKpW1zx//OONXKvLKykmnTpgFQUlKCWq0mLEwxjDZs2IBOpwyuhBBMmzaNL774goCA5uHQBx54AH9/f26//fYOtSErK4vbbruNrKwstFotgwYN4vnnn6esrIynnnqKt99+u9Xz/jjKPCVMbHpohmI91zQmwoUPUGJf8WNPbePagq1MSWDLeEvpPKOGKIlHyVN6rtJrL7YyxSV5YLnSYY+7WZnT2dbPJ4TiKo0cqNyfrkb2wne3w6Y3ldDJ9PshfpziVVj3Mqz/n+K16TMVJtymWIyHFF7lAdiySAnjuBuUGQNXfNvS8hJCGah9eZOigIZdqljuev+2t1MIeH2aojBu3nh4seSNryuDBb8QZaAQlNC+fIW1LyoDrouWKDH4I6k8oCgiW6mSdDXmOsXTUrxNcZn7RyiDnKOvV7xdcaUbAuDalcdOQqvJV8IRrnolB0P2Kt9xzHDledj7jWJJ60xKTNYUpgwIR12teNV6GjUH4Y0zwFrUfLspHK7+Sflu/oCcamV+JMdTyt9++y0//fQT//3vf9t13olwOBwMGjSIp59+mrlz5wLw888/ExYWxsCBA5k+fTpvvvkm8fEtQ05/HGV+KGYuhJKoIakUC6A3KkKvR3HB9sa2nwhZVopvbH5XmZaSNEmJ9UYNOfHnzV8Pb56hvD4Uw0ub1XVt++4OJaxx2i0w9d6WimnfT7DyESX+6nUpuRODFiiu+IPrld9e/8Ys6vQ5h5MMWyP7F1j3kmJdav0U5Xj6v9qWwJbxjhLHnvusMhg6ksLNyjSthgolbtv3TBh8geKKPp5L11YGz4+AuDGK9dzad+FxKd6iXx6HrYta7jcGK3N7qw4oMdfoofDFTYoCv/TT9oVXjp53W7hZGSjVFsLkOxrzL3p4adWqHGWGS+RgxfvmqldyY7oyAbKX0VuU+cUXX8y1117LlClTAHj44Yd59913iYuLIywsjBEjRnD77bdz4MABbrrpJsrLy/Hz8+O1116jX79+HDhwgEsuuQSv18usWbN4+umnsdlsvPnmm6xcuZJ333231TY9++yzOJ1O7rjjjhb7ukqZ9560Q0lqnwuwJ/J7zvJUqWD4nxSLNONtJS/g1cmKpRU9XPGijLqqpfvZ1aC4p0Fx9WYthSWXwnmvd011q73fKYp87I1wxn9aPyZ1uvJXsgMyf1CmI2a8rbjMx92snNtW93byZOWvIENRUqv/qyRGDb9M+TvWVLC6YiUJMmE8DLus5f6Y4XD1MsX6b6hU8kX2fKUMLAacq7RVo1M8DocyuUEpTOFxKG7hYw2qNDrFojznRSWebi1WLM09XyvJXxteUVz/h6ZLCa/yvV75ffuT245uQ8xwOPfV9sk41QQnHS5aEtb31LalJ/L9nY0lTbuQyEEw67iVv9vEmjVreOWVVwDIyMjgww8/ZMuWLXg8HoYPH86IESMAuPbaa3n55ZdJTU1l/fr13HjjjaxYsYK//OUv/OUvf+Giiy7i5ZdfbpK7c+fOpnNbY+TIkTz66KOtKvOuosu1iyRJTwBzARdwAPizEKKmcd9dwFWAF7hVCLG0q6/v4xQjSUrW8ID5inu1MEOxvvYtVazfxAlw7utKAYdNbyoJOqCUW5x6j+Kafn8hfHKlknw09KKOt8VWBl/donQE0x888fGRg5S/025RrK3OFD2JHQGxr8GQC2D9K4rV++sTjXP350HSRGUg47Er3qav/6LEXuc+d2zLNDgZptypvJ75f0rS1/YPFY/IpjeU7SqtMo1L2+gar85RPANtzeI2N9YnAKWIBsCwS5QiRREDlYHBgRXK645OO/Ph4xRRVVWF2ayEhFatWsX8+fPx81MWRJk3T6k9YLPZ+O2331i4cGHTeU6nE4C1a9fyxRdfAIqV31aXfHh4OEVFRSc+sBN0h6m4DLhLCOGRJOkx4C7gn5Ik9QcuBAYA0cBPkiT1FUJ4u6ENPk41xkDFEh/VWECjeJtiVW54DZ7up7izEyYoVa3ixkDSZOU4Q4Diuv3wIiXZbMdHioILjGvf9YWAL29WkrvOfb192cVaQ8cqjLVGynTlrzpPmbu8dbHigj8avxClSEloStvkqrVKQmjfM5TkvPoyJda+6zNlEOSuV7aPukop/9kZDBaIG6281vkde562Dx/QJRZ0d6HRaJBlGVXjgLm1qXSyLBMYGMjWrVvbLHfAgAH88ssvx9zvcDgwGo8xpbGL6HJlLoT48Yi364BDT/7ZwIdCCCeQI0nSfmA0sLar2+CjBxI1RPlLnwe7v1As4CEXte761fvDxR8r7t1fnoBnB0PUUJj6L0UxtoVD9axnPd4zpswFJSjzj6feq8TmCzOUIibuemXRhtHXdDwLWu9/ONEuemhXtdiHj98daWlpZGdnk5KSwqRJk7jiiiu488478Xg8fP3111x33XUEBASQlJTExx9/zMKFCxFCsH37doYMGcLYsWP59NNPueCCC/jwww+b5F588cU88sgjfPvtt8yePRuAH374gZiYGAYNGkRWVhYDBw7s1s/W3UHcK4Elja9jUJT7IQoat/n4IxE/Rvk7EVoDjP+Lovy3fgA7P4FFC5TiKclTlApsMcMP51EIocSSNQbFnb3mGWUK2ahruvPTtB9JOjyw8eHDx0ll9uzZrFy5kpSUFIYPH84FF1zA0KFDSUhIYOLEiU3Hvf/++9xwww385z//we12c+GFFzJkyBCeeeYZLr30Up566ilmz56NxaLkABmNRr755htuu+02brvtNrRaLYMHD+bZZ58FlMz2Q0q+u+hQNrskST8Bka3s+pcQ4svGY/4FjATOFUIISZJeBNYKIRY17n8D+E4I8enRQnpMbXYfPQdXA3x6NWR+e3ibOUqJzTutiqVbtltZiKKhQpkDPveZP3bJWR8+ThI9KZv9eBQXF3PZZZexbNmyDp3f0NCA0WhEkiQ+/PBDFi9ezJdffnncc5xOJ5MnT2b16tVoNC3t51OazS6EOK6vU5Kky4E5wDRxeLRQABwZ+IwFWs0IEEK8CrwKytS0jrTRx+8MnR9c9IESF85fq8TCv/6rknWu81fmt4+8SlnO8uKPlViyDx8+fBxBVFQU11xzDXV1dS2KxrSFjIwMbr75ZoQQBAYG8uabb57wnPz8fB599NFWFXlX0uXzzCVJOhN4GpgshCg/YvsA4AOUOHk0sBxIPVECnCRJViCzSxsJFqC2i2V2t+zeJrc7Zfc2ud0pu7fJ7U7ZvjZ3v9xWZS9btmxQZGSkpzNCZVlWq1SqLk+I7i65XSW7pKREM2PGjKPn8qUJIdqwHOBhumOo8AKgB5Y1ZgquE0JcL4TYJUnSR8BuwAPc1MZM9sz2uhtOhCRJrwohru1Kmd0tu7fJ7U7ZvU1ud8rubXK7U7avzd0v91iyt23bljtw4MB2LNLekuzs7ITk5OQuj6l2l9yuku31ekOP1nGSJLV7qdDuyGY/5tyaxkVVjruwykni614ou7fJ7U7ZvU1ud8rubXK7U7avzd0v91iyZVmWJZVK1WFXr8Viqel4k06+3K6QLcuyBBxjyb/20ePLuUqStKmrLXMfPnz48NF1bNu27avIyMj+YWFhtZ1R6H8kZFmWysvLLSUlJbuHDBky78h9HdF7Pb6+aEhIyAhfEpwPHz58+OiJuGU3lfZK9Go9Zp0ZjardarUPcLSOs7VXSI9X5omJiWza1O7wgQ8fPnz4+B3i8rrIr8snLiAOvfrkTD31yl4EApfXRXZtNiatCZfXxW9Fv/Hh3g8R9QKBQEYmPSydafHTGBw2mGHhw5pklDWU4ZJdRPpFoj3BwkuSJLU76bvDylySpDjgXZT55jLwqhDiWUmSlgBpjYcFAjVCiKGSJCUCezicmb5OCNHJOpM+fPjw0TGya7JZmreUcGM456ae22ppz56I0+tEq9Kiknr46nLdQIW9ght/upE9VXvw0/gxNmoswyOGMzZqLGUNZawrXodBYyAhIIF4czwJAQkE6gPb9N16ZA/fZn/LivwV1DhrUEkq3LKbsoYyyhvKkZGRRcvwdnpwOk9OfhK9Rs+K/BUszV3KUxlPAWDWmRFCICFhdVsB0Kl0TImbwsXpFzMi4tiLs7SXzljmHuDvQojNkiSZgQxJkpYJIS44dIAkSU/RfArDASHE0E5c04cPHz46hSxkXtn2Cq9sfwVv44SaQlshtw6/9RS37MRU2Cu4+NuLSbYk88K0Fzri0u1xVNgrqHPWkWRJOqbSrXPV8c2Bb3hh6wu4vC7uGHUHWdVZbC3byoqDK5qO06l0eISnmdINM4Zx9aCrWZi2EK1KsYgdHgde4cWkNTW14W8r/8aWsi3E+McQ7R+NEAKDxsCoyFFE+EWgklRoVVpSAlOwuq1oVVqGhw8nyv/wiop9g/py3eDrqHZW882Bb9hXsw+9Wo8QgpSgFAxqA3ur9vJ19tf8mPcjC/ou4J+j/olB0/m1ILosAU6SpC+BF4QQyxrfS0A+MFUIsa/RMv9GCNGuArVN65n78OHjD0l2TTYvbXuJSL9Irh9yPf46/w7LqnfX849f/sGqwlXMSZ7D30f+nec2P8cX+79g8ZzFDAgZ0IUtPz5ur5sGTwP+Wn/UKvUxjyutL2VJ5hL2VO0hqzqLKnsVHuHhigFX8PeRf+/SNnll73Hb0h6cXie/HPyFH3J/YHv5dmQhE+UfRaA+kISABGL8Y8itzeXz/Z/j9DoJ0AUQbAgmxj+G5MBkJkRPoE9gH37M+5GnNz2NR3gYEzWGu0ffTXLg4bXj91XvI7s2m2BDMANDB6KRNBTYCsivyyevLo+VBSvZWLKRMGMYJq2JBk8DNpeNBk8DUaYoTFoT5fZyXF4X9469lznJc7rdS2P32Hl528u8ufNNIk2R3D/ufsZHj2+6bkcqwHWJMm9U1L8CA4UQdY3bJgFPH2pQ4zG7gCygDrhHCLHqGPL+UOVchRAd+vF4ZA/FtmLyrHl4ZA/pwelYXVYaPA0UWAsotBUSZAhiUOggxd2DQBYyQgi8wotX9iJJEnq1HoPG0PT/0OjVh49TTWZVJlf8cAUADZ4Gzkk5hwdPa8Nytsfg/9b/H0syl3D36Ls5P+18JEnC6rIy5/M5mLQmnp7yNP2CO74wjxCCrw58xcjIkQTpg9hbtZdQYyhR/lFoVVpqHDU8lfEUy/OXY3Upblejxkh6cDr9gvuhUWkori9GLanRqrQ0eBr4reg3nF4naUFpRPtHc0HaBSzPX86SzCXcMOQGrh50NTp1O1YFbIWS+hLuWX0Pm8s2M6/PPK4adBWRpsh29wWykMkozeDH7B+Jl+OJ0kehkTTo1DokScIre5GFjEf2IFDcz0aNEa1ai0f2NO07tP8QBo0Bk9bU4Ri5w+PA7rE3XVOSJNSSulk7TFpTp+9ju9slOXgs6zF2Ve8iyhTFLcNuYU7yHFQq1clX5pIk+QO/AA8LIT47Yvv/gP1CiKca3+sBfyFEpSRJI4AvgAGHlP+x6CmWea2zFq/wEmwI7jKZspBZvHcxr2x7hf9M+A+TYic12++W3ewo38GaojWsKVxDkiWJeHM8B2oPkFmVSYG1AI/oVNGlVlFLahICEpiZOJMzE88kISChy0brPn6/1DpreWLjE2wu28x7s94jxNiJ9eBRfv9nf3E2Lq+LRWct4q2db/FR5kcsnrO43QrXK3tZvHcxT2x6ggvSLuDuMXc327+lbAu3r7ydamc1YcYw0oLTuHP0nUT7R7frOr8V/sZ1P10HgFalxS27AeWZCjWGUumoRAjB3D5ziTPHYVAbKKovYlfFLjKrMxFCEGmKbPr8BrWB/iH9uWHoDcSZD1fDdnvd3L36bn7I/aEpZhsf0LH15TeWbOS2n2/DLbuZEjeFZbnL8AgPAboAJsRMoH9If+LMcYQaQ/HIHgL1gdQ4ayiuL6bSXglAvjWfTSWbKLQV4vA6+EeffzAmYQzR4dH46/xbGCuHDAqVpGo19i8LmXp3PW7ZjUbSYNaZe01OQ1sRQlBZWUlNXQ07vDtYkrmEXZW7SLYk89X8r06uMpckSQt8AywVQjx9xHYNUAiMEEIUHOPclcDtQojjauqTqcw9sodqRzWVjkoq7ZUcqDnAsrxl7K7cjUt2oZbUDA4bTIx/DIkBiQQZgggxhDA4bDBhfmHtulats5Yrl15JVnUWfho/BIKXpr1EvbuekvoStpVvY8XBFdS761FJKgaGDGRfzT7sHjsx/jH0C+7XpNwTAhKwe+zk1uUSYgjBoDEQZ44jyhRFhb2CXZW7cHgcSJKESlIhofxXS2oEAofHgdPrxOl1No1gd1XuYl2xssidRqUh1j+WREsiU+OmMjV+Kha9pTu+Ah9HUGGvIEgf1KUDqQZ3A3f8eodiiY29h6HhQ7tEbkl9Cdf8eA25dbkA3DDkBm4cemOnZH6c9TH/XvtvXpz2IpNiJ1HWUMa5X52L1WUl1j+WIWFDCNAHcGHahSRaEgHFtWt32wnQB+CVvawpWsNPeT+RU5vD9ortjI8ZzxOTnsCsa1kps9pRzdMZT1PnrGN9yXpMWhM3D70Zf50/k2Mnt8lqu3XFrfx88Gfm9ZlHqDGUoWFDqXHWcNB6kLKGMoKNwcxNnktqUGqn7s0hfs7/mXvW3INbdjM0bCiJlkSSLEkMDRtKlCmKQEPgcc/fULyBW1bcQqQpkuenPk98QDzZtdlsLN7I5rLNZJRmUNpQesJ2GNQGxkSNISEggQEhA0h0JJKenv67U8BdjRCCvXv3kp6ejixkvjrwFd9mf8vrM18/ecq8MSb+DlAlhLjtqH1nAncJISYfsS2s8VivJEnJwCpgkBCi6njXaasyl4WMV/ZS66qltL6U0oZSKh2VVDuqqXJUUWwrptBWiFt24xVePLIHt+xGp9IRY44hvy6fkvqSZq4dUBIaxkaNJVAfiM1tY2vZVorriymuL252XGpQKoNDBzMtfhoTYiac8Ef8dMbTvL3zbR4a/xBjo8Zy2feXUVR/eN0ZP40fs5JmMSFmAqOjRhOgC1BG+YITTmvoKopsRawvXk9uXS4HrQfZXbmbQlshGpWG8dHjmZU0i6nxUzFqjCelPT2JvLo8ntz4JBa9hSpHFQv6LmBq/NQukS2E4NXtr/LStpcYGDKQZ05/pt2DxdYosBbwt5V/I7M6kxBDCJIk8f2533fatdjgbuDS7y+lyFbEC1Nf4J3d75BRmsGzpz/LqMhRHZJZWl/Kgq8XkBCQwHuz3mt6nirtlXyU9RF7Kvewo2IHVpcVp9dJ/5D+AGRVZeERnqaBqixkAnQBhBhD+FP/P7EgdUGbFExmVSZ/+fkvFNoKARgTNYZnT38WCQk/rV+r5/yQ8wN3/HoHVw+6+qQm0xXbivnftv+RVZ1Fbl0u9e56ACQkUoNSiTfHE+MfQ3F9MRtLNlLnqiPYEIzD68DqspJsSea1M14j3C+8VfnVjmqK6ouoaKhAo9JQ5agiyBBEtCmaEGMIKkmFXq1v9jvqLauo9QS6atW0zijzCSgKeQeHy9HdLYT4TpKkt1Gmnr18xPHnAf9GyYL3AvcLIU5YcvBYytwre9lesZ16dz2V9kpe3PpiCwV7CLPWTKhfKAnmBLRqLRqVBq1Ki1pS4/A6yK3NJdo/mr5BfQkxhBBiDCHYEEykKfKYbrYGdwM2t42S+hI2lmxkffF6dlbsxOq20sfSh0BDIMGGYC7rf1kL62df9T4u/vZipsZP5bFJjwGQW5vLZ/s+Y0LMBJIsSZh15i7JcOxKhBDsrtzN9znfszRvKSX1JZi0Js5PO5+bht500uZ8dpZqRzVFtiL8df7Em+PbZT24vW6+yf6Gj7M+JrMqE6PWiJ/Gj+L6Yj446wMGhQ3qdPse3fAo7+95n0mxk1hbtJb5KfO5d9y9nZLplt1c8u0lFNgKeHTio2hUGq5bdh23j7ydywdc3inZj214jEV7FvHy9JcZHzOenNocbl5+M0X1Rbwy/RVGR41ulzyP7OGqpVexp2oPS+YsIcmSdMxjK+wVfJz1MRmlGQAMCh1EiCGEKodiIwwOG8z4mPEdygORhUxObQ5by7by0LqHMGgMeGQPz57+LONjxjc7dlXBKm5dcSuDwwbz8oyXT9kAVwhBoa2QXZW7yK7NZkf5DgpthRRYCwjUBzI2eizhfuFU2CswaoxEmiJZ2Hdhq56KzuBT5m3nlCvzk0VkWqS458N7iPGPYWLsRFSSivf3vM+SzCXUOg/Peusb1JczEs4gQB9AhF8E4X7hhBpDCTYEn7SkhkMd/bfZ3yIjc6DmAFWOKmYmzmRS7CROjzudrw58xes7Xgfgw9kfEmGKOClt62oOJbp8kvUJ3+V8R0pgCo9OfJS04LQTn3yK2FWxi6cynmJjycambcmWZP424m9Mjpt8nDMVnF4nt664ld+KfgPg4QkPM6/PPGwuG3O/mEuALoBHJj7SZCV2hNzaXOZ+MZcL0i7gX2P+xYNrH+TrA1+z6KxFpId0vHN8bftrPLflOZ6Z8gzTEqYhhODaZdeyrngdfx7wZ/464q/tdonKQub5Lc/zxo43OD/tfO4Ze0/TvlpnLZd/fzmFtkKuGXwNIYYQ+gT2IcY/hqzqLDJKM4g1x3JGwhlN2elCCLaVb+ONnW+w8uBK/m/C/zG3z9wOf+au5NeCX3ljxxvUOmspsBVwxYArcHldDAsfhixk7lx1J0mWJN6Y+UaXK8au4FA/f7Lc3qdamVdWVjJt2jQASkpKUKvVhIUp3q0NGzag07VdJzzzzDNce+21+Pm17pFZsGABjz/+OMnJyU1FzkJDQ8nIyGDBggV89tlnFBYWsnHjRh58sGXy5h9Gmfsn+4uk+1uOzGckzGBm4kwC9YHo1DqGhA3pcUUUGtwNPL/leb7L+a7JUgAYHj6cu8bc1ams2Z7EqoJV3PfbfdQ6a5nbZy4X97u43Ur9QM0Bwv3Cu6Uj9Mpentz0JO/veZ9gQzAX9buI1KBUKuwVfLDnAw7UHmBh34VMj5/OuOhxLTq8GkcNn+z7hHVF61hfsp77xt3H2KixzRKS1hSu4e7Vd2Nz2bh7zN3MTJzZoSlUT2x8gg/2fMCyhcsINYZy0HqQi7+9mDpXHX8b8Tcu639ZuzvkAzUHWPj1QqbGT+XJyU82bXd73Ty28TGWZC4hUB/I6XGnc+PQGwn3C6fKUUWoMfS4cv+37X+8tPUl5qfM564xd7WwRivsFfxr9b+aBj9HIiEhEJh1Zi5IuwCtSsvivYupcdbgr/XnzwP/zLWDu2XRr05R7ajmyqVXsr9mPxpJ05SAmhiQyDuz3unSBNnezKlW5kfywAMP4O/vz+23396h849U0Eeza9cu7rnnHj7//PNmxxYVFXH22WezZMkSRo8ejRCC4cOHs2bNmhaDgj+MMh85cqRYv2E9+2v2s7ZoLQLBuOhxvUoRCiFYW7SWnZU7GRg6kNOiTzvVTepyqh3VPLnpSZbnL8fhcfCn/n/i6kFXtylRLq8ujzmfz0EtqRkbPZZbht7CgNCume8rhOD+3+7n8/2fc2Hahfxl+F+aKVm3183TGU+zaM8iQKnmlGRJYkHfBeTV5fFT/k+sL1qPR3jw1/pz/ZDrj+mWrnHUcOPyG9lRsQOL3sIFaRewIHVBs6ISx+Og9SDnfXUek2InNVO6tc5aHlz7IMvyljElbgqJAYlMiZvCsPBhJxzAemUvl/1wGfl1+Xx5zpctlI0sZN7b/R57q/ayNHcpAAG6ACodlUyImUCEXwSx5liuGHAFNc4aJCSCDEE8vO5hPsr6iLnJc3l4wsPHHWCU1pdi99hZcXAFQggGhQ5iQOgADtQc4K2db7E8fzkCwZTYKUyNn8rMxJnHjEv3BKwuK4W2QpIsSWwv347dY2d4+PBOzX//vdFTlXlubi5nnnkmY8aMYcuWLfTt25d3330XPz8/li9fzu23347H42HUqFH873//45VXXuH2228nLS2N0NBQfv7552ay7777bvr27csVV1wBKMr8vffe4/LLL+fdd99lwoQJTcf+9a9/Zdy4cZx//vnNZPyhlHlPmJrmo23UOmv5b8Z/+XTfp+jVegaEDKB/SH+GhA9hWvy0FrFLIQQPrH2Az/Z9xrioceyv2Y/NbePJyU+2mKrXET7b9xn3/3Y/1wy65rhJSTWOGr488CU/5v7I3qq9uGQXAKHGUOb1mcec5DltykD2yB62lm3l9Z2vs7ZoLQa1gUvSL2FOnzkkW5KPeZ5X9jbNbvhs3mctBgCykHlx64t8sOcDnF4nbtlNuF84ZyScwZlJZzIgZABqSd1CqS7avYjHNj7GIxMfYU7ynOO2vdBWyId7P6S0vpQQYwjL85fjkT2U28ux6C1NYa0Y/xgKbYVcMeAK/jL8L52uQlblqKLKXkVK0DFXT/bRyzhSQT224TH2Vu3tUvn9gvvxz9H/bNOxRyvzpKQkVq9ezfjx47nyyivp378/N998M6mpqSxfvpy+ffty2WWXMXz4cG677bbjWuaTJ0/mhRdeYNAgJVcmMTGRuro6Fi1axFlnndXs2Pfff59169bx/PPPN9veVcq899cC9NGjsOgtPHDaA1zU7yK+2P8FOyp28EnWJyzas4hgQzDjosdxz5h7WJ6/nC/2f8G+mn3UOms5v+/53Dvu3qbay7euuJV7x97bqZrZWdVZ/N/6/2NM1BhuGnrTcY8NNARy+YDLuXzA5WRWZbKvZh/DwocR7hferuQpjUrDyMiRjIwcSaGtkEc3PMobO9/gtR2vMSBkAHP7zGVm4kxCjaEIIZoWb3h+y/NsLtvM/034v1YteZWk4pZht3DLsFtocDew8uBKfsj9gSWZS5q8CipJpZSXNEVh1Bgxaox8lPURE2MmMjtp9gnbHuMf06yi2KHO8qsDX7G6YDUDQgfg9DpZXbiaOclzuGnoTV0Sgw02BPvc0z5OGnFxcYwfryQwXnrppTz33HPMmDGDpKQk+vbtC8Dll1/Oiy++yG233XZcWcXFxU2x+ENMnz6d119/nZkzZ6JWH55WGh4eTlFR0dEiugyfMvfRLaQFpzUpA6/sZXXhan7I/YHvc75nRf4K7B47KYEpzEiYwdCwocxKmgUolvBbZ77F31f+nQfWPsCHmR/yj5H/YGj40HYlMja4G/j7yr9j1pl5dOKj7ZqrnRac1iWJfDH+MTw/9XnKG8r5Pud7vsn+hkc3PMqjGx4l2hRNg6cBt+zGT+NHub2c+SnzT2g9A/hp/Tgr+SzOSj4Lq8vKyoMrKbIVYXPbml7bPXbq3fWkh6Rz37j7OqV05/WZx7w+h5db7omxbB89l7Za0CeLo58FSZLoqIfaaDTicDiabXvhhRe4/vrrufHGG3nllVeatjscDozG7pvl0B2rpj0AXAOUNx56txDiu8Zz7gKuQpmadqsQYmkn2u6jl6BWqZkcN5nJcZM5N/VcluYupW9QXxb0XdBqzNekNfH8tOf55sA3vLj1Ra768SrMWjOXD7icawZfc8I4scPj4O+//J18az6vzXjthIlc3U2YXxiXDbiMywZcxoGaAyzPX052bTYGtQGH10Gts5bHBj7WoTnZZp25WcZ3V9fq9uHj90Z+fj5r165l3LhxLF68mAkTJtCvXz9yc3PZv38/KSkpvPfee0yerMxwMZvNWK3WVt3s6enp7N+/n8TExKZtKpWKxYsXM3PmTO677z7+/e9/A5CVlcXAge1amqRddPmqaY37/iuEePLIgyVJ6g9cCAwAooGfJEnqK0TjskU+/hCMihzVJqWlVWmZnzqfGQkzWFW4ih9yfuCFrS/wQ+4PDA0fSoW9gsmxk5mfMh+n18nW8q1sKtlErDmWF7e+SFlDGfePu7/dc5y7mz6BfegT2OdUN8OHjz8s6enpvPPOO1x33XWkpqZyww03YDAYeOutt1i4cGFTAtz11ysrdF977bXMmjWLqKioFglws2fPZuXKlUyfPr3Zdr1ez5dffsnkyZOJiIjgpptu4ueff+aRRx7pts/V5aumAeMBWyvK/C4AIcQjje+XAg8IIdYeT64vAc4HKIlyn+z7hKW5S9lZsRMhBA2ehmb1rw+RFpTGHaPu6HGK3IePPwo9KZv9SHJzc5kzZw47d+7sEnl2u53TTz+dNWvWNIuPH01paSkXX3wxy5cvb7GvRyXANa6INgxYj6LMb5Yk6TJgE4r1Xg3EAOuOOK2gcVtr8o5cNa0rmuijlyNJEgv7LmRh34UIIXDLbl7c+iIe2UOQIYgkSxJ9g/qytmgt8/rM63HV83z48PH7w2g08uCDD1JYWHhcXZWfn89TTz3VrW3p8lXTJEmKACoAATwERAkhrpQk6UVgrRBiUeN5bwDfCSE+PYF8K5DZqUa2xALUnvConiW7t8ntTtm9TW53yu5tcrtTtq/N3S+3TbKXLVs2KDIysl1LOsqyrFapVF0edu0uuV0lu6SkRDNjxowdR21OE0K0q4JWpyzzxlXTPgXeP7T8qRCi9Ij9r6GsqgaKJR53xOmxQFvy9DPb6244EZIkvSqE6JaU3O6S3dvkdqfs3ia3O2X3NrndKdvX5u6X21bZ27Zty+7fv3+1SqVqs7WYnZ2dkJycnNf5Fp4cuV0hW5Zlyev1Bh2t4yRJandsucP1TxtXTXsD2HPU8qdHTpKdDxwKTnwFXChJkl6SpCQgFdjQ0et3khMu8NIDZfc2ud0pu7fJ7U7ZvU1ud8r2tbn75bZV9s7y8nKLLMttnhNpsVhqOt6kky+3s7JlWZbKy8stHNaRnaLLV00DLgKGorjZc4HrhBDFjef8C7gJCEVxxT8nhHj0BNfZ1NWWuQ8fPnz46D4yMjLCNRrN68BAOmE0/s6RgZ0ej+fqESNGlB25oyN676SWc5UkSQ1kATNQ3O4bgYuEELuPdU5oaKg4cg6fDx8+fPjwcbIQLhdyQ4Py3+FAOJwgZITHo5ish9CoUQcGogkORmrHqmytkZGRYTupMfMOMBrYL4TIBpAk6UPgbOCYyvxQXVwfPnz4+L0h2+1IGg2y04XK5AdC4K2tRR0Y2FSpzF1ahmPnDoTHC14Pzv0H0MZEEzB3LqpOKo2TgZBlXAcO4KmsxFtbh6esDHdBAdr4ONQBATj3H0DSapF0OlR6HZqwMHR9+qDv0wdJo8FdVET1xx/jzsvDVViIaGjAMGgwgQsXoI2Jwbl3Lw0bN+EuLsZbVYW3thaVyYS3pgb/yZMJveF6VMdYvvRYNGzZQtmjj+HYswfhcoNGCxotmsQk/EaOQPLzQxMWhjrAgqRWI7xe7Fu2YF2+HFxuJEmFpNWijYpEExWFXGdFZTKhMpkwDhlMwKxZaKOjj3l9SZLanfR9si3zBcCZQoirG9//CRgjhLj5qOOOnJo2Ii+vW3IXfPjw4eOkY/3pJ2q//BLH3kzcBw+CJIEQqIODkevrEU4naosF2e0Gt1spNeppmRiuTYgn8JxzCJg7D11sq7N824V95y4cO7bjN2YsuoR4pOPMmz4Wnupq7BkZuAoK8JSXU792Le68fOT6+mbHSTodwuVqfKN8/qORjEbweBBuN6jVaGNi0MXGIBmM1K9di7DbDx+s1aKNikITFIQqIADZakUyGGjYsAF9airht/8d09ixALjy8nDuP4AuKQlDmlKL3V1aRtWbb2DfsRNdQgLWn35CZfYnYOaZ6Psko09Px9CvH6hUxy2N7C4uxrp8Be6iIoTHjXPPXry1tWhCQ5DrG/DW1uLKzQXAOHw4AWeeiXH4cHQJ8cpvICCg8Zb08FXTJElaCMw8SpmPFkLccqxzfEVjDuOprsZ14ACuvHwaNm7EVXAQub4B2WpFGxmJ12bDU1kB3kYXkCShDQ9DExaOELLiKmqw462rw1NZicpkQm02ow4MRN8vDfOUKaj8/JD0enQJCWhaKV/ow4ePjiG8Xipff4Py//4XbXQ0hsGD0fdNBY8HSafHlZODOigITVgorrx8VEYjqNVIajXm6dOQDAYklQpNZCT2LVsoe/q/OPfuRdLpCLvtNgJmz0YTFoqkanuIWsgyFS/9j8rXX0ccVWNc37cvQRdfhN/o0WjCw1EZjc0UvOxwKNfSaHBmZlK1aBF1X39zWElrNBiHDMHQrx+GgQPRxkSjDghAHRSMJjwM98GDeKurMQwaBEIg3G6E04m7pARn1j7s27ej0uuQjEYC589vZsl6Kiuxb9mCu6wMbUQEpokTW/VS2Fatoviee/GUloJarQwcDg2MVCrMM8/AW11DQ0YGEqDvn447Lx99airRjz6CNqbzg6SjceXnU/fd99R9/z3OzCMMcLWawHPPxTJvLqbRo3u8Mh+HUvVtZuP7ZlXhWqM7lLnscuEuKABAGxGB5OeHY+cuPJUVqM1m5Pp6PJVVeCsrcBcV4y4qUkZaXi+6xESE04kmRFnlSR0UTNCFF6Dr5ri+Mzub3IXnN41w1cHB6JOTkUx+qPz88JSXow6woA4OQlKpQa2MIN1lZXjKy5FUalR+fqj8jKhM/mjCQpEbFbu3upqGzZsRDQ3NrmkcMgRtbCzaqEj8J0/GOGJEuzoKHz58KM9uzUcfY9+xA3tGBuZZZxL96KOo9PpOy3aXlFDy74ewrVgBgKTVoomOQhcTgy4lBf9Jk9GnpqAJD8dTVobt55/xVFSiCQ8Drxfbyl+w/fIL/tOn4TdiJKbTTsOxYzvuoiLqlv6I68CBwxdTqVAHBaEOCMBTUYFstTZri2Q0Yjl7HpZ5Z6NPTkJlsXTJqnqdRXY6sf36K46du0CW0aemoEtKovbLr7AuXYo6MBDTpIkEXXABupNcpMxVUIBj507cBQW4Cgqo/exzhMtF/8y9PV6Za1AS4KYBhSgJcBcLIXYd65yOKnPZ6cRbWYmnrAxnbi7Offtw5eXhrazCsXOn4ro51C6DocWo9BCqgAC00dHKqFAl4crNRdJocRcVIel0yHV1oFLhN2Y0hr5pGAYNxDxtWodcVMeiYfMWiu+9F29lJVGPPoIuLg5dUlKXKlav1YorLx9hb0B2unDs2oX1xx/xWq14iosRbjea8HD8xozBb8RwTOPGoUtI6LLr+/BxPITLBRpN1/7mbTZsy5cj2+0YBgxE0unQJyV2OnnpEEKWsW/dStGdd+HOz0cVEEDE3XdhOfvsLlVyQgga1q/HlZODu7AQd1ERrsJCnHszEU4nACo/P+QjBusiIADv9dch4uNRWyyo/P1bl+3xIFwuhCxD45+Q5SaDQTkIJLUKyWj0DfbbicFgIDY2Fq1WWWbZW1uLfetWzFOm9GxlDiBJ0lnAM4AaeFMI8fDxjj+eMpddLoTLjaSSqHpvEc79+7Fv34anuOSwq+fQdbVadIkJqMwBiusnvR9IEp7SUtxlZRjS0tCnpOCts6LyN6EJDkYdEora39TqtQ/dN09ZORUvPI9923ac2dng8aBLTkYbFYU2OprQm25EGxnZ4nxvTQ0Vr7yKOjCQ4Mv+pLjUjsKRlUX50//FtnIlmrAwoh9/DNO4cce7Xd2CXF+PdcXPWJcvpyFjE97yClCpsMw/h+DLLsOQ1vnlQnsbQpapX70aV04OXqsNw8ABmKdMOdXNOqW4y8qoevsdXNnZGIcOxf/005tikh3FunIlVW+8ScOWLUgqFdq4OIIvv4zAhQvbrRCFLOPKzaXuhx9w5+Vh/XmlMhg/ArXFQsCcOfiNHo02OhqVQY8mPBy1xdKma8gNDZQ/+xxyQz2OXbtx7N6NpNcT/+YbGIcMQdKcvJxjr60exw6lX3Jl56AJC8V8xhno4uPJztqHJSSY4NBQVF1oePhoO0IIKisrsVqtJCUlNdvX42PmHWFYSopYv3w52piYpgehYfMWaj75BNvKlXjr6pA0GoTDgTY6Gn3fvuj6JKM2B6AOCUYTGoouIQFdbGyXjbiPhXC5qPtxGTUff4xwOHDs3QtqNWE330zwny5Fahx9OXNyKLz1VpzZOeD1EnTJJUTee0+THLm+nvIXXqTq3XdRmUyEXHUVwX+6tN0Zmd2BEAL3wYNULVpEzZKPEE4nQRdfROR9953qprUJIQTOrCzkxrwBTXg4xqFD2x1nLH30Uarffa/Z9sCFCwi95Ra04eFd3ewupW7pjzh278Y89XR0CQmoAgI6bVHV/fADJfc/gLehAV1sLK6cHAD8Tz+doEsuQRsZgTY+vs3Z10IIqt58k7InnkQbH0/AGTMQssCekYF92zZM48cTdNGF+I0Zg9p8eAaPbFdCR3JdHV6rDbm+Hm9VJdaflmP75ZemQb46LBTT6DEEXXoJKj8T7oP5yA4nthUrsP70U3NjQJKwzJuH3+hR1P+2lsgHH0DdiiXrysuj9NHHsK1ciTo4GE1EOMEXX4z/tGlogoI6cXe7nj179tCvX78e4Qb/IyOEYO/evV2y0EqPV+YDDUbxcWIiKrOZgFmzkOvrqfvhB9T+/hhHjkSXmIBwubHMPgvj0KGnurnNcBUUUPqfh7GtXIk2OhrTxImogwKpfvc9JK2WmGefwbp8BdWLFpHwwfv4DRuG7ddfKb7vfjwlJQQuXEjY3/7a4zqCQ3iqqyl77HFqv/iC5K+/Qp+aeqqbdFycOTkU33sv9k0ZzbbrU1OIee459EeNjlucv28fRf+8E2dODsJuJ+jiiwi95RbUJhNlzzxL1dtvow4OJmnJh51OnHFmZ1P+3//irbNimTsHfVoahoEDO9X5euvqKHvyKWo++qjZdsOQwZinTME0bly7nyEhBBX/+x8Vzz2PYdAgoh97DH1yEp7KSmo+/pjKN99qsn61CfEEnDET4fHgyslBGx1FwKxZGEeObPpcXls9rgP7KX/pJep/+RXzzJlEP/5YU3xZyDLVixdT/t9nkG02ADTh4Wjj4/BW1zSP8R6BOjSUgDPOQJeYSMBZs46b3CnX1+PKy8NdVITsdOLYvoPqDz5oCs2ZZ87EPPV0PFXVBJx1FiCoXvQ+lW+9BbJMxJ3/JPiyy9p1H082PXVVsz8iXbVqWo9X5sP69hU/P/II9b+txbp8OSqjkYDZswm77S+tjo57GkIIbCtXUv3+B9h37ECurcU4YgQxTz6BNioKr62e7LlzUfn5YRozhuoPPkCfmkLkg//Gb/iwU938E+Kprmb/tOkY+qcT9/LLPfY7qV+3joKbbkbSaAi9+Wb0fZJRBwfjzMqi9JFHQZLwnziBsFtvBY0GbUQEAO7SUqw//EDVu+/hLixEHRaK5ayzMAwcSMCsWc3cpo7MTPIu/RPC6yXwvPMI/8ft7Z4H7K2tJf/aa3Fs247KYkETGtqkoALmzSXqoYeQdLp2K3VvbS15V/wZZ2YmwVdcQej111Hz8Sd4ysupev99aFRUlnPPRZeYSEPGJsJvuw11cDDqgIAWYSDZ4aD2q6+oX7UK67KfsJx9NlH/eajJ+9R0XVs9ju3bcBcXU/7sc3iqq5EAbWwsntJS5IYG/MaNRRcXT/3q1bhLS8HrRdLpCL/jDoIuubjVzypcLuzbttGQsRlXfj6u/DwklRrTaaehDgxEHWBGZTajMvmjNvsrOSadcHG7CgqoX70aT0UlFS+80OoxlnPOIeyvf0Ub0bM9M+BT5j2JP4wy/71NTfPa6lGZ/Jp1ULbVayi4+WaEw0HQJZcQfsc/uiTT9WRR+9VXFN11N5qwMIIvvYSAs846bkGEk42nvJwDZ81GGxlB3GuvtchhcGRmUf7ss9SvXo1wuZAMBoIuvhhPaSnWFSsQdrsSA54yGcu8ecf9bI69e6l6+x1qv/gClcVC8CWXEHrjDW1SJMLlIv/a62jIyCDs5puxzD8HTWgo9i1bqF+zhoqX/ocqIADhchFw5pkEnn8+xmFDT6jYvVYrB6++Bvvu3cS99CL+Eyc22+8qKETSqKl67z2q3nlXmSql1zclT6kDA4m8/z6c+/YhGY34T5pM4a234srLQ+XnR/CVVyqf8QSueuH1ghBN90K226n56CMq33wLb1UV/lOmoE9NwTBgAIZ+/bplWlBX4MjKwltZiTo4mIb1yvISfmPHYOjbufyAk8mpVuaVlZVMmzYNgJKSEtRqNWFhYQBs2LABXeMg+IEHHsDf35/bb7+9y669ZcsWXnzxRV5//fUW+w4VKQvt4LTcd999l8cffxwhBEIIrrzySm6//XZuv/12zjrrLKZOndriHJ8y/50h19fjqa5GFxt7qpvSIRo2b6HsiSewb9kCkoRp4gTMU6ehT+mDNi7+uPNfhRDUfPghhsGD0cXEdOmUFiEEBbfcQv2vq0j68ovjutIbNm2ibumP1K9ahSs3F01EBIb+/Qn/x+3ok5PbdV3bmjXUfLgE67Jl6Pr0IeymGzGfeeZxFV7x/Q9Qs2QJUY8+QuA557TYf6jYiMrfjHXpUuSGBnQpfQi+7DIs8+Yh6fUt7pt91y4OXnsd3poaYp75LwEzZhy33XJ9PV6rFYSg9ptvUPv7U/7SS01Jj8jKMgySTkfsiy/iP3FCu+7LsRBeb5fOAPFxfE61Mj+S4yns7lDmCxcu5J577mHIkCEt9nVGmX///ff861//4ptvviE6OhqHw8F7773HNddcQ15eHtdccw0//vhji/O6Spmf7HKuPo6BymRCZ2o9c7434Dd8GImLP2icK/kZNV98Qf2vq5r2qy0WAubNwzh4EJa5c/HW1WH7dRXC5cKZlUXV2283HatLTCRgzhxCrr2m0+Uqq958E9tPywn/5z9PGBP3GzkSv5Ej8dbU4KmsRN+nT4ev6z9+PP7jx2P96SfKnnmGwr/9Hf3/XibkmqsV9/xR7ujab7+lZskSQq65ulVFDmCePh3z9OkAyPf8i9rvvqNmyUeU3Hc/JffdD2o15qlT0SUno/LzQxMRTtXb7yCp1SR++CHGQQNP2O5DJScBQq+5RrkvY8bi2LkD/6nT8FaUU/vVVxiHDOkyRQ74FPkppOT//g/nnr1dKlOf3o/Iu+/u0LkPP/ww7777LnFxcYSFhTFixAgADhw4wE033UR5eTl+fn689tprpKamkpqayoEDB6itrSU4OJiVK1cyadIkJk6cyFtvvUVKSkqTbKvVyvbt25sUeWVlJRdddBHl5eWMHj2aI43bRYsW8dxzz+FyuRgzZgwvvfQSarWaN954g8cee4zo6GhSU1PR6/W88MILPPLIIzz55JNEN3ruDAYD1zQ+QwkJCVRWVlJSUkJkK7ObugKfMvfRpehiYwm79VZCb7kF98GDuPLycRccxPbLr1QvXkz1e+9h37KVumU/KtZeI+aZMzH07w9CUL9uHRUvvIAzM5Ooh/6NOjCwQ21x5edT/uxzmGfMIPiKy9t8njowsMPXPBrz9On4n346dT/8QMX//kfRHf+k7MmnME2YgNzQgLe2Bm10NLWffY5xyBAlZt8GVCYTQQsXErhgAbZffsGZmYWnokKZSbF8eZMFDRDz3LNtUuTHQp+chD5ZGQip/U1tbqMPH+0lIyODDz/8kC1btuDxeBg+fHiTMr/22mt5+eWXSU1NZf369dx4442sWLGCvn37snv3bnJychgxYgSrVq1izJgxFBQUNFPkAJs2bWLgwMPPwoMPPsiECRO47777+Pbbb3n11VcBxVpesmQJa9asQavVcuONN/L+++8zffp0HnroITZv3ozZbGbq1KlNA4OdO3c2tbU1hg8fzpo1azjvvPO6+rYBPmXuo5uQJAldfHxTRaWgiy5CeL0U/vVvVH/wAdqEeGIXvYcmPBzhdjcrghN6/XVUvv02ZY8+Rv369UTedx+m8ae1K6tfCEHJQ/9B0mqJuOeeUzoFR1KrscyeTcCsWdh+/ZWajz/B9uuvyudVqWjYlEHQpZcS/tfbWljsJ5QtSZinTGma4x5++9+VqZpOJ57ycmSHs9NzvX38vumoBd0drFq1ivnz5+PXOA133rx5ANhsNn777TcWLlzYdKyzMadj4sSJ/Prrr+Tk5HDXXXfx2muvMXnyZEaNGtVCfnFxcVNsHuDXX3/ls88+A2D27NkENfYxy5cvJyMjo0mG3W4nPDycDRs2MHnyZIKDlQqgCxcuJCsrq02fLTw8nKKionbdj/bQ5cpckqQngLmACzgA/FkIUSNJUiKwBzhUjHadEOL6rr6+j56LpFYT8+wzyHV1qPz9j+taDbniCkzjxlF0510U3X47kp8fkffde0wX9NHUNWZaR9x9V4/JLpZUqmaKFxqXV3S5j1mcqL0cSpyU/Px8Ffp89EpaG3jLskxgYCBbt25tsW/ixIm8/PLLFBUV8e9//5snnniiydV+NEajEcdR1T5bnS0hBJdffjmPPNK80vjnn39+zHYPGDCAjIyMVpPcABwOB8ZWioN1Fd1Re28ZMFAIMRildOtdR+w7IIQY2vjnU+R/QCRJQm2xtClGakhLI/HDxcS98TrGgQMpvvMuiu9/gIaMDCrfehv7jh3NjvfW1SG8XqrefZeif92DccQIgi6+uLs+Spcg6XRdpsh9+OjtTJo0ic8//xy73Y7VauXrr78GICAggKSkJD7++GNAUbbbtm0DYMyYMfz222+oVCoMBgNDhw7llVdeYeJRszYA0tPT2b9/f7Prvf/++4CSwFZdXQ3AtGnT+OSTTygrKwOgqqqKvLw8Ro8ezS+//EJ1dTUej4dPP/20SdZdd93FHXfcQUlJCaB4Dp577rmm/VlZWc1c/F1Nl1vmQogj0/XWAQu6+ho+/jio9Hr8x4/HNHo0pY88QvXHn1CzZAmAMhXuqisRDgf169fTsHYdupQ+uPYfwDRpIjFPP31Sy2f68OGjcwwfPpwLLriAoUOHkpCQ0Ewhv//++9xwww385z//we12c+GFFzJkyBD0ej1xcXGMbVzidOLEiSxevJhBgwa1kN+vXz9qa2uxWq2YzWbuv/9+LrroIoYPH87kyZOJbwwL9u/fn//85z+cccYZyLKMVqvlxRdfZOzYsdx9992MGTOG6Oho+vfvj6Wx1O9ZZ51FaWkp06dPRwiBJElceeWVALjdbvbv38/Ike1KUG8X3To1TZKkr4ElQohFjW72XSjWeh1wjxBi1fHOhz/O1DQfbcNbV0f9mjXITifF997XVOxEGxODPi0N2y+/EHH3XQRd3HqxER8+fPSsqWknm//+97+YzWauvvrqDp1vs9nw9/fH4/Ewf/58rrzySubPn3/ccz7//HM2b97MQw891GLfKZ1nLknST0Br+fX/EkJ82XjMv4CRwLlCCCFJkh7wF0JUSpI0AvgCGCCEqDtaiCRJ1wLXNr4dCOxsdyOPjwWo7WKZ3S27t8ntTtm9TW53yu5tcrtTtq/NbZS7bNmyQZGRkZ6OCJZlWa1Sqbwdbtkplut0Ovnhhx/UZ599doeu9fjjj+vWr1+vcjqd0rhx4+S7777beSLD4fvvv1ePHz/eGxAQ0GJfSUmJZsaMGTuO2pwmhDC3OPg4dMoylyTpTWAOUCaEGNi4LRj4FegD/AYsEEJUN+67C7gK8AIO4CohxHHNbkmSNrV3hNKGdr8qhLj2xEf2HNm9TW53yu5tcrtTdm+T252yfW1uu9xt27blDhkypOJY+49HdnZ2QnJycl7HW/f7kNtVsrdt2xY6ZMiQxCO3dUTvdTYB7m3gzKO2vQKEAfEoyXB3NjZuPHAhMAC4pvF/biev31G+7oWye5vc7pTd2+R2p+zeJrc7Zfva3Ha5sizLHYpDWSyWmo6c93uT2xWyG78D+YQHtoFOx8wbY+HfHGGZu4Dyxj8NECuECJQkaREwAyhBscwBbhJCrD2B/C63zH348OHjj8y2bdu+ioyM7B8WFlarUql6dk3v3ymyLEvl5eWWkpKS3UOGDJl35L6O6L3uSPVtEEI0rZAgSVJ148sa4O9CiEWN298ATriSQkhIyIiRI0f6fmw+fPjwcRyEEHg9Aq9HRvbIyLLSbUqShEolwSE7XIAAVCoJtVaFRtsdM5R9tIM+KF/JkdjaK+RkzttpzaXTqpI+MgEuPi6BDes3oFJ33Q+uqqie0txaHDYP1ioHxQdqsFU7CY4yET8gmMRBoYTEdN1SnoemKfQUhCxw1LvRm7TKQ/4Hp6d9Pz7+eJRk17I/o4zi/TVYwv0YOj0OlVpCrVERFHnsOgRCCHK2VbDr10Ly91Qdo0c9PuGJAZx1wyBMlp63UqOt2oHRX4f6DzLgqK91snt1EaPnJGee+OjmdIcyL5UkKUoIUSxJUhRQ1ri9AIg74rhYoNXadkKIV4FXAeLD08T/blpJeIIZS5iR+loXdqsLc4iR1JHhGExa4tKD2/RlC1mw6qN97FhZ0LRNq1cTnmgmPDGAstw61n2RzbovsolKsRAa48/I2Un4BTRf7GP7zwUIWVCSXYtGr2bUWYkEhBqpLbezfcVBnHYPBn8tOoOGnG3lSJLEGVcPwO3wEhLr3ykF6nZ6UWkkSvbXIoQgpm8QUqM8WRYU769B9gji+gc3nWO3uSg5UEtpbh2lOXWU5Vlx2T1IKgm/AB2B4UbSx0eTNqblBIWq4nqEEARHmX53Ck/2ymz8NpftPxeQNjaS6JRAVCqJ0rw6+o6KwM+iQ++nBSFOOJj0uL3s/KWQunI75lAjITEmDCYtJdl1BIQaiE0LQqPr/GIiXrdMZZENk0WPX4Cu6bvvLIWZ1VQU2mioc+GwutDo1EQkBVCaU0dMWhBGs47q4nqCo02EJZhRt3FwXV/rZOtPB9EbNQw/M+F3MXh02T0U7a/BP8hAQKgBZ4MH/0B9u78Ll8NDSXYtB7aUs3tVEWqNioikAPJ3VbJvY6lykAQz/tyfvqNbPptCCH75IJNdq4rwD9IzYmYCIbH+BIQYMYcYMJq1SJKE2+XFXudC9goklYRKLSFJEg11Tkpz6vjt0/0sf2cPc28Z0qln3Gn38OPrO3HZPUy9LP2YgxCvR2Z/RhmyV9BvbGSr903IgnVfZrN5aR46g5rZNw8hOiWww23r6ciyIH9XJb8szsRW7eyQjO6ImT8BVAohHpUk6U4gWAhxhyRJA4APgNFANLAcSBVCHHd6QHrqIPHmE19QcqAWW40Tk0WHn1lH0f4a7FZljrHeT0Of4eFotCr2bSrFP8iAOcSAJIGkknDY3JRk1+J1ywgBgybHMHhaHH5mHVqDutkPuL7WSdb6UvauK6a2zI7epGHKJf2ITAogc30J+burOLi7ClAGAgIwmrT4B+spP2hDyAKjvxaHzY3HLeMfpG/25QycHMPki9LafZ9lWfDJo5soz7eiUkvIXuV7i0kLJDYtmIY6F7t+LWxyrfUZHk7ysFBcdi+rP96H1y0jqSRCYkxEJAYQFGnCbnNRX6M80DVldk47tw8qtYrQWBM6o4bc7ZWs/yobgNRREUy+qC+5OyrZv6kUJImUEeEY/bXEpAWh1py4c8/dUUFloY2YvsrxljAjOuPJcw6V51upr3HitHuITA5g3RfZ7M8oIyJJGcgd/Sho9Go0WhVet0z8gBA8Li9DpsURlx7cQvaaT/ax9aeDaLQqPO6W+SwarYrgaBPxA0IIivIjIET57HUVdiISAzCaT7w6XHm+lZ8X7aU83woov3v/ID1Gs47o1EB0Bg3hCWYcDR4kCfyDDITGntjDtPnHPNZ+dgBQXK8Gfy1Ou6fpNyPk5jdGo1cT1cfCqLMSiTpOB9tQ5+LTxzdRV+kAAeZgA33HRDByViIanRohC8ryrag1ErYqJwmDQnrFgPHn9/awe00xACqNhOwRpI2JZPqf+5/w3JqyBrb9dBC7zU1hZjWOejeSBAMnxzL2nGR0Bg12q4sDW8oxmLTsWFlA8f4aplzaj/7jo5vJ2r2miJ/f28uwGfGMnd+nwwOl7T8XsGpJFvP+MpS49GDqa53kbC1Ho1ejUklodGoqDlqxVjoIijJht7ow+GtJHhqG3k9LbbkdIQSrlmRRVViP1qhGp9dw4b2jW32+j7x/celBDJuZQFw/5Zmqr3Gye00RBXurKdpXQ9rYSIoP1CJ7ZMad24fUkRE94jdSX+OkqrieiKQAdIbO92Er3tvDnjXFGM1a5tw8hIhEy8ldz1ySpMXAFCAUKAXuR5k//hFKNns+sFAIUdV4/L+AKwEPcJsQ4vsTXeNYRWNcDsVFbqt2krWhhOytFchemfj+ITjr3TjtHoRQRnhqrUrp7PRqTIF6Bk6OadMPoqLAxg+v7qC2zN60zS9AR/yAYPqOicQSasRudfP1C1uxhBoJjTczYmYCAaHGxsXplc5x3ZcHsFY58LplcndUMu3ydGL7BWH0b/vynjVlDbx/3zpSR4ZjNOuI6RtEXaWdrcvyqa91ARDbL4i4/sFYKxxkbyunoXF7TFogo+cmExZvRtuKdWi3uXj/vnU4G1pOO00eFkZItIlN3+UiqZRBRECYEbfD0zSYShkZzsyrW5YpFEJQVVxPwZ5qMteXNCmhI+kzLIzpV/ZHo1U3O68oq4a6Sgd2mwuHzY3RrCMy2QJCENnHQs62CoIi/Y7rggTl+5eFYOuyfNZ9kd1i/2nnpTBsRjwel5eifTVYqxyEJwRQWWgjb2clHreMn0VH9pZy3E4vBpOWix8Y0+IBXnTvWgIj/Jh1wyDcDi/ZW8sBiEsPprq4nvxdVZTl11F8oLaFK/SQhyQk2sTUy9NbuDtdDg/L395D9tZydAY1485NaVKEDquLquJ66iqa15s+xISFqQyZFtfqPoCtP+Wz5pP9pIwMZ9IFfTGYtEgqCVu1g4LMavoMD+fgrioarC5i+wVRcdBGUVY12VvL8XoFF947+pju2WVv7SJ7czln/20YtWV29m0qJW9HJQGhBvpPiCZ/VxVF+2qajh85O5HRs5O6zNvQ1Thsbg7ureLnRXuJTw8mLMGM3erGVuUgZ1sFlz1y2nFd1XUVdj59PANXo+cuINTIiDMTiOxjOaZCcDk8LH11Jwf3VrPwzpGExStTj91OL+/ctYaQGH/O+euwTt0zj9vL2/9cQ3z/YKb9uT8fPbyRqqL6ZsdIEhgDdDTUupoGMEej0ak487pB6I0aPnsig5i0ICZe0JfgKOUZ9bplMpbmsfGbHIZOj8M/yMCm73NxOTyMnpNEYWY1hVk1CFlgDjEwZFocg6bEUp5v5fuXd2CrdnL6n1oOak4GQggqCmzs31SK3eoma0MpXo9MYIQfc24egiWs4zXX92eUsfS1nQydEc+YuUlodOqTVzTmZNKaMne73RQUFDQrmH/oc3T1qE0Igdct4/UKJIlOjcK8HrlJwaq1qhbu++PhcXmxW934WXSoNUoN4tjYWLRaLTt/KSBnWwVnXjcIrV5RikIWZDeOruPSg084ai/IrMZe5yI8MYC6SjvOeg/+QXoiEgOQVBIFmdXsWFlA2phIkgaH4nZ5qatwsHVZPge2lHH1fyc1c73m76pk5QeZWCuV7yg8wUzqqAgSBoZQXdKghCly6ti6LJ/kYWGcec3Apg5p16pCVr5/OGR0dOehM2pw2T3oDGqi+wah0alwO7y47B7MIQb8g/So1CpMFh2bf8wHwFrlIGV4OEOmxSEE7FhZQMqIcJKHHl5B6USUZNfy6eMZTQOAQ9RV2HnvnrUnVJygdM62Kic1pQ001DkJijRxcE8VdZUOcraVExztz4I7RjTrnDd9l8P6r3IYPTeJwafHKq7/o/B6ZZz1HgqzqjFZdKg1ajZ9n0vu9gosYUYW3DkSg6n5eW6Xlzf+toq49CBmXT+oXXkpVUX1LPnPBobOiGPc/JQW+10OD2/dsZq0MZFMuaRf0/aCzGpWf7yPygIbxgAdI2YmYDBpyNtVxb6NpQRHm5h+Rf8mpdVTqK918sXTW6gpbQBg3q1Dm0JZNaUNvH//OsbMS2LkWUnHlPHlM1soz7dy7u0jCI5uez1+R72bxQ+ux+uVSR0RwdAZ8RTtq2HFu3uYf/vwLnE/r1qSxc5fC0kYGELOtgrOuHoAIdH+CCFwNijPlTnYQEOdC4NJQ0Odm9zt5XjcikIDCI014x+kDGZ2ryni1w+z8LplEgeHEhBiIG9nJbXldlJHhjP18nQ0WjXWKgeL7luL7BEERvgRPyCYwafHtVCOQhZ8+ewWynKtXHjvaAJCm+8/9L0caovL7mH/5jJSR0W0MGBkWSDBCQdAXo+s5Ffl1LJ9ZSHVxfVNSYPRfQNJGx3JL4szMZp1LPjniFafyxPhcXv54P716Pw0nH/XyKZnsCPKvFcWri4oKMBsNpOYmNgjXC5tRQiBtdKB7BW4HB4Cw/3a7Gaur3VSX+MkNM6MJEFlZSUFBQUkJSUxcHIsAyfHNjteUkn0Gd721cJi0w4vL9raKDM2LajZMTqDhtBYfxIGhZC5voTKAhvhCUp1oz2/FbHivb0ER5k4/U/9iOpjaWZBH3rdZ3g4JouONZ/sZ9eqQgZOjkX2ymxemkd4gpmZ1wzE4K9Fq1crVnPjwKBofw1BkSbydlZirXLgcXrRGtToDBqK9tUonopGz0hYvJnq0gaM/lqmXJLW9MBF9bG0+d4cIjLZQkisP5nrS1CpJdLGRFJdXE9ZnuJxaM39fjQ6g4bgaE2zzjym8b7u+a2YFe/uYX+G0gmB8rBv/7mA+AEhjJp9bEWhViuDw9SREU3bZvy5Pxu+zmHbioMU7atpMXApzKzG65EZdHpsuxNMD8XOi/a1XmQsZ1sFHpfcItYbmxbEhfeMVpSC/+EEzNTRkSQMDGHt5wf47KnNLLhjRJcmoXaWXz7IxFrlYOiMeGxVDmL6HX4WAiP8iEsPYteqIobPTGhxL6uK69n0bQ4Fe6sZvyClXYocwGBSXK+bl+axZ20xlYU2kJTrduR33Bojz0qkLK+O3O0VDJkeR8qI8Fb71kMGiH+QvkWfcyT9x0cT3z+EvWuL2fhdDiqVRFi8mYkX9CVhYEjTceZgA+PO6UN1aQOTLux7zFwMSSUx9bJ0PnxoAyve3cPZfx3W1L7MdcUsf3cvQhZNsiuLbNiqnBRmVjP9z/2bjpW9Ml89t5WGWhdzbh5CQKgRj9vLxm9zSRkRTlicMoi0VTv55oVtyr0GIpICmHxxGinDw9GbNE3y/Cw6vnh6C7tXFzPsjPhmbS5vDE0cz2BY/1UO1ioHZ182tNNJ3r1SmTscjl6nyEHxGhxywVcU2HA0uNuszL1uGZVa1dT5hYSEUF5e3p3NbRORyUpnUry/FpfDS0l2Leu/yiYuPZhZ1w9q1a1/JEOmxbF3bTH7M8oYODmWA1vKqatwMP681Gaj75i+hzvPfuOiAJpZx0cihKC+xomt2klEUoDiCRCiQyPno0kaEsqmb3NZ/dE+Mr7PbQo1RPWxEBTl1ynZaWMjyfg+l73rSpqUefH+WuxWN4OmnHAWZwt0Rg3j5vdh56+FFO9vqczzd1Wh0SkhqI4Q1cfC9pUFeNzeZmESr0dm03e5x1U2R3ulVCplcBSbFsRHj2zkxzd2ceG9o0/5M263uSjeV0vOtgrGze/D8JmtLys7cHIs37+8g9ztlSQPa36fd60qZN+mMsLizQyc1P7vEZRB6cxrBrLh62w2fpcLAsbN79Nl98do1jH/78Nx1Hva5TE8Hv5BekaelciQ6XGoNapjegeHTm/9OT6agBAjo+ckseaT/VQXNxAcbcLl8PDL4iyi+liISw9m0/e5mCw6AsP9iOkbROa6EpKGhOFscLN5aR71NS68HhmNTsVXz25l/u3D+XVxFtlby9mzpojz7hiJJczIjpUHqS6u5/RL+xEYqfyOW7vXMX2DCI3zJ3trWTNl7nZ5+e6l7dTXOEkdFYHOqOG081Ka9Yd5uyrZuiyfgZNiiO13YkPgRPRKZQ5d704/mUiShM6gxmX3tnlalMctN5sP2lM+vznYgH+wnjWf7m9KlIrvryjytmRvS5JE/IAQti0/iMvhYfPSPAIj/EgaEtrhNkmShH+QAf8gA0BTzK4rSBkezqZvczEG6LDXuUgYGILOoGbSRWmd/k5UKonovoHkbK1o+l2UH1Ss/sikjllgaq2K8ESzEqs/ioN7qojpG9RMEbeHqD6BbP3pID+9tYcpl6Q1ufEz15VQU9rA7JsGtzuWawrUM+6cPix/Zw/F+2uITg068UndROb6En56ezeSJBES48+Q6ccOoSQOCsE/SM/W5fktlHnx/lpi0gI556/DO92mhEGhbPxWyV9JG9va8hgdR6VuX+ivrZxoQN8eUkdGsOaT/WRvKyc42sSBzWW4nV7Gnp1MVEogw2fGI6mUbH1ZFlQW2vjxjV0IWRCVYiE2LQg/i564/sF88fQW3r5zDQjFMNj9WxHfvLCN8+4YQe6OSqJSLfSfcOL4fJ9h4az/Kpv37vmNQVNisVvd7F1bTEOdC41ORdYGZWZC8YFaBk+JJTjaRHm+lY3f5hAcbWL8gpZhqo7Qa5V5b0dn0OBscCijxON0pnabC5fdg8fl7ZYHrSuYfnl/cnZUEBLtT3iimaBIU7sya+P6B7Plx3y+enYrFQdtTL2sX49NggqJ8efyR05Db9KSu72C5GFhbZ6m1RYiEgPYs6aYugo7ljA/Kg7a8A/SY/DvuFchqk8gW5fl46h3NylcZ4ObmtKGVqcjtlluigWVSuLA5jLMwXrGL0gFoDi7FmOAjsRBHRuQ9Rkezq9Lsti1uuiUKXNrlYMV7+xpmg1w+qX9jvs9q9Qqhk6PZ/XH+yg+UNvkkXDZPVQctDLirMQuaVd4vBKXDk8I6JHzwrsbU6Ce8MQA9m0sxeNUQlBBkX5ENt7vI13VKpXE1D+ls+GbHJIGh5J+WlSzfmXuzUMoyKwmvn8wMWlBJA4J5YunNrPi3T1UFdW3Wcn2HR3RFHpb84myVnri4FCSh4biH2igwepC76fhp7d28/OivU3nhcT6c8ZVA7pkyir4lPkp45B73W51Yw5u+WUKIXDY3FirHKjUEkZ/HX499OGNSQtqivt2hKg+FizhRsryrIw4M6HJjd5TOWTxHxmf7ioikpS8g9KcukZlbiU0rnPJYKmjIti8NI+ty/IZe04fAMoaZxaEJ3RcttGs45J/j+WXxZnsWl3EqNlJ6IwaKgtshLQzLnwkWr2a9HFR7PilkJGzEpvlWzhsbrweGVNg82fB4/JSW27HYXNTuK+GPWuKsFU76Tc2kimX9sNhU5JHT+Q9Kc2pwxSoY/eaImQhmHXdoBbJVsei/4Ro1n2Vzb4NJU3KfP/mMoSgy+ZISyqJ8+4YidbQddZub2PI1Fh+ems3VUX1pIwMZ9TspGN+r2HxZmbfOLjVfXH9g5vV44hOCWTApBh2/lKIWqMiaUjbkmMDQo1c8uBYhBDUlttBHE7EO5LL/u807FY3pTm1BEWZmuLzXYVPmXcBubm5zJkzh507T7xS6zPPPENwcDCXXXYZjzz1IEuXLWX4iGEsWvQeAO+99x4V5ZVcftE1eFxe9mXv4bV3/sfbb7/dzZ/i1KHRqrn03+OQZfG7KCrSGYKjTGj1ag7uriJpaBg1pQ2kjGh7ImNrhMb6kzIynG0rDtJ/QjQBoUbK8w4p85ZLMraHgFAjY+Yl8/Ejm9jwbQ6nnZtCVXF9h2PDhxgxK5E9vxWz8Zsczmic9thQ5+Ldu3/D65GZfHEaAyfFYLe6WPHeXnK3N18ALH5ACPEDQti9uoiyfCtVRUqbJl3U95gdf2FmNV89u5WgKBOOejfx/YPbrMhBGYTEpAaStakUa7UTj8tLwd5qwuLNRKV0TaIa0JQx/kel7+hILOF+NNS5SBrc8XBca4w9OxmDv5bUERHtnm4mSRKB4cfOm9EZNOgMmk5NYzsePmXeSYQQyHLbFr3xeDy8+eabbN68mdraWjZu3sDKH37j1n9cx44dO0hJSeHtt99m8duf4nXLBIQYOS1+NPc//C/y8/OJj29bokhv5Y+uyEFxE6aNjWT36iKMATrFquvbeVfzaeemkLezkqWv7eT0P6VTmFVDQKihU+77Q4QnBDBgYjTblitJQ1633OlMdL8AHf1Oi2L3qiJlGqJRQ2luHV6PjFqjYtVHWWz9KR+NVk1NaQPDzognMMIP/0A9fhYdobGK1ROZbOHnRXsJCDWw89dCwhPNpJ/WMg7qsnv48c1daA1qKgttSCqJM64a0O52x6UHk7ezktztSh2EkbMTGTEzocN5CT5aJyKxc4PQY6H30zJmbnK3yO5uer0yX/VRFhUH212T/riExvkz8fy+x9yfm5vLrFmzOP3001m7di3PPPMMXq+Xa665ht9++42YmBi+/PJLjMbmI7AVK1YwfPhwNBoNKpUKt9sFEjQ0NKDVanniiSe47pobQFbhH3w4Tjp37lw+/PBD7rjjji79nD56JkOnx7NrVRFbfswntl8QMX0DOy3THGxg6p/S+fm9PSz5zwYARpzZemZ2RzjtPKWQzaHKXiExnU867Dsqgh0/F5C9rZx+Y6Moy6tDkuDC+0az/qtsqosbqCy0MeOq/vQd1XrsP/20KBIGhmDw1/LF05tZ88l+EgeFtqi4t/G7XBrqXJx3xwgy15YQlWrpUJb/Ibdt/IAQ5t4ypN3n+/DRUbqter0kSbmSJO2QJGmrJEmbGrcFS5K0TJKkfY3/T12qaifJzMzksssuY8uWLSQkJLBv3z5uuukmdu3aRWBgIJ9++mmLc9asWcOIESMAMJvNnHfeeUw7awJxsQlYLBbWr9vAlNPOQKtXN7OYRo4cyapVq07aZ/NxarGEGTn39uEMn5nAlEv6ddnMhZQR4fzp4dMYNTuRseckM+bsrrNAdAYNp/8pnbNuHEz6aVFdMkc8IikAc4iBHY1rIZTnWQmONhEY7sfMqwey8K6RXHTfmGMq8kP4BehQqSQmX5SGs8HTlF18CCEE+zeVkjwkjMgkC5MvTjuhzGMRHGVi3m1DOfO6lhURffjoTrrbMj9dCHFkMOtOYPkRddvvBP7ZmQscz4LuThISEhg7dmzT+6SkJIYOHQrAiBEjyM3NbXFOcXEx6enpTe/vuOMObrj6Vhw2N3fc9Rf+dtM/WfzRe6xev5IhQ4Zwzz33ABAeHk5RUatr0vj4nRKZbGmaw9+VGExaRnejGzFpcGiXxTElSWL03CSWv72HrT8dpCyvjoQjMuTVGlW7CrCExPgTGudP1oaSZpX66iqUstDDZ3aNbRHXBXOGffhoLyd7XbmzgXcaX78DnHOSr99lmEzNOxG9/nBSilqtxuNpWefcaDQ2K0ELygIc23dsxeXwkNq3L59+tYSPP/6YnTt3sm/fPkApknO0y96Hjz8CaWOUynC/fbYfu9VN4hHVwzpC31GRlOVZKcura9pWtK8agOguCGf48HGq6E5lLoAfJUnKaFyfHCBCCFEM0Pi/1TRdSZKulSRpkyRJm3pClbOuIj09nf379zfbpjNqeOzph/nn3/6Fzk+F16ssIqdSqWhoUOoNZ2VlMXCgz23n44+HJEnMun4QI2cnMvumwe0qUdwa/SdE4RegY8V7e3E5PIqLPaMMg7+2S4sL+fBxsulOZT5eCDEcmAXcJEnSpLaeKIR4VQgxUggxMiys7Qth9HRmzZrFr7/+2mzb1998xWkTxtJ3QDIR0aGMGzeOQYMGIUkSQ4YoCTQ///wzs2fPPhVN9uHjlKPWqBgzN7nDRWiORO+n5fRL+1FVaOPjRzbxxdNbyN9VxfAzEnpMVUUfPjrCSVk1TZKkBwAbcA0wRQhRLElSFLBSCHHcxb1bWzVtz549zWLPvYn58+fz+OOPk5qa2qbjnU4nkydPZvXq1Wg0zVMcevN98OHjVJK7vYLNS/Nwu7wkDQ5l1JxjFx7x4eNk02OWQJUkyQSohBDWxtfLgH8D04DKIxLggoUQx51vJUmSFcg8ctuyZcsGRUZGtgxKtxFZltUqlcrb0fM7Izs7O1uqrKyURo0a1abJ6bm5uVJpaak0atQo6Wi5JSUlmhkzZuzoZJMtQOtLX3We7pLd2+R2p+zeJrc7Zfva3P1yu1N2b5PbnbLThBDtKhHXXdnsbwPnSJLkAbKBD4ANKNnroyVJug/YCMxvg6zMo0co27Zty+7fv3+1SqXq0EgkOzs7ITk5Oa8j53ZWdntj34eOP1quLMuS1+sNau/o7WgkSXpVCHHtiY/sObJ7mtyMjIxwjUbzOjCQY4SuampqQgIDAztfoaWXy+1O2W2QKwM7PR7P1SNGjChrj+ye9ps7VXK7U3Zvk9udsg9N524P3aXMnwceAd4VQgwEkKT/Z++8w+Oorof9zmwv0qr36m6527hgG1wAg+kdHELoKZQUko+EQAIhJOFHCTWQEFqopptuU2wDphjcm2TJktV7W23fnZn7/bHSYlmyLVmSC+z7PHrsnXLm7uzunHvKPUe6G1guhJjfaZXHCyFaD1L+tqampoLk5GTnwSh0h8PRfpDXPWyy95SraZrU1NTkAA5cP/bAvDMIMg617CNKrl6vfyItLW1scnLyPieYLS0tocTExEGfwR9tcodS9oHkdv5uCurr658Azuyn+CPqO3cY5Q6l7KNN7lDL7hdDFjOXJCkPeHcPZb6TfsbLO89bt7f12RdL6HvOQVsYUQafzZs3l02YMOGgPUVRDh2apklbt26NnzRp0tFZszPKD4Le9N6BOJTlXLstS5MkaZ9rTDqXsv0UwGazTTvmmGOiD8me5AMNBzwqypBz9913U1RUlH+4xxGlb7S0tBB9pkQZLNRQiPaGOsz2GKyOuMFKpOx3jfIjsja7EOJx4HHoPZs9SpQjieiqgqMLSZKIPlOiDBYf/fcRtny8HABLrINTr/8teZOmDkhmpye7XxxKF3VDp3udzn+j7uEoUQaB+fPns2LFim7bHnjgAa699lrKy8uxWCxMnjyZgoICfv7zn/e5y99gsGzZMu64445+nWO3D6yu+7vvvsttt912wOMCXi8bl7/Dlk9WHPDYI4mgz4uqhA73MA4bRV9+xrJ77qS6aPvhHgr1pSXs+HQlExYu4qLb7sLmiOONf9zOF688T3Nlebdj/W43rbXVQ/bZHUrL/G3gMuCuzn/fOoTXjhLle8uSJUtYunQpJ598cmTb0qVLueeeewAYPnw4mzZtQlEUFi5cyLJlyzj33HMPydjuvvtu3n777UNyLQi3GT7ttNP405/+xO9//3us1t77S4f8fl678xbqS8MlkzNHjyUx68hvMaxpKs/94VdkjBzD4ut/e7iHc8gJeD188sSj+D1uytZ/w7HnL2HSolOxxob7GAR9XnQGAzr9wS+WcLU0o9PrsTriEJqGt8NJY3kZQZ8XX0cHxWu/wBYXj9A0itd+QUxiEjPPuRBHShpL7ryX5Y/ez9evL+WbZa8x8cSTUUMh3G2tlG/egNA0zDGxHLfkMiaecPKBB9MPhkSZS5L0EjAfSJIkqRq4jbASf0WSpKuASuCCobh2lCiHk1XPPE5jRdmgykzJHcaCy/e9+uX888/n1ltvJRAIYDKZKC8vp7a2lrlz51JR8d0qSb1ez+zZs9m1axerV6/mtttuIzU1lU2bNnHuuecyYcIEHnzwQXw+H8uWLWP48OG888473HnnnQSDQRITE3nhhRdITU3ll7/8JUlJSfz5z39mxYoV/O1vf2P16tXI8nfOvuLiYkwmE0lJ4cptl19+ORaLhaKiIioqKnj66af53//+x1dffcXMmTN55plnIuf+9re/ZdWqVcTHx7N06VKSk5P573//y+OPP04wGGTEiBE899xzWK1WLr/8chISEti4cSNTp07lvvvuY/78+bz77rtceOGFvd6zj/77CA1lpZx0zfWsfvYJ1r75Cqfe8LsBflJDT8XmjbTX1+FsbGDuksuISRycpjZHA0ooxIp/P4jf4+ai2+5i/fvL+PLVF9jy8QcsvPLnNO4u5du3X0cISMzOITEzG0mSGDNnHsOmTj+g/JDfz4p/P8jOr8IdKs0xsQhVJeD1dDsuITObhrISdHoDU04+nVnnXYwlJtxf3Wi2cOaNf8TZWM+yu//Kpg/fx2SxYrRYOeb0c0jMymH7p5/w0eMP01hexsLLf4qsG5xe90OizIUQS/ax64ShuF6UKD9kEhMTmTFjBsuXL+ess85i6dKlXHTRRT0ScbxeL5988knE7b1582YKCwtJSEhg2LBhXH311XzzzTc8+OCDPPzwwzzwwAPMnTuXr7/+GkmSeOKJJ7j77ru57777uOuuu5g+fTrHHXccv/zlL3n//fe7KXIIt/ydOrV77LCtrY2VK1fy9ttvc8YZZ/DFF1/wxBNPMH36dDZt2sTkyZPxeDwRpXzHHXdw++23c9cdf+HUkxdxzTXXAHDrrbfy5JNPcsMNNwDhicPHH3+MrvPB2NU2uDdlHgr4KVyzmmPP/xETTzyFpspytq5cwYlXX4vR0rslf7hpb6inascWNq14D5PNRtDrY9OH73HckssO99AOiKulmeKv1yDJOrLGjiMuNS1yn1UlxIf/eZiOpkZmnXcxybn5ESt7T5RQiPcfuoeSb75k/k+uJqtgPFkF46kvLWHZPX/l7fv+DsDImbOJS8ugqbyM2uIiQn4fhWtWc9yPLmfGWefvc4yapvLug//H7o3rmXnOhVhiHLTWVCHJMolZ2cSlpmOJdaA3GEjKyUNTVSRZ3meymyMljYvvuAe/20Vsckq348YeN5/PX/wf6955A7PNztyLLx3I7Y1wRCbARYlytLI/C3oo6XK1dynzp556KrKvtLSUyZMnI0kSZ511FosXL2b16tVMnz6d9PR0IOyKX7RoEQATJkxg1apVAFRXV3PRRRdRV1dHMBgkPz+ctG+1Wvnvf//L8ccfz/3338/w4cN7jKmuro69eyucccYZSJLEhAkTSE1NZcKECQCMGzeO8vJyJk+ejCzLXHTRRQD8+Mc/5qwzz8TT3sbatd9w3yNL6HC5cLvd3cIKF1xwQUSRw77bBqtKCL/LRfrI0cw6N3yN0bPmsmnFu5RtXMeY2X1uIXHIKFyzmg//8zBKMIDZHsOCy37Krm+/YssnK5h13sUYjKYDC+kD7Q31VBduo+D4BcjywK1Fd2sLnz7/FDu/+hyxZ56GJJE1Zhx5k6aye9M6aop2YLRYee3OcMvnxKwcRs8+jkknhd3n1UXbWfZ/dxDwelhw2TVMPfWsiKi04SO58oH/0FS+m5ikJGKTui+SUhWFD/71Tz5/8RmcjfXEpaYTCgRorion4PUyZvbxxCanULltM2UbvuWEK3/B5JMP3AejL9a0yWrF1EuYR5Z1zPvxlfg6OvjmrVdJGz6SEdNn9SKhfxxyZS5JUjngAlRAGWgFsyhRosDZZ5/NjTfeyIYNG/D5fN0s4q6Y+d7s2bZXluXIa1mWIy18b7jhBm688UbOPPNMVq9eze233x45Z+vWrSQmJvZQmpqmIcsyFosFp7N7DZc9r7H39XtrGxz0+0DTsMXF8Zvf/4Hnn3mK4044iWeeeYbVq1dHjtu7JfG+2gZ7nU6EECy+7sbIAzljzFisjji2rfqI0bPmIslDmxdctX0LG1e8S0tVJe62VmKTU0jNH87ImXMw2WzUFRdhMJlRQkE6mhrZtOI9MscWcOJV1xGXloZObyA2KZld337N+neXRSYlA6GjuYmX//IH3C3NFH3xKWf+9o8YzQfXdlkJBln75susf+8thKYx9dSzmHTSYnR6PdWF22mrrWbXt1+zZumzmGw2Fl//W4ZNnU5dyU6aqyooXbeWL195gS0ffcDoOfMo/noN5pgYzvjNzeROnNzjekazhcwxBb2ORafXc+r1v8XmiGPD8ndACJAk9EYj9vgEPvzPQ5FjR86czaRFpx7Uez4YFlx+DS3VFbx9398547c3M3L6sQOSd7gs8wVCiObDdO0jivb6Or59+3VmX3gJtrj4fR7nbm3BbI9BbzQC4czI+tJiqrZvobm6EoRg2NTpBP1+1FCIttpq2hrqcCSnMmrWHOJS09EZjOj0eoSmoWkqWme71bDLS2AwmSOxnyhHF3a7nfnz53PllVeyZMm+olz9x+l0kpmZCcD//ve/yPaKigruu+8+Nm7cyKmnnsrZZ5/NjBnTcTbUE/B5ScrOZezYsTz//PP9vqamabz22mtcfPHFPPvMM8ycMR1bfCJur5f4mFgCgQAvvPBCZFy90VvbYCEEPrcLvdFIfPp358qyjulnnsenzz3J50ufZe7Flx60ZaoEg3z85KMUHLeQuLR0Std9jclmJ3XYCBLSMyld/w3vPnAXZnsMGaPGkjNhMq211ZRt+Jbtn37SQ57OYGDkjGM55drfYDCbI9uzCiYwcuZsvnj5OXR6PdPPPO+gxgvhZ8nrf/8zQa+XWectYe0bL/PkL68he9xEZl/wIxIysg4oQ1UU6ktLqN+1k00fvkd7fR2jjz2OORdfSnxaRuS4guPClvOciy4l6Pch6/ToDeFktfzJ08ifPI3pZ5xLY3kZnzz5GJuWvxNe7vWr35MxasxBvT9Zp2PB5T9l1nkXEwr4kWUdsl6PJSY2ktjmd7vInTD5kDbbMVltXPDnv/PaX2/l3fvvYvi0mZxw1S/2qwf2R9TNfgA6mpuoLS6kva4WVVUZd/xCYpKS0ekHfuuaKnbzzv130VZXgxIKsvi6G7vt97vd1O/aybr3llGxZSOO1DQyR42lvmwXrTVVAMg6PQkZmXg7nJRt+DZyrj0xibjUNMq3bKToi0/7PCa90QQSJGZmM2HhIgrmnTBobrwoQ8uSJUs499xzWbp06X6PC3g9PZJ69sXtt9/OBRdcQGZmJrNmzWL37t0IIbjqqqu49957ycjI4Mknn+Tyyy/n4/feRYSCAPg9Ho4//nh++9vfIoTo10PSZrOxfft2pk6ditVk4vnnn0OWZW7/85859bzzyc3NYdLkKbjd+66rsWrVKv7xj39EXgshcLc2oykKhl4szmmnnU17fS3fvvUaG95bRvrIMZz2q5uwxyf0edwA5Vs2sn31x2xf/TGyTheZMO9JUnYuF972j24TZ1UJsXvjepAkMkaNQWgaOoMBo9nSq0tXkiRO++VNfPDIfXz2wtMAB6XQhRB8+PhDtNfXcf4td5A9biLpI0dR+Plqdq37mp1ffkZ8eibJufkkZeeCBLa4BJory2ksL0On16E3mmiqLMfV3ARAcm4+5/3xjgOutd6f5Z+SN4wlf72n39+d/WGJie1hrKTm9wwPHUqMZgvn3Hw73yx7lU0r3uP5P/yKU6698cAn9sIhaYHa7YKStBtoAwTwn84CMfvkUBWNEUJ0rt9UcDU30VJTRem6tZR882Uk3iNJMkJoSJJMfHoGJrsdmyOOYdNmMGrmHExW2wGu8h0tNVU8+/9uwGg2kzl2PKXrvubsm/4MgLOxnqrtWyldvzaylGHSiYsp2/gtfpeLpJxcMkcXkJo/nMyx4zCYzIQCflwtLdji4pBlXWQWryoKdcVFeF1O1FAINRRC1umQdDpkWYcQGkGfDwC/24XP1YHQVKoLt9NQtgu9yURiZjaO1HQSMrIYNWsOyTl5g3vzj1JCwQB6g5HCwkIKCnp38x0sQgh8rg6MFmvEchkMQn4/rbXVCCGwOuKITUo+8El9wOt00tHciD0+Ab/HgyzLJGRm8atf/YozzjiDE088sd8yXc1NeDucJOXmodPpEULgbKjH73EjSRJGqxVZp8MWl9DtHjU0NPCjH/2ITz75BFVR8LtdhPx+/B431lgHNU3NjO3l89I0ldX/e4KA10PJ2i+JT8/kgj//DbOt7+velz/6ANs//ZiC4xdiT0hk3LwT0VSF+l3FOJsaiEtNZ/Ts4wftM9U0lfcfupedX32O1REXVro5eeRNmExcWgZxaendjg8FAwS9XiyxsaihEBvef5s1S5/tNUHM3dZK4eerqC0upKmyHGdDfWSf3mgiJW8YSFIklj/xhFPIHD0We0LioLy3HxqN5WW8fd/fcDY28LtX3jsyWqDu94KSlCGEqO0s5/oRcIMQ4rO9jomUc83JyZm25/KafaFpKmoohK+jg46mRjqaG3G3teJpa8Xd3oazoZ72+lo0TUMIDaFpCE1gtFpJysqhpboSn6ujm0yzPYbxC05izJx52OMTCHi9VBduw9XcSFNlOSG/H2djPc7GBmSdjswx4xhxzEwmnHjKAa3Zj5/4F9tWf8zVDz2ByWbj+T/8mtba6sh+o8XKpJMWkzNhMukjRveaSDGUCCGo2r6VXeu+oq22JrIcRgiN5Nx8Co5fyNi58w/aJXS0U/LtV7x939+xxjqYeuk1FIwtwJ6YNChWhBACZ2M9frcbWScTn56FwTRw70jQ56OtvhZZp8NgMhHweCKKciAowSAt1ZUYLRbi0jLwtLfhbm3BHp+AJ6Swdu1azjyzf31NQsEArdVVmGx24lLTItuFEAS8HoI+HwGvB00Nx9nNtnC3yFDAz8ZNmzGazEyYMI6Qz0fXM84en4AtPoGioqIDVuwr2/Atb959B7IsYzCbOeGqaxk7Z95+z/G5XTz1q5+SP3naIV3mpioKW1d+SP2uYpqrymmuqkANhQuTxGdkkZCRRVxaOm211VRs2YiqKN28BqOPPY5Tf/m7A4YWQsEAEhKuliZik1MGtJY7Su8EvF7KNnxDwXELjnxl3u3iknQ74BZC3LuvY/ZlmWuaSl3xTvweF94OJ1+++iLulp5heIPZgj0+npjEJBIyc9Dp9ZElBZIk4fe4aSgrJS41jbThI5H1emISkohLzyAxK/uAX3AhBLXFRZStX0vZhm9prqrAbLOjN5lwpKQx8+wLyJ/S/TNpqa7k+Zt/w5g58zj5578EoLmynA0fvM2omXNIGTYCg9l8xLm3vR1Odn75GTs+X0X9rmIkSSZ30hQmLzqNYVOnH9J40+HC2+Fk7RsvU7z2C3QGA2nDRpJ+7DwykxKJS03HPMDqZQDtDXX43W5s8fH4OpwYzdYeFlZ/0TSVlqpKJEkiPj0TITSaqyqxxcVjT0g86M9OCEF7fS1Bv5+k7NxwToYQdDQ14nN1EJOUjM0R10+ZGi011WiKQmJWzn5DWkoohKetlYA37HI3mCxIkoSqKiAEBrMFq8MR/t1L4cS2vpbfbSjbxc6v11C9fSv1pSXMXfITdHoDk08+rceYlGCQ1/72J+p37eSi2/+P9JEH7CE1ZAS8Xhp376KxvIyqHdtor6+lvaEOqyOOkTNmE5eWjrulGaPFiiM1jZEzZg9K2DDK4CFJ0pGtzCVJsgGyEMLV+f+PgDuEEMv3dc7o/Dyx9LGHiUlMDseShGDLx8vZ9OF7eJ3tkeOSc/IYPWcelpgYYpNTiU1Kxp6QeNAZmQdL1fYtbP90JUhQXbgNZ0M9ORMmkzdpKrkTJlO5dRPr3luG0DQu+fv9g+bmPNS01FRR+Plqdny+EldzE8OmTmfB5T/rZkUdafg9bjYtf5eSb7+ira4WWSeTO34yM865sE+xM097G6/+9Rba6mqQ9XrO+8NfyCoYT2FhIUk2C0LTiElMwmyPOWjlGPT7aK2pxh6fgD0hEVdLM572NhypaZht9oOW62xswOfqICEzK/Kb6Jo0mO12YhKSkPX6fsnXVJX2hjqCPh8xiUndvDRCCNob6gh4PJhtdmSdDp0xnICpKgpKwI+sN2Cx28N5Gp3ygn4f3g4nQa+XuLT0frm4+xJfFUL0yTLfk6Dfxxv/uI2aoh0A5E85hlOv/x2apmKNdaAqId594G52ffsVp/3qpiNyeVvXc/6HMOH+PnA0KPNhwJudL/XAi0KIv+3vnOyEOPHrk+b22D5s2gzGzp1PTEISOoOB1PzhQ76kpL+oSohv3nqNnV9+Tkt1ZWR71tjxLLj8p+GY01GOqihsXP4OX776IkJVGTZtBgXHL2DY1Bn9enCUfPsVjuRUknJyB2WN655omsrGD97h69eX4ve4yRwzjtT84YQCfkq++Qq/x82oWXNJzR/O6GPnYrTasNjDbtvW2moqtm6icM1q2mqqUZQQ59z0Z7LHTYy8v927d2O1mNEpIZRAAKPVitlmjyixvhK2cusIBXwk5eQjyzKqooQTJINBjBYLsUkpyDpdv+R6O5x0NDVGJgh7Xq/LJQ7hzGlrrAOdwYASDGKy2pBkGVmWe1xPCQZxNjWgBALEJCVjiYnt8XkLoeFubcXvdnWuoPhurbGs06FpKohwEpAkSwS83sg+W1z8oIdwhBC0tLTgcrki6+X7StDvo3zzBjxtrax85nEkJITQiElMRtbJOBsbWHD5T5m6uL9t0qNE6ckRr8wPhmlTp4rPVn5Ce30d9aXFgERWwfjDnoXYX1pqqmiq2E1iVs73MoHM1drMl6+8QPmm9bjbWolJTGbE9FkkZecSm5RMXHomjpTUXhX8zq8+590H/g8IP8jHzTuB2RdcMiiJNH6Pm3fuv4vKrZvImzSVuUsu6/bd8XvcrH3zFbat/BC/J+yq1en1JOXk4WxqxN+ZR5GYlUNK/nAmLzqVjFHdrbpQKER1dTV+v5+A10PI74/EI3UGAwazGZ3eEC5qsq8JjhD4PW6CPh8mm71bjoQQglDAj9/tDq+TBSSdDr1eH6lDLel0SNBjQquEgnid7egNRiyxjl7vvxIMoqkKoUAgEmvthhROeOpKBJV1OkIBPxIS5pjYPsfz1VAI0Xm+LMtomkbI7ycU8CM0DYPZjN5gRGcwDJkFaTabycrKwjCABLSSb75k96b1xKdl0LC7FCUYZOzceYw+9rhBHGmUHzLfS2UebYF6dKEqCsVffc7Or9dQvnlDN+Vgi4snKSePUbPm0Li7jPrSYpyNDfjdLlKHjWTiiSfTULqLbZ3LeiaffBp5k6aSNXb8QcX0KrdtZsW/H8Ld2sIJV/2CCQsX7VdJNFeWU1W4jaaK3bTWVJOUnUNCZjbDpkzHkZrWZwUjhKChtITdm9az5ZPlEcvXZLWRNmIUCRlZxCanYDCZ0RuNuNtaKV33NXUlO5lyyhksuPynvV6ro7mRXd+uRQkGqC8tpq64CHdba7djrI64buUwW2trcKSkcvEdd/daJnNv2uvr8DjbscXFU7VjCxISFVs3UbNzB3EpaaiqSktVBRmjx3Lyz3/1g02AjBJlKIkq8yhHFJqm4m5tpaO5keaKcurLSqjcuhlXSxN6o4msseNwpKThSE2j4LgFEcXQ3lDPFy8/R9GXn4EQSLKMPT6RjFFjyBg1pjOBUSYlfzj2hAT8bjcBrwclGMQSE0v1jq2UbVxH1fYtxKdncPIvfkPm6MPTb1wIQVtdDXUlO6ktLqS+tIS2ulpCfl+345Jz85l4wilMWnRqvyYNrpZm6kp24nW2oSoKzZXlBCMZ3ILY5FRmnnNhnxR5lChRjgyiyjzKEY+qKLhbm7HExB6wqYXf7aa6aDt1JUV0NDVSsXUTvg7nfs/pIiknj1Ez53DMGedgMJkPfMIhpGt5lRIIRGLh1n5mfEeJEuX7S1SZR/leo2kqAY8HIQSqEqJ6+1aUUAizzY7JZkPW6XC3tpAxuuCoXSUQJUqUKN9LZS5JkgvYOchiHUDfTLwjR/bRJncoZR9tcodS9tEmdyhlR8c89HKHUvbRJncoZY8WQsT06wwhxKD8AaOBTXv8dQC/3uuY+YTfeNcxf+6D3HWDNcY9ZD4+2DKHWvbRJvdoHHP0XkTvxfdlzNF7cdTfi37rvUEr+yOE2AlMBpAkSQfU8N2a8j35XAhx+mBd9yB55yiUfbTJHUrZR5vcoZR9tMkdStnRMQ+93KGUfbTJHWrZ/WJI3OySJC0CbhNCzNlr+3zgd/1R5pIkrRPRnudRokSJEuUHwsHovaEqyHsx8NI+9h0rSdJmoJawYt++9wF7Nlqx2WzTjjnmmCM7sB8lSpQoUb7fqALVHUTzKaAJ9raDJQl08WZky6Co1X33990Hg26ZS5JkJKyoxwkhGvbaFwtoQgi3JEmnAg8KIUbuT140mz1KlChRohwOREjFt6MV54flqC1+AMzjEtE7TBjSbRjSbKCXEUEV5/u7CVZ24Ficj21WOrLx4MtSH0w2+1BY5ouBDXsrcgAhRMce/39fkqRHJUlKEkL0bHcWJUqUKFF6EKr3INsN6OzGwz2Ug0LzKQRr3Rgz7Ug6CaUtgGwzIFv0SHLvBZNCDR78Je34d7YiQhrWCUnYZmcgSRJCCELVboK1bgK7nWieEDqHCbU9QMxxmZhHJ/R7jGpHgLY3d+EvagUB+hQLjtPyMWbHYMrrvQBT8tXjaXlpJ873d+N8fzfoJAwZdky5sajOAPpkCzqHCfOIOPSJg98AbFAtc0mSyoE4wpnsjXvPLCRJSgP+CJwKCMAOZIj9DCJqmUeJEuX7iFA0/LvakQwyIqBizIpB9YRQ6j2YhjsQIQ0RCh/j39GCbDOgdgQJVnQgxxhIumwcxqz+rV461AhNoDT78Hxbj9LsQ20LEGr2gaIhGWRkqx7VGQwfLIFsNSDb9JjyHNhmpiPpJbybmnCtqgJAn2pF0suEatxYJiVjHhWP+6taQtVhr7QcY0DnMKE0+ZCMOjR3kKQrx2Me2b+ywy0vFeHf0YLt2AzMwx2YRsbvc6Kx9/sNlLYTrHShBVS8GxrQvAr6BDNKiy+s9fQSsfOziZmXjWTovTnYYV9nLklSBRAD5AshnJ3bfg4ghPi3JEmPApcCZYCu8/rj9iczqsyjRInyfSJY5cL9dR3+whY0r9Knc/SpVlAFklmHeXRCWEn4VeLPGo5lfBKSfuAdIzVviFCjF2Nuzw54/UH1hFBb/QSrXXR8UonmDoWt1BQrujgT+kQLpnwH3i1NKA1e7HMy0IIqmieE5gmhdgQJlLYjgt912bNOSSHmhBwMSRaEEHSsqMC1pgYUDdmqJ/aUPMwj4tHFmSJKVwuqND68ERHUSP7FRPRx5m5jlAxyxBUuVA3X6mp825oxZsfg+baemHnZOE7JO+j7AGE3vQhpyFYDWkBB7QjS8XElvs1N6BLNxJ85HNOo+B73+0hQ5uXAMftym0uS9B9gtRDipc7XO4H5Qoi6fcmMKvPeEZpAbfOjeRVUVxBjVgyaN0Sw1g2qQKgCSS9hzIpBthuQZAkR0tB8CqE6D0qrH8msQxdjRJ9kwZBs3ecsMUqUKIOD6grScP96hCYwj07AOiUFAEkvEdjdgT7BjD7JQrC8A9lmAJ2EJINlYnK3B77S6qfpia2orX5Mwx0k/mQcsunAMdo9O/x1ITSBCKrhP1Ug6eXv/vrxTBCaQPgUtKAa2SbpZSSjDskg98my7SYrpIEU7sEu6WXY+3QhEJoAWdrn5EMoGqo7FO4o2Hl/REhDqBqSTkK2G0GEXf8ipCLp5PA+vYxsM/RrzP1BhDQ0bwi5VSW2WMOaEYukk4k9ORed3XhExMwF8KEkSQL4jxDi8b32ZwJVe7yu7ty2T2Ue5TvUjgCBig6C5R14Nzb2eVbfF+QYA/aZ6cgxRgxpNgxpVmTTUC12iBLlh4dQNVpf2YkWVEn95VQMKd17E5hHfOcKNuXG7leWPsFM2u+Owbu+gbY3S2h9qYi4M4ahizfvVwFVV1cTExNDXl5eON7c6QYXQRVkCdlmQPiVsCKly+1tCCv1TsUaeT+dhqAkSWi+EEpbAOIEss0Ynljow0p4qNrZ9hUtpKI6gwh/+HkpGXVIJl3YYwDhtsLxoHOY0NmNCCEOyZg1TaO5rpE2eyPyp61ofhV/SRuxi3IPSt5gP63nCCFqJUlKAT6SJKlICPHZHvt7u0M9XAN7Lk3LyckZ5CH2DaEJlEYvgdJ2Qs0+NHfYBWTMjkELquhijUiyhBxrwjo+acitWsUZoOG+9Z0/OrCMS8I8Mh7Zqkey6FHqPchWA4YMG5JOBllCKBrBGnf4x6mKsFvJrMOQakOfaIm4fZQmH67VVXR8XNntmuZxiRizYjAkWzCPSRgUV16UKD80NJ+Cv7gV37YWAiXtxJ83sociPxgkWcI2PQ2haLS/VUp9USuSUYchzYohzYYxLxbrxORuv1ufx0dOWlbYe4dA7Qgigiq6hPCSKkmSwGFCCIHqDKB5FDRvp9KTpLAVrJMQqgZq90e3ZNChizcNKIt7KJANOuRO9zyC79zwFn0kBKCzG8LPTThkkw9ZlknOSKWlo42MPx1LoLKDtteKaXul+KDkDVltdkmSbgfcQoh799h22NzsQtUINXgJ1boJVrsJVrtAFeiTwhmGvm3NqK5gWDlKElpARQTC7iLJrEM26ZFjDITqPBGXdRfG3Fgcp+aHszOHQOEJIWh/YxeeDQ0kXzUBY7YdyTC4PxghBCgaqitEqN5DsKID91d14ckDoIs3YZuWimVCEvpk65C5n6JE+b7R8mIhvi3hyKPjtGHEHJc56NcI1oafaUq9l2Cdh1C9B+FTkCx6jNkxGDPtBKtc1BcojM4Z0e1cOdaIPtbUq1yhie/WVata+F+lyxUffgYIQdhlbTMcdiv8aKSwsJCxY8MtmoUqCNW5MWXHHj43uyRJNkAWQrg6/78IuGOvw94GrpckaSkwE3DuT5H3FyEESoMXpdUfTqRwBVHbAwRr3YTqPaB0uoVMurDiNciEat34tjdjzInFOikZzauE3SwGGWNWDKZ8B/qE7xInuuI4ansAySgTKHPS+moxTY9tDp+TF4tjcT6GVBuSbuBfbNUZoO2tUvw7WrDPycA0bGj6UkuSBAYd+gQd+gQzloJEYhflIVSNQGk7rs+q6fikko6PK5Gtemwz0olZmH3EzcKjHH6EJgZ1sqe6wwlRkl5Gn2xFn2wZsNIQmsC3rRn3mho0v4opPxbJoMM0Ig7zqL5lLh+IULMP16oqfFuasc/OwDYjLbwueQgwZtgxZtgjr4UQ+Ivb8G9rIVjtwvVpFTq7EXla+P6Fn2MSkl5C2s9vWJIldDbDkIw5Sk8knXTQKxQGRZlLkpQNvAJM6fyRtQGPCCGWd2WzA0XAi0AQ8APtwGkDuW6o3hPOStTLdHxYTqjO0yOOLNv0GNLt2GdnYsy0Yciwo0+0dPux9ufh0+VO1yeF1wlaJ6dgGhFHsLyDwG4n3s1NND60EQCdw0jcGeFs070JVrtofbUYXYyR+HNHdpswAGgBFc+39XR8VIFQBY7F+djnDv6Mfn9IOglJp8MyNhHL2ERUZyD8gChuw7W6Cu+mRmKOz8J6TOoPTqlrPgXXZ9WEGryR8Ivj5LwfdBJhoKyd9nfKCDV6sYxJwDo1FfPo+IP2VglN4FxejvuLmm4uXfO4RBLOG4ls7buSEUIQqvMQqvXg3dBAqNGL5g6hT7EgmfR4NzeDquFeU4M+0Yx5dAL6RDPoZfTxZkzD4/o0OVdafDT/bzsiqKF2BJH0MtapKTgW5w26N21/SJKEZXQCls411iKkgU6ifWdROBemd0N8yJk/fz4333wzJ598cmTbAw88QHFxMTfddBNjx45l9OjRBINBjj/+eB599FFkue/fn/b2dl588UWuvfbaXvf7fD5OOeUUVq5ciU7Xt8/j8ssv5/TTT+f888/v8zj2JBgMcuKJJ7Jy5Ur0+qHLQxosyQpwnRBigyRJMcB6OpusCCH+DZG67P1usqI6A3i3NIWr7SRbEULg+aYez9d1hOo8keNkmx7LuCQM2eEZqmw1oIsx9OkHNNBZuM5uxDI+Ccv4JGLmZ+Pd3IQIqPi2NdPyfCGWcYk4zhyO3hH+BfmL22h5sQjZJBNsD9D6ajHJ10yIjMNf0kbbayWozgCmEXHEnz0iMnk4nOgcJmzT07BNT8Nf2k7HinLa3y7Fu7WJ5J9OPCpcbFpAxbe9Gc2roLlD6BxGLBOS+lyAQwuoqM4A7e+WEShpQ59iRbboca+pIVjRgeP0YQdMXjqcCEXD+VEFSr0nXMkqwYIh1You5uALkAhV0LGyEteqSvTxZmzTUvHtaMG3vQVdrBHbzHR0DhOm4Q708eYDCwQ0v0LbGyX4tjRjnZaK/dh0APw72+j4pJKGhzZinZqCaVgchhQLcowREVAJNXgRfgXNr6L5FYRfQfWE8O9sQ2nwAuECIOaR8ZjHxGOZkBz53QlVw7etBffXdXjWNURCTACGNCumYXH4S9pIumJ8j8m3EAJ/YSvOFeWoHSEsY+LROUzY52Sg24cL+1BypEwylyxZwtKlS7sp86VLl3LPPfcAMHz4cDZt2oSiKCxcuJBly5Zx7rnn9ll+e3s7jz766D6V+VNPPcW5557bZ0U+UFRVxWg0csIJJ/Dyyy9zySWXDNm1hqrRyluELfOP9tg2n342WQGYmD5GvH/Zf4HwD0qENJQWP4bsGCwFCeiTLAhFYBmTMFg1cQcNoWq4Pq+h4+MK0ASGNBuy1UBgVzuGNCuJl40jsKudttdLiDtrONYpKTjf343nm3r0yRbizxk5ZG71wcK1pgbnu2UkXj4Oy5j+V1o6lPi2t9D2Rgmapyuhh3BCjEEm/sLRWAoSIkkwexNq8BAoddL+/m5QwvkScWePwD4rrGS8m5tof7cUzauQcNFoLAWJB22RKq1+/EWtdKyuQvgULBOTMaRasR2T2i9rtDe5LS8WEqp2o0swo7aGlyfJMQaMmTGY8mOxHZuBbNR1Lt058Pg1b4jWV4rxF7VinZxM3NkjkM16hKqFPTgrqwhWuQCQjDLG7BiEKlCavOhiTZgLErEfm45sMaA0eVFa/IQavXjW1qF2BHCcnEfMvOxu1wxUduB8L1w6syt9VjLI4WVKai/PM1nCmB2DdVoKhlQbxuyYA07ghRBo7hBCEwTLnTg/KEdtD4AMhhQrxpxYNJ+CufM7713fQKDMiRxjJOGCUZhH9a9IyaFiz/hs+zulBGs9BzijfxgzbMSdMXyf+1taWhgzZgzV1dWYTCbKy8s5/vjjqaiooKKigtNPP51t27YB8Ic//IGEhATi4+N5/PHHCQaDjBgxgueeew6r1UpDQwM///nPKSsrA+Cxxx7joYce4q233mL06NGcdNJJkUlCF7Nnz+bFF18kLy+P1atXc9ttt5GamsqmTZs499xzmTBhAg8++CA+n49ly5YxfPhwLr/8csxmM9u3b6ehoYF//vOfnH766ZSXl3PppZfi8YTv4SOPPMLs2bNZvXo1f/nLX0hPT2fTpk3s2LGDzZs3c/PNN/P+++/3uCd7fiZdHPZ15p2DyAM+A8bvWb61U5m/Tng52j6brOzNtMlTxVfvfUZgtxN/USuSXsYyIQnrlJSjJglLafHhWddAqNaN6gxiGhFH7KLc8ENTCJqf2kawvAPJrEdzB7Efl4XjpJxD6pY7WISqUX/fejSvgmNxHtYJSQNSOEOBEALnu2W4v6jFkGEj7szh6JPDFrXS5KX1tRJCVS4kkw7bzDRkiwHbMamoriC+7S34d7REvEDG/Fhs09MwZtoxpHaPf2reEI3/2YLS4EUXbyLm+CzMYxPRx/XdMvNubab15SJQBMacGPTJVrybGkEVyDEGYuZngyBcEjLV2mdviK+oldaXd4ImwspmXCKBMieaO4hrdXXY49DqD5fVtBtQGr3YjklDMunQJ5mxzUgPJ0IBOpsBz8bGsHes3oMIacSdMQz7sRm9XlsLhmU7V5RHsof1CWbU9gCB3U7QycgmGc3zXYhMn2wh/oJRmHL27eXQfArBKhdKiw+lxQ8SmIY5wsupzDoksx7ZrEcyDnx5lAipBDvDeG2vF6P5VGSTLjIxlGMMxC7IwTYr/Yh+Lh1uZQ5w2mmn8dOf/pSzzjqLu+66i5aWFu655x7Ky8sjytzr9TJv3jzuuOMOZsyYQWJiIgC33norqamp3HDDDVx00UUce+yx/PrXv0ZVVdxuN21tbd0mBHsSDAbJycmhvr4egNWrV3P22WdTWFhIQkICw4YN4+qrr+Yvf/kLDz74ILt37+aBBx7g8ssvp76+nvfff5/S0lIWLFjArl270DQNWZYxm82UlJSwZMkS1q1bx+rVqznttNPYtm0b+fn5QNhCT0tLo6mpqce4BkuZD6opK0mSnbDC/vWeiryTDUDuHk1WlgG9NlnZe2maMdOOMdNOzCGOGQ8W+kQLjpPzet0nSRIJF4zC+f5uVHeI2B+PPaLdtHsj6WSSrxpP69KdtL+5i/ZluzCkWjHmOTDlxaKLMyHbjehijfuMqwshCJS0I8cYkS06dDGmQUke7JLd8WEF7i9qsc/OwHFqfjeL2ZBqI/maCfi2NOH5tgH3ZzUAdKwojxxjzHfgOCPsPjek2/c5NtlqIOW6yQSK23CuKKf9rVJ4bzfWyclYJiRhHh63X2vd/WUt7e+UYsyOCedRdCrr+PNGEqrz0PbqTpzvhK0QJ6CLM2Eem4BlTEKk4UPXaowulFY/7e+W4d/RgiHdRuKPx0bqQpuHxwFgnRQuXBIod+L+shbNq2BItuBZV4+klxEhjY6POyt5SeF8EaXJhz7VinVycnhys5+kHdmoQ06zkXRZz2KPXVa45lUwjYxDn2AO3+M+KGDZou+0gIfeCpYMusjEwnzzzLAHQArfXyTQx5uPuqWbB1K6Q0WXq/2ss85i6dKlPPXUU5F9paWlTJ48GUmSOOuss1i8eDGffvopt956K+3t7bjd7oiLfuXKlTz77LMA6HQ6HA4HbW1t+7xuc3MzcXFx3bZNnz6d9PSwd2348OEsWrQIgAkTJrBq1arIcRdeeCGyLDNy5EiGDRtGUVER+fn5XH/99WzatAmdTkdx8XdLymbMmBFR5F3jMxqNuFwuYmKGpgTvYGazGwgr8heEEG/svb8/TVY6i808DuGlaYM1xiMVXayJhIvHHO5hHDT6RAvJ104iWOkisKudQLkT74aw5RZBDitOfZIF+5wMglVuAmXtnZWntIgrFsIuU2N2DDHzs/uceNQbWlCl7fUSfJubsB6TiuOMYb0qCNmow3ZMGtapqQi/QqC8g2C1K1w8J8Xarwxk2ajDMj4J87hElGZfuETk1ma86xqQzDpMw+Iik5yuJY6y3YB3YyPeDY2YxyaQsGRMt4mPJEsYM+2kXD8FpcWHZNKFExELW/Gua8Dz1Xf3ObJeWB+uKRCs8yCCKjELsoldmL1fb48pz9GtiYRQBZJOwvNNPf6SNgyZdlA0/KVOYsYnEXtS7oCtUEOK9bAplYNFksPrrYFBWS/+Q+Pss8/mxhtvZMOGDfh8PqZOnRrZ1xUz35PLL7+cZcuWMWnSJJ555hlWr159UNe1WCzdKt8BmEzfec1kWY68lmUZRfnOU9RLuVXuv/9+UlNT2bx5M5qmYTZ/l0dhs/V8ZgQCgW7HDDaDlc0uAU8ChUKIf+7jmDSgQQghJEmaAchAy2BcP8rhR5IkTLmxEa9CV1xU7QiiuoMojT5CdW78xW34tobnb/oUC7LFgNAEsafkRXIelEYvvu0tND+1DcmsxzI2nBthGZfYJ9eyEIJQjZu2N3cRqnUTe0oeMfOyDnieJEtIVgOWgkQsBYkDvh+GZCsJF4xCnDMi3Cxjewv+0nDTjB7oZezHZeI4JX+fkxdJL0dc+/YZ6dhnpCNCKoEyJ0p7ABEI/x8hImUs9Q4TceeM6LZsqc/voXMcthlp2GakRbbHnthvUVGiRLDb7cyfP58rr7ySJUuWHPB4l8tFeno6oVCIF154gczMsIf2hBNO4LHHHou42T0eDzExMbhcrl7lxMfHo6oqfr+/30r11Vdf5bLLLmP37t2UlZUxevRonE4nWVlZyLLM//73P1RV3ef5LS0tJCcnYzAMXQhysCzzOYQbqGyVJGlT57Y/AjkQyWg/H/iFJEkK4AMu3l+3tChHN5JO6iwL232GqrqCBKtc6OJM+1UwjlPy8O1oxbejhUBpO95NjXR8VIFs1aOLNaEFFAxpnZXsPCFUTyhcycphCrdB7AgiGXUkXlowYMU8UCS9jGVMQiRBUPWE0FxBRGcineZVMObEIJv7/3OUDLpuLR5jjs8anEFHiTKELFmyhHPPPZelS5ce8Ni//vWvzJw5k9zcXCZMmBBR1g8++CA//elPefLJJ9HpdDz22GMce+yxzJkzh/Hjx7N48eIeCXCLFi1izZo1nHhi/2ako0ePZt68eTQ0NPDvf/8bs9nMtddey3nnncerr77KggULerXGu1i1ahWnnnpqv67ZX4asAtxgEW20EgWIJKOF6tyR9buBsvawm9rWWT9aJ6O0+jDlOTCPScA8JiFa8CJKlD3oLdnqh8TGjRv55z//yXPPPXdIr3vuuefyj3/8g9GjR/fYd0QmwA0F69evd3eWfR1MHIRziIaCoZJ9tMkdStlHm9yhlH20yR1K2dExH0DuRx99NEFV1QF1aNI0TSfL8r59ykewXIPBwIgRI/SbN29WBmOteV/GHAwGmTp1qj4UCim9ZdnX19frCwoKtu61uafWPwCHXJl3tkl1ASqg9GH2sXPvY9avX5+i1+ufAMYTjr33i/b29sS4uLghMdmGSvYRLlcDtimKcvW0adMauzZKkvS4EOKnA5Tdg6NN7lDKPtrkDqXs6JgPLHfz5s3l48eP77VFdV8pKyvLHTZsWMVAZBxOuePHjx8y2ftizyS/vVFVNWlvHSdJUr/d0YfLMl+wr57nfUGv1z+RlpY2Njk5uU2W5X7HCVpaWkKJiYlDMoMfKtlHslxN06SmpqaC+vr6J4Az99j1zsBGt0+ONrlDKftokzuUsqNjPrBcTdM06WCem104HI72gz33+yR3MGRrmiYRNoYGzCGPmXda5sf0VZlLkrRu71nL5s2byyZMmHBQijzK0KBpmrR169b4SZMmDTvcY4kSJUrvbN68+e20tLSC5ORkZ/T5eXjpNIIc9fX1OyZNmrSnEdSr3jsQh8MyF8CHkiQJ4D+da8q7sWfRGJvNNm3vteZ33303RUVF+XufF+Xw0tLS8oOoCxDl+0EwGMTj8aDT6YiNPXoKNUX53jGcSGHiCO7+CjkclnmGEKJWkqQU4CPgBiHEZ/s6vrds9h96RuaRSvRziXK00N7ezn/+8x98Ph8AN954Y1ShRzliOJhs9kNef1AIUdv5byPhzmozDvUYBsr8+fNZsWJFt20PPPAA1157LeXl5VgsFiZPnkxBQQE///nP0bSeIZHLL7+c1157bb/XKSoqYvLkyUyZMoXS0tJu+4QQLFy4kI6Ovavm7pvbb7+de++9t8/H98aJJ56435KJUaIcDaxcuRJFUbjooosAupXijBLlaOSQKnNJkmydLVKRJMkGLAJ65uof4XTVFt6TpUuXRqoZdZUk3LJlCzt27GDZsmUHdZ1ly5Zx1llnsXHjRoYP717y8v3332fSpEmHzJoQQqBpGpdeeimPPvroIblmlChDgdPpZNu2bUydOpUxY8YQHx9PUVHR4R5WlCgD4lDHzFOBNzvLauqBF4UQywci8IMPPoh0wRks0tLSWLx48T73n3/++dx6660EAoFIG7/a2lrmzp1LRcV3qxT0ej2zZ89m165dCCG44YYbWLlyJfn5+ewZ3li/fj033ngjbrebpKQknnnmGTZu3MgDDzyATqfjs88+61b0H+CFF17gpz8NrzwpLy/nlFNOYe7cuXz99ddMmjSJK664gttuu43GxkZeeOEFZswIO0A2b97MwoULqaqq4qabbuKaa67B7XZz1lln0dbWRigU4s477+Sss86ivLycxYsXs2DBAr766iuWLVvGmWeeyXHHHcctt9wymLc8SpT90tWhajBYv349mqYxa9YsJEli2LBh7NixAyHEgLurRYlyuDiklrkQokwIManzb5wQ4m+H8vqDRWJiIjNmzGD58vA8ZOnSpVx00UU9HgRer5dPPvmECRMm8Oabb7Jz5062bt3Kf//7X7788ksAQqEQN9xwA6+99hrr16/nyiuv5JZbbuHUU0/l5z//Ob/5zW96KHKAL774gmnTpkVe79q1i1/96lds2bKFoqIiXnzxRdasWcO9997L3//+98hxW7Zs4b333uOrr77ijjvuoLa2FrPZzJtvvsmGDRtYtWoVv/3tbyOTjZ07d/KTn/yEjRs3kpubS3x8PIFAgJaWaFn9KIcGn8/Hww8/zEcffTRgWZqmsXnzZoYPH058fLjbWnJyMj6fD7e73zlHUaIcMRzxFeAOxP4s6KGkv238fv3rX7NkyRJ0Oh0ZGRksXLgQCCvLbdu2cdJJJwHhvrddLfn2R2tra7dWevn5+UyYMAGAcePGccIJJyBJEhMmTKC8vDxy3FlnnYXFYsFisbBgwQK++eYbTjvtNP74xz/y2WefIcsyNTU1NDQ0AJCbm8usWbO6XTslJYXa2tpIj+EoUYaS1atX09bWxhdffMHw4cMZNuzgVz9WVFTgdDq71eZOSQm3gG1qahqy9pRRogw1R70yP1z0t40f9GyjB2FLYezYsXz99df9cvHp9fpurseBtPJ74YUXaGpqYv369RgMBvLy8iKtAntrHuD3+7FYLH0ea5QoB4vP52PdunVMnDiRwsJCiouLB6TMy8rKkCSJUaNGRbZ1KfPGxsYByY4S5XByyLPZvy/0t43f8ccfz9KlS1FVlbq6uojrPDc3l8bGRj788MNw685QiO3btx9Q3ujRoykrK+v3uN966y38fj8tLS2sXr2a6dOn43Q6SUlJwWAwsGrVqm5x/70RQlBfX09eXl6/rx0lSn/Ztm0bqqoya9YskpOTaWxsPPBJ+6GiooKMjIxuk1+bzYbFYhmw7CiHBk3T2LFjBzt27DjcQ4nQ0tLS66qlQ0lUmQ+AJUuWsHnzZi6++OIDHnvOOecwcuRIJkyYwC9+8QvmzZsX2fef//yH2267jUmTJjF58uRIPH1/nHbaaaxevbrfY54xYwannXYas2bN4k9/+hMZGRlccsklrFu3jmOOOYYXXniBMWPG7PP89evXM2vWLPT6qFMnSk8qKip4/fXXu3mDBsKWLVtISUkhPT2dlJSUASncUChETU0NOTk53bZLkkRaWhrl5eX77UndV9ra2ob0we52uwkGg0Mm/0jns88+45VXXuGVV14ZdIVeX1/Pv/71Lz799FP6WoOlqqqKhx9+mHvuuYe77rqL119/PeLZ3BNFUXC73TQ3Nw/K92xvjsoWqN+n4iRNTU1A+IM2Go3Ex8f3KWu3rq6On/zkJ4OSFNQffvWrX3HmmWdywgkn9Nj3ffpcvs9UVVURDAZ7LHccKM3NzTzxxBP4/X6uueYaMjMzByTP6/Vyzz33cPzxx7NgwQK+/PJLPvzwQ2666SasVmu/5RUVFbF06VIuvvjiHhPWHTt28Morr3D22WeTmpqKw+E4qGs4nU7uv/9+pk+fzmmnndbv8w+EEIKHHnqI7Oxszj333EGXfzTw2GOPYTQaURSFuro65syZE8k5GijPPvtsxON56aWX9uk38umnn7Jq1SpSUlJITU1l27ZtJCUlMW3aNMaOHUsoFEIIwXPPPRepC5KZmcn5558fScLcm+9lC9TvM5qmEQqFsNvtmEwm3G439fX1WK1WYmNj96vU09PTueaaa+jo6DiklavGjx/fqyKPMrj4/X6++OILJk6cSHJy8qDJraur49lnn0VRFC6++OJe+ysfDD6fjxdffDFikdbX1w9YmZeVlSGEYMSIEcB3se3du3fjcrmwWq20tLQwd+5cDIb9N/4LBoMsX76cxMTEiLw9GTt2LOnp6axYsQK/309ycjJXXXVVN3d8X+hKNv32229xOp0IITj22GMHLRbf1tZGW1sbHo8HRVF+cB4yj8dDQ0MDCxcuZObMmSxbtoy1a9dy3HHHYTabexxfUlLCmjVrWLx4MWlpafuVXVRURFlZGQsXLuTzzz+nqKioT8q8srKSlJQUrr32WgAKCgr45JNPWL58OWvWrMHv92MwGJBlmVNOOQUhBKtXr+bf//43l19+eZ8SnvtC1M1+GPF4PAAYjUbsdjtxcXFYrVa8Xi9NTU20tLTgcrnw+/34/f4errsLL7zwkJegvOaaaw7p9X6IhEIhnnrqKT7//HNeffXVQXNZV1VV8b///Q+z2UxSUhIrV64cFLkAn3/+Oa2trVxyySWYTCbq6uoGLLO0tBSz2UxGRgYQrv+g1+t59dVXWb58OW+88Qaffvopr7/+OoFAAAivBtnThVlRUcFjjz3GE088QXt7O2eccUavCrBr5UkgEMBqtdLU1HRQYazKykognJDa1tZGQ0MDzz33XMQDN1C68lmCweB+c1u+r3RNlvLz8zGZTMyZMwdFUdi+fTsul4tXX32VTz/9lJKSEurr63n11VepqKjg6aefpqSkhI6ODtrb2wkGg7z99ts8/fTTrFmzho6ODt59911SU1OZPXs2w4cPp6ioiGAwuN+QiaqqVFVVkZubG9k2duxYrr766oiBZrFYsNvtXHnllcyaNYtjjz2Wn//85+h0OlasWNFnd/6BOGqndUd7gQdFUXC5XJjNZkwmE5IkYbVasVqtmEwmvF4vqqricrki59hsNhwOx2Ec9b450sM1RxNr1qyhsbGR2bNn8+WXX7J58+ZuNQUOBkVRePPNNzGbzVx22WVs27aNTz75BLfbjd1uH5Ds9vZ21q5dy+TJk8nNzSUtLW3AhZycTidbt25l3Lhx6HQ6IJx0evXVV7Njxw5GjBiBpmnU1NTw0Ucfce+992Kz2XC5XOh0OkaMGIHZbGbjxo3YbDY8Hg8nnnjifhM309LSuOKKK7Db7axatYp169Zx3HHH9cvdXlFRwciRI7nkkkuAcHz7vvvuY/Pmzd2Wwx0MqqpSUlKC2WxGVVUKCwsHPVQyFM/Vjo4OPB4PiYmJGI3GHvsDgQCqqh7wPquqyhdffIHNZotM8DIzM0lJSWHFihWsXLkSn88XSSDueqZeeumlvPPOO7zwwgsAmM1mEhISqK2tJT09nY8//phPP/0UVVW55JJL0Ov1TJ48maKiIu666y6MRiNTpkzptiyyy2u6ceNGgsEg+fnd+36ZzWZOOOEEamtrOeOMM5AkqZunNT4+nnnz5vHBBx+wZcsWJk2adJB39zuOSmVuNptpaWkhMTHxqFXoXQ0eYmNje7yHrnXgEP6iCyFwu90R6+NIQwhBS0tLr26u7yttbW189tlnTJ48GYCcnJxB+S4GAgG+/PJLxo0bx0knncT27dspLi4esDL/8ssvI5ZzfHw8w4YN45NPPqGsrIyJEycetFwhBCtXrkSSJBYsWACEleKGDRvwer0HFXcG+OSTTxBCMH/+/G7b09LSurlL8/LyyMnJYevWrfj9fux2O4FAgOLiYnw+HxMnTuTUU09FkqReFcneZGdnAzBnzhy2bNnCk08+iSRJnHbaaT0e2Huze/dumpubmTJlSmSb3W5nxIgRrF+/HoAFCxZEJif9Yd26dXzyySf4fD6mTJlCMBhk+/btLF68+KDk7Y2maXzwwQcUFhayaNGiAX0nunC5XHz99dd8+eWXCCHQ6XRMnz6d448/PvK9EELw/PPP09zczJIlS8jMzNzn+1m7di21tbWcf/75kWMkSeKSSy7h9ddfx2QysXDhQqxWK7t37+arr77i9NNPJzs7m6uuuopt27bhdrv5+uuvaWho4MILL6SgoIAdO3bw5ptvsmDBgojLe8yYMVx22WXs3LmTtrY21q5dy1dffYXZbEZRFHJzcxk/fjzLly9n2LBhvSYNd1Xd3BfHHHMM27dv59133yUrK2vAdTuOSmWelZVFdXX1oLmu+kKX5TlYkweXy4UkSTidzj4d3+Vqb2pq6hFLVxQFRVEiFn7XeFVVRZKkPv3YhRAIIZBlud/v1e/3EwgESExMRFXVfj9chBBs3rwZg8FAbm7ugC3FoaSlpYWXXnoJRVFob29n48aNQDiX4Lzzzhvw92Pnzp2EQiFmzJgRWQ+9adMmQqHQAePC+6KhoYHVq1dTUFDAyJEjgXDOhcVioaio6KAf3F6vlyeffJKWlhbmzJkT8RpNmjSJdevW8dprr/HjH/+432VYq6qq2LJlC3Pnzt1ngtCeZGdnR5TwYJGamsqSJUtYtWoVHo+HpUuXcsUVV+wz7ur3+1m2bBkJCQlMnz69277Zs2fzwQcfsGbNGtxuN4sXL8bj8WAymXqt47A3FRUVvPfee+Tk5HDssccyYsQISktL2b59OyUlJftdfdJXvvjiC7799lvi4uJ44403IuENi8Wyz99zKBRC07Re8wrWrl3LRx99hKIoTJo0iVGjRlFSUsLatWvZtGkTl19+OQkJCaxdu5aqqip0Oh1PPfUUNpuNKVOmMGzYMHJyctDr9aiqypYtW1i5ciWjRo1i3Lhx3a7lcDi48soru22bPHlyZKIN4bBH14R4/PjxaJoWyUUpKChg1KhRPcIv+fn5kQlcKBRi586d7N69G03T2LJlC6WlpaSlpXHuueceVKlhnU7H+eefz7/+9S/effddLr300gGVLD4cLVBPAR4EdMATQoi79nd8b9nse6NpGg0NDQSDQRISEvD5fIRCoV6PtdvtfXZVt7e38/nnn1NcXIzb7cZoNDJu3DgyMzPJzc3FZrMhhGDr1q3Y7XYSEhJITU3d5wcihGD9+vWUl5ezbds2zjjjjD5bXJWVlTz11FNMnToVk8mEw+HA5XKxbdu2yIQgLy+P5ORk3G43u3fvjiyPyMvLo6CggPj4eOLj43E4HBHFoKoqbW1tPP/883R0dGC323G5XAghSExMZObMmTgcDrZv305VVRU5OTmMHDkSm82G3+/H5/Px9ttvI0kSQgjMZjMjR45k3LhxjBgxok8JOoWFhbz88suR13PmzGHhwoWDYnFAODchGAwSHx+PEAJFUaipqSEpKalfEwdN03j++ecpLy9H0zROPPFENE3D7/fz5Zdfcskll0SU5cGgaRrPPvssra2t/PrXv0aWZYqLi3nxxReZP38+xx9/fL9/7EII/ve//9HY2Mh1113XTXl8/PHHrFmzhp/85CcHlaD1ySef8Pnnn3PqqacyderUbp/1t99+y3vvvcdZZ53VzVIVQtDa2kptbS2xsbFkZWWh0+lQVZXKykp27drFN998g8lk4oYbbuh3AtpQ4HQ6eeKJJ1BVlVGjRpGQkMDcuXMjn4UQgjfffJOtW7dy1VVXkZWV1aucrvvVhU6nIy8vj7S0NCZOnEhqampkX1fSVGFhIcuWLSMmJoaf/exnEe+Xoig8/PDDQDiPZSATYJ/PxwMPPEBubi7nnXce//73vyOdEXU6HZIk4XA4SExM7PaM6KoS2ZVZHhMTw7x58/D5fHz00UeMHDmSk08+maSkpMi1GhoaeP7559E0Db1ej9PpJCcnh/POO4/y8nJ27NhBcXExQgiSkpI466yz2LJlC99++y0JCQlcdtllR0So0el00tbWRkZGRp88Pvtj3bp1vPvuuxQUFDB37lwyMjIOKpv9kCpzSZJ0QDFwElANfAssEULsc7HguHHjxEsvvRSJIXd173K73bS1tUWSxfq67lKSJMaMGUNKSgomkwmz2UxsbCxGo5GOjg6am5tpbGykqqoKt9uNLMuMHTuWhIQEampqqK6ujri7dTpdZDxdxMXFkZKSEhlr1+TC4/Gg1+vZtWsXEHaxnHbaaX225BRF4ZFHHqG9vR1ZliPXHDVqFBkZGSiKwubNm/H5fMiyzPjx48nNzcXj8bBmzRq8Xm83eRaLhVAoFEmuMhgMTJkyhUAggMPhQJIkysrKqKqqAsKhjezsbKqrqyMhgi4SExO5+uqrqaiooKioiJ07d+Lz+TCZTCQmJhIXF0dcXFxkuU9XkpLf76exsZGioiLi4uI4/fTT2bhxIxs2bCAzM5ORI0diMpnQ6/UYDAYMBkPk/13/dt1/VVXRNA1JknC73XR0dNDR0UFbWxulpaUoioLVaiUYDEbec1eTjbFjxyLLcuRzjY2Nxe12R2p1+3w+mpub8fl8NDQ0cNpppzF+/PhIKERVVR566CH0ej0TJkyIjMlisZCQkIDBYIi8596SaRRFwePxsGPHDqqrqzn55JM59thjgbCCf/3119m+fTt2u53Ro0fvd8K4J4FAgLKyMkpLSzn11FN7uP2CwSCPPvooTqeTsWPHkpaWht1uj3y/FEXBbrdHflsmk4lQKEQoFKK+vp7169czduxYLrjggh7X1jSNp59+mpqaGiZMmEAwGMTtdtPS0tLtu9g1MfX7/XR0dER+n4sWLeqTVX6oaGxsZPny5TQ0NODxeBg9ejQJCQlomobT6aSoqIj58+f3CAvsTWVlZaRNcnNzM+Xl5TQ1NSGEIDMzk7S0NBobGyOJdBD2PFx00UU9FHZNTQ1PP/00JpOJmTNnkpOTg91ux2w2YzabDziR7vIuvffee5SXl/Ozn/2MtLQ0Ojo6KCkpQVVV2tvb0TSNlpYWnE4nMTExeDwebDYb2dnZ6HQ63G43BoOB3bt3U1NTA4SfSxdddFGvE/K6ujo++ugjQqEQCxYsID8/v9tz0O12U1FRwfLlyyM5Q7NmzeLkk08+asOq+0MIwZo1a1i1ahWapjFx4kTOO++8I16ZHwvcLoQ4ufP1zQBCiH/s65yMjAzR1R1sTwwGA0lJSVgsFpKTk8nIyMBqtdLc3IzNZtvnjL68vJzt27fvtw+4w+EgJyeH+Ph4pk6dSlxcXGSfEILt27dHqqjpdDoKCgoQQkQUU3t7e+SH1NTUhCRJxMfH4/V6mTRpEvPnzz8oq1MIQTAYxGg04vF4kGW5R0yySyHt+f73nPy0t7fT1tYW8TSYTCasVivDhg3rEbMRQlBVVYWmaWRmZkaUUn19fSQeGgqFSEtL6xYvV1WVsrIydu7cSWtrK06nk/b29l4LJVitVvLz81mwYEFkBr9161Y+/vjjPocg9oXBYCAuLo6srCxSU1NpamrCaDRiNptJTk6mrq6OrVu30t7e3uv5XQ8Oo9FIcnIyQgimTJnCtGnTejxUdu7cyfvvvz+gMTscDubNm9etNDB8V/Fq+/btlJaW9qtgSGJiIgUFBfv8znm9Xj777LNINnBf0el0jB8/nkWLFu3TVezxePj4448pLCyM/F5jY2PJyckhIyOD9vZ2SktLcbvdaJrG5MmTycvLO+g4+6Hi448/jpRf1ul0yLLMhAkTOOWUUw5K2Xi9Xr7++mvKy8upr6/H4XBQUFAAhL97M2fO3Kdibmho4P333+81s71rAtz1jO8KpXX9dXkvJUni7LPPHnASlhCCXbt2oWkaI0eOHHCXO5/Px8aNG4mNjaWgoGDQuuYdqfh8Pj799FM2bNjALbfccsQr8/OBU4QQV3e+vhSYKYS4fq/jfgr8FCA7O3va+vXrsVqt6PX6SFZg19/BomkawWAQv99Pe3s7oVCI2NjYiCU1WCiKghBiUGUejWiahsfjwefzodfr0el0mEymbnH+vVEUJeI92PPfPf/f9X3ocgcKIbDb7cTGxmI2mw/4cO1y+3aNR1XVSIa31WqNnN+Xh3SXRd71vfT5fLS2tka2dT3490av12O1Wvs03q772BdkWe5TTLaLUCiEx+OJjFeW5UhsVwhBIBDAaDRiMBiw2Wx9XuN8tK88ORro6OigoaEBn88XCX/5/f7Ib2TP73HXn9lsxm63M3z48G4GS5TDi6Zp6HS6I75oTG+/6B6zCSHE48DjAJIkuVJSUnYO8jgcwMDMvkMv+2iTO5Syjza5Qyn7aJM7lLKjYx56uUMp+2iTO5Sy+1/NaW/Xy1D+AccCK/Z4fTNw8wHOWTcE43h8CN/jkMg+2uQejWOO3ovovfi+jDl6L476e9FvvXeogxDfAiMlScqXJMkIXAy8fYjHAPDOUSj7aJM7lLKPNrlDKftokzuUsqNjHnq5Qyn7aJM71LL7xeFYmnYq8ADhpWlPCSH+doDj14l+xg6iRIkSJUqUo5WD0XuHpWta5xK1dUCNEOL0/R2blJQkor2zo0SJEiXK4SYUakNROhBCRVW97JnyJcsmLJZsZNky4OusX7/eLYSI6c85h6sC3K+AQuCAXULy8vI4UNGYKFGiRIkSZSjweHZRWvZP2tu/JRQCi2UiJmMysbETsdvHIMsmFNXN7t0PoyguJkx4gMSEuQO6piRJ/U76PuTKXJKkLOA04G/AjYf6+lGiRIkS5ehDUVy0tHyGonSQmDgPszkjsk/TFPz+KpzODYRCTiyWLAKBJlJTT8dg6H/FOFX1UVHxOI1NH+DxlKDTWUlOXoTDMY3MjIuRpJ7pZomJ89i8+So2bboMu200ekMcMfaxJCTMIRhqxWYdjsEQj9mchSwPvuo9HJb5A8BNQL9cCFGiRInyQ0QIlWCwGYMhnmCwhZral7DbRpOaetrhHlqf0TSFQKAev7+Gjo7NODs24nBMxWRMpbX1cyRJj8mcgSwbMRoTSUw4HpMp3L/e7S6muOQOnM6NaFq4RLUsWxhXcC9xcTOorn6O6prnCIXaely3svIJpk17OSKrr5SW/ZOqqqeIj59Nevp5pKedi9G4/0YoZlMa06Yupbr6edqd61AUN1XVz1JV/Uy342y2kYwZfSdxcYObCnZIlbkkSacDjUKI9ZIkzd/PcZGiMTk5OYdmcFGiRIlyiAgGm2lq+oiGxvfR6axoqo+Y2ImoqheXaxvx8ceiaQE0zY/TuQGXa3sPGR5vGcPybzgMo+8bQmg0NX1IW9vX1NW/3hljDmM2Z9LU9CEABkNYSYZCLZH9kqQnMXE+mhbA5doGyGRkXEha6hno9DFs3/Yrtm67LnJ8ctJJJCUtJDZ2EkZjEh5PKZoIsmXLTyks+iOTJj7eqzW9J86OzTQ2foDdPoaamhdJTzuXgoJ7+vWe9foY8vJ+EXntchcRCNRjteTj9hQRDDRTUfFv1m+4iIz0Cxkx4iYMhsEpW3yoK8D9A7gUUAAz4Zj5G0KIH+/rnL40WonSEyE0QOq18pYQAkVxodNZh8TdEyVKlN4RQrCj8HfU1y8DwGodhhAqsmzC4ylGlo2dD/6dyLIRSTIgSXpyc3+GpgXR62wkJh5PRcV/qKt/g/i4WYwY8XtiYwfesrSp6SOamj4iO/sK7PYxfa7aFwqFqK6uxu/3I4SCqvrQtCBCKAihABKyzowsm5AlPZKkQ5L0nceo6HRmQOpcXy0iyWWq5kNCRpJ06PWxyPJ3VTSFEGhaACFCyLIRWe69fLeiuFEUJ7JsRq8Pp2iFJ0kBZNkQ2dZ13HfIGI3JQ/J8FEJDUVyoqgtVq8VmqyEhfiKybCIp6cSuCn1HdjnXbhcOW+a/O1A2e1SZ9yQYbKaufhlu1w5CoTYCwWZiY8YTDLXidu9E0/woihtZNhAbMwGzJQshNFTVixJqx+UuJBRqBUCvj8NiySY+fha5OVdjMMQTXmwQJUqUwaa+/i2277iRzIwlZGRcREzM+IjSDIXa0OnsyLIBRXGj09kALVwQZC+lIoRKRcV/qK55gVConUkT/0tCwuyDGlNT00cUl/wNv7+aruxsvd5BfPwsRo/6CyZT8n7P3717NzExMdjtGsFQIwgRVtyyEb3BgUEfd9jK+QohCAabCQQa2DPzXJINCC2EXh+DpgXRtAB6fSxmcyaaFkCnMw/5c1BRfDQ07Ka27ms6OsIrtFNTz2T0qNswGuOjynwo0LQQwWAzitLROZNWkCTDIbVqhVApLrmT9vZ1eDzFCKFgNmWgNzjQ62PxeEowGOKx20ej09nQ6cwITaHDtZVAoB4JHbLOgkEfi80+GpttOKrqIxhswustp63tK0CELQPrcGy2kaSnnYvDMRmdzh6trR0lygBpa/uaTZuvJCZmPNOmvjQoyiIQbGbjxh/j99eRkrwIq3UYdvsYEhLmdrNk90VHx1bWb7gYiyWbpKQTyMq8hOaW1bg6tlLfsAwhBElJC7Fa8jCZUjGbM9DrY/H6yvH5KpElIx7PseTnx6NpfvT6GMydse8jCU0LoSjhRkJ6vR1JMhAMNhEMNiPJBoyGJAyGQz/pEEJQVFRIZqZCS8unlO1+CEmSOGFhydGjzPvKUCjzUKgNl2sHmhbEYsnFZEqhqfljAoEGjIYEkCQUxYXTuRGncwOBQF3kXFk2IYSC0ZiMJBkwm9MZPvx3xDn61pf8YKmrX8aOHb8lLm4mDsdU0tPOwWYbPmjyI+812IjHU0JHx7ZIDMtkSiMj/QKysi49YBJIlChRulNb+xq7Su9CUTxYLDlMm/oSRmPCoMn3+2sp2nkrLlchwWAjEE4Qs1rzSU8/F0fsJOz2sbjdhdTWvoo/UIfFko0QKs3NnyBLRo6Z/iYmY1I3uR5PGTW1L9HQ8DahkBMhQt32S5IeIRQS4v/DiBEZnYreEZ3495PCwkLGjh0LgNu9k4aGdxkx4ndHtjKXJCkbeBZIAzTCdW0f3N85A1HmiuImEGjE76/G5dpOh2sbLte2TnfSgTGZ0nA4pmKzjUSvj8FoSMTl2oYk6XC5C5FlI25XIcFQM4mJC3HETiIu7hgcjqkHFt4P2tq+Zvv2GzEYE5kx/a0DJnIMBqoaoKHhLUKhNtrb19HcshJJMhIfN4PEpPkkJ52ExZI15OOIEmWoUBQPDQ3voKgu4uNmIslGbNZhg2ZVCqHR2voF27b/EoMhgbi46Ywc8QcMhrhBkd8biuKmrX0tbW1f0da2Frd7R+ceCRDodHas1nx8vnJk2YzZnMWYMXcSYx9zgPfS5a6uJ6Q4sZizsViyASgsLGLs2LFHnBLvqlHS1Vp5X2zcuJF//etfPPHEEweU+bOf/Yyf/OQn3HLLLdx7770cc0zf9O0jjzyCzWbjiiuu6LFvT2XexcHEzA919pMC/FYIsUGSpBhgvSRJHwkhdhzoxP0hhKC19XM8nhJa277C691NMNjYLXsSwGLJITZ2IlmZPyImZjyyzozPW4nfX01s7GQcjqmd1qiETmfBaOz5JUhLO7Pb61CojZJdd9HWtpampuUAJCWdiM06HLM5k4yM83tNztA0hYaGdzAYHCQmzu9VQQeDrezadRd19a9jNmczdszfD4kiB9DpTGRkXAhAbu7P8HhKqa19meaW1ZSU3MmuXf9HXt61ZGddjsFwwNo/30sUxYXXV4EScmKzjez38pfvG5qm0Nz8CR5PCYlJ84mxjxvwA97rLaey6ilaWj5Flg1YLHnk5FxFQvyxByUvFOqgqWkFHk8J9Q1vEQw2d9tvMCSSlfkjEhPnY7HkdLpe+/6b07QgFZX/RQk5aXeup6NjEzqdnUkTHx9UT9q+0OvtJCedQHLSCQghCATqcbm24XLtwGRKITX1TPT6vrfF7UKSJEym5F7j53u2WD0a+fvf/86tt97ap2PXrl3Lo48+2u9rXHnllcyZM6dXZT5YHFJlLoSoA+o6/++SJKkQyAT2qcy71hXuSSDYTFPThzQ3f0wo2IYsm2h3fguA2ZxFbOxETKYFmIwpmEypmExp2O1je1U6e7vH+/tFNxjiKRj7fwAEgy1U17xAVdUztLZ+hqYFqap+htGj/tItOUVRPOwo/H80Na0AYFj+r8nfY4mJqgYor/gXVVVPo2lBcnN/QX7edeh0Ay8TeLDYbMMZOfKPjBz5R7zeCkrL7mP37geprHyC4cP/H9lZlx62sfUXRXGjaQFCoXZMprSDerjVN7zDjh2/68zWBVk2MmbMP0hLPeuIf7D5fJX4fFU4HFPQ6ayDJLOK7TtuxOncAEDZ7vuxWoeRkX4+mZk/Pqh73Nb2DZu3XIMQQRITFyJJMk7nRjZuvJScnKvIyrwEszm71/sdjpE6URQPiuKktXUN9Q1v4/fXoqoeJMlAfPws8vOux2CIw+vdjar6qG94m93lD7O7/OGILL0+lqzMS4iPP5bWti8Zlv/LXifooZCTXbvuorbuFWTZhMmUxtgxd5GSshi93t7v9z9Qwj3L0zGb00lOPumQX/9Q4fF4uPDCC6murkZVVf70pz9x0UUXAfDwww/zzjvvEAqFePXVVxkzprsHwuVysWXLFiZNmgRAU1MTP/rRj2hpaWH69OksX76c9evXk5SURGFhIaNGjUKn+y7XQdM0rrjiCrKzs7nzzjt58skn+b//+z8yMjIYOXIkJpOJRx55BKvVSl5eHt988w0zZswYkvtw2NYlSZKUB0wB1vayL7LOfOQoE6s/nYTdNpKUlMVoWojKqicJhVoxGpMxmzNQVBcjRtxMRvp56A9j5qTRmMiw/F8yLP+XADS3rKZ451/YuOlSkpJOIDFhHnp9DGW7H8Dnq2TkiD/S0bGF3eWPkJS0kJiYcbS1raVo5y14vbtJSTmN/PwbsNtGHpb3sy+s1lwmjH8Il+vnlJT8jZKSv5OUuOCId7sHg83s2vV/1De8E4n/SZKOlJRTGTXyTwfMBwiF2inb/SBuVyHOjs3Exk4kJ/tq9IZYysruZ8eO31JT8xKTJz2BXj+wmkihUAc1NS+gKC6SkxdhteYOeD2qEIKa2pcoKbkTTQtgMMRjNCYRH38sCfFzOifB/fcutLR8ytZt4e98wdh7SEw8nqamj6hveJtdpXezq/Ru9PpYkhIXkJR0ApoWxOerxGhKJjl5UbdYrRAawWAzVdX/o6LicazWXKZMfjZS7UtVvZSU/J3KyieorHwCkzEViyUHsyUTRXGHV3goHaiqu8c44+JmEuc4hoyMCzvLcH7nTrfZRgBhz5vPV4PbXYjPX4WiuPC4iymveIzyiscACAVbSU4+iWColcSEeYAITwJ2P4SqesjJuYaRI/7Q7/v4faC4+K+43IWDKjPGPpZRo/60z/3Lly8nIyOD9957DwCn87slZklJSWzYsIFHH32Ue++9t4crfd26dYwfPz7y+i9/+QsLFy7k5ptvZvny5Tz++OORfR988AGnnHJK5LWiKFxyySWMHz+eW265hdraWv7617+yYcMGYmJiWLhwYWSSAHDMMcfw+eeff7+UuSRJduB14NdCiI699wshHgceB5gwIUukp59De/s6Snb9HQCHYyqjRz2D3T72kLmdD4akxPnEz5xFReXj1NS8QHPzJwCYTRlMnfoS8XHTCYXaaWv/hm3bb8ThmEJd3auYzdlMnvy/Adf3HWpiYgooKLiXr75eyI7Cmxg/7n5MptTDPaxeaWr6mMKim1EUN5mZS7Ba8tDrY3G5t1NT8yLt7d+SED+HrKwfo9PZsdmGAeD1VtDcspKGhvfweErQtACxsZPISD+PYcN+E5kAxE05htq6Vykuvp2v155CWto55OX+rN9KPRhsobDoj7S2foGm+ZAkPRWV/wEgI/1Chg//HZIk91uxh0JOCov+SFPTchISjiMr61Lq6t4gGGymuvpZqqufRZbDoRWTMRWPZxeZWT/CaEhAr4/tMdEJhZw0NL6Hq2MrtXWvYbePYeKExyITuszMJWRmLqHduZ621q/w+2uoq3+T+oa3uskpLr6D5KQTMRqTcHZswuerQFHCj4T09AsYOeKP3TxqOp2VMWPuJDv7CtravsLZsQm/v4b2tm9A0hEXNwODMR693oFBH4teH4NOZyMmZjwWS2af7pXFktnjWKdzI03Nn6AqbqprnqO27pUe5yUkHMewYb8hNmbga76j9J0JEybwu9/9jt///vecfvrpHHfccZF95557LgDTpk3jjTfe6HFuXV0dycnfhQ7WrFnDm2++CcApp5xCfPx3v7MVK1bw9NNPR17/7Gc/48ILL+SWW24B4JtvvmHevHkkJISTGy+44AKKi4sjx6ekpFBUVDQYb7lXDkdtdgNhRf6CEKLn3d0LkymN0aNuD8d/gg3Ikr7XWPaRik5nZlj+L8nPu55AsJFAoAGbdUTE7WgwxFFQcA9bt15HXd3r5GRfxbBhvx409+dQYzanM2b03yjaeQtffHk8Dsc04hzTcMRNwxE7pc91kVXVjyTph2S5X9hyvA67fTQFY+/Fbh8V2ZfOOaSmnMbu3Q/R0Pg+dfWvAxKxsZNRlHa83gpA6yyfeToZGRfiiJ3U4xqybCAr80dYzJlUVz9PRcVjVFQ8FlGcCfFz0el6L2zRhdtTwubN1xAMNpKRcSHp6edjteTS2LgCl3sH1dXfKRG7fQyJCceTmDgPh2PaPpchaVqIhoa3Kdv9IIFAAyNG/IGc7KuQJJnkpBMAcDo3RFzMNTUvdhYxsVDfsKzzvRnJyLgIj6cUCYlYxxRqal4gFGpDkvRkZFzIyBE39+pKjuv8PgDk599ASOlAloyYzen4/NXU1r5MY8P7hJQ2HI5ppKachs0+ihh7wX7LXdpsw7HZhpPFPutNDSoOxxQcjikIIUhLO4tgsAWjMZGOji2R/YNRuOVoZ38W9NBdcxTr16/n/fff5+abb2bRokX8+c9/BsBkCv/mdDodiqL0ONdiseD3fxfK3VdCuNfrpb29nYyM7+rBz549m1WrVvHb3/4Ws9m8z3O78Pv9WCxDFyo91OVcJeBJoFAI8c9+novZlDY0AzsESJKM2ZTW63tITJjL8cetQ1U9Q5rpOlSkp5+LwzGNmtqXaGv7korK/yAqVCC8RMZoiMdkTifOMQ2LJZf09HNxe4rDtZZVLyHFRWXlExgM8ciyCas1D0fslM6lcAe/hEcIQXX1s5Ts+js22wimTnmhV0vZ4ZjC5MlP4/Xupq3t6/Cqh46t2GyjSU4+hcyMizCbs/oUvklMnEdi4jyczk00t6ykpuYltmz5KTqdjYSE40hKnE9s7MTOegUhNC2EJOloalrBzuI70OnMTJ3yIg7H5IjMjIzzw/c57Ryamj9GJ5tpbV1DZdXTVFQ+3pmhnIskGYmNndh5H43o9TG0tKymufkTrNbhTJv2Sq8Tka7VFwkJcxg96jY0LQBAU/MnSJKeurrXqKl5Ebt9DJoWorz8EazW4Uye9HS3oicHwmzOwMx3D0O7bSSjRt7KqJG3IoQ44nMNIPwccjimRF7v+f8oh4fa2loSEhL48Y9/jN1u55lnnunzuWPHjuW+++6LvJ47dy6vvPIKv//97/nwww9pawvXe1+1ahULFizodu5VV13FZ599xgUXXMCbb77JjBkz+M1vfkNbWxsxMTG8/vrrTJgwIXJ8cXExc+bMGdib3Q+H2jKfQ7ic61ZJkjZ1bvujEOL9QzyOIw5ZNiDLcYd7GAeN1ZobiRMqioeOjs24XFsJBlsIhdrweEuprHoSIVR2Fv8FIYLdzk9IOA69zg6SjNe7m93lj1BZ9QRxcTNJTJyHxZyFwzG1z5a+onjYWXwb9fVvkpR0IgVj7zmgy9tqzcdqzadvztj943BMxuGYTH7e9bS1fU1j0wpamldFVjzsiSQZECKE3V7ApIn/6dYNak9iYycQGxt+OOTl/SK8DKntS1paPiMQaEBRPdTUvNTj3o4ceSvZWZf3SVnqdNaIVygjvWsScTaaFozEmIPBVvT6mD4VJekrR4Mij3JksnXrVv7f//t/yLKMwWDgscce6/O5Y8aMwel04nK5iImJ4bbbbmPJkiW8/PLLzJs3j/T0dGJiYvjggw84//zze5x/44034nQ6ufTSS3nhhRf44x//yMyZM8nIyKCgoACH47vn1RdffMFtt902KO+5N36QRWOiHD6aW1bT1vYVFnMOycknotfHIITaQ9G63cVU1zxPS8tq/P6azq0SdvsY7PbRKKEObLaRWK15hELthJQONNWH0ZjUuc52LUIEyc//Ffl51x8RuRVCCDyeEtzuQry+SmRJ31mH2kNS0gk4HFMGXBVMVQNIkowQXRWv5AOW44wSZSD0tk76aOL+++8nJiaGq6++mkAggE6nQ6/X89VXX/GLX/yCTZs2MXXqVNauXYvBsP8JrNvtxm63oygK55xzDldeeSXnnHMOGzdu5J///CfPPfdcj3OO1nXmUX7gJCXOJylx/gGPs9tHMWb0HQihEQg04PNV0t7+DW3t39De9g2yzkpzy2rCtYfC1agkyYCm+bBah5GddSkpKYuPKDeoJEnY7aO6xewHm+/i8oajJu8iSpTDyS9+8QteffVVACorK7nwwgvRNA2j0ch///tfADZs2NAnWbfffjsff/wxfr+fRYsWcfbZZwPQ3NzMX//61yEZfxdHvGUuSZIL2DnIYh2A84BHHVmyjza5Qyn7aJM7lLKPNrlDKTs65qGX20P2Rx99NCEtLa1ndlk/0TRNJ8uyOlA5h0ruYMmur6/Xn3TSSVv32jxaCNGvpTBHg2W+s7/uhgMhSdLjQoifDqbMoZZ9tMkdStlHm9yhlH20yR1K2dExD73c3mRv3ry5fPz48c37O6cvlJWV5Q4bNqxioHIOldzBkq2qatLeOk6SpH7HlgctkChJ0mhJkjbt8dchSdKv9zpmviRJzj2O+fNgXb+fvHMUyj7a5A6l7KNN7lDKPtrkDqXs6JiHXm5vsjVN0wacwehwONoHKuNQyh0M2Z33TRuMsQyJm10KZ/HUADOFEBV7bJ9PH9qe7iVr3WBb5lGiRIkSZXDYvHnz22lpaQXJyclOWZaP7LjtEYSmaVJTU5Ojvr5+x6RJk7o1/TgYvTdUbvYTgNI9FfnBkpiYOO2YY46JfkGiRIkSJcphJyQEihC4FQ1FCDQhEIBDryNGf1CrUYYDe+u4nvWID8BQKfOLgZf2se9YSZI2A7WErfTtex+wZ232nJwcokvTokSJEiXK4aLU62dTh5cna5rZ0PFdN06LLGHRyQQ1gVPVuDArib+MyEQeYN0ESZL6nfQ96G52SZKMhBX1OCFEw177YgFNCOGWJOlU4EEhxH67iETXmUeJEiVKlEONX9X4st3NimYnL9a1EhKCBIOOX+akkmU2MiHGQq4lvBQ0qGn8tbSW/1Y3c3qyg8szk4g36MkxGw/KWj9S1pkvBjbsrcgB9myqIoR4X5KkRyVJShJCDDgTMkqUKFF+CPhVDYMsoTtKq+ZpQtAUVEgxhtVPUAiMB+iJvtPjZ2VLByuanbhVjdOTHdyQm4pOkvCqGh80tbPJ5WVtuwenopJtNtIQDHF9TioXpfe/JPSGDg8/2bKb5pCCSZa4MC2eKzKTyLWYelXORlnmjhGZpBgN3LW7jnebwiv3HHod4+0WGoMhRtnMpBkNLEpyMC9hYF0Ve2MolPkS9uFilyQpDWgQQghJkmYQzqZvGYIxRIkSJcoRjRCCXd4AFp2MR9XIsxhRhKDMG2CszYIsheOz65weVra6iNfraAwqLK1vYYTVzDPj80kxDV5J3aHCo6i80dhGqTdAbSDE5g4vFf4gmSYDyUYDm1xeDJJEnEGHDolko54TE2O5OD0BRQheq2/j/oqwbTgxxkKMXuau3fWsbnUxO97OS3Wt1AVCWGSJKbE28qwmSr1+DJLEr4oqsehkzkyJ6/N4hRDcVlKLXpJ4YeIwZjps2PtgXUuSxA25qfw4I5GtLh/tisqzNc3UBkKMsZnZ4vKxMtjBkzXNnJkSxx0jMkkbxM9vUN3skiRVAJnADiAohDhGkqSfAwgh/i1J0vXAXwA7oADXCSGe2Z/MqJs9SpQo3ydKPH5erm9lRbOTEm8gsj1er0PWFH5plRnWi5klAAkwyxIBTaCTJBINegzy4FjogrDVPFCLXwCqEIQ0gUtVCWkCjfDY9ZKEXgKTLOPTNFQBVp0MAjRE5NyAJrplhNl0MrF6HfrOsbkVFZcaTkDrmgiYZJk9Ry4ENAZDqEKQbDR0u08hTSBLRN6rJgRtiopP1TBIEkEhiNfr+qTE+3VvhMClanQo4TozBpOZKfm5OCzmbscdCW52AaTt6TYXQvx7j/1lwDfAqcBM4EHgmUEeww8CIQQtIZXmUIjWoMqkGAutisoWl5egJvB2uuImxlhINOjRSRJ+VcOpqGxz+6jwBUkw6EgxGsgwGRhtN2PTDe4XN0qUKN1pCymct2kXrSGFGQ47V2UlowqBSZb5os3FOfgYmZiALtaBQf6uDEiXBS4BsiThVlR2+wJoAuxGPVkmw0E3q9GEwKWoNIcU3KpGrF6HXafDqpMx6/peikQVgsZAiJaQGp4UAMmyhEOvI04fltfXMQY1jfaQGlb+skTMPs7VhEBi3416hqkapb4AqhDY9DokScKlqAhNIMsSwywmgkJQGwgSqwly9Dp8moZdpyPdZBhwItu+CKga1f4Ara2tvLJ9J29LVgyyxN2jsxhhNR9YQC8c6gpwZwHPirA74GtJkuIkSUoXQtQd4nEclbSGFDZ1ePnW6eHl+lZqA6FBk51g0HFpRhLJRj0FNgsFdjNxhqOhQGCUKEcHiib4VWElrSGF5dNGMT6me+38H2ckUlhYSF5qygGVnl2vY4zNTFNQoSmogBCkm4zo+2mlCyGo9AdxhlSQwjFep6LSFlKRJEgx6ok36DHJ+1fqLkWl2h8kqAkcBh12nYxJlrHq5IOy9I2yTIrpwBOJAylbs05mpNVEQyCEU1ERQIxOh9Ug0xgMUeQJ9zLXyxJ5FhOxg2yJ7wuTTmaY1UyKMZVQWytvhQRFHj+nrCvmZ9kH1xhpKCzzDyVJEsB/hBCP77U/E6ja43V157ZuynzvpWmHi8ZAiK+dHsq8ftpCKh2qyqQYK15VI8NkwCRLpBoNTIm1DnkLx/pAiHnfFOHsdM8sSIjhF9kpJBr12HQyOz1+HHodE2IsWGQZoyyhCNjm8tKhap2zf4kYnY4xdjPDLCacikpDIESVP8hDFY08WNE9Z/GEhFimOayMsJo5OSn2gD/oKFGi9KQtpPBJSwfLm5182NLBP0Zl9VDke9LXZ4lBlskwG5EkaAwotIZ86CSwdLqkzbKMfS+LNqSF10gbO5V+QyCEM6SSZjKQYNBhkGU0IQhqgrpAiIaAQkNAQZK6XORSpxtaI6B1WsWAKsAoSwyz9p4gdjgxyjLZFhNZnSHlrvsRZ9DRGlIwSDLxBt2QWeH7QpIkYgzhydK7E0dR5Q/y+51V3FfeI3e8Twy2Mp8jhKiVJCkF+EiSpCIhxGd77O/tbvUI2ndOAh6HcMx8MAamChFRXKtaXWx2eRECcixG0kwGPm7poNYfItGoQ0KiXVGo9n9n+ZpkCZtO5qW61h6yT0928OfhGWSbjUOm1O/dXY9HVXlh4jCmxFpJ2MtqPjmp9z7fo237dtkkG2WSjQbGx1hZnBwXyTLd7vbxrdPDMzXNfNIaXoCQaTJwYVoCJyc5GGs3RxV7lCh95LdFVbzf7EQCbh+ewRWZSYMqP81owKbT4Vc1ApqGW9Wo7Xx2GTqfWxZZxquFw2x7P3ETjXpSjPrIs0uWJMw6iXyriYCm4QypKEJEiqUENA2jLGM3hI8XgEGSSDLqj+gM+72fzUZZJs1kPEyj6Um22ciLk4bTGlJIPIjzB1WZCyFqO/9tlCTpTWAGsKcyrway93idRXhN+qBR5g1Q7Q/SGlJoDIaoCYQo9vjZ7PLSGgpbtToJCjqzRTc3emlTVEZZzSxIjKE5qCABI60mrs60Mt1ho8BuiSRuVPqDGGWJnR4/RknmG6ebu3bX826TkzSjgdnxdn6fnxZZfzhQKnwB/lpay7tNTq7OSuKExNhBkdsbsiSRajKQajKwMDGWm/LTCAnBmjY3j1aGLff7Kxqw6mQuTU/kpvw0bEfYLDzK94+mYIiv2j2YOy2/4RbTgCfNQU3jlfo2/lvdhFtRmeGwYZJljou3c3pK3IAmq6oQyMCGDi/3VzTwcUsH12ansCQ9gZH7mVwfLJIkEavXRVzEolPpdiVaedRw/FknQbJBj0UnE9DCYzR2xrT3dT9NfXR3Rxk89jbU+sqgZLNLkpQNPA+kEc5SfwY4B7hDCLG885j5wHuAyneJcJOFEDP2J3t/2ezFHj+tIQWjLHHP7nq2u300Brt34jPLEiOtZgrsFqbEWkk26pkbZ8exxw3zKGq/kjP2ZqfHzxdtLtZ1ePmwcx2kWZbINBn5TV4q56bG93DhbHF5ubGoiniDjntHZ/dQ/gFN41+VjTxU0YAE/Co3letzUvsdExtMmoMKa9pcfNzSwesNbaQaDVyVlcRPMhK73c8fAi5F5cnqJnZ5AzgVlckxVm7ITcH4A/ZYrHd6+EtpLSUePyckxnJOajzHx8ccdLa1KgR3lNbyVHUzoT2eU6ckxXLf6BwSjX3/zgU1ja/aPWx3+3itvpXdvgA+TTA5xopDr6PU58enClpCCslGPTMdNpKNBlKMetJNBk5PjsOu1xHSxH7fz3a3jws27aJDUVFEOOZ8bmo8fxyW3qfvRmFhIWPHju3z++orSmf2dl9cyXa7Hbf7u2qizzzzDOvWreORRx7hn//8J0888QR6vZ7k5GSeeuopcnNzAdi+fTs33HAD1dXVCCH4yU9+wq233hp5rn7wwQf86U9/wuPxIITg9NNP59577+1x/WXLlrFlyxb+/OdD04dr9erV3Hvvvbz77rsAhEIhZs2axfr16wckd8/79sgjj2Cz2bjiiit6HNfbZ344s9kV4F7gTsJrx+8EHhNCLO9amgYUAauACuAU4Fig5zvbi2p/kOdqmxlvtzI5xoIG/LeqiefrWti1x7KOOL2ORUmxTIqxMs5uIc6gI9VoIG4/s84uBmpdjraZGW0zcyVQ6Qvwan0bHlXjszYX1xdW8u+qJm4dns78hLBVvaLZyfU7KrDrdVT6A1y3o4JlU0ZGFPXnrS7+UFxNqS/AGclx/GVEBhnmw+8OSjLqOTs1nrNT47ksM4l7dtfxt7I63mlqZ/m0UYc85nQw1AWCvNHQjkdVaQ2ppBn1nJMa32dPijOkUBsIcUdpLatbXWSYDMTodXzU0sGq1g7+PDyDGXH2IX4XB49f1bh7dz2FHh8nJsaSazFRYDMP6PsV0gT3V9TzUEUDqUYDCxJj+ailg9ca2sgwGbgkPZF0k4E58fY+3+eWoMLvdlbxQbOTH6Un8OOMRISAz9tc/LO8gfnfFnFWShwzHXbyLUayzUbaFZXNLh/NwRAdiopbDbuc20MKa9rcNIfCE/3psTZ+kpHE8QkxLEyIiTwfNCH4tNXFc7Ut7PT4WdPmpr0zR+XO0jomxVhZ63Tz1tSRjLNbetzXp2qaebyqCaMk8/PsRDI6Q1ODvbzpYBgsI2DKlCmsW7cOq9XKY489xk033cTLL7+Mz+fjzDPP5LHHHmPRokV4vV7OO+88Hn30Ua677jq2bdvG9ddfz3vvvceYMWNQFIXHH987pSrM3Xffzdtvvz0o4z0Y1qxZw+zZswdV5pVXXsmcOXN6VeaDxaAo885s9Hc6/5Ak6S3CVnhkaVqnZY4Q4rr+yG4JKfy/ndVAOG7r0zRaQyqz4+xclJZAniUc11mYGHvQ7onBJMdi4rf5aUD44fBmQxt37a7n4s1lZJkNJBj0bHH5mGi38NSEfL51evjFjgoerWrk4rQEbttVw5uN7eRZjLw0cRgLhtCtPhCmO2y8MnkEL9a1cGNRFW81tnNOavzhHtY+0YTgieom/lFWh08LW3mxepkORePe8nruHJnFmSlxvX6HhBCs6/Dydbube3bXE+y0Ev9vVBaXdcY/X69v5S+ltZy3qZS7R2dxenLcQScCFXl8fNTcwWNVjTgVlVOT4si3GLk8M2lASrfE4+dn28vZ4fEz3GLilpIaILySYYTVzAyHjZ9np5Bg0NEWUvtk+bYEFW4orGBlq4vzUuP5+8hMHAY9AU1jZUsHj1Q2ck95PRCuYz3KZiakCcr9QdKNBk5KiuWKzCSSjQY2dHio9Aep8gV5rrYFp6LylxEZ/Cw7JXK9aQ4bJybG8reyOl6obeGJ6n0XjzRKEna9jE2nY3a8nfNT4xlpNZNv7X1CIUsSCxJju/3mAprGFpePv5bWsrK1g1i9jks2l5FjMdIWUjgp0YFOgjca2qgJhJgea+NvozKZuJ8Et77yp5Jqtrl9A5azJ+PtFv46Muugz1+wYEHk/7NmzeL5558H4MUXX2TOnDksWrQIAKvVyiOPPML8+fO57rrruPvuu7nlllsYM2YMAHq9nmuvvbaH/OLiYkwmE0lJ4d/V5ZdfjsVioaioiIqKCp5++mn+97//8dVXXzFz5kyeeeYZIOxNuO666/j444+Jj4/n73//OzfddBOVlZU88MADnHnmmfj9fn7xi1+wbt069Ho9//znP7u9ny6WL1/O4sWLKS8v55RTTmHu3Ll8/fXXTJo0iSuuuILbbruNxsZGXnjhBWbMmEFraytXXnklZWVlWK1WHn/8cSZOnNhNptVqJS8vj2+++YYZM/brjD5oBl37SZKUB0wB1vay+4BNVjplRLLZs3Jz+WLWWL5od7OyxYVNJ3NKkoOTk2KHPIN8oMiSxHlpCZyeEsfztS2sc3qoD4b4XV4aN+SmYJJlMk0G3m9ycldZHfeXN6AKwY15qdyQk4qlH2s8DxcXpSXwZHUTvyqsZLvbx3mp8YyxmY+ozyaoaVyxtZxPWjs4MTGWO0dmkmM2IksSdYEgvy6s4g/F1dxaUs2pyXHE63VclJZAU0hhZUsHH7d0UNO5DHBBQgwXpSUwzm7pFv88Ly2BExNjuWBzKb8pquJvpXVcmpHI6SlxPay4/fFsTTM3l1SjCjgu3s4wi4llje2836zydE0zV2YlI4RgTnwMs+JsfYrtCiF4ub6Vm4trsOgknp84jBMSYvjG6aE1pPBYVRM+NRzWeaK6CbtOR3NI4fRkBw59uBbBz7KTKfcFsXQu9Xm8qokX6lqo8AURwD2js7g047vELpMsszg5jsXJcXhVjRp/kPvK62kLqZhkiRlxdip9AZ6sbubfVU0YJCniSpeAqbFW7hmdTUEv9258jJWXJg0noGkUefxU+YJU+YPoJJgdZyfVZMCh1w1KyMMky0x32HhryghaQyrVgSB/LqkJJykZ9Py3uglVCKY7bNw/Jofjh6BM56HG5/MxefLkyOvW1lbOPPPMHsc9+eSTLF68GAi72KdNm9Zt//Dhw3G73XR0dLBt2/9n76zDo7i+Pv6Z1WzcHQjB3Z1QrAVKgVKBCtRb6tSNuv5K3b1IW6Qt1JAWLy4JEDwkIQHiLpvdzdp9/7jJJiEBEiBI33yfh4fszJ0zd+z4PWcfjz/++GnPvWnTJnr27FljW2FhIWvWrOHPP/9k3LhxbNq0iW+//ZY+ffqwe/duunfvTllZGUOHDuXtt99m4sSJPP/886xcuZIDBw5w6623Mn78eD777DMA9u7dy6FDh7jiiis4fPhwrTmsXbvWJbCTkpL45Zdf+Prrr+nTpw/z5s1j48aN/Pnnn7z55pv8/vvvvPTSS/To0YPff/+dNWvWcMstt7B79+5adHv37s2GDRsuDWGuKIonsAh4pHod9grsBFpUa7LyO1Bnk5UTs9mbG/Q0N+i5MexMcvwuPPQqFXdGBnFnZO31g4qi8F77ZrR215NttfFA82BanWHRgAsBtaLwc7fWzEhM4/NjOXx6LIdArYae3u509jIQrtcRpNMQrtfS0dNQZ7ZrmcPBrLQ8gvVavNVqotx1tHF3OyeZsSaHk4cPHmV1QQlvtIngjojAGopGmF7HD11b8m9BKYuzC1lbUIrR4WBOhqwyrFcpjAzw5ulAH3p5uxN9iuQrH62GJT3bsL24jHdTsviwImGwv48H44J9XW7tuuAQgleTMvgqLZfh/l683a4ZzSqs8LfbNSPVXM7jh47z0dFsVMDHx3IwqFQM9vNkeIA37T3c0KsU2rm71Qgb7S4x8WTCcfYazQz09eSzjs0Jq8jg7VcRDhgT5AvIHJQfMvIotMkckj9yitCrFHKsdlc5TQAvtYpSh5MBvtJKnhTqT4dTKCzuahVtPNz4slNUrX2Z5VYWZRVSYHMwyM+T1u56wvTaeglivUpFNy93up0DK/h0UBSFAJ2GAJ2GP3pWsS1nhQLSGCGms7GgzwYGg6GGMKqM/VbHjz/+SGxsLP/++y8gFcaTfRcNUewzMzMJCqrJJ8eNG4eiKHTp0oWQkBC6dOkCQKdOnUhNTaV79+7odDpGjx4NQJcuXdDr9Wi1Wrp06UJqaiog3ecPPfQQAO3bt6dFixa1hHlGRgb+/v64u8t3qmXLljXON2LECNdcqtNdtGgRAMOHDyc/P5/i4uJa1xYcHMyhQ4fqfS8ainMmzBVF0SIF+U9CiMUn7m9qsnJyeGvUPB0ddqGnccYI0Gn4slMUL7aytFNjCAAAk0ZJREFUsq6wlM2FRuJLTazML6mxCkarKDR303FLhKxdvLXYSFlFT+BSh7MGTS+1imnNgrkyyIcOZ2jpp5rLuWNvCgfLLLzcKrxOZQrkEpXLA324vGJ5355SE/uNZtp5uNHMTUeQrv71k3UqFYP9vBjs50WRzc6s9Dx+yy5iRmI6MxLTae6mY6CvJ+FuWjQVVfnc1SqW5Bazz2jmrshAXm4VUSvGGWXQ82v3VhTYHBjUslrYmoJS1uSXsDK/Sm/Wq+Q6YF1FTYEcqx1/rZq320YyJTzglApSWw+3GgJkZju58GR1fglbioz08Han2OZgc5GR3j4e3BoecNYemDC9jgdbhJwVjQuJSyFP5Fxj1apVvPHGG/z777/o9VI57dSpE+vXr68x7siRI3h6euLl5UWnTp2Ii4ujW7dup6RtMBhqCcLKc6hUKtfflb/tdpkHodVWVcCrPq76mPokey9fvpxRo0bVOndD6db1XVgsFgyG+nvpGopzIswVOfPvgINCiPdPMqapycp/HOFuOm4KC+CmCg+KxeEk32Ynz2YnqczCwTILK/NLeCkpA2+NiuH+3vhqNdidgvHBMsYsECSbylmaW8S7qVm8m5pFhF5LMzcd/X09GeDrSRcvA8U2B8F6jasErahYB6tVFBJN5azIK+aTYzkowLwG5h509XI/JzFPX62GR6NCeTQqlCSThfUFpayvWA2Qb7MjAI0CdgHdvdz5qH3zU3Z4qrQOAZfyIYQgxWwlo9yK0e5ka7ERR0XRD6PDiUqBZ1uGnVWsfUSAd40lkTeFX5oesiacPXbt2sW0adP4+++/CQ6uymW4+eabefPNN1m1ahUjR47EbDbz8MMP89RTTwHw5JNPcs011zB48GDatm2L0+nkww8/5LHHHqtBv0OHDq44/LnGkCFD+Omnnxg+fDiHDx/m2LFjtGvXji1btrjG/P3337z22mtnRPeFF15g3bp1BAYG4u1dm98cPnyYQYMGnfV1nAznyjIfBEwF9iqKsrti23NAc3AlwV0H3Kcoih0wAzeIc91MvQkXFdzUKiLUOiLcdC5X6HPRYeRZ7fhUNEaoCz29Pbg+1J90i5VV+SVsLy7jiKmcT45l82E1d6+fRk2oXkuBzU6BzYFNCAK1GlfWcl8fDz7p0Pycrfk/G7R2d6O1uxt3VHgH7E6pfDiFwOR0Nsj6rw5FkWuvoyuSukYH1V08qAlNOBd48sknMRqNXH/99YCs0Pnnn39iMBj4448/eOihh3jggQdwOBxMnTqVBx98EICuXbvy4YcfcuONN2IymVAUhbFjx9aiP2TIEB5//PFTuu3PFPfffz/33nsvXbp0QaPRMHv27BqWt8PhIDEx0ZWkV1+8/PLL3H777XTt2hV3d3fmzJlT57hNmzbx0ksvndU1nArntGtaY6Cpa1oTKmG0O9heXEaSyYKbSsXmIiMWpxN/rQZ/rQatonDcYqWvjwcjAryJuAiW8zWhCQ1BY60zv5Qwffp0xo0bx8iRI8/reTdu3MiPP/7Il19+efrBDcSuXbt4//33+eGHH2rtO1frzC96Ya4oSimQcI7J+gC1MxQubtqXGt3GpH2p0W1M2pca3cakfcnPeeXKlV1CQ0PtpxhfLzidTrVKpXKcbL8QAiGEXghx0S2ZcTqd2Gy2GlbzpY7y8nI0Gg3qEzpTKorizM3NdYwcOXLvCYe0E0I0aGnEhV+YfXokNFRDOR0URflaCHHPuaTZ2LQvNbqNSftSo9uYtC81uo1J+78w5/j4+CMdO3YsVKlUZ2VlHTlypEV0dPTRk+1PTk5u7ePjo/b393eoGriEr7y8XKfX661nM7//At2zpe10OsnPz1cLIRwnyjhFURrsjr7otLLzhL8uQdqXGt3GpH2p0W1M2pca3cak/V+Y877c3Fwfp9N5VgFjHx+folPtLy8vN5yJIAdQq9UntfjPBpca3bOlrSgKPj7nLsflUnCzx55ry7wJTWhCEy5GxMXFBWs0mm+BzjSusRXRtm1b5+mHNaExoSiKOSEhobRbt27NTtjeYLl30bvZAwICep2rNqhNuLQhBJhtDsptDhQFskpkbX6dWoVBp8Zdp8ZYbifIU49O8//V6dSEJpweM2fOJCUl5UJPowmgy8/P96lDxhnrHH0KXPTCPCoqqlb1oSb8/4LTKdhyJJ9nF+8lv8Dk2t7JW0+vFn5kFlvYn16C1eFEDwi9hhsGRjF9ZBu0F2lJXIvNgUalUGZ1YLLaCfNpvGISTWjCibjYsuZTU1O56qqr2Ldv3xnT+PDDD/H39+eWW2457dhevXqxZcsWdLrTr3ipXCb38ssv8/LLL7uKxJy4bceOHdxzzz2uY15++WUmTpwIwMiRI/nll1/w86vdv0JRlFoyTlGUBid9X/TCvAn/Lew+XsQ/+7NoF+LFhO7hp1xLmlls5uPVSfy2Kw2LzUm4jxuf3tSDzuE+JOUY6RDuTYSvFIIFZVZ2pBbQIsCdj1Yl8unaJBKyS/ni5p5oLgKBXm53sDk5n3/2ZfHv4Vwyiy1oVAoqRcHqcDKyQzCPjGxL54gzi6FZ7U5KLTa2HMnHKcBstVNittM62JOh7YIuqlr5TWhCdQghcDrPzuNvt9v5/vvv2blz52nHpqamEhERUS9BDjBjxgz69etHfn4+Dz/8MHfccQc///xzrW2dO3d2NXHJzMykW7dujBs3Do1Gw9SpU/n888+ZMWPGWV3nqdAkzJvQ6DBbHfx7OIcV+7P5a08GDqfAKeDzdUl0jfSlb5Q/E3qEo6+oKe5wCj5YeZjP1yWhKArX94pkQKsARnUKxU0rx0QFetQ4h7+HjlGdZLe6L6b0YtamFF756wDv/JPAs1deGAtECMHahBz+2J3BmoM5lJbb8dCpGdoumPahXphtDmwOJwatmh+3HePGb7ay7OEYmvmfvvqcEIKDmaVsSMxlY1Ie21IKsNrrZogvXtWROwa3POPryC0t51BWCV0jfLHYHWxMzKNLpA9tQy79piJNuDBITU1lzJgxDBs2jC1btvDhhx/icDi4++672bx5MxEREfzxxx+uOvH33nsvJpOJVq1a8f3339eycNesWUPPnj3RaKRI27FjB3feeSceHh4MHjyY5cuXu6z+5cuXu+q416fb2ptvvsl9993HggUL2Lp1K+3ataN79+61tlWHxWKpoUCPHz+emJiYRhXmF30CXFPRmEsPQki3+G8709mTVkxSrhGHUxDoqWNgq0BendCJf/Zn8Wd8BglZRvKM5dzYtxlvXdOVIpOV6Qt28+/hXK7tGcn0EW1oHnBmpVWf/30vP249xsc39mB8t/B6HVNstvH9xhS2pxTQLtSL1sGeXNExhGDv+je/sdgcLNh+jN93Z7D7eBF+7lou7xjC6M6hDGwV6FJIquNYvomxH28gOtiTX6YNqDPmn5hdyq870ygwWvn3cC45pTJnoG2IJ4NbBxHhZ6BLhA++7lo89Bo89RoeW7ibDYl5/PHgIDqEnb6kbVqhicxiC37uOlYcyKLYZGPRzjTyjDVX3xi0at6b1I0xnUObrP5LENXd7K/8tZ8DGSf2xTo7dAz35qVxnU66PzU1lejoaDZv3kz//v1JTU2ldevWxMbG0r17dyZNmsT48eOZMmUKXbt25ZNPPuGyyy7jxRdfpKSkhA8//LAGvZdeeonAwEBXI5XOnTvz9ddfM3DgQJ555hmWLFniEuYTJkzggw8+IDo6GkVRWLZsGWPGjGHixImUlZWxdOlSV7e13bt38/zzz9O7d29Wr16Noijceeed/PLLL7W2devWjW3btnHHHXdw9OhRfvjhB5ebHaBNmzZs3bqVgICa5ZDPVdGYJsv8PMJic6DXqP7TzC8pp5RXlxxk/eFcvN009Grhx6hOIfRo7seQtkGoKxqITO7TnMl9miOE4IU/9vHj1mPszyghq9hCocnKmxO7cGPfZmd1r168qhMJWaU89Ws8rYI86BRetwvb5nCy/nAuP207xppDOQC0DPRgb3oxxnI7z/++j/ahXoT5uHHLwCiGtQuuk47V7uSNpQf4OTYNs81B+1AvXpvQiRv7Nj+tq795gDszr+vKfT/t5JM1iTx+RZWmL4Rg0c50nv99LzaHwFOvYXDrQIa2CyKmTRChPidXNGZe15XRH23g4fm7+OuhwXUqEql5ZRzJM/Lj1qrrr4ROo6JNsCevX92FpJxSVCqFPlH+vPLXfu7/aSdT+jfntQmdT/mcbA4nDqdg65F8NCoVvVr4YdCpcTgFG5Py+HtfJiVmO3fGtKR7pC8q1X/3+2hCFVq0aEH//v1dv1u2bOlqvdqrVy9SU1MpLi6mqKiIyy67DIBbb73VVUq2OjIzM10CsaioiNLSUgYOHAjATTfdxJIlSwCwWq2kpaURHR0NUK9ua6+99hqKorB7925XfLxr1661tgH069eP/fv3c/DgQW699VbGjBmDm5v8PoODg8nIyKglzM8VTivMFUX5HrgKyBFCdK7Y9howAXACOcBtQoiMin3PAncCDuBhIcQ/Fdt7AbMBA7AMmF6f2uwWm5PtKQUcyirh34RcrA4nncJ9mNQ7kpbVXK0Xq4DckpzPqoPZrDqYzdF8E9GBHtw7tBXX9Ii4KGK55wrJuUaeWbSHHamFeOk1PD+2A1P6t6hTeFSHoig8OKwNv+1MJ6vYQpcIHx4Y3pqezWsnijQUOo2Kz2/uxbhPNjL1u+28c11XhrcPrvGupOaVMX3BLuLTitFrVDwwrBVdI325oqPs5HUws5SNSbmsOpDDwcxS7pkby6sTOjMgOqCGq3/38SKe/nUPCdmlXNcrkut7RdIvumEf7ZguYYztGsasTancPSQabzctRSYr9/wQx/aUAvpH+/PxjT0I9qq/lyDAU89713fjlu+38/rSA7x+dZca+3/flc7jv8TjcAp83bU8dnlb2oZ4cSTPyMQeESck5oVWHXf/IN7++xDfbEghu6Scd67riq97zRhknrGc15YcYPm+rBohAJUCXSJ9ySo2k11SjrebBpVKYeneTPzctUzsEcnUAS1qfN9NaDycyoJuTHh41Hy+1Su+qdVqzGZzvWkZDAYsFgtw6u5oGzZsYPDgwa7f9em2Vrn/5ZdfrvH7ZNtANozx8PBg37599O4tDeyLoWvabOBTYG61be8IIV4AUBTlYeBF4F5FUToCNwCdgHBglaIobYUQDuAL4B5gK1KYjwaWn+7kiTmlTPpKdrWJDvTAQ6/h2w1H+PLfZPzcZXMKtUrhpr7NGd89HG+DlkAP/QXR7u0OJ2sO5bDiQDYKcDTfxPbUAvQaFT2a+3JNj0j+2Z/FU7/uYc3BHD67uafLUr1UIYRg4Y7jvPLXAfRaFc+Mac91vSIJ9Kx/KcZQHzc2PzMCD736nCs4QV565t3dj7vnxnLnnFg6R3gzvls4nnoth7NL+Tn2OFq1io9u6M7w9sF4udVseNIx3JuO4d7cM6QVJRYb0+bG8exiWXnx+bEduK6XbBl67w9xqBT4ckpPRnc+83a29w5pxdI9mby/4jAvjevIp2uSiE0t4JXxnbi53+kt/LowpG0Qd8e05JsNKQxpE8QVnUIRQvDEL3tYtDONvi39eWREG7o288VTXz9nnUat4rkrOxDkpeedfxJ46tc9fDW1l4upHc0vY+p328kqtnBD32b4GrS0DPLAS69l9/EiNifn0buFP1d2CWNkx2AsNid/78tk/eE8ftiays+xx/n9gYG0Dr744vLbUwrYdiSfUB83dh8vwikE47qGM7B14IWe2n8OPj4++Pn5sWHDBmJiYvjhhx9cVnp1dOjQgaSkJAD8/Pzw8vJi69at9O/fnwULFrjG/f3334wZM6ZR5pqSkkKzZs3QaDQcPXqUhIQEoqKiAMkns7KyXL8bA6f9coUQ6xVFiTphW/UAiwe42lZPABYIIcqBFEVRkoC+iqKkAt5CiC0AiqLMBa6mHsI83MeNOXf0pbm/Oy0C3FEUhaxiCysPZrM3rQingCKTjY/XJPHxGvkwdWoV7no1eo0KX4MOPw8tgZ56ogI8MOjkdjet/F+vVZNXWk6En4GoAA883WSs0VOvOaWgtTucpBeZOZJbxvbUAmJTCziUVUqpxY6fuxaDVo23QcuMKzswdUCVhfrwiNZ8vf4Iby0/xJf/JvPAsNYummarA4Pu1JbsxQKz1cFfezL4cetR9qQVMyA6gA8mdz+ly/dU8HE/s65h9UF0kCfLpsfw+650vtmQwpvLDgGgUSmM6RLGs2PaE+57eo3Z203Lj3f1Y/XBbH7cdozXlx7k9aUH0WlUOJyC3+4fSNdI37Oaa5dIH27u15zZm1PZn1FM/PFiru0Zya0Do86K7pOj2rPlSD6PLtzNm9d0wctNw6Kdadwd05InR7U/o3X5iqJwz5BWKCi8sewgn6xJ4uERbVibkMN9P8ahU6tYOK0/PU7wsozsGALUTBjSa9Su0MvxAhMTP9/EnXNi+f3+Qfh5nDrrWAhBabkdnVp1Wk/QmcJsdRCfVsSxAhMzfpPhDgBvN8lCf45N461rujCpd7NTkTmvSCs0sS+9mGMFJo4VmPDUa+nR3Bdfgxat1UGx2YZGpeCuU1+0nk2AOXPmuBLgoqOjmTVrVq0xY8aMYerUqa7f3333HXfffTceHh4MHTrUVWlt3bp1vPrqq40yz40bN/K///0PrVaLSqXi888/JzBQKnhxcXH079/flaDXGKhXAlyFMF9S6Wav2PYGcAuyScAwIUSuoiifAluFED9WjPkOKbBTgf8JIUZWbI8BnhZCXHWS892DtOJp3rx5r6NHT1pi2IVDWSUkZJVSbLaRUWTBbLVjsTkpMlspLLORWWImrdBMQ/L9/D10DG4dSO8oPzx0GvKM5WxPKSAlv4zjBSbXB61RKXSN9KF9mDdD2gQxskPwaS2oe+bGsiExjx/u7EvXSF+eXrSH33al0yHMm2Z+BjqEeXNtz0ia+Rsumg+trNxO/PEiVhzIZtHONEotcunT3TEtub5Xs0sm1llksmK2OQj01J/xOvRik425W1JRqxVyS8uZ0D2C7s18z8n8hBDM3pzKp2uS6NbMl3eu60pAAzwdJ0NWsYUH5+0k9mghGpVCc393/n5kyFkX2HE6BU/8Es/iXelc2zOSv/dlEuZrYO4dfeulJNWFuKMF3Pj1Noa0DeTbW/vU2Hc0v4z0QjO5xnL2Z5TwV3yGa6lfl0gfogM9UatApSi0D/Xiik6hBJ5hIaFis420QhPTF+wmKUfW8RjYKoCXxnXC5nDSKdybMquD+36MY0NiHk+Nbsd9l7U6r9+s0ynYlJxHQlYpybllJOcaSc4xkl9WlbToY9BistpdPOub8WGENJdxY283Lc383S95L+HEiROZOXMmbdq0wWg04unpCcD//vc/MjMzefLJJ7n77rtZvvy0NuQ5x/Tp0xk/fjwjRoyote+8dk2rS5hX2/cs4CaEeElRlM+ALScI82XAMeCtE4T5U0KIcac797nMZhdCUG53yn82B+V2JxabAx93LUfzTeSUlGMst1FqsVNqsXO80MS/Cbk1Poq2IZ60CvIkKtCDlgEeRAV60DnCG3ddwzSu4wUmJny2iYIyK5F+BtIKzVzbM5JcYzlZxWYSc4wIId3EMW0Cubp7BCarjOG0CvKkZaBHo8fc84zlbD2Sz/aUAuKOFnIwswSnAK1aYUznMG7u15y+Lf0vGmWjCaeH3eHk240p5JSUc1dMyzMWtnXRfXfFYb78NxmA72/rzfD2IWdF8+v1yby57BCzbuvDsPbBGMvt3DVnB1uPFLjGqFUKw9oF0yfKjyKzje0pBWQWmRHIxLvKLHxFgYk9Injs8rZE+p1+dUT88SIe/yXeJcCDvPQ8OrItZpuDqf1b1FIMrHYnT/wSz5/xGbx+dWem9G9xVtdeXxwvMPH0oj1sTs4HwNddS+sgT1oHe9I+1IueLfxoEeCBj0GLxebgQGYJpnIH3uXZtGnbjtJyO9nFFgw6Dc39Deg0amx2JyabA6vd6VIAHE4nDqfMd3AKgVqlQqtW0KpVqBQZdvHUa9Cq5fYLwRMSEhLIzs5myJAhLFy4kLfeegu73U6LFi2YPXs2QUFB531Olfjmm2+4++6769x3MQnzFsBSIUTnCsGOEOKtin3/AC8jLfO1Qoj2FdtvBIYKIaad7twXemmawynIM5ZTarGhVqnOaVJOWbmdL9YlM3tzKi+O61jDRXe8wMS6hBzijhayumKNcnXoNSrahXoRFeBBpJ8Bk9VBWqGZ5v7uRAW60yLAgxb+7gikUM43liOE/Oiqhxk0agWnExxCkFtaTp6xHJPVwY6UAlYezMbhFLjr1PRo7kuv5n70bOFHj+Z++Bgazy3ehEsXKXllJGSVMKrT2S9Zs9qdjP5oPflGK9/c0ps/49P5adsxnhndni6RPgR56gn1cauV51AdyblG1iXkciy/jHnbjwEw5/a+dca3Nybm8c6KBEotNlLzygjzMTClfwtUClxbjzwQp1Nwwzdb2Z5SwNXdw/F119E2xIvc0nKO5BlJKzTjqdcwqlMo1/eOdHmFSiw29qeXcCirBJPVgd0hsDud2J0ClQIt/D0Y2zUMj2r5DJW1GL7bmIJapfDsle25snPYaUMSlaguQIrNNo5XVFb0ctNQYrG7ksh0ahU6jQqNSoVaBU4hBbrdKbA5nNgcAiHA4XS6Yq0alYKXmxZvgxYvveaS8dhdKFxQYa4oShshRGLF3w8BlwkhrlMUpRMwD+iLTIBbDbQRQjgURdkBPARsQ1rrnwghlp3u3BdamJ8PVJYLPBksNgcbEvPwc9fiplVzOLuUAxklJGSXkppfRkaRxeU2TSs0Y7adfZOgIC89E7qFM7ZrGJ0jfC7asqhN+G/jeIGJG7/ZSlqhzGy+dUALXplQy6aoFzKKzEz9bhslFjuzbuvjqrZXfXlkM38DbYK9aB/qxT1Domtl6J8Om5PzuOmbbQC469SYrPJbDPdxo0WABzmlFpJzy1z79RoVhSZbLTqKAlqVCocQOJwCN62KjmHehPkamNy7Gcv3ZTJ/+3HGdQvn6dHt6uVtqI6DBw/Svn17F9+x2p1kFJkps9rxMWjxc9eh06jq/d3bHE7MVlkEyWR1UGKx4XAKVIqCp16Dt0GDWlEQSMve7hA4hECjUuFt0KDXqBEV1+qs+L+yuJRO03i5EBcaQggOHTpEhw4dMJbbmbUxhaV7M/nn0cvOvTBXFGU+MBQIBLKBl4ArkRksTuAocK8QIr1i/AzgDsAOPCKEWF6xvTdVS9OWAw/VZ2na/wdhfrZwVnwAGrUKUWFhp+abSM0vQ6NSCPTU4++hQ61SsDmcWCtCDRabA5tDoFYpqFXg564j1McNN40aX3dtk/u8CRcFjOV2Fu44TqCnjrFdws4qvJSQVcrU77aRX2blvstaMe2yaH6NS+OVvw5w28AonhnT/qwFx5bkfNqHeuHlpiGz2EKQl95FUwjBv4dz2XmsiLJyOxabg1BvNzpH+tAp3Bsfg7bCClZc43ceK+TP3Rkk5hhJyjG6igU9MKwVT45qf0ZzTElJwcvLi4CAgEb5zp1CYCq3U2yxU2K2YXPUrk6oKIo0ZJAew7rGVCLAU39WDZRsDielFR4HtUpBpVLQa1Q4HAKVSkGnVp13D4IQgvz8fDLzCvkloZylezLJL7MyIDqABdMGNI5lfiHRJMyb0IQmnEsUm2y88td+Fu9KR61ScDgFw9sH880tvS/6JLBSi41HF8bTLtSTJ65od8aC2GazkZaW5lqb3dioLqgVBdSKjKvbnU7Kyh04nMLVq0BRQKVSUCEFvsnqwFhuRwHc9Wq83bT1ek5CVHgMbA7Kyu04TyHqFMBDr8HHoDlvRoxTCI4W2XhuRQblDoVBrQN5YFgrejT3axw3+0mKxrwDjAOsQDJwuxCiqGLfOS0a0yTMm9CEJjQG9qQVsWJ/Nr7uWm4bGPWfKuL0X0NSjpH5248xZ3Mqnm4aXpvQGavdSWaxmdR8E/nGcsJ8DbQP9SKr2MLe9GJ2HSuSSoAC47uFM21IKzz1GkosNnJLy8kvs+LnrsVYbmdLcj4Ldhyndws/nhrdnq6RPufMtW+1S4XCQ6dGrVJIzTfxx+505m07RkGZlVsGRPHg8Nb4V8t3aCxhPgTZW3VuNWF+BbBGCGFXFOVtACHE0xVFY+ZTFTNfBbStiJlvB6ZTVTTm40oX/KnQJMyb0IQmNKEJIMtF3/NDHEcq8g5ALiEO93XjWL6JEosdjUqhTYgXvVr40ifKnz5R/vVatfHH7nRm/LYPY7kdtUqhmZ+BYC83Ar10BHrqCfTUE+Ap/zZa7HjoNXRr5lOrfXFmsZmNiXn8vjudhCwjZqudsorcCa1aweYQKIpc4vjsmA51dkpslNrsJykas6Laz63AdRV/n/OiMU1oQhOa0IQmALQO9mLJQ4OJP16Mn4eWloEe6NQqV/w9q0Q2CToTq3pC9whGdgjh38O5HMosITmvrKJjYCn5xnyKzbUTFUH2cbgrpiWmcgdrE3LYciQfISDQU8+QtoF46DS0CHDHZHVQZrUT6WtgeIcQV/vmc4VzUY7mDmBhxd8RSOFeibSKbbaKv0/cXidOKBpzDqbYhCY0oQlN+C/AXadhQKvafQ8URallJTcUHnoNV3YJ48outUsyW+1O8svKySu14q5XY7TY2ZFawJ/xGcz4TXZkaxXkwfQRbbiySxitgjzPaw7GWQnzisx1O/BT5aY6holTbK8TQoivga8rzlGqKErC2cyzDvggK9c1BhqL9qVGtzFpX2p0G5P2pUa3MWk3zbnx6TYm7UuNbi3aR4E1wKNnT7fd6YfUxBkLc0VRbkUmxo2olsiWBlQvThwJZFRsj6xje32QcGLsIC4uLlij0XwLdAYanLVSVFQU4Ovr2yhVTxqL9jmg6wT22e32u3r16uXqc6koytdCiHvOfoa10Vi0LzW6jUn7UqPbmLSb5tz4dBuT9qVGtzFpK4rS4ESxMxLmiqKMBp5GFosxVdv1JzBPUZT3kQlwbYDtFQlwpYqi9EcWjbkF+ORMzg2g0Wi+DQ0N7RAUFFSoUqkavLYuPz/fFhAQ0CiaWmPRPlu6TqdTyc3N7ZiVlfUtML7arr/OfnYnRWPRvtToNibtS41uY9JumnPj021M2pca3cam3SCcadGYZwE9kF8xbKsQ4t6K8ee0aIyiKLEnWubx8fFHunTpckaC/P8znE6nsnfvXr9u3bpFX+i5NKEJTWhCE+pGXXLvtMdc7EVjAgMDxYk9YGfOnEloaOiFmdAljqysLJ566qlzQ8xZUTbWaQdFBeqmeu1NaEIT/gMQDig3glvtZWPnA3FxcUYhhFdDjmm85qrnCFFRUZy4zryuwvRNqB8URal1P88IO+fCnw9BQBvIPwIewfBk4tnTbUITmtCEC43Nn8CK5+HBZeDTDLRu5/X0Z5L03VTy6AJCCMHw4cMpKSlp0HE2m41evXqddP8NN9xAYmIjC9bt38j/8yvOU5YDzpPXVm5CE5rQhEsGWXvl/z/fAm+EgDH3ws6nHmgS5hcQy5Yto1u3bnh7ezfouI0bNzJw4MCT7r/vvvuYOXPm2U6vbuQlQdxs+bJf9jR4VVuPmd9kmTehCU04TyhOh/k3wto3zz3tLLlunJwD8v+VL5z7c5xjnHdhrihKqqIoexVF2X0m6fcXA2bOnMnHH38MwKOPPsrw4cMBWL16NVOmTOGLL76oEZeePXs2Dz30UC06P/30ExMmTAAgNTWV9u3bc9ddd9G5c2duvvlmVq1axaBBg2jTpg3bt293Hff3338zZswYysrKGDt2LN26daNz584sXChr98TExLBq1Srsdnutc54V4ubAZ33hr+mAgNaXw+QfYXzFwoS0S/JxNqEJTbgUsexJSFgG/74tu6qcC5RkwtyrIWd/ze17FkJhat3HOB0QvwB2/Sjj7BcIFypmPkwIkXdOKC1/psolcq4Q2gXG/O+ku4cMGcJ7773Hww8/TGxsLOXl5dhsNjZu3EhMTAzXXHMNAwYMcFnHCxcuZMaMGbXobNq0ia+++sr1OykpiV9++YWvv/6aPn36MG/ePDZu3Miff/7Jm2++ye+//w7A2rVreemll1i+fDnh4eEsXboUgOJiuXJNpVLRunVr4uPjT+mObxAOLYUlj0D0MJnwlr0fwnuAWgPhPeGfGZC2A3rcfG7O14QmNKEJdaEsH0ozavL93EMQ3EHu2/crdJ0MBt+G005cAUfWyr/dA8CUDzfMg4VTYce3cMXrtY9Ji4Xfpsm/1/0P7tt0QRLnmtzsZ4BevXoRFxdHaWkper2eAQMGEBsby4YNG4iJiSEoKIjo6Gi2bt1Kfn4+CQkJDBo0qBadgoICvLyqEhZbtmxJly5dUKlUdOrUiREjRqAoCl26dCE1NRWAjIwM/P39cXd3p0uXLqxatYqnn36aDRs24ONT9QIFBweTkVHfujynQcER+PUOCOsOk3+AW/6A6fFSkAOoVBDRE9KbLPMmNKEJjYx1b8H3o6H4OHSfIrelbAB7OXzSA5Y/BXt+PjPa1a3v0W9Dr9ug7RhoOwr2/1H3McYs+X//++WcMvec2bnPEhfCMhfACkVRBPBVRenWGmhQbfZTWNCNBa1WS1RUFLNmzWLgwIF07dqVtWvXkpyc7Mqynzx5Mj///DPt27dn4sSJdfbI1Wg0OJ1OVCqpU+n1etc+lUrl+q1SqVwu8+XLlzNq1CgA2rZtS1xcHMuWLePZZ5/liiuu4MUXXwTAYrFgMJyjQv7HtoLdAld/DjoPuU3vWXNMRG/Y+AFYy6rGNKEJlyKKjkmrrOk9vjiRvQ+sFe7s1sMh5V84tgVaxoCloq5WSfqZ0c47DIFt4bal4BkMXa+X25v1ky59UwG4+9c8pqzCydxpImz9HPKT5FzOMy6EZT5ICNETGAM8UNFitQaEEF8LIXoLIXoHBQWd/xnWA0OGDOHdd99lyJAhxMTE8OWXX9K9e3eX0L7mmmv4/fffmT9/PpMnT66TRrt27Thy5EiDzlsZLwdppbu7uzNlyhSeeOIJdu7c6Rp3+PBhOnXqdIZXdwLyEkFRQ0Drk4+J7C3XZmbsPjfnbEITGhNCSEvuRJRkwmf9ZdioCRcfhICcg1W/A9pAcEeZfJufVLW9NPPM6OclSmHuGVxze1g3+X/m7trHmArk/6FdQeNWcx7nEeddmAshMir+zwF+Q/Y+v+QQExNDZmYmAwYMICQkBDc3N2JiqrQxPz8/OnbsyNGjR+nbt+5LHDt2LOvWrav3OR0OB4mJibRv3x6AvXv30rdvX7p3784bb7zB888/D0B2djYGg4GwsNqdf84I+UngF3XqojARFcWK0nacm3M24b+Fsvwqq+liwI5v4fXgKquqEuveBFsZ7FsMNsuFmdvFhMx4KEhp2DFOZ/2WqaZugjV1xKBPhbJcsBRV/Q5oJY2M/GRpVYMU7pXC3Oms//wdNhlSDGxTe1+lMP9hImz8sOY+Ux7oveVadP9W/z+EuaIoHoqieFX+DVwB7DufczhXGDFiBDabDQ8P6Yo7fPgwjz32WI0xS5YsOaXlfdddd7ky0KOioti3d6+rqtrs2bO57rrrqvbt28eWLVvo37+/6/hRo0axZ88edu/ezY4dO+jdWwrUefPmMW3atDO7sM2fwuEVNbflJ9f9gleHZxAEtYekVQ07nxCw6C5IaGpt/5/GT9fBX4/U3u6wQ27CuatRYC+Xy5WWP3PqcXGz5f+V9RJAzmHfYghsB+XFsPeXczOnSxU2M8wZDz9eC/t/k+GH+uCHCfBuGzhwkhhzJXb9AOvfaVgGeKVV7hUuBafOAwKiwWaScXPPEMmrSiqE+Z4F8EkvKDx6arq5CfB2FDht0jI/EdVd66teqrmvLE+GZQACW///EOZACLBRUZR4YDuwVAjx93mew5mjvBTMRVCaJTMpcw/L39n75b4GIiwsjLvvvruqaEzRUbm+sS7GZi9n8MABfPnll1XbhJAunpKMGkszfDU2bp0wrP4TEQIW3wNfXQYrZsC8SVX7nE4oSD61i70SHcZD6gZYcLN0V9UHxWmSae7/rfacLuAyjyY0AKVZ8Gkf+dzNhbX3262QtUe6KG0WqbCWZsuQzGd95HLHLwaCMQcsJfKbOtVSI6tJ0kiLqz3u72dlbHPHN1UMvU4aZfL/7V9XudsLkmUsduCDcqXGkkfgyL9SgHzaR76r/5+w/3dpBRckwy+3Sf6w60dIXlNVyrkkE3b+IPmQuVDyxJT10lpd8cKplbT85Ir/GyD8cg/J/6csglt+l39X8qYja6Xb3Su8yjJP3SjDfyn/Su9QXbBbZYKvRg+974Q2o+oeN7oiP0tRS0WnEqY88AismkthqqR5nnFehbkQ4ogQolvFv05CiDfO5/nPGvlJUJgimZdaBw6r/O2wSgZ0Bpg0aZIsGmMurmCETplsVh1Op9QcT0zqsBRJBcCYLfflHwFLMbdfezkam7F+ay8Pr4DZV8l1lFmVWZjVBGnxcTmf+gjzjnLNPIeWwJZPTz8eqtzylS6ySiQsg3dan5ohX2ik74RZYy8u93FjImE57P219vbUjfL5HVoimf2JyDsslzMWpsInPeGNMHivLXx9mRTul78qBcaXg+F/zeDtFvBhl7ppHV4Bb4bJWgffDofVr0jFWggpZGK/k4lITod0pdeaSyJ8O1J+t1ExYC6AgxWNryrzPcJ7wi1/Sitv00ewe568hpT1Z3rnLk3snCO/+zHvwNj3wScC/nhAupq3fSnrTiy8Gf58EGa2lJbtZ33ksaPelLzp6MaT0y+oEObr/gdbPj/1XDLjZR7DgT/Ap7lchuZbkRxdnTcFtALvMKmUWUqqal/8+RC8Ey1d6SANsPSKHKPY72VS3biP4ar3wSOg7jn0v0/W1RAOyD5Qtb0sH9wrhHlEL/mup1a8Kw5b3eGanIPSK3UOcdHXZq+FouNQXopwOlFUKvkROx1Vy6QaCzUEowCvUJnsUJACdrN0z5wNbWM1oWU3g8696rfVKF8gcyF4h4Oq4lqrW65lFeUGyysEi3BIIaytymh3NdWxmqro//s/SI+DXrfD4EdlVuhv0+D4Vmg9Uq4vB4jsc/rrCOkkP+IN70uLBqT2vfZNGPac/NBOROXHlpco74MQcqnb0c3yPhzfBp2uPv25zydMBbDhPcngj26EhL+hW91Jjv8ZCCGLdBizZbKjX1TVvszdoNZLBrt7Hgx4EBRFfpd2S1UVLeGUSqfGAMNmSEbX42ZJSwgZPx30iLRyDv4lBUf2ARj2rKS/5jXY8Z2ktesH+f/GD+Q/z1BZUtg/GiZUCIbNn0DXSfJ78W0heUT8gioFctAj0v264zsw+MlvQa2HoHYyP6TnLXIZVPJqOT5jN3S/qTHv8sWDkgzJC4bNgH4V7bp73S6Xn86bDP88VzV26HPym1XrJL8I7gi975DFXHZ8J3mHSluTR5uL5BpugMPLZXiu66QqC9fphKObpMs7eQ0se6Iqg33IU/L9qoRXeNXfna+VHh6QBlDeCSXOcw7IcODcq+X7Ej1M8qCWl0H7sae/L6Fd5f+ZuyGyl+RvxmwIr4iptx4Jeh/Yu0he95xxkm/fugT8Wsgx2fvhi0Fw+SswaPrpz1lPXHrCfMc3uDlCyQ+LJCAwGCU/STJ9j0BZEP9sIESVm9CYLRmASi3dL87qWpQCOk+5L7i9TJo4k2QZu1UyDUuRdNv4NJOuvOq0rCb5YYFkhuZC8KjI8LeWgc4LFKSb3ydSvsiKIl2HVqNLmAshyM/Jxi0rFn6JgWnrZaez9DgY+QoMfkTS9AiEPx6UzFQI6YaM7AOhnU9/PYoCAx6QH/WyJ+SLvuVTWcQheTU8GFdT6z2yTlrgIOf65WCpsd70c1VBiIyddQtzpwO+uxx6TJGM43xi4wc1PQ+Hlvw3hLnDfnKlOGuP9NIArH0LrqkqdkTmHgjpKIXfkkclowtoAz9dL59jULuatB7eJa2n6hj8CPSbVqV89rsPlj8JWz+TYRjfZvJdbX25tNLKcqQrvO+0CqVvu3z/+98vFdUxMyF5rVQIMnbBwIdg5MtV75Wbj2TGgx6W7+qP18jtvs2rEj173ioVU0eFGz5zt1RAzlV3wNzDcomnd/jpx54IUwHoveqei80s3dHhPWrvKzgi47tleZKf+LeSgvhEHPhT/t/x6qptKhU06wsjXpDPuc/dsjhLs2qKfnXh1Os26dk48Ls0fG7+BZr1h2ObQVvNWAFpDMUvkOu53QPg19slf6hEs37gHSFpdbuh5rEqFdwwX2agR/aWniKAXXPl/1ExMvwH8h3KOSjfn243SUUitDNM+LSmgnAy+DaXil/Kv7K2xtfDAFFlmWv00HGcXJNemimVUa27DFPcuEC+d3Fz5DGxs2DAQzLh8liF8VSfOZwEl54wz9pL5PE5pAV3IDftiBR2ai0488CQJTU6mwncvGu/MKeDzVxl4QJQwbw8QwBRpfFp3KC4mlvYUiRdOqmZUtCe+IFZy+SHo/eSSoGlWDJOR7n8mK0maT0U6cFYCEoJeJbIsaVZ8litoSJOWCQ7lFmKpAB085HC02qEolykZAdKCyCjFNxz5XnMRbiZM4nc8rz8cOZNhuKKhJbqwlLnIT/CHd9UJQmNeLFh97HN5XIeO76VcbfAttLy3vKJZKggr/+X2+S9aX+VFIjZFbmQmz6ssuYqXWEnIjNefpjpcVIbP1XFJUuxfBcawoRT1kvroeP4mttNBdLacPOVzyCwrbQqqns7QCpkap2sKOXbXAq7hkAIGb7RVNQeOJH+qWAuksemx0GrEaDRnXq8wyat7l0/SqZ2IrOEipwGRb4r+xfD6LdkUpAQ8ll0nACdrpGJZ7vnyW/k+Fbpsk6Prco4rnSD1oVqXiTUGrjqA+h+s7TISzLhqg+h9+3Sgl//jmR+3W+U409U6DyDpaJXqXRt+0q+24n/yO3jPpFCoM9d0v1fmArN+0urrRLeYfDIXnm92fulN+CdVvBgrGToTseZd9MqyYBvhkuD4Mb50OIkvRaEkN+23ksqIk67FMCf9oEOV8G4j2ofs/wp2dVwzDvQ9+4qvqXWwsc9kaU+KuAVDu3GVDxLJ/S7V/Kw+HkQ3AmC6kgG6z5FPt/O11a9n3Wh7zQpzP2i5De4c6603Ld9KbO/qyOoA2z+WD5rvZfkw0OekrwqvIfkEU4HxDxet4ev/ZVVf4d0lgrBzrnyvbvpZ3kPP+8Pu36SCk1Qe1k3o6HCU1Gkh2Lj+9Lyr7yXBr+qMQMflkVrjqyV/M7gD389LENLbUdLj4dniAz1JK+WfPbQEpj6G7QaXqVINRDnXZgrijIa+AhQA98KIepf9UUIyNyD1lpEy/h3q5hIu9GwcErVOJVWMu971kq3m6VI3uwTXfL2cqmxFR2TzPfgn/JGt75canhbPpNC1jNEfmyx38EdK8C/Zc11iHt+hn/uln8PfgxGviQ137xEycTf7yhfpl63S83SbpUuSZtJCi2PYLhnnYxJLf5IziO4Y9XLMvY9aNFBCo0lj0KLwVWxqBsXyus/Eat/la5gFElDUcmPtddtktkf+F3S6Ta5pssU5AtYkAzNB0hmd2KRhNPBLwq63SgLKABM/FJaV1u/kDGl49th90/SyzD5R2n5H1oix17+KqysUB607tKqMubI+20ulM8WAUmrq87350NS47eb5RK5gmQpSMO6SQG1/Wup1be8TFoWfi0kM0pYLpmdT2TN+QsBSx6TmnXrETWLh+xbJDXpW9fIkIZKC3OugtWvyveiz11y3DfDJaPLqFBGrvm2qgAFyGtKi5VM6K/p0hPSZlQFs24pmU5Jmnz2fi2l8jXgAXlszONS8TRmS8FpLpBlJj2DpcD8YmBV3kX0ULhulvT47Fsk37uIXjUtspUvQtws+ffq1yTjLEiW76BaK4/b+KF0Q8Y8IQV73Gxphe2cI7+v8B6yfGaHq+SzNvjLc09ZLK/NI1Deoxa1KyGeEpG9ZcXB6mh5mRTmUacpzNHzFinMw3vK76xyGVRk36prVxQYdYrUHa8QGSs9+JcU5pZi+OX2quc66BEY+rTkJcuelN61bjdIT0J1OGxSCSzLheHPy0Q9hxU8I+WznTRXxm4HPiTf0Ur8/YzkL9P+lVnllhLofI1Mutr5gxQcAa3k+6A1yOYju+dLYbn8SSkschPkO9JiECAkT+t/n1REE/6WFrHNJHnErp9k3Dgzvm5FAaRyWJ9wg08ETN8j+efyp+S7AtDuShmiUlQw/mPpoWhzOXw7oio04xUGlz1VUwFXqevnITT4wvVzYOnjFYWu3OW/8J6QtFKuVrhh3plbwTGPyWeSl1hl9avUVfuD2sGV70pFfsCDkp9seE/mEByuyPe+bb4MZy6+Rz4bFLmywloGv9x6RtNSRH2SpM4RFEVRA4eBy4E0YAdwoxDiwMmO6d2zh4iN2ykZ+c65clmAwa/KHT71N/lxvhUhfz+8u8IFO1IKr9Cu8mb3mCIF7LGtMPRZ+cJs+fQESxxpCVxdIYScThmvWXRn1drGFwtru6VyE2RGbiWueENaAsXHJEPMOSAF47Etkuld861cwlCYKgXR8BeqPuBj22D9TMkcAttAl+urtPbyUumKLkyVST6RfaDvPXVbnMXp8EGFNTjuY2g1TLp1+t0rlZeVL8KkObWLI5wrlGTIpUjtRkslxpQP82+QlrZwVI17LlMyoa1fSBebRxB80FkKyuEvSKat95KCOWmVZFLCKZUjn2bQ505Y9fKp59J1svyw6sq0juwrhfmghyFxlWSS7cbA3Ipkvh5T5DPIT5ZWRfJqqfnft0nudzrhf83BWrGaQe9TlbdQicB28j3re7dklkOflopi7iEY9Rb886wc5xkiP/yyHKl8eIVJpmfwk4zARa+tzJcorSzXq0gG1vNWab0d3SQ72qnUUjgb/KTgqL4+N7yHzM61GqWQ6HuPZLI/XC1DN9ZS+b9/S6k0+ETKuJ/OXSZAJa+Vz6W8RArtG+bLfSnrZZwQpIIxsHaDoXOCnINSMTkd9vwsvy3PEPnubfpIeh8a+t4LIZW7nyZB9l4pGN18IWGpNBhMBTXvr1+UfGfNhdLCjJ8vFViQ7+OehTDseSkUv7tCKm4gLeWJX0qlwScCvr1cfi8+zWSYo5L3hfeU709YN2g5BNa/K4XMwSVSEbt/qzQKKr8NrzA5/6AO8MDW2tfmdEj395xxoPWQz3Z6/Lnr4526EWaPlXxwyuIqb2L1+ulJq6XivPwpaQz0v+/cnLsSyWtkAuXwGfL6zgYOG6BIhWT/YskzTlUx0FQg/33WF9pcATctkMrYnw9Cl0ny+9r4gfQoeIej3LcxTgjRuyFTOt/CfADwshBiVMXvZwGEEG+d7Jje4WoR+3CEfPiVgveG+XIJlb1can5qjbwxvs0kYwGZmLb8aZns0mIgHP5HCoGQTlVZ262GS+EW2lW+WJs/ljGME11LlmJpVai0Jy8fW5wuhc1fD8vfPs2kcEpeA80HwtWfSe1Z43ZWcREsJdLy6XLd6Yv5JyyX86iPNns+UG6E2VfKZUnN+0sGU9f9NBdJF1XHqyXT/vUOqcAMuF8+V1GhZA14AIY+UxEvbSaF1/Ft8nkKh/xwbSaZ2FeWKxnWujdlPFfnLjXrbV/WPLdKU5Uf4R1ZxWShYslLhtS6+95dtX37N1LzHvCgtGj2/iyfTbuxUokK6QTfjZICspIZq/UyVlqYIpe6TI+vsuaOba3wKJVIK9tRLq8hpLPM1Vj5oqTR/kr5Tva9W1qFRzfJuQ98GK54TdLK2A1r35D374b50m2ZskG2dKy03t0DpBLs5i3XWW/7EjqMk8fs/VUKqduWQtRgOd5mlolh5UZZtrL9VVUKpRAylyFtB9y3WV77fwlxs+Wzvmu1fMbfjgBTobTG2lwhn3fyGnmPs/bK+125TGrwYzLunrxGKvn3rJPem9wEaZ23G1PReauk6nwGf8lH9i2SAm7ky5JGaFcZU150pxznGSprhBv84PrZVXxwxQtSiFz5jrT8m/WrGeOuDiHk9aTHwaQfaoeYzha5CdLtXd2K/f+G49ulV8wjQN7v9J0Q3r0iDDBAJohOWYTS5vKLXphfB4wWQtxV8Xsq0E8I8eAJ4+6hojZ7+0j/Xgc/nyJjZuHdJaO7cb4UipUx4/qgvFTGHT2DK2KzyrkXcg67/FDDe0i34tkI7f8q7Fb53BriunfY5POrfkzl+tW6kncaQvfAH9I6iJ0FQ56U79WOb6Ul1/kaqTxodBXFKNrKj807ovazdTqr5pK1T3obqsf2LCVSKLr5yDyC1iMBIS22gDYnz9gvyZDje95SVQ//ZCs47OVSAPtHnz4/IDdBeoySVkn3/skYd9beitUOt52aXnWk75TC54rX//vfgM0irbOT5SWUG6VFbsyWWd+KIr0tfi3rtnpNBVKRVeukNTvwIWm1VX+/qqOy77Z/S/meVMa/zxQ5B2Vo6/9L1v7FhIxdchXQoOkoKtVFL8yvB0adIMz7CiFO6otTFKUUSDjZ/jOED9BYi4Mbi/alRrcxaV9qdBuT9qVGtzFpN8258ek2Ju1LjW5j0m4nhGhQLOB8J8ClAdUzQyKBjJOMrURCQzWU00FRlK+FEPecS5qNTftSo9uYtC82unFxccEajeZboDMnKcRUVFQU4Ovre47WNF26dBuT9mnoOoF9drv9rl69euU0lPbF9s5dKLqNSftSo9uYtBVFiW3oMedbmO8A2iiK0hJIB24ALoQ/569LkPalRrcxaV9UdDUazbehoaEdgoKCClUqVZ2urvz8fFtAQMA51+AvNbqNSftUdJ1Op5Kbm9sxKyvrW+BMgsEX1Tt3Aek2Ju1LjW5j024QzqubHUBRlCuBD5FL074/XUlXRVFiz7Vl3oQmnEvEx8cf6dKly0kFeRMuDjidTmXv3r1+3bp1i77Qc2lCE06FM5F7532duRBiGbCsvuMDAgJ69e7du4lJNuGixcyZMzl06FDLCz2PJpwe+fn5NPGTJpwOZruZbFM2zb2ao1LOe6dwAOPph9REowhzRVG+B64CcoQQnSu2+QMLgSggFZgkhKhj4W9NREVFERvb4PBBE5pw3nDw4EE6dKjHmucmXHAoitLET5pwWtzxzx3syNrBu8PeZXjz4ef9/IqiNDjpu7FUjtnAiWXJngFWCyHaAKsrfjfhP4DDhYc5Xnr8Qk+jCZcYhBAMHz68qgVwPWGz2ejVq9dJ999www0kJtazBW8TmlAHAtxkD4ndObtPO7bEWsLj6x4nqyyrkWd1ajSKMBdCrAcKTtg8Aaio58cc4OrGOHcTGg8mm4l/j//r+m22mykuL+baP6/l5qU3X8CZNeFSxLJly+jWrZtsAdwAbNy4kYEDT1LLHLjvvvuYOXPm2U6vCRc5NqZv5M/kM6tjfjoUWKT4mrV/FpszNp9ybGxWLCuOruDZDc82ylzqi/MZMw8RQmQCCCEyFUU5aT3F6kVjmjdvfp6m14TT4bPdnzH3wFx+HfcrfyT/wQ8HfnDtKywvxOqwolOfpqnHfxxvb3+bQwWHzinN9v7tebrv0yfdn5qayujRoxk8eDBbt26lW7du3H777bz00kvk5OTw008/0bdvX7Zv384jjzyC2WzGYDAwa9Ys2rVrx/vvv8++ffv4/vvv2bt3LzfeeCPbt2/H3b3uxi4zZ87Ezc2Nhx9+mEcffZT4+HjWrFnD6tWrmTVrFoMGDSIlJcUlUGfPnk1cXByffPJJDTo//fQT99xzT4OuAeDvv/9mzJgxlJWVMWnSJNLS0nA4HLzwwgtMnjyZmJgYbrvtNux2OxrNpddLqgn1w2PrHsNsN+Oh9WBE8xHnhKbRauSrPV+RVJTk2nbvyntZNH4Rbfza1HmM1WkFIDY7FofTgfoCVbi7IJH900EI8bUQorcQondQUNCFnk4TkC/54sTFACxMWMiCQwsYEDaA4c2G08pHVjrbn7//Qk7x/zWSkpKYPn06e/bs4dChQ8ybN4+NGzfy7rvv8uabbwLQvn171q9fz65du3j11Vd57jnZk/qRRx4hKSmJ3377jdtvv52vvvrqpIIcYMiQIWzYIFtKxsbGYjQasdlsbNy4kZiYGK677joWL17sGr9w4UImT67dInbTpk013OX1uQaAtWvXMnToUP7++2/Cw8OJj49n3759jB4tI3sqlYrWrVsTHx9/Fne0CRc7KhPTvor/6jQj648/kv9g9v7ZFFgKuKXjLcwZPQdPrScf7/z4pMcUW6pWQ27K2HTO5tJQnE+1NVtRlLAKqzwMaHDhhiZcGJhsJh5Y/QBGmxE/vR+/HP4FtaLmxQEvEukVSaGlkCELhxCXHUeP4Dp6KP8/wqks6MZEy5Yt6dKlCwCdOnVixIgRKIpCly5dSE1NBaC4uJhbb72VxMREFEXBZrMBUvjNnj2brl27Mm3aNAYNOnVns169ehEXF0dpaSl6vZ6ePXsSGxvLhg0b+PjjjwkKCiI6OpqtW7fSpk0bEhIS6qRZUFCAl1dVkav6XENGRgb+/v64u7vTpUsXnnjiCZ5++mmuuuoqYmKquqgFBweTkZFxyth6Ey5dlFhLKLOVYdAYSChMoNRaipfOiwJLAe/FvsedXe4k2qfhKxAtlf0KgCifKHqG9OSWTrfw2e7PSC5KppVv7farxVYpzP30fsw9MJchkUPO/MLOAufTMv8TqOztdivwxynGNuEiwob0DezM2cmrA19lWrdpALw26DUivWTrUD83P9r4tWFLxpYLOc3/19Drq/pKq1Qq12+VSoXdLhvHvPDCCwwbNox9+/bx119/YbFUMa7ExEQ8PT3JyDhdQUbQarVERUUxa9YsBg4cSExMDGvXriU5OdmV1T958mR+/vlnFi1axMSJE1HqqNGu0WhwVtbYr+c1LF++nFGjRgHQtm1b4uLi6NKlC88++yyvvvqq63iLxYLBUK0/ehP+M8gz57EkWbZMvqbNNTiFk105u3A4Hdy6/Fb+TP6TNcfWnBHtdGO66+8Q9xAAJrebjF6t54cDP1BqLcVsN9c4pqi8CIPGwC2dbmFb5jaOl1yYZOBGEeaKoswHtgDtFEVJUxTlTuB/wOWKoiQiW6DWv495ExqExMJEjhQdafBxQgjqKiKUUJCARtEwNnosN7W/iW03bWNcq3E1xsRExLAzeyella1Am3DRobi4mIgI2Sp49uzZNbZPnz6d9evXk5+fz6+//npaWkOGDOHdd99lyJAhxMTE8OWXX9K9e3eX0L7mmmv4/fffmT9/fp0udoB27dpx5EjD3tPKeDlIK93d3Z0pU6bwxBNPsHPnTte4w4cP06nTf6xjWxMAeGTtI7y1XTbaHBc9Do2iIS47jjRjGqklqQDkm/PPiHZaaVWXxNa+rQFprFzR4gpWHl3JwPkDuXV5zX7jxeXF+Op9Gd5MLmGLzb4wSx8bK5v9RiFEmBBCK4SIFEJ8J4TIF0KMEEK0qfj/xGz3JjQQdqedpMKkWtufWv8Ur2x5pcG07lpxFw+sfgCb01Zj36GCQ7T0bYlOrUNRFNy1teOpQyKHYBf2Juv8IsZTTz3Fs88+y6BBg3A4qnrKP/roo9x///20bduW7777jmeeeYacnBxiY2O566676qQVExNDZmYmAwYMICQkBDc3txpubj8/Pzp27MjRo0ddiWsnYuzYsaxbt67e83c4HCQmJtK+fXsA9u7dS9++fenevTtvvPEGzz//PADZ2dkYDAbCwsLqTbsSNqeNR9c+ytIjSxt8bBMaBiEETuE8/cATEJ9blQvRxq8NnQI7EZcdVyNpLbNMtp3NNGbyYdyH2CvbGp8G6cZ0RkWNYufUnYR7hru2DwgfQIlVLqE8WHCwxjHF5cX46H1o6dMSP73fBRPmTamelzCWpSxjxsYZzOg3gxva3wDIFyupKAlPrSdCiDrdm3Xhp4M/sT1rOwBf7/maB7o/4NqXUJBAv7B+pzy+W1A3vHXerE9bj9luZkjkEPzc/M7wyprQEERFRbFv3z7X7+pWd/V9AwYM4PDhw659r70me55///33rm3NmjUjKUkyxeDgYL799ts6zzlixAhXzB2oQbcSS5Yscf1dZitDpagwaKpc33fddRe33HILd911V72uYePGjfTv39+1fdSoUS6Xe3XMmzePadOm1TnvSmSVZbEjawdXRV9V4xuZf3A+q46t4nDhYca0HHOhqn/9v8Cc/XNYmLCQZdcsqzefyjPn1fitU+voFdKLufvnsj9PJuD2CO7hWvP98+Gf+W7fdwxrPoxuQd1OSdvhdJBhzODyFpejVdXs19MntGYPeIvdgptGtrCtFOaKotArpBdx2XH1upZzjaY39Qyw+uhq5uyfQ3ZZ9jmle7z0OL8c/qXOfW9vf5t7VtxTo4jBvrx9rn17c/ey9MhS1/FGm5Fs0+nntyFtAy9vfplPd33KsGbDGBI5hN8Sf8MpnNiddj7e+TE55hza+bc7JR2NSsOg8EEsObKE5zc9z7ux79bzqqXlX1zeWB0Km9DYEEJQZis7qZUlhOB46XGyyrJwOB0ui0zrq+X2O2+vVTRGCIHD6ahFZ/DgwXz55Ze1xlb3JJXZynC6ORk3edyJhwPgFE6+iP+Ce1bew3Mbn2PO/jmufUIIvtv3HX56P46VHnOtL8415TJj44z/lyEkk81EujGdV7e8yo6sHbX2O4Wz1rdbZCnip4M/sTd37ylpb8vaRpoxrUEFpyqt8q8v/5r1k9cD0DukN3Zh57ek3wj3CCfaJ9plmVd6Cit55UnnkrmNmIUx2IXdlQtUHaEeobTwbuH6nVKc4vq7qLwIH50PAL1CepFuTCfTmFnvazpXaLLMG4BfD/9KhjGDWftnYXfa+X7f90xqN4lD+YeY3nM6rf1anzFtIQTPb3yenTk7GRQ+yOXieXbDswiEy+0X4RVB9+DuABwpOkKwezAl5SXctKx287nkomRCPUJrbDtSdITP4z/n8V6PE+YZxvtx77ss+Rn9ZrAtaxvr09azL28fCYUJfLP3G/zd/Okf1r8W/RMRExnD8tTlQFXsKaEggbkH5vJs32fx1HnWOsZoNXLz0puZ1G7SBcsEb0L9kFmWid1pJ9IzsoYlVWYr42jJUVSKipY+LV0WSyXKHeU4nA4swkJSURIalQa1oqbMVkaPy3uQYc/AaDQS4h6CoigcLTmK1WGllW8rNKqaLMrutJNhzMBH70OOKQedWofRasRL50WEZwTHS48z+vrR5Jfn4+/uX+t4s93M57s/B6B7UHc+2vURY1qOIcQjhJTiFAosBczoN4NZ+2YxY+MMxrSU8fk/k/8kJiKG0S1PLGz530VsViyPrHvEJaw3Z2zmmjbX0MG/A4MjBlNUXsTT658mNjuWq1tfTYm1hGZezViYsJBSaylR3lHMHj2bt7e/zU0dbnLxrUocLpTenLtX3E334O68PeTtOudR3cO4JWMLbmo3eoX0ctW06B7cHZWiIs+cx4CwAYR6hFJgKSDHlMOB/AMA7M2rrVhU5gclFyVz76p7CTIE4af3o2dIzzrn8UL/F0gqSuJ/2/9HUlESHQJksmdlzBygd6jsjRKXE8dVnlfV6z6fK1zSwtzutPPr4V/x0HrUSshqDFSPQz/X7zl+S/yNL+OlpdDarzXT/aafMe0VR1ewM0cm8MRlxxHuGU6ptZTlKctxCGmlBBmCXNpuVlkWCYUJDG8+nAjPCObsn8Obg9/kw50f4q51Z0/uHpKKkhgUUbUkyO6089zG59ifv5/U4lQmt59MUlESUztOZVLbSYR4hHBZ5GVoVBpm7ZtFfG483YO6M3fM3Hq5wQZHDEar0mJz2jhUcAiL3cIzG54hqSiJtn5tubXTrbWO2Za5DavTyq6cXWSVZRHsHoxKUZFdls3Ph3/m3m731nJ5XWjkmHJ4cdOLDIoYxHd7v+PTLp82KKRxKcIpnBRZinAKJ6W6Urz1VVXbqlusR0uOuoRwma0Mi92CQLhoVHp8FEUh2D2Yckc5AkGhpdCVJVy5PCitNA13rTsGjQEvnRcWu4UcUw6l1lLXOa0OKx5aD0qtpaQUp+BwOgj3DCfDmEGeOc+VkawoCkIIrA4rfno//rj6D4w2I2MXj2VBwgKm95zuinUODB/IgPABPLbuMeYfmu/yOMTnxp9TYb4jawd+er+zMgIaAqdwcv1f1zOx9USmdJxyyrFCCF7c/CI+Oh/u7HwnAO/Hvc8nu2ThnykdprDkyBKMNiPhHuH8cvgXfPQ+rDy6kn6h/Wjn347Z+2cz9OehgKxBsXjCYvRqPUIIisuLyTHJ1ckZZRlkpWbxXL/n8NFLC/dYyTFu//t2on2j2Z+/nytaXEG6MZ2tmVu5osUVNYpTeem8uKn9Tfx48Ee6BHUhzEPmSiw4tACBIMgQxNIjS0kqTGLBVQtILkpmc8Zmfj38K12CupBpzMRD68GCqxbg7+Z/0nvSL6wfPYN78u6Od12KiFM4KbYWu+bdxrcNXlov4rLjuCq6SZifElsztzJn/xw+GvYR78a+y/xD8wHw1nlzWbPLzpq+zWmrU3hUX44QZAhiUttJ3Nj+Rkw2E7f/czt7cvec8TlNNhPvx75PW7+2ZJZlEpcdx7hW49iRtcMlyAMNgVzd+mq+3/c9q46u4tF1jwLQ1q8tN3e4mds7345WpWVI5BAcwsGIX0a4tFKncHKw4CAb0zayP38/k9tNZumRpby6RS7lubXjrYR4SKbno/fh9k63883ebzBoDDzT75l6Cyk/Nz9+Hfcr8bnxvLj5RZ7b+BxJRUkEuwfzw4Ef6BbUrYZ2bnPYWHJExlX35+/n8l8v55o21/DygJdZmLCQb/Z+Qxu/NoyOqs1AhRB8v+97ugd3p1fI+V1LvOjwIjZlbHIViMi15ZKfn09AQMAZCXSH04ET5wVVWioF7YmWbCXMdjNO4USlqMgyZeGp80SlqBBCuNb4BhoCSSlOodRairfOm+Olx3E4HSiKglpR4xDy7yjvKHRqXY1zFeskc1cpKiI8IxAIMssyXbF2L51XLXeuQWPA380fH70PmWWZFFmK8HXzxc/ND7PdTL45n0JLIYqi4KZ2Q2PWcMx8jJ4hPfFz88PPzY+RLUYyd/9c9uXtY2vmVnz1vjTzaoaiKCwav4jXt77OwoSFALW+cSEEDuE46T07Febsn8O7se/ipnbjg2EfMDhicINpNBSJhYkcLjzMjwd/pEdwD4w2Iz2De6JVayl3lKNXVy0NTChM4HjpcV4e8DLXtr0WIQRhHmG08m3FK1te4ceDPxLiHsL3o74n3DOctNI0Wvm2wua0YdAYsDlsrD62GrWiZkzLMXwR/wULDi0gyjuKpzc8zSM9H6kxN6dwsiVjC6NbjkYIIcMatlLisuOI9IpkUeIi19grW15Z69qe7vs017e7nlD3UJcV/s3eb2jl04rr2l7H2zveJqEwgR1ZO3hp80tklmUS4BbA0iNLUVB4Y/AbpxTkldCqtfQL68eCQwuI9IzkQMEBnMLpEuZqlZoeIT2IzYoloSCBT3d9SlJREgGGAKZ2nMqoqFGYbCY+3/05o6JG0SWoi1QynVbX/S93lDf42cIlKMx/T/qdjekbWZ+2ntVHV3NZ5GVklmXyv+3/o8RaQom1hKSiJK5ocQUDwgfUi6bNaeOjuI9o5duKt7a/Rb+wfmSVZXFbp9sos5Uxsc1EEgtl44ZRUaMY03KMq2Sfu9adbkHdWJy4mJ3ZO10un0qYbCZe3foqVoeVlwe+zMH8g3wY9yHRvtEkFiYyovkIfjj4A8XlxXw76Ft+PPAjixIXYbKb2JKxBYPGgI/eh0Hhg+ga1BWHcLgEOUA7PxnLrhQEiqKgUTRc3uJyfj38K3annd25u11a8NDIoczoN4PHej3G1sytaFQalyCvxAPdH8BN40a/sH50CmjY8p5o32i89d54aD1YeXQlY6LGMLn9ZB5a8xBTl0/lsV6PMbXjVIQQ3LzsZg4WHMRX70tReREAixMX0zukNxvTNwLwS8IvjI4azeHCw+Sacl2ehkMFh/hw54e4qd1497J3yTZlM6blGLx0XjXmY3VYWX1sNW5qN4w2I9E+0XQKPP015ZhyKLeX08y7WY3tTuHkj+Q/XB4IH70PHyR9wAdeH5Cbm1uLjs1pQ62oT5lIlW/Op9xRTrB7sMtqtTvt6FQ6tGqt6zq0ai0KNZWFSlfhiUqEw+mg1FaKh9bjtEqCzWkj35yPUzhx07jhq/fF4XS4zg3SlWiymfBz86PAUkCRrggvnRdWh5U8cx6+el/KtGXkmnIpVBWiVWkxWo24a9xx4sRL60W+JV+uiHA7tcKTSabr2mxOGwXmAjLJxEPngZvaDZvT5ko6KteWu8YjoEQpoYQSl/VXeb8sDgupplS+OfYNd3e/23WuF/q/gNluJqU4hVCPUEY2H1njXt7V5S6OlhzFW+fNiqMrmLxkMhNaTWDN8TWYbCbcNe58NvIztCrtaZPlCi2FFFgK0Kl0fLjzQ4Y2G0paaRqvbnmVvyb+BVBDoFbeA4vDgkFjIMOYgdFmpK1fW9YeW0trv9Y082pW6zzHS4+z6ugq2vq1pVtQN1d4qzLBNd2Yzg1LZcJstE80bf3asuroKm7tdCsP9HgArUrLyqMrUSkqhjUfBsj3q9Ir8WSfJ3ni3yd4Y9AbrhKnlTk1lYqNVq1lycQlKCgoisLO7J3M2jcLp3BSZitz5dRc1/Y64rLjKLAU8P2+70kqSsLPzY/dubt5ccCLTGw9EZWiIrkomcyyTP5M/pPBkXUrPpVFYjoGdCTIEESuOZepHadydeur6RfWj8lLJnP/6vuxO+18MPQDhjcfztz9c2nl24qYyJg6adaF1we/ztRlU3l92+uubZXCHOQy3TfS3mDq8qkYNAb6hfUjoSCBZ9Y/g7+bPwsTFvJP6j/MPzSf5/o9x8+HfyalOIUFVy0g2ieaD+M+rPdcqkOpa11xY0JRlNHAR4Aa+FYIccr15r179xaVLQuFEIz8ZSQ55hxa+rQkpTiFF/q/gI/ehyf+fcJ1jFpRIxC8Puh1roq+ijxzHkHutcvC2pw2fkv8jW2Z21hxdEWNfQaNwWWNdw/qTrRvNIsTF/P3tX8T4RlRY+ySI0tcRfYf6fkId3a5kw1pG1h3fB1HS4+yI2sHKlTo1DpMdhNBhiDyzHloVVqsTivNvJrxxuA36BHcg/Vp6/ky/ktyTDnkmHKY0HoCj/V6DDeNG2a7meE/D8chHNzf7X7a+7dnaLOhdVqDxeXFTPh9AlanlYHhA+kf1p+00jSmdJxCoCHwdI/prHG89Dh/JP3BlA5T8HXzxWQz8fym51l1dBWdAjqRUZZBgaWAm9rfxPjW47lhyQ10D+qOUzjZkyctoDCPMDLLMvlg6Ae8tf0t8s35fDfqOxQU3t7xNomFiTTzasaRYrlWeXiz4QyKGMTRkqMuKy65KJl9+VXJLwaNgWvaXEOQIYj9+fu5vu31JBYmcl3b61xL7oQQ3LT0JjLLMll2zbIaS/HWHFvD9LXTeW3Qa/jofNCpddy76l5u7nAzo6NG09avLVqVlm/3fYuCwlfxX+Gh8+C9y96rsSKg0FJIakkqLbxbcNlC6VGqZECVUCkqXh7wMiXWEt6NfZfxrcZzeYvLGRg+kDxzHunGdN7e/jbpxnTu63YfE1pPQKfWMXv/bBYnLiarLAuDxsBbg98ioyyDhQkLubr11YxvNR43jRveOm+sDqvrPZnQagLf7fuOYPdgssqyeKbvM4yOGk1CYQL3r7qfUVGjeHvI2zyy9hE2Z2zmlYGv8EX8F+SZ8lh1/Srcte68u+Ndfjr0E4GGQKJ9ovnq8qpSm/vz9xPgFlArj+N0iM+Nx1fv60pAMtlMzN4/m9s63VbnMsm6UO4o59Utr/Jn8p8svGohHQM6NmgOu3N2M3X51Dr3hXqE4qn1pLVvawothfQK7UVLn5bERMRIt76bHwkFCdy36j6Ky4vpGNCRhMIElk5cypHiI9y14i7GRY9j1bFVPNTjIa5tcy178vbQwb8Dj697nMOFh/l21Lfct+o+ckw59A3ty/as7bT2bc3P434mqyyLz3d/zh2d7yDYPZibl93M0ZKjgOz+1SGgAwaNgTJbGSnFKXjrvOkT2oduQd34Iv4LjhQfoWdwT3bm7GRg+ECe7/88k/6aRPfg7nwx8os6r7mhYaXYrFhu/+d2QGab787ZzS0db+GJPpJvzzs4j6/2fOVqcOKt82b19atr5V/UFyabie1Z24mJiHEZXnf+cyfbs7bTK6QXs0bNOquwmN1p51jJMTy0Hvxy+BdubH8jAQbZac3hdDB97XR25uzkpyt/oqVPS0qsJUxZNoWjJUdxCid3d7mbFUdXcLTkqMtrNaL5CB7v/Tjjfx/P7lt2xwkhejdkTudVmCuKogYOI4vGpAE7gBuFEAdOdkyrzq3EO7+9g4fWg492fsTx0uNEeEa4KvUsmbiECM8Irv3zWkLcQ3hp4Et4aj15/N/H2ZG1g2ifaJKKkhgdNRq7087OnJ3o1DrsTjtO4XS9PN2CuhGfG89dXe7i5g43Y3faWXJkCd46b8mwzHl467zZeMPGWi9BnjmP+1fdj0BwqOAQvnpfLHYLFoeM/b3Q/wU6BXRiQcICIjwjuK3TbRhtRqwOKx/v+pi7u9xdZ5nAupBWmkZCYQIxETGnbWpSYi1Bp9Kd8QdxrlFoKWTUolEuJSnALYAV161Ap9axK2cXbf3acrz0OLf/fTsmu4l5Y+cxY8MMkouTAfB383c9L4DRUaN5uu/TzNwxEwWFZSnLAHBTu+Gp86TMVobNaePNwW+64rC/Hv6VxKJEzHYzKkXliocObTYUd407pdZSgt2DXW69AWED6BHcg6LyItYcX0NWWRZR3lH8NuE3lxXyyNpHWH1sNSA9JHq1HqPNCEjlIdQjlHxzPv3D+nMg/wBDmw3lryN/UVxezKCIQWxK38Rrg17jk12fEGwIZmz0WCK9Ipl3cB47snegVtR467xdgt5D64HNYcPqtKJSVPQM7klsdiwKCgaNAZPdRNfArtzV5S6+3vO1S5mpVI4q5zkgfAAmm4nY7Fi+HPklgyIG8fLml1mUuAiNSoPdaUelqNCqtDTzasaPV/6Ih9aDtNI0lwIAcHvn23ms12OAzPKd+MdEHMLBC/1fYFK7Sef8PTobVIYEzhS3LL+FXTm7eKH/C0R4RvDg6gexCzseWg/0aj2hHqGu8Fal92Z01GgOFRzCZDNhF3YKLAW8OOBFrm97PSAbhqw8uhKQlq2Pzod8Sz6BhkCKy4vRqDTYnDaEEFzb5lp+PvwznlpPjDYj3YO6k25MJ9eci6/eFy+dF5llmXw8TNYSf37T85RYS1zrrG/peAtP9nnSdT1CCIw2mUC48NBCXt/2Or56X6wOK4vGL6ozs/tMkVKcwtGSowyJHEJReVGdbu3U4lSmLp/K9W2v5+GeD5+zc4NMuNuds5urW1/d6A2hnMKJyWaqkfSbXZbNo+seZXDEYO7rdh8H8g/w4uYXebbvs8Rlx/Hp7k9p7tWcHFMOsVNjL3phPgB4WQgxquL3swBCiLdOdoyhpUG0frlmgsjvE37nre1vUVxezM9X/YyiKFjsFvRqvUvQmmwmPtn1CduzttPevz2rj63G4XQwrPkwFBQXIx4VNYougV3w1nmTUpxCS5+Wtbre2Jw21h5bi7vW/ZSxrRJrCQsOLSCxMJG00jQmtplIrjmX+7vd/59OjmoIfjr4E7tzdjOp3SS0Km2tDFeocBFbS/F18yWtNI3FiYvpGNCRzoGdWXl0Jb56X4Ldg2nn1w5fN19AfjzbMrcR6RXpyrbONeVSVF5Uq9uREIICSwFZpixe3fIqgYZA1qetx9/NHze1GxllMlt6dNRoVh5dSaGlEJ1aR5/QPmSVZfFE7ydqJBYarUb25u3lcOFh0krT2JK5hSBDEAaNgcsiL2NgxEAeWfuIXMKi9yGxMJGewT1xCAfxufEMjhjM5yM+x+a0oaC43NvF5cXM3DETm8PGY72lsEwuSmbt8bUAdA3qirfOm5iIGD7Z9Ql2p53tWdu5uvXV3NRBrm6w2C38evhXkouTearPU+zJ3cOhgkNkGDPYkL6B46XH6eDfgYVXLURRFPLN+Xyz9xsmtp7IhvQNpBvTSS5K5v2h79fw6CQUJGBxWCizldEzuGcNhfGVLa/we9LvrLxu5XnxAp1PxOfG80/qPzzR+wlUioq3t7+NQzh4qs9TCARalZY8cx5JRUksPbIUd407ixMXY3FY+O6K7/DUeZJZllmjy1ehpZBH1z3K+Fbjic2KxWw3U+4oZ0P6Bt6KeQuD2sCKoysYFTWK4c2Hs/roaiK9ItmetZ1fD/9KoCGQ69tdz++Jv5NrzuWZvs+41kVnl2VjtptJLk7G6rAysvnIGuGT6hBCMG3lNHZk7+CjYR9dsBrjJ/Ly/w+wOW3cs+Iedubs5O0hbzOm5ZiLXphfB4wWQtxV8Xsq0E8I8eAJ41wtUCObR/ZaF7+O/fn75XIISxHRvjI20pB2c5VZtP/fW3Q2oTYcTgf78vfRKaATKkVFYmEi7hp3V7zcZDOhVWvrnaDmFE6EEHW+mzanjUP5h+gU2AmL3UJKSQod/TteEMblFE5WHV1FO/92NdbQni3KHeUcLzl+3rK0L3YUlxeTVZZ12loN1WF32l0rA84nTDYTeeY8mns3tZ4+3zDbzWSWZRLtE42iKA0W5uc7Aa4ujlVLmxBCfA18DaAoSmlrv9YJ1fcHBQVp3njjjaioqCjDmTBBIYRKUZSG1xG8gLTPBV0hBKmpqeYZM2ak5ubmVtY39AEaq2JLY9G+1Og2Ju1LjW5j0m6ac+PTbUzalxrdxqRdf82vAudbmKcB1dMvI4HTtWlKOFFDiY+P/zM0NNQjKCioRKVSNdi1cOTIkRbR0dFHG3rchaR9Lug6nU4lNzfXp2/fvse6des2HkBRlK+FEPecm1nWRGPRvtToNibtS41uY9JumnPj021M2pca3cakrShKgwu8n+9yrjuANoqitFQURQfcgGyN2lB0PlNBDuDj41N0JsddSNrngq5KpRJBQUHFQOdqm/86W7qnQGPRvtToNibtS41uY9JumnPj021M2pca3cam3SBciKVpVwIfIpemfS+EeOM042PrsMxTu3XrlneyY5pwasTHxwd269Yt6kLPowlNaEITmlAbdcm90+G8F40RQiwDltV3fEBAQK/evXu7NA6n0cg7H3/MgQMHzl3GTn0hBNQVoxcCYbGg6PWguvh71+Tn51P9ntaC04nlwEFUPt7omtUuSnE6CJuN8sOH0TZrhqOoCGdJKSjg1qHD6e+PENgLC9H4+dV9r5vQhCY04b8PY0MPuOgrwEVFRVFZNAYg5733yVKrad+qFSq9/hRHnltY0zMQJhP6NrUzdB1lZVhTUtBGREghdAJmz55NbGwsn376aa19v//+O3v27OHFF1+stc/T0xOjscHPFIAnnniCK6+8kuHDh9fapyhKjXt6Ikw7d3L0ppvRRkbSetXKBp/bvHcvqddPwnPoUIzr1qHp0BF7djat/vjjtMqB8d9/OT7tXnxGjSb8zVM6bZrQhCY04T8JRVESTj+qJi5+M/IE2POkd11YrQghEM5GSUqv48Q2hN1W977KOTidNDRsMXPmTO6///6znFxtPPTQQ/zvf6csrndSWCr6Sutatjyj450VCogtQ+Y2+k25ucb2Ux5rlYVIihcvRjhqt8FsQhOa0IRLDZaEw9jS0xv1HGcszBVFaaYoylpFUQ4qirJfUZTpFdtfVhQlXVGU3RX/rqx2zLOKoiQpipKgKMqoMzmvPb9KmNsyMik/lICw209z1NlDOByICmE9c+ZMPv5YVlh69NFHGTl2LACr/vmHm8aNw5aZxffff0/btm257LLL2LRpU500Dx8+jF6vJzBQFtZISUlhwIAB9OnThxdeeKHG2HfeeYc+ffrQtWtXXnrpJdf21157jfbt23P55Zdz44038u67suZxixYtyM/PJysrq8HXat4rhbnKvX6lMk+Es6wMAHu27KeuDZVdjOolzEurxhjXrz+j8zehCU1owsWEtIceIvOVV04/8CxwNm52O/C4EGKnoiheQJyiKJU+2Q+EEO9WH6woSkdk9nonIBxYpShKWyFEg8wvR14+IIW5o7CA/FmzsB1PO6cud32H9oQ+91yNbcLhkDFzIRgyZAjvvfceDz/8MLGxsVjKyrDZbGzavJmBPXty/NBBXn7hBTbOn09I374MHzGCHj161DrPpk2b6Nmzqnfu9OnTue+++7jlllv47LPPXNtXrFhBYmIi27dvRwjB+PHjWb9+Pe7u7ixatIidO3diLy+nV9++9OpV1UGsZ8+ebNq0iWuvvfaU12vcuAnzzjg0wcE4TWbKNm8GqoRyQ+GoENqOYrn8UhsqG7k46kHPaaxop6nRULRoEV7Dhp3RHJpw4SAcDhzFxWj8T9+FqgkXF4r/+gvj2rWEv/fe/6sKbI0Jh7EM27FjOIqKEE4nSiPlVZ0xVSFEphBiZ8XfpcBBIOIUh0wAFgghyoUQKUAS0Lde57LbKf7zT4TD4XKzO81VLUlxOGpXnjnXqHD5CoeDXr16ERcXR2lpKXq9nv69e7Nz/342xcYyqFcvduzZQ0yvXgT5+6N1Opk8eXKdJDMzMwkKCkI4HFjT09m0fj0Te/bEYTQydaps6uC0WPhn+XJWrFhBjx496NmzJ4cOHSIxMZENa9cydsgQVOnpaDMyGTtqlMs1Lex2/HU6jicmnvSSbJmZZL7yCsfvvpu8z78g6+VXyJk5UypGGk29LOm64DRWE9paLeoKpl5j+0lQqQj43XQjxnX/Un4k5YzmcL5h2rmLvK+/aXCY5WKGLSODgp9+avBxuZ9+StKIkdgqPDNng//S/TwVLpbrLJw3n5JlyzH+++95P7ctMxN7YeE5oeU0mylZtgxnebmUGwUFOE2mc0K7vqh8puWJFb3PS0qwpjQePzsnCXCKokQBPYBtwCDgQUVRbgFikdZ7IVLQb612WBonEf7Vy7k2b96c0pUryXjqaRSDAXuBbLRR+WCCH3kER3Ex+jZtTmudO202RHk5ak/PU46rC6JaXFyr1xMVFcWsWbMYOHAgHZs3598dOziSlkb76GgSU1NdWq09Lw97Xh6OkhKcJjMqd4OkZ7fj5uZGSUkJtqwsHIVFoCgoajW2Y8dwBsgOPOVJSThKSnji9tu556670EXIW+a0WnnvjTcQNps8l0aDs6QEe24u5YlJCLsNi9GIzmqV90ylQu3piT03F4fRiLO8nOMPPIA1KRmf8eMJfuZphM2GSq9H5e1N+sMPY009sxo11S16tYcHKk/Z2KK+bnbFzY2AO++k5M+/OHbnnXgNH07I8zMaZCmUp6QgrDbc2rVt+AUA9oICRHk5mpAQ+VxOc+7sN97Asn8/muAgfK++GmtqKipPTzSBgZh27sKtfbt6hy2EzQYazRlZRsJmw5aejrZ583pZAPnffou+fQc8B1fVmq/siHX01tuwHT+O96hRaALrV2PdXlhI4Zy5CLOZglmzCXnm6QZfA4B5334yn30GbYsWRH7yCYqiIBwOihYtwmPgQHSR564BSCVO1k5W2GwoWi323FxKV6/Gd/LkOp+NLSsLtb8/Kp0OR1ER2W+9hf+dd2L8918C7ryzxvNwms0U//EnZZs24TVqFNlvvknIs8/iM+6qs7qG0rVryf3wI6Lmz6vxvtkyMlAMhjoTdCvhKC3FvEd2LMz7/As8Bw9G0dQtIoTdftJ9ZwJhtZJ6400gBFHzfkIbcSq78NSwHDpExjPPUn7oELqoKKxpaWC3o/bzo+Vvi9GGNqxrX0NQtnkzJStXoqg1mHftImrhAsoPVxlUR8Zehd9NN+F/x+1ow8Nd74R5zx5KV68h6JHpZ+wROeunoSiKJ7AIeEQIUaIoyhfAa8gyra8B7wF3UM9SrlCznGvvXr1E2dZtABjXrQO7vcaSJbV/AI7iYpwmU53CXAiBo7AQZ1kZwuHAWVaGW/v22LOzcZpMqAMCUPv6nvIGCqezKsmtwvIdMmQI7777Lt9//z3tg4J48oUX6NFR1tju07UrT779NvlFRXjbbCxatowu7dphTTuOvk0buXQrMYm24RHM37EDR2EhmoBABsXEsGj9eiYNGsTczz93nXNEv368+umnTB4zhgB/f9KOH0dkZtK/QwceXryYFz/4AJvFwj9btnDHjTei6LQo7gaSMjK45oorXIlodrVa3oOSEjKeeJLyAweJ+PgjvK+4otY1q9w9ztjNXl1oqzw9UXt6yO1l9RDmxlJUXp5oQ0KI+Pgjcma+Q+FPP+EsK0MTGEDQY4+hqFRYjx9HExBQS0A6TSYyX3yJkiVLQKul1dIl6Jqfvs60s7wce2YmuqgoADKeeprypCQ0gYHooluijYig/HAifpOux/Oyy2oT0Mg67NmvvoZbh46kTJgAKhWtV63k6M034zdlCqEznqt9XDVkPP00Km8fjOvWoWi1aCMiCHroQdw6d6Zs8xY8Bg10vaclK1di2bsPQ08ZvlF7+6D28+XYbbdjz84m+InHCbjrLpxlZZSuW4f3lTJ1RZSXyyWUFch59z0AOhw6iLOsDEvCYY7edBMt//gd2/HjANiys+slzB1GI+kPPYzTYsHQsyeFCxcSMO2eWgLEFBuLaecuvEddgdrPD8XNjdwPPqRk2TLcOnbE64oryPv8c5dimvbAg6h9fXGWllC6chUqDw9azJ+HW9uTK2pCCCx796IJDibz+RfwHjsW34lX1zm2cP58jP+ux5KQgDY0lIh330EbEYHTZML4779kznie8PfeJff9DyhPTMS9b1+ZHCqEixk7rVaShg7DfUB/WsyahXH9eor/+JPiP2RNLI9+/TB07eo6Z/qTT2JcJTvtGTdtQphMGNevx2fcVVVLMxsIIQRp98lk2tJVqxA2O4YePSj4YS5F8xeg6HSEPPcsfjfcgL2w0MX3LIcOUfDDD3KlicOB76RJFP38M+mPP4EmKAi1vx/eY8ZgPXIEt06dMMXFkfXCi4S//x5eQ4fWf34OB6bt23Hv3x+EwGkyu3hDyfLl2LOyULRajj/4EJEff4Q2PBxbRgb5X39N6dp1BD/6CGo/fzwGDUSl1+OoMF50LVqgaDQIm430xx6jdOUq1P7++N96C0W//Y7v9deha96C3I8+IvXGm/C+4nI0IaHY0tNxFBfjdfnleI+qzQOrw2mRXRdVblUNhYQQFMyeg6FzJ3Le/wDLgQOI8vIax6U/8SSlf/8NGg0qNzecRiNFixdT9NtvCKsVj4EDceTnYzkgO+0ZunXDnpvLmeCshLmiKFqkIP9JCLG44gKzq+3/BlhS8fNMSrliOXCQojJphVe+/Gpvb9S+viAEKncDikolMwWFcMXphMOBPScHYbPhKCmpQdNRWlpl4aeng92OJihICv6iIpwmE9qQkCrNs1rGfKWFHhMTwxtvvMGAAQPQFhbiptczqGdPFK2WsKAgZtx3H8OmTCE0MJBe/frhsNkQVivOCgsd4WRAm9Y8vWuXbMrh78dHH33ETTfeyMeffMLVI0eCoqAJCmLkwIEkHDnCsJtvBo0GT4M7373xOn26d2f8hAl069aNFi1a0LtvX/ybNUPXogU2m40jaWn07NQJRa1G7eeHPS9P3rfsbEpXrkQXFVWnIAdQeXhgz8/n2LRphDzxBPo2beocVxeqC22VlxeKuzsoCg6jEWGzIRwOsl56CTQawt+oufzMUWpEXWHJe/TtS9T8eSSPuZLi33+XtE1mfK6ewNEpU/EcNgyPAf3xvOwy8r/7nuI//kDl6Yk9Kwv/O++gcN58ct7/gMgPPzjpXK3Hj5P+yKNYjx/HWVJC9JK/UNwMlG3bBjYb9qwsV3a/2s8P4+rVRH75RS0mZsvIwCMmhvJDh8h8sSJ50emkZPlyEILiRYsIevghyhMSyHj6GZrP+r6GkuEwGileukwqq5VzO3IElYcHXiOGk/HkU4S++gpew4ahCQoi/aGK9pAaDYpaXYOJaIKCyHn3PUpXr8GtQ3sK581H7e1D0a+/Yt67B48+fbFlZBD+zkzXMVmvvkrhwp9ddQBKlix17bNnZyM6dCBn5juo3A2UbduO02xCF9kM/6lTMPTujSU+nvzvvse0axfh78zErW1bjowbT96nnxH44ANS8Ol0mLZvJ+3+BwDI/fhjaTH5++MoKJD3LykJ41rZFS7iww/I+/IrzHFxoNPiyMvH98YbKP51EcWLFuP27DOuOVZ6E6xp6Zi2baVo8W+Y4+JctMs2bgSHnfxZswl+8gm8hg7FYTSS/9135H/xJZrQUHTNmmHet4+ky6/Ac8gQyjZtkl4SIOPxJ1zeQMv+/RT/9htlW7aii4pCcdPjM348AKYtW7GmpWOO31Pj/Sg/cgRD167S01ZYiGnbdnyuvQaNvz/533wr6e7Z41oW6n3VVYS/9SaK9vTNfez5+aQ98GCNZbMZz80Aux3FYEBYLHiPG4cjP4+sN96UPPXXX/G+8kpUBjdKV6/BUcEPNeFhhD4/A7WvLwVz58p7a7GQ9/EnAChubjLh2G4n8/kXKL/1Fsy74zF074Zb+/bY0tLQhIXVKeSz336bwrk/EPnF59iOp5H95pv4TpqE2s+P/G+/Rde6FcGPP07affeTfPkVeI4YQdn69ZIPBgeTOeN5QCbmunXuTHlCAo7iYtQ+PgRMm4YmOJjSlavwv+02Au+dhtrXl+BnnnEpwGpfXzKffZaCOXNrzMu4Zo2sixEZiSi3YNq+A/e+fRBWG6UrV+I0m7EelV7KkGeexueaa1AUBVt6Bjlvv+2ak9+NN6L290fXvBmm7dspnDdfCnJAHx1N5KefoHJ3x2kykfvxJyhqNcZ//0Xftq1re9oD8ls5E5xxBThF3qE5QIEQ4pFq28OEEJkVfz+K7Ip2g6IonYB5yDh5OLAaaHO6BLguvr7i59Aw+VJWxMmdC+bTqXt31xhbdg723BwUtRp9u3YoKhX23FxXzE4THCyFelGRfLAVLjtdiyhsWZmodDopALOzXVqRJjDQ5Y5xlpdTXhF71jVrhtrHp8YcrUeP4SiVCoPKYEBYbQiHdOtoAgJQubkhhKA8MVEyByFQGQw4zWaemDmTK2NiuLLCDSeEoPzgQYTTia55cxStlvLkZBSVCkWnA0XBabGg8fdHGxaG0WjE09MTk8nEkCFD+Prrr+nZsye//fYbO3fu5OVnnpEeC7UaZ0kJKk9P9m3ahOaeafjdfDOhLzxf533Pef8D8r/+GoCQ557F/5ZbTvWYaiDj6addFol77960+PEHEvr0xefqq1FUKkyxsdLq16hptWRJjWOP3XU3jpISWv680LWtbNt2TNu24jSZKZg9u9b5dC1bYk1Jwb1/f+y5uYQ88wyeMYPJ+eBD8r/+mhY//Yg2IhJtSHCtYwsXLCDr5VdQeXnhLC11fVQAmpAQtGFhlB8+jK51a1rMmU3yqNG4de1CyDPPUPjDjyjuBsr+XY/lwAGCHpmOvaCAwrk/1DiHyscHZ3ExwU8/jXHtWkzbt6Nr2VIu2XM4KVm6FN9Jk8icMQOQDLPt5k3kvPc+Rb/8gv8dt5P/5Vdyn1ZLiwXzSb32Ovnb3R2FqrCTotfTfNb3HL3p5tM+J/c+fTDt2OH6Xf0bUwcF4siV+SkhL76As7iY3I8+rk2jd2+0EREU//EHAEGPPUbgPXcDkPbIo5T+/TcqD+nl8Rg0CMv+/WjDwwn731sU/vAjKnd3ynZsJ+iBB/AaMQLhcJD54ovYMzNp9u23UpGuCD85rVZUOh3H770P47p1uPfpg9eY0WjDw8l5910cBYUImw1naSma4GD07dpRtmEDah8fHCYTKp3O5W1S+/iAWo2joADvK8cQ/vbbKFottvR0Cn78icIff8S9T288Yoaga9GCjCeqhLn/rbdi2rFDWlMqFZqgIHyvu468iqTVgGnTKNuyBcueKoHuOXIEHn37kv1mVbfnkBdfQB/dimO33ebaVmkVA3hfdRVhb7x+2vBhyT8rSJ8+HQCPQYOwpqRgy8jA0KsXloMHwW6n9ZrVoFaTOmkytuPHcevYEcuBA6g8PdG3bUvwY4/iKC3FvXdv1F5SmRZWKygKtuwcSletRBsaStmmzah9vPEcOpT0xx7HnpODJiioljWpbdEcfavW+Fw1lqJFi9E2i6RowULXNZYnJ0slrQLeV44h+Mkn0YaFUbZ1GwU//IBx9Wo0wcFE/fIzKnd3jOvWofLyomz9esx796H28sR77FhK/vmHsvUbUHl5oQkMJHrpkpOGmGw5OSQNGw4OB1G//orK3Z3UG27AWc3gU3l7u37r27dHExSExt8fW3o6pthY/G66icD77qU8KYljt98BQNgbr+N7QqJx4c8/Y9oRi9+k61EHBKCPjj7pM7QcPkzK+Amu3x0TDp3XrmmDgKnAXkVRdldsew64UVGU7kgXeiowDUAIsV9RlJ+BA8hM+Afqk8mua9kSv4kTcevYkcznpcWjqGu2ltSGBKPycMeamiqtCLsdR3ExKg8PtBERqHQ6hNOJJjAQe04ujuIiAFQe7ig6nWQANhv23FxpuTqdOAoLQa2Wln619c51rWsXzmqXoVajaJwIhx2Vm5vLLaMoCvqWLbHn5wMKmsAALIcP8+QddxB74IDr5VMUBcXNgDCVSReySiWZmbs7ikaDo6hi7t5Sobjnnns4cOAAFouFW2+91ZUdb7fbefzxx1F7eFRNrUIJUXSyDaxHtTjpiVBVO66hiUyOaoluqor8BJWnJ06jEWtqKuWHD0uLo+Kahd3O8Xum4X/HHThLS2vlNHj064tHv74IIdC3b4fteBoeAwdw9LbbwWZzJZVEvPcumopcAwC/m24i/6uvOHrTzWhCQoj+60/U3t41aFsSElB5edF2+zbSH55O6cqqIjmtli9zMXh1QAAqgwGv0aMonPsDZZu3IE5IqNE2a+ZK9qsOv+uvw7w73qXFa0JCsKakkP3a664x5vh40GjQBAbi3rMHKnd3fMZdReFPP1H0y6+uccJmI/t16c2I+OgjdM0iJcPNyCDtgQdx79sX9549aRu7g8xnn6V05Sr5jlut+E6ejGnrVqxpabh16OAS5L6TJuE1Yjgqd3eO3nIrCIEjN8+l2FiTj1D8xx8utycqFW3+XUfRokXkfvgRxMYSMG0ankNiMFRbnREx823KrruOwh9/xLhuHWUVSzTD/vcWbm3bEvbaq7XulaJW1/TWVGPKqor31uvykRjXrcO0Y4frGnQtWqBtFonTWEbE3DnoW7XCUVZG8hWj8Lv5Zsq2bcMcF4fKx4eAO+7AmpqKo6CAwAfur+H+1kZEEPL0UwTefx8qT0+XVdd221YcRiNp992Pefdul3KP04k9O5vSFf/g1rkzKjc3SletwnbsGJ7Dh+MoKsJ67BjGVatdnsVKuLVpg6FbNzRBQbh17Ijx338p+vlnDL164RkTQ+6HH2Leu4egBx5AHRBAyV9LsCQk4HfTjfhdf72LjjXlCAAt//gDfds2ZM54nuLFiwl+ZLo0YoqLXWGSVsuXIRwO6SXZth23zp1dru5az6LifusiIwioUDi8R4927Y9e8hfmPXvxGDgAe24etvQ0l3Vs3r0bc3w8xjVrQKuFTZtw79MH1GqK//oLYTYTMG0aOOyY9+8n7K23XEqLR/9+uLVvR7rVSsAdt6MNkathfMaNk8//BKvf5+qryf3oY0yxsQTceccpc0W0wcH4TZ6Es8yEoXMnAFqvWYOiUWPLyAREhXGQitNswq1jVXti4XSS9fIrFC5YQOG8ea64fsvFi3Dr2LHWufwmTcJv0qSTzqXGvMLDXX97XnYZJByq13HVccbCXAixkbrj4Cct1VpRh71BZb0UtZrQF1+UbjS9HlNcHEUnCHOQwkft5YU9Px9FrUbRatEEBbsYgKJSoej1aMPDUNz0KFqt3KbR4jSZXG5Kta+vjMmWlWHPzsaRl1ezeEldhUyqbVPUapkIUF5eK0FE0WprJF+odDpCAgMZN6rmknu1ny+KXuc6XhsWhqLTI8wmHAAqFSqDVBLmzZtX5327vtrHXuteubvjdfnlePTvf/Ix1T5we07DYjg1YuYVWr7a08MlzIXN5nJfOoxGHPn5lG3ejC6qBQ6jUSad1QFFUfC9+mrX7+jffyPngw8wrpIafHVBDlLJ873xBkxbt2E9doyUqyfiOXIElvg9eAwaSOD991N+KAF9u7YoikLw00/jPqA/Hv36Yc/NdcXjK+PoAD5jx1I49wdU7u5EfvUl9txc0h97XI5r1qzGu9Ls669AUeHetw9lGzZgio3FrUsXmn3+GQVzfyD/m28A0HfsgNrHB0OXrvjdfDMqD3let86dUQwGHPlyOabi7o6iKJh37ULbrBleV1zuYjRuHTrgf8cdeA6JqbjfnvhNmYpx/QZazJ2DLTsbr8svl8L8+HFsaemu8EHgtHtcjKn1unXkffkFRfMX4DlsGOZduyisyGhv/t23ZL7wIprAQDRBQfhMmEDuhx/hPXYswY8+Uvt56XR4Dh6E5+BBmOPjSZ18AyovLzwGDqzz+dYX3uPG4TRb8B57JdbkZMqPHMFn/HjpAau29Eej09F65QpUnp4ImxVzXBxeQy8jcNrpm1xVWqeua9Fq0fj54dapk+t+VEd5YhIB99yDysuT3PfeB8D3+uvwGjaMo7fdjqliFU6llwJA17o1ik5H69WrEHY7ScOG4yguxr1PbwLvnYZbl85kv/oaGU897ZqDsNko+vXXE4R5CpqwMFeyp+9116FoNBh69aol2BSNxsVXPPr3O/3NPtU98vZ2JU5qQ4Jdnq+A228DZCJs3ldf4zl0KJrgILTh4ZSuWIFpq8yD9owZjHvvuo1Pta8vzb/5ul7zUNRqgh97tN7zDj2h2malMqOPriqSVf1v13lUKoIefkiurLJYXEVgtOcgGVPt6enyDlZXiBuCi76cayUURcFn3Dh8xo2j6OBBV4ys+n5t8+ZoysuloK5D4IN88NqgoKrfWo0sCFPhXlTppaB369ABh9GI7dixGsfXbZlX26ZWo1TqOKfJ9lT0erBYXBpwJTR+flAtAaYyD8Ah5HlU7u5nvFZRCIGi1RL5SW2XaXVUt8ztDbTMqyfOVSoFKg9PbBkZ0uNRDfasLNdHUZ58BKfRiMqrfqsN9K1a4d6jB8ZVq9G3r7v9b+WHW/rPPxQtXixdu15emOPjUQcGUn74MD4TpHtLFxmB/003uWjXBUO3brT8bTG6Vq1cimKlMNc2a+ZilCoPDzxiYlzvqOeIETSfMwdD926o9HqCHnuUosWLceTnE3jvvXXmLigaDW7t22PetQuvUaOIeP890h95lNKVKwmtI7s/5Kkna/z26NeXdrE7ULRaDJXbBgzAY8AAiipyECrzMiqhDQlG4y+VIvd+fbFlZmLLyMCtUycM3brRfM5s17elDQuj7dYtqE4IO9UFty5d0LVogXu/fq77dqZQ6XT4V1QV1PTuXUMgnPhdqH19AVwM0tDjzBhlJbzHXukS5oEPPICw2VzhKO/Ro0CjIfe999G3a4dnhQWpb9UK09atRC9dgi46mqRhwxEOuyvJTdHpUHQ6ms+dS+azz+JTUYTKc9AgPP76E0tiIsJiQRsWRt4331CydFkN/ld+JAV9tWqN7j174N6zdl2L8w2Vh0ctIVv5Hpv37cdQLVR6qUATGEjUvJ/IeuVVzPHxKAaDy2A5W2jDwigvLUXXvOH9MOASEubV4ebmRn5+PgEBAbUEulIt27A+qEwwcZSVSSZVTQCrPT1RoqMpT0qqOqAuy7yaMFfUalAqXOb1EebV5nDauVZc25ksrQMpyPPz83Grxz2qIcxzchp0nuqWeWUym8rT0+VmrQ5bZhbW1FSA/2vvzsOkqs48jn9/vdEL0NIIpAViIwZFTFR2omjiM4lEDYqJk8VkjCYxMTETNM6oMRN9xnFGTWI0yWScmDiSTcg8mIiZScD4uE3GDRFEB3EBVAI2oiJb2w3d7/xxTzdFd1V1V91b3Vbxfp6nn666deu9p6rr7VP3nHPPofXFF7Hdu7ue0xeDjjwSgOojJ6Z9vPPzMXTOHIbOmUPbxo1UNDSwbt48tt2xkI5duxh0RPovAplUT9z/WGNv/Qlv/e6urtHBFY2NUetKt89m3Yzp+92vnTqVHUuXUnPMsZmPdfTRtDz5JFXvHhtaqf6Boaefnn5EfRqZPlud/Xflw4f3+DLZcN55lNXVcdC8ebx5x0IA6udGTZzdR1l3Vpa9lqOsjKbFiymr6ttnPWmDjz+eEfPnM/T002LFqZ08ObrcacMGDv7KhVBW1lWZD5o4EUmM/cm/UzN5Stfff+Q3LqF+7ke7viA2fOactBMoVR8xgXF3Lt5vm6qqqJk0qev+oKYmOrZvp33bNiqGDcPMaFu3jvp582K9rv4iiaGnntp1dUUxqj7qKGpnzKBl1apooHRCk+t0js+pHHMAVeZjxoxh48aNvJbnEP5UHa2tUTNmczOqrKKCbn0VZvv6jCXKduygPPRbd9qzaVN0uZwZZS0tSKJ9+3Yqysqy/qE7Wlpof/NNyt9+m7I+TpZg7R1oyxbI87VXV1czpg/NQqlfGHKtzNt37Yz6Ojs69uszTzdKc2/zq7SGyry9sykyh2+6Ne97H1WHj2fwB/pWuXVen1w3cxbbFkUDcmqnTevz8dIZPHs2g2fP7rrf8JnPdM0nkE3DuX8T9fWmGZjXqXpS1BdXGRaoqRgxotfLaPqiKlTmlSN7Hrt8cB3Dzz8vOl5DA63AkDkfiX3MTH2z/UFVVRz85S8lEmvcb+9k79atXS0UjddeS/nwhn2tMCeeuN/+ZbW11BxzTNf94V/4Qt7H7uzyaVu/gYphw6I5KXbtompcU94xXe46/w6ZugTzUXFINO110ZyZS5oD3Ey0nvlPzSzn1UAqKysZl+ciIN21rl/Puk9+Coj6uBqvuabHPmvOikYpVo0fz6DDD2fMzTd1PdbR1sbaeWdRddhhtK1bR+M/XUP9mWdGg0669eF2t2fTJtZ/5au8+z9u63G2N9BSz8w7du+mfefOPrcIdOzaHQYbbtnXzN75jzwM6Ots4djzanN0Zh4q//327YPyIUN6jIjvi7pZM9m2aBGDTzopbf9YHMM/f36f9qudPJnaXvrH6mbNomr8eGqnxvvC0V354MFUjBpFRWNj1v0Oue5faH1xXdYvHAeaspqa/Vb/O+hjZ/Xbsbsq8w0bqJ18HFu+dyOqrvZpj/vZvso8ubwYesocMOtxtVRf9WtlLqkc+FfgQ0TXnT8uaYmZ/V9/liNV6oC0mslT0u4z8rLL2PngA9juFjp27MDa2mh75RXeumsJ5aHZsfJd74quC66vRxUVvVbkEI1gnPDIw8m8kISlVuZA16U4ux5+mJpJk9j5P3/G9u6h/rTToaKcqtGjqX7ve3nj9gXY7t1UjB/P3i1b9g0kCmfldbNm0bp+He1bX6ds6FB2PvQge156mdqpU9n92GNA/t0Iuag7/nhqp03j4IsuKvix4qgcNYrx/5X7l5W+OOT667s+v5lUjBixX5+6G1idAxU3X3UVe1/fyo5lyxgxf/5+o6Fd4VU1HQrQNdI+CXUzZ8QalNjfZ+bTgRfMbB2ApIVEc7YPWGVeVlND7fTpVB99NPVnnpF2n+HnfY7h532Oly+4gN2PPsbambP2uyxJNTUMnfvRaER2AaaZHAjdZ1brnFmq4pBGWlY8Se20aXTs3MnWH/847fM7B+11NrN39t2OuPhimq+9FiEGn3wyby5aRFlVFcM+/SlqZ85g6w9+GGsqx74qHzKEQ3/x8953LGFxRzO7/qeKCureP4td//swr33vRqqammgIXSKu/1Q0NDDqm1f06FIZSHlPGpPXwaSPA3PM7Avh/meJJpW5qNt+qXOzT3nppfzmCE9ay9PPsG3Rwmi0+6SjqZs5gz3NzVQdeigVw4ezp3lLyTRHdrS0sPa4yYz4xiW0rd9A9ZFHUjdrJlWHH461tXVdE9p5idnbzz1Hy/LlDJo4kZ33P8BBZ83jrbt/z8EXfJGyujrat22LpsKcNo3Xb7+d9q1bGXnppXS0tUWXEob+x/YdO3pcFuSc28fM6Ni1i9dvuYUhcz7Sdb20Kx2Scp40pr8r87OBU7pV5tPN7GtZnrMDWJtwUeqBtxKOWejYxRa3kLGLLW4hYxdb3ELG9jIXPm4hYxdb3ELGPsLMcjurMbN++wFmAUtT7l8BXNHLc5YXoBw/KeBrLEjsYotbjGX298Lfi1Ips78XRf9e5FzvFWaV9MweB94jaZykKuCTwJJ+LgPA3UUYu9jiFjJ2scUtZOxii1vI2F7mwsctZOxii1vo2Dnp12Z2AEmnAjcRXZp2m0VTvGbbf7nl2HfgnHPOFat86r1+v87czP6bLPO3p9G3CXqdc8650pBzvdfvZ+bOOeecS1Z/95n3O0lzJK2V9IKky8O270h6VtJTkn4r6aAEY18T4q6UtExSzrM5pIub8tilkkzSwQmV92pJfwnlXRm6QXKWqcySvha2PyPphoTKvCilvBtSluBNIvaxkh4JsZdLmt5bnD7GPUbSw5JWS7pb0tDe4qSJe5ukLZKeTtnWIOkeSc+H39lngel73LPD36xDUt7dXBlix86/DHGTyL0ecVMeyzv3spQ5dv5lKnMCuZeuvEnlXrrYSeReurhJ5N5YSfdJWhPez6+H7bHzLzGFGuX3Tvgh6pd/ETgMqAJWAUcBHwYqwj7XA9cnGHtoyj5/C9ySRNzw2FhgKfAScHBC5b0auLRA7/MHgT8Bg8J+I5N6L1L2+R7w7QTLvAz4SNjnVOD+hOI+DpwU9jkfuCaPMp8ITAaeTtl2A3B5uH15np/ldHEnAkcA9wNTY3w20sVOIv/SxY2Ve5nihu15514vZU4i/9LFjZV72d6LlMfzyr0sZY6Ve1niJpF7jcDkcHsI8FzI69j5l9RPqZ+Zd804Z2ZtwELgDDNbZmZ7wz6PAPlM25Yp9vaUfeqAXPsx0sYNj30f+Ps8YvYWN65MsS8ErjOzVgAzy23Fll7KLEnAXwN3JFhmAzq/udcDmxKKewTwYNjnHuBjuRbYzB4E3ui2+QxgQbi9ADgzibhmtsbMYs/vkCF27PzLEDdu7mV6jyFe7vUWO5YMcePmXtbyxsy9TLHj5l6muEnk3mYzWxFu7wDWAKOJmX9Zzvhzbhkr9cp8NPBKyv2NYVuq84E/JBlb0rWSXgHOAb6dRFxJc4G/mNmqPMqatbzARaF58rY8m4kyxZ4AzJb0qKQHJOW6Wkhvf7/ZQLOZPZ9gmecD3wl/v+8SzYWQRNyngblh29lEZ3pJGGVmmyH6hwMU2xSE+eZfWjFzL1PMuLnXm7j5l07c3OtNnNzLZD7xci+TRHNPUhNwHPAo8fNvL/ANM5sIzAS+KumoUOaz2PclpFelXpmnW3+065u1pCuJ3sxfJRnbzK40s7Ehbq4reaSLOwi4knj/nDKV99+A8cCxwGaiprOkYlcAw4g+pH8H/CZ8o48bt9OnyPPMIEvsC4GLw9/vYuBnCcU9nyhRnyBqpmvLMW7JiZl/acXMvR4k1RI/97JJIv/SiZt7vYmTe5nEzb1MEss9SYOBxcD8bi1Becl0xp9Py1ipV+Yb2f9b2BhC042kc4HTgXMsdHgkFTvFr8m9SSdd3JeBccAqSRvCthWS3tXz6bmV18yazazdzDqAW4maiXOV6b3YCNxpkceADiCXwUPZ/n4VRN9cF+VR3myxzwXuDNv+k9zfj0zv87Nm9mEzm0L0T/DFvErdU7OkRoDwO+fm1IGQQP71Jp/cS2c88XMvo4TyL524uZdRArmXSdzcSyup3JNUSVSR/8rMOsuZWP51O+PPWalX5mlnnFO0pvplwFwz2501Qu6x35Oyz1zg2QTi3mlmI82sycyaiBJ1spm9mkB5Uxe0nkfUvJOrTDP7/Q44GUDSBKIBYVsTiAvwV8CzZrYxj/Jmi70JOCnsczKQazNipvd5JICkMuBbwC15lru7JUT/BAm/70oobsEklH/p4sbNvR7MbHUCuZdRQvmXzu+Il3vZxM29TOLmXlpJ5F5o1fgZsMbMbkx5KJH8S+SMv1Aj694pP0SjIp8j+jZ2Zdj2AlG/5srwk/Oo1yyxFxMl5FNEU/2NTiJut8c3kMeI2gzl/QWwOpR3CdCY4HtRBfwyvB8rgJOTei+A24EvF+CzcQLwBNEo9EeBKQnF/XrY9hxwHWGOhxzj3kHUFLuHqFL5PDAcuJfoH9+9QENCceeF261AMylrKiQQO3b+ZYibRO71iNvt8bxyL0uZY+dfhrhJ5F7a9yKh3EtX5iRyL13cJHLvBKLusqdSPrenJpR/lURXSlyS5rH76ePVJD5pjHPOOTcAwhn/AuANM5uf5vH7iS5dXN5rLK/MnXPOuf4n6QTgIaLWmY6w+ZtEg55/CIwAtgErzeyUrLG8MnfOOeeKW6kPgHPOOedKXklX5pJ2DnQZnHPOuUIr6crcOeecOxCUfGUuabCkeyWtCKvmnBG2N4X5cG8Nc+Auk1Qz0OV1zjnnclXSA+BCM/tBQK2ZbVe0dOEjwHuAQ4mud51qZisl/QZYYma/HLACO+ecc3moGOgC9AMB/yzpRKKh/6OBUeGx9Wa2Mtx+Amjq99I555xzMR0Ilfk5RNfqTTGzPWF+5erwWGvKfu2AN7M755wrOiXfZ060Lu6WUJF/kKh53TnnnCsZJXtmHlb2aSVaCvFuScuJ5tONvfiCc845905SsgPgJB0D3GpmSS0p6Jxzzr0jlWQzu6QvE62e862BLotzzjlXaCV7Zu6cc84dKEryzNw555w7kJREZS5prKT7woxuz0j6etjeIOkeSc+H38NSnnOFpBckrZV0Ssr2T0h6KsS5YSBej3POOZeLkmhml9QINJrZCklDiCaAORP4HNGi79dJuhwYZmaXSTqKqE99OnAI8CdgAtFscU8SXZP+mqQFwM/N7N7+fk3OOedcX5XEmbmZbTazFeH2DmAN0UxvZwALwm4LiCp4wvaFZtZqZuuJpnWdDhwGPGdmr4X9/gR8rF9ehHPOOZenkqjMU0lqAo4DHgVGmdlmiCp8YGTYbTTwSsrTNoZtLwBHhkVYKogq/7H9U3LnnHMuPyVVmUsaDCwG5pvZ9my7ptlmZvYmcCGwCHgI2ADsTbqczjnnXJJKpjKXVElUkf/KzO4Mm5tDf3pnv/qWsH0j+59xjwE2AZjZ3WY2w8xmAWuB5/uj/M4551y+SqIylyTgZ8AaM7sx5aElwLnh9rnAXSnbPylpkKRxREuiPhZijQy/hwFfAX5a+FfgnHPO5a9URrOfQNQsvppomVOAbxL1m/8GeDfwMnC2mb0RnnMlcD5RM/p8M/tD2H4HcEyI8Y9mtrC/XodzzjmXj5KozJ1zzrkDWUk0szvnnHMHMq/MnXPOuSLnlblzzjlX5Lwyd84554qcV+bOOedckfPK3LkiJKld0sqwut8qSZdIyprPYZriT+dwjOHhGCslvSrpLyn3p0v6QfxX4pxLgl+a5lwRkrTTzAaH2yOBXwN/NrOrsjznA8ClZnZ6Hse7GthpZt/Nq8DOuYLyM3PnipyZbQEuAC5SpEnSQ5JWhJ/3h12vA2aHM+uLJZVL+o6kxyU9JelLfT2mpA9I+n24fbWkBZKWSdog6SxJN0haLemPYaplJE2R9ICkJyQt7Zxq2TkXn1fmzpUAM1tHlM8jidYg+JCZTQY+AXQ2h18OPGRmx5rZ94HPA2+Z2TRgGvDFML1xPsYDpxEtL/xL4D4zey/QApwWKvQfAh83synAbcC1eR7LOddNxUAXwDmXmM7VACuBH0k6FmgHJmTY/8PA+yR9PNyvJ1qnYH0ex/6Dme2RtBooB/4Ytq8GmoAjgKOBe6KlFCgHNudxHOdcGl6ZO1cCJB1GVHFvAa4CmonWGCgD3s70NOBrZrY0gSK0AphZh6Q9tm8wTgfR/xkBz4TVCJ1zCfNmdueKnKQRwC3Aj0IlWg9sNrMO4LNEZ8EAO4AhKU9dClyY0qc9QVJdgYq5FhghaVY4VqWkSQU6lnMHHD8zd6441UhaSdSkvhf4BdC5/O+PgcWSzgbuA3aF7U8BeyWtAm4HbiZqAl8RlhF+DTizEIU1s7bQnP8DSfVE/3tuAp4pxPGcO9D4pWnOOedckfNmduecc67IeWXunHPOFTmvzJ1zzrki55W5c845V+S8MnfOOeeKnFfmzjnnXJHzytw555wrcv8PjGDJD/oW1e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901" y="2157731"/>
            <a:ext cx="4559711" cy="3620134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94618" y="2157730"/>
            <a:ext cx="4884260" cy="36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156" y="620165"/>
            <a:ext cx="8098344" cy="51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1" y="499534"/>
            <a:ext cx="6267450" cy="6267450"/>
          </a:xfrm>
        </p:spPr>
      </p:pic>
    </p:spTree>
    <p:extLst>
      <p:ext uri="{BB962C8B-B14F-4D97-AF65-F5344CB8AC3E}">
        <p14:creationId xmlns:p14="http://schemas.microsoft.com/office/powerpoint/2010/main" val="22613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eatures Engineering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03" y="2478190"/>
            <a:ext cx="8321008" cy="1798842"/>
          </a:xfrm>
          <a:prstGeom prst="rect">
            <a:avLst/>
          </a:prstGeom>
        </p:spPr>
      </p:pic>
      <p:pic>
        <p:nvPicPr>
          <p:cNvPr id="5" name="Picture 4" descr="Quadrant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40" y="4277032"/>
            <a:ext cx="4042674" cy="2429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8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direction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317" y="2442983"/>
            <a:ext cx="4448175" cy="355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976" b="1049"/>
          <a:stretch/>
        </p:blipFill>
        <p:spPr>
          <a:xfrm>
            <a:off x="6043612" y="2423933"/>
            <a:ext cx="4442492" cy="35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4304</TotalTime>
  <Words>139</Words>
  <Application>Microsoft Office PowerPoint</Application>
  <PresentationFormat>Widescreen</PresentationFormat>
  <Paragraphs>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Metropolitan</vt:lpstr>
      <vt:lpstr>Wind forecast</vt:lpstr>
      <vt:lpstr>PowerPoint Presentation</vt:lpstr>
      <vt:lpstr>Problem</vt:lpstr>
      <vt:lpstr>Data</vt:lpstr>
      <vt:lpstr>EDA</vt:lpstr>
      <vt:lpstr>PowerPoint Presentation</vt:lpstr>
      <vt:lpstr>PowerPoint Presentation</vt:lpstr>
      <vt:lpstr>Features Engineering </vt:lpstr>
      <vt:lpstr>Wind direction</vt:lpstr>
      <vt:lpstr>Date</vt:lpstr>
      <vt:lpstr>Spilt and normalized Data </vt:lpstr>
      <vt:lpstr>PowerPoint Presentation</vt:lpstr>
      <vt:lpstr>Base Line</vt:lpstr>
      <vt:lpstr>CNN</vt:lpstr>
      <vt:lpstr>RNN LSTM</vt:lpstr>
      <vt:lpstr>PowerPoint Presentation</vt:lpstr>
      <vt:lpstr>PowerPoint Presentation</vt:lpstr>
      <vt:lpstr> Industrial Stack detector</vt:lpstr>
      <vt:lpstr>Model </vt:lpstr>
      <vt:lpstr>PowerPoint Presentation</vt:lpstr>
    </vt:vector>
  </TitlesOfParts>
  <Company>RCY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forcast</dc:title>
  <dc:creator>user</dc:creator>
  <cp:lastModifiedBy>user</cp:lastModifiedBy>
  <cp:revision>17</cp:revision>
  <dcterms:created xsi:type="dcterms:W3CDTF">2021-12-16T05:55:54Z</dcterms:created>
  <dcterms:modified xsi:type="dcterms:W3CDTF">2021-12-19T05:40:26Z</dcterms:modified>
</cp:coreProperties>
</file>