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styles.xml" manifest:media-type="text/xml"/>
  <manifest:file-entry manifest:full-path="Thumbnails/thumbnail.png" manifest:media-type="image/png"/>
  <manifest:file-entry manifest:full-path="Configurations2/" manifest:media-type="application/vnd.sun.xml.ui.configuration"/>
  <manifest:file-entry manifest:full-path="meta.xml" manifest:media-type="text/xml"/>
  <manifest:file-entry manifest:full-path="content.xml" manifest:media-type="text/xml"/>
  <manifest:file-entry manifest:full-path="Pictures/10000201000000180000002341699CBFE309E2B1.png" manifest:media-type="image/png"/>
  <manifest:file-entry manifest:full-path="Pictures/10000201000005000000040026BB8B5D68948756.png" manifest:media-type="image/png"/>
  <manifest:file-entry manifest:full-path="Pictures/100002010000050000000400944B67C15E451383.png" manifest:media-type="image/png"/>
  <manifest:file-entry manifest:full-path="Pictures/100002010000001700000023D8797FB06A61CC5A.png" manifest:media-type="image/png"/>
  <manifest:file-entry manifest:full-path="settings.xml" manifest:media-type="text/xml"/>
</manifest:manifest>
</file>

<file path=content.xml><?xml version="1.0" encoding="utf-8"?>
<office:document-content xmlns:officeooo="http://openoffice.org/2009/office" xmlns:anim="urn:oasis:names:tc:opendocument:xmlns:animation:1.0" xmlns:number="urn:oasis:names:tc:opendocument:xmlns:datastyle:1.0" xmlns:table="urn:oasis:names:tc:opendocument:xmlns:table:1.0" xmlns:svg="urn:oasis:names:tc:opendocument:xmlns:svg-compatible:1.0" xmlns:ooow="http://openoffice.org/2004/writer" xmlns:dr3d="urn:oasis:names:tc:opendocument:xmlns:dr3d:1.0" xmlns:draw="urn:oasis:names:tc:opendocument:xmlns:drawing:1.0" xmlns:rpt="http://openoffice.org/2005/report" xmlns:text="urn:oasis:names:tc:opendocument:xmlns:text:1.0" xmlns:style="urn:oasis:names:tc:opendocument:xmlns:style:1.0" xmlns:chart="urn:oasis:names:tc:opendocument:xmlns:chart:1.0" xmlns:ooo="http://openoffice.org/2004/office" xmlns:meta="urn:oasis:names:tc:opendocument:xmlns:meta:1.0" xmlns:office="urn:oasis:names:tc:opendocument:xmlns:office:1.0" xmlns:dc="http://purl.org/dc/elements/1.1/" xmlns:fo="urn:oasis:names:tc:opendocument:xmlns:xsl-fo-compatible:1.0" xmlns:xlink="http://www.w3.org/1999/xlink" xmlns:oooc="http://openoffice.org/2004/calc" xmlns:of="urn:oasis:names:tc:opendocument:xmlns:of:1.2" xmlns:tableooo="http://openoffice.org/2009/table" xmlns:math="http://www.w3.org/1998/Math/MathML" xmlns:calcext="urn:org:documentfoundation:names:experimental:calc:xmlns:calcext:1.0" xmlns:drawooo="http://openoffice.org/2010/draw" xmlns:script="urn:oasis:names:tc:opendocument:xmlns:script:1.0" xmlns:loext="urn:org:documentfoundation:names:experimental:office:xmlns:loext:1.0" xmlns:field="urn:openoffice:names:experimental:ooo-ms-interop:xmlns:field:1.0" xmlns:xforms="http://www.w3.org/2002/xforms" xmlns:form="urn:oasis:names:tc:opendocument:xmlns:form:1.0" xmlns:dom="http://www.w3.org/2001/xml-events" xmlns:xsd="http://www.w3.org/2001/XMLSchema" xmlns:xsi="http://www.w3.org/2001/XMLSchema-instance" xmlns:formx="urn:openoffice:names:experimental:ooxml-odf-interop:xmlns:form:1.0" xmlns:xhtml="http://www.w3.org/1999/xhtml" xmlns:grddl="http://www.w3.org/2003/g/data-view#" xmlns:css3t="http://www.w3.org/TR/css3-text/" xmlns:smil="urn:oasis:names:tc:opendocument:xmlns:smil-compatible:1.0" xmlns:presentation="urn:oasis:names:tc:opendocument:xmlns:presentation:1.0" office:version="1.3">
  <office:scripts/>
  <office:font-face-decls>
    <style:font-face style:name="Dyuthi" svg:font-family="Dyuthi" style:font-pitch="variable"/>
    <style:font-face style:name="Liberation Sans1" svg:font-family="'Liberation Sans'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draw:fill="solid" draw:fill-color="#729fcf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gr1" style:family="graphic" style:parent-style-name="Объект_20_без_20_заливки_20_и_20_линий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Объект_20_без_20_заливки_20_и_20_линий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Forestbird-title">
      <style:graphic-properties draw:textarea-vertical-align="middle" draw:auto-grow-height="true" fo:min-height="7.97cm" draw:shadow="visible" draw:shadow-offset-x="-0.282cm" draw:shadow-offset-y="0cm" draw:shadow-color="#55308d" draw:shadow-opacity="100%"/>
      <style:paragraph-properties style:writing-mode="lr-tb"/>
    </style:style>
    <style:style style:name="pr2" style:family="presentation" style:parent-style-name="Forestbird-subtitle">
      <style:graphic-properties draw:fill-color="#ffffff" fo:min-height="2.5cm" draw:shadow="visible" draw:shadow-offset-x="-0.176cm" draw:shadow-offset-y="0cm" draw:shadow-color="#55308d"/>
      <style:paragraph-properties style:writing-mode="lr-tb"/>
    </style:style>
    <style:style style:name="pr3" style:family="presentation" style:parent-style-name="Forestbird-notes">
      <style:graphic-properties draw:fill-color="#ffffff" draw:auto-grow-height="true" fo:min-height="13.364cm"/>
      <style:paragraph-properties style:writing-mode="lr-tb"/>
    </style:style>
    <style:style style:name="pr4" style:family="presentation" style:parent-style-name="Forestbird3_5f__5f__5f__5f__5f__5f__5f_-title">
      <style:graphic-properties draw:auto-grow-height="true" fo:min-height="2.5cm"/>
      <style:paragraph-properties style:writing-mode="lr-tb"/>
    </style:style>
    <style:style style:name="pr5" style:family="presentation" style:parent-style-name="Forestbird3_5f__5f__5f__5f__5f__5f__5f_-outline1">
      <style:graphic-properties fo:min-height="12cm"/>
      <style:paragraph-properties style:writing-mode="lr-tb"/>
    </style:style>
    <style:style style:name="pr6" style:family="presentation" style:parent-style-name="Forestbird3_5f__5f__5f__5f__5f__5f__5f_-notes">
      <style:graphic-properties draw:fill-color="#ffffff" draw:auto-grow-height="true" fo:min-height="13.364cm"/>
      <style:paragraph-properties style:writing-mode="lr-tb"/>
    </style:style>
    <style:style style:name="pr7" style:family="presentation" style:parent-style-name="Forestbird3_5f__5f__5f__5f__5f_-title">
      <style:graphic-properties draw:auto-grow-height="true" fo:min-height="2.5cm"/>
      <style:paragraph-properties style:writing-mode="lr-tb"/>
    </style:style>
    <style:style style:name="pr8" style:family="presentation" style:parent-style-name="Forestbird3_5f__5f__5f__5f__5f_-outline1">
      <style:graphic-properties fo:min-height="12cm"/>
      <style:paragraph-properties style:writing-mode="lr-tb"/>
    </style:style>
    <style:style style:name="pr9" style:family="presentation" style:parent-style-name="Forestbird3_5f__5f__5f__5f__5f_-notes">
      <style:graphic-properties draw:fill-color="#ffffff" draw:auto-grow-height="true" fo:min-height="13.364cm"/>
      <style:paragraph-properties style:writing-mode="lr-tb"/>
    </style:style>
    <style:style style:name="pr10" style:family="presentation" style:parent-style-name="Forestbird2-title">
      <style:graphic-properties draw:auto-grow-height="true" fo:min-height="2.5cm"/>
      <style:paragraph-properties style:writing-mode="lr-tb"/>
    </style:style>
    <style:style style:name="pr11" style:family="presentation" style:parent-style-name="Forestbird2-outline1">
      <style:graphic-properties fo:min-height="12cm"/>
      <style:paragraph-properties style:writing-mode="lr-tb"/>
    </style:style>
    <style:style style:name="pr12" style:family="presentation" style:parent-style-name="Forestbird2-notes">
      <style:graphic-properties draw:fill-color="#ffffff" draw:auto-grow-height="true" fo:min-height="13.364cm"/>
      <style:paragraph-properties style:writing-mode="lr-tb"/>
    </style:style>
    <style:style style:name="pr13" style:family="presentation" style:parent-style-name="Forestbird3-title">
      <style:graphic-properties draw:auto-grow-height="true" fo:min-height="2.5cm"/>
      <style:paragraph-properties style:writing-mode="lr-tb"/>
    </style:style>
    <style:style style:name="pr14" style:family="presentation" style:parent-style-name="Forestbird3-outline1">
      <style:graphic-properties fo:min-height="12cm"/>
      <style:paragraph-properties style:writing-mode="lr-tb"/>
    </style:style>
    <style:style style:name="pr15" style:family="presentation" style:parent-style-name="Forestbird3-notes">
      <style:graphic-properties draw:fill-color="#ffffff" draw:auto-grow-height="true" fo:min-height="13.364cm"/>
      <style:paragraph-properties style:writing-mode="lr-tb"/>
    </style:style>
    <style:style style:name="pr16" style:family="presentation" style:parent-style-name="Forestbird3_5f_-title">
      <style:graphic-properties draw:auto-grow-height="true" fo:min-height="2.5cm"/>
      <style:paragraph-properties style:writing-mode="lr-tb"/>
    </style:style>
    <style:style style:name="pr17" style:family="presentation" style:parent-style-name="Forestbird3_5f_-outline1">
      <style:graphic-properties fo:min-height="12cm"/>
      <style:paragraph-properties style:writing-mode="lr-tb"/>
    </style:style>
    <style:style style:name="pr18" style:family="presentation" style:parent-style-name="Forestbird3_5f_-notes">
      <style:graphic-properties draw:fill-color="#ffffff" draw:auto-grow-height="true" fo:min-height="13.364cm"/>
      <style:paragraph-properties style:writing-mode="lr-tb"/>
    </style:style>
    <style:style style:name="pr19" style:family="presentation" style:parent-style-name="Forestbird3_5f__5f_-title">
      <style:graphic-properties draw:auto-grow-height="true" fo:min-height="2.5cm"/>
      <style:paragraph-properties style:writing-mode="lr-tb"/>
    </style:style>
    <style:style style:name="pr20" style:family="presentation" style:parent-style-name="Forestbird3_5f__5f_-outline1">
      <style:graphic-properties fo:min-height="12cm"/>
      <style:paragraph-properties style:writing-mode="lr-tb"/>
    </style:style>
    <style:style style:name="pr21" style:family="presentation" style:parent-style-name="Forestbird3_5f__5f_-notes">
      <style:graphic-properties draw:fill-color="#ffffff" draw:auto-grow-height="true" fo:min-height="13.364cm"/>
      <style:paragraph-properties style:writing-mode="lr-tb"/>
    </style:style>
    <style:style style:name="pr22" style:family="presentation" style:parent-style-name="Forestbird3_5f__5f__5f_-title">
      <style:graphic-properties draw:auto-grow-height="true" fo:min-height="2.5cm"/>
      <style:paragraph-properties style:writing-mode="lr-tb"/>
    </style:style>
    <style:style style:name="pr23" style:family="presentation" style:parent-style-name="Forestbird3_5f__5f__5f_-outline1">
      <style:graphic-properties fo:min-height="12cm"/>
      <style:paragraph-properties style:writing-mode="lr-tb"/>
    </style:style>
    <style:style style:name="pr24" style:family="presentation" style:parent-style-name="Forestbird3_5f__5f__5f_-notes">
      <style:graphic-properties draw:fill-color="#ffffff" draw:auto-grow-height="true" fo:min-height="13.364cm"/>
      <style:paragraph-properties style:writing-mode="lr-tb"/>
    </style:style>
    <style:style style:name="pr25" style:family="presentation" style:parent-style-name="Forestbird3_5f__5f__5f__5f__5f__5f_-title">
      <style:graphic-properties draw:auto-grow-height="true" fo:min-height="2.5cm"/>
      <style:paragraph-properties style:writing-mode="lr-tb"/>
    </style:style>
    <style:style style:name="pr26" style:family="presentation" style:parent-style-name="Forestbird3_5f__5f__5f__5f__5f__5f_-outline1">
      <style:graphic-properties fo:min-height="12cm"/>
      <style:paragraph-properties style:writing-mode="lr-tb"/>
    </style:style>
    <style:style style:name="pr27" style:family="presentation" style:parent-style-name="Forestbird3_5f__5f__5f__5f__5f__5f_-notes">
      <style:graphic-properties draw:fill-color="#ffffff" draw:auto-grow-height="true" fo:min-height="13.364cm"/>
      <style:paragraph-properties style:writing-mode="lr-tb"/>
    </style:style>
    <style:style style:name="pr28" style:family="presentation" style:parent-style-name="Forestbird3_5f__5f__5f__5f_-title">
      <style:graphic-properties draw:auto-grow-height="true" fo:min-height="2.5cm"/>
      <style:paragraph-properties style:writing-mode="lr-tb"/>
    </style:style>
    <style:style style:name="pr29" style:family="presentation" style:parent-style-name="Forestbird3_5f__5f__5f__5f_-outline1">
      <style:graphic-properties fo:min-height="12cm"/>
      <style:paragraph-properties style:writing-mode="lr-tb"/>
    </style:style>
    <style:style style:name="pr30" style:family="presentation" style:parent-style-name="Forestbird3_5f__5f__5f__5f_-notes">
      <style:graphic-properties draw:fill-color="#ffffff" draw:auto-grow-height="true" fo:min-height="13.364cm"/>
      <style:paragraph-properties style:writing-mode="lr-tb"/>
    </style:style>
    <style:style style:name="P1" style:family="paragraph">
      <style:paragraph-properties fo:margin-top="0cm" fo:margin-bottom="0cm" fo:line-height="150%" fo:text-align="end"/>
    </style:style>
    <style:style style:name="P2" style:family="paragraph">
      <style:paragraph-properties fo:margin-top="0cm" fo:margin-bottom="0cm" fo:line-height="150%" fo:text-align="end" style:writing-mode="lr-tb"/>
      <style:text-properties fo:color="#ffffff" loext:opacity="100%" style:font-name="Dyuthi" fo:font-size="65pt" fo:letter-spacing="-0.03cm" fo:font-style="normal" fo:text-shadow="1pt 1pt" style:text-underline-style="none" fo:font-weight="bold" fo:background-color="transparent" style:font-weight-asian="bold" style:font-weight-complex="bold"/>
    </style:style>
    <style:style style:name="P3" style:family="paragraph">
      <loext:graphic-properties draw:fill-color="#ffffff"/>
      <style:paragraph-properties style:writing-mode="lr-tb"/>
      <style:text-properties fo:color="#ffffd7" loext:opacity="100%" style:font-name="Dyuthi" fo:font-size="44pt" fo:font-weight="bold"/>
    </style:style>
    <style:style style:name="P4" style:family="paragraph">
      <loext:graphic-properties draw:fill="none"/>
      <style:paragraph-properties fo:text-align="center"/>
    </style:style>
    <style:style style:name="P5" style:family="paragraph">
      <loext:graphic-properties draw:fill-color="#ffffff"/>
      <style:paragraph-properties style:writing-mode="lr-tb"/>
    </style:style>
    <style:style style:name="P6" style:family="paragraph">
      <style:paragraph-properties fo:text-align="start"/>
    </style:style>
    <style:style style:name="P7" style:family="paragraph">
      <style:paragraph-properties style:writing-mode="lr-tb"/>
    </style:style>
    <style:style style:name="P8" style:family="paragraph">
      <loext:graphic-properties draw:fill-color="#ffffff"/>
      <style:paragraph-properties style:writing-mode="lr-tb"/>
      <style:text-properties fo:font-size="20pt"/>
    </style:style>
    <style:style style:name="P9" style:family="paragraph">
      <style:paragraph-properties fo:text-align="center"/>
    </style:style>
    <style:style style:name="T1" style:family="text">
      <style:text-properties fo:color="#ffffff" loext:opacity="100%" style:font-name="Dyuthi" fo:font-size="65pt" fo:letter-spacing="-0.03cm" fo:font-style="normal" fo:text-shadow="1pt 1pt" style:text-underline-style="none" fo:font-weight="bold" fo:background-color="transparent" style:font-weight-asian="bold" style:font-weight-complex="bold"/>
    </style:style>
    <style:style style:name="T2" style:family="text">
      <style:text-properties fo:color="#ffffd7" loext:opacity="100%" style:font-name="Dyuthi" fo:font-size="44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Forestbird" presentation:presentation-page-layout-name="AL1T0">
        <office:forms form:automatic-focus="false" form:apply-design-mode="false"/>
        <draw:frame presentation:style-name="pr1" draw:text-style-name="P2" draw:layer="layout" svg:width="26.504cm" svg:height="7.97cm" draw:transform="rotate (0.226892802759263) translate (-6cm 6.962cm)" presentation:class="title" presentation:user-transformed="true">
          <draw:text-box>
            <text:p text:style-name="P1">
              <text:span text:style-name="T1">„</text:span>
              <text:span text:style-name="T1">Куриные бега“</text:span>
              <text:span text:style-name="T1">
                <text:line-break/>
              </text:span>
              <text:span text:style-name="T1"/>
            </text:p>
          </draw:text-box>
        </draw:frame>
        <draw:frame presentation:style-name="pr2" draw:text-style-name="P3" draw:layer="layout" svg:width="12.5cm" svg:height="2.5cm" svg:x="14cm" svg:y="7cm" presentation:class="subtitle" presentation:user-transformed="true">
          <draw:text-box>
            <text:p>
              <text:span text:style-name="T2">
                <text:s text:c="3"/>
              </text:span>
              <text:span text:style-name="T2">Pygame</text:span>
            </text:p>
          </draw:text-box>
        </draw:frame>
        <draw:frame draw:style-name="gr1" draw:text-style-name="P4" draw:layer="layout" svg:width="3.078cm" svg:height="3.646cm" svg:x="15.422cm" svg:y="10.354cm">
          <draw:image xlink:href="Pictures/10000201000000180000002341699CBFE309E2B1.png" xlink:type="simple" xlink:show="embed" xlink:actuate="onLoad" draw:mime-type="image/png">
            <text:p/>
          </draw:image>
        </draw:frame>
        <draw:frame draw:style-name="gr1" draw:text-style-name="P4" draw:layer="layout" svg:width="3cm" svg:height="3.645cm" svg:x="11.5cm" svg:y="10.5cm">
          <draw:image xlink:href="Pictures/100002010000001700000023D8797FB06A61CC5A.png" xlink:type="simple" xlink:show="embed" xlink:actuate="onLoad" draw:mime-type="image/png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1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3" draw:master-page-name="Forestbird3_5f__5f__5f__5f__5f__5f__5f_" presentation:presentation-page-layout-name="AL2T1">
        <office:forms form:automatic-focus="false" form:apply-design-mode="false"/>
        <draw:frame presentation:style-name="pr4" draw:text-style-name="P7" draw:layer="layout" svg:width="25cm" svg:height="2.5cm" svg:x="1.5cm" svg:y="0.5cm" presentation:class="title">
          <draw:text-box>
            <text:p text:style-name="P6">
              <text:tab/>
            </text:p>
          </draw:text-box>
        </draw:frame>
        <draw:frame presentation:style-name="pr5" draw:text-style-name="P7" draw:layer="layout" svg:width="25cm" svg:height="9cm" svg:x="1.4cm" svg:y="3.5cm" presentation:class="outline" presentation:user-transformed="true">
          <draw:text-box>
            <text:list text:style-name="L2">
              <text:list-header>
                <text:p>В рамках проекта Яндекс-лицея "игра на Pygame" была создана:</text:p>
              </text:list-header>
              <text:list-item>
                <text:p>Шугаибов Вали</text:p>
              </text:list-item>
              <text:list-item>
                <text:p>Джамалутдинов Муслим </text:p>
              </text:list-item>
              <text:list-item>
                <text:p>Алиев Муса - дизайнер</text:p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2" presentation:class="page"/>
          <draw:frame presentation:style-name="pr6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3" draw:master-page-name="Forestbird3_5f__5f__5f__5f__5f_" presentation:presentation-page-layout-name="AL2T1">
        <office:forms form:automatic-focus="false" form:apply-design-mode="false"/>
        <draw:frame presentation:style-name="pr7" draw:text-style-name="P7" draw:layer="layout" svg:width="25cm" svg:height="2.5cm" svg:x="1.5cm" svg:y="0.5cm" presentation:class="title">
          <draw:text-box>
            <text:p text:style-name="P6">Описание:</text:p>
          </draw:text-box>
        </draw:frame>
        <draw:frame presentation:style-name="pr8" draw:text-style-name="P7" draw:layer="layout" svg:width="25cm" svg:height="9cm" svg:x="1.5cm" svg:y="3.5cm" presentation:class="outline">
          <draw:text-box>
            <text:list text:style-name="L2">
              <text:list-header>
                <text:p>Куриные бега — динамичная, захватывающая игра.</text:p>
                <text:p>В ней как и во многих симулятор-играх есть сложная трасса, скорость.</text:p>
                <text:p>Игровой процесс состоит из гонки на скорость прохождения карты с различными препятствия.</text:p>
                <text:p>Вам предстоит преодолеть водные преграды, барьеры из ящиков, воздушные ямы. В этом вам поможет ускоритель движения.</text:p>
                <text:p>В игру можно добавить уровни сложности и увеличить длину трассы.</text:p>
                <text:p/>
              </text:list-header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3" presentation:class="page"/>
          <draw:frame presentation:style-name="pr9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3" draw:master-page-name="Forestbird2" presentation:presentation-page-layout-name="AL2T1">
        <office:forms form:automatic-focus="false" form:apply-design-mode="false"/>
        <draw:frame presentation:style-name="pr10" draw:text-style-name="P7" draw:layer="layout" svg:width="25cm" svg:height="2.5cm" svg:x="1.5cm" svg:y="0.5cm" presentation:class="title">
          <draw:text-box>
            <text:p text:style-name="P6">Идея проекта:</text:p>
          </draw:text-box>
        </draw:frame>
        <draw:frame presentation:style-name="pr11" draw:text-style-name="P7" draw:layer="layout" svg:width="25cm" svg:height="9cm" svg:x="1.5cm" svg:y="3.5cm" presentation:class="outline">
          <draw:text-box>
            <text:list text:style-name="L2">
              <text:list-item>
                <text:p>Создать игру на Python с использованием библиотеки Pygame.</text:p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4" presentation:class="page"/>
          <draw:frame presentation:style-name="pr12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3" draw:master-page-name="Forestbird3" presentation:presentation-page-layout-name="AL2T1">
        <office:forms form:automatic-focus="false" form:apply-design-mode="false"/>
        <draw:frame presentation:style-name="pr13" draw:text-style-name="P7" draw:layer="layout" svg:width="25cm" svg:height="2.5cm" svg:x="1.5cm" svg:y="0.5cm" presentation:class="title">
          <draw:text-box>
            <text:p text:style-name="P6">Задачи:</text:p>
          </draw:text-box>
        </draw:frame>
        <draw:frame presentation:style-name="pr14" draw:text-style-name="P7" draw:layer="layout" svg:width="25cm" svg:height="9cm" svg:x="1.5cm" svg:y="3.5cm" presentation:class="outline">
          <draw:text-box>
            <text:list text:style-name="L2">
              <text:list-item>
                <text:p>Перенести популярную командную игру с Android-платформы на компьютер.</text:p>
              </text:list-item>
              <text:list-item>
                <text:p>Сохранить простоту управления перcонажами игры.</text:p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5" presentation:class="page"/>
          <draw:frame presentation:style-name="pr15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3" draw:master-page-name="Forestbird3_5f_" presentation:presentation-page-layout-name="AL2T1">
        <office:forms form:automatic-focus="false" form:apply-design-mode="false"/>
        <draw:frame presentation:style-name="pr16" draw:text-style-name="P7" draw:layer="layout" svg:width="25cm" svg:height="2.5cm" svg:x="1.5cm" svg:y="0.5cm" presentation:class="title">
          <draw:text-box>
            <text:p text:style-name="P6">
              Реализация проекта.
              <text:tab/>
            </text:p>
          </draw:text-box>
        </draw:frame>
        <draw:frame presentation:style-name="pr17" draw:text-style-name="P7" draw:layer="layout" svg:width="25cm" svg:height="9cm" svg:x="1.5cm" svg:y="3.5cm" presentation:class="outline">
          <draw:text-box>
            <text:list text:style-name="L2">
              <text:list-header>
                <text:p/>
                <text:p>Модули:</text:p>
              </text:list-header>
              <text:list-item>
                <text:p>Pygame</text:p>
              </text:list-item>
              <text:list-item>
                <text:p>PIL</text:p>
              </text:list-item>
              <text:list-item>
                <text:p>os</text:p>
              </text:list-item>
              <text:list-item>
                <text:p>sys</text:p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6" presentation:class="page"/>
          <draw:frame presentation:style-name="pr18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3" draw:master-page-name="Forestbird3_5f__5f_" presentation:presentation-page-layout-name="AL2T1">
        <office:forms form:automatic-focus="false" form:apply-design-mode="false"/>
        <draw:frame presentation:style-name="pr19" draw:text-style-name="P7" draw:layer="layout" svg:width="25cm" svg:height="2.5cm" svg:x="1.5cm" svg:y="0.5cm" presentation:class="title">
          <draw:text-box>
            <text:p text:style-name="P6">
              Директории проекта:
              <text:tab/>
            </text:p>
          </draw:text-box>
        </draw:frame>
        <draw:frame presentation:style-name="pr20" draw:text-style-name="P7" draw:layer="layout" svg:width="25cm" svg:height="9cm" svg:x="1.5cm" svg:y="3.5cm" presentation:class="outline">
          <draw:text-box>
            <text:list text:style-name="L2">
              <text:list-header>
                <text:p/>
              </text:list-header>
              <text:list-item>
                <text:p>data (папка с изображениями(декорации, анимация персонажей, графический интерфейс))</text:p>
              </text:list-item>
              <text:list-item>
                <text:p>music (папка со звуковыми эффектами)</text:p>
              </text:list-item>
              <text:list-item>
                <text:p>img (задний фон)</text:p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7" presentation:class="page"/>
          <draw:frame presentation:style-name="pr21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3" draw:master-page-name="Forestbird3_5f__5f__5f_" presentation:presentation-page-layout-name="AL2T1">
        <office:forms form:automatic-focus="false" form:apply-design-mode="false"/>
        <draw:frame presentation:style-name="pr22" draw:text-style-name="P7" draw:layer="layout" svg:width="25cm" svg:height="2.5cm" svg:x="1.5cm" svg:y="0.5cm" presentation:class="title">
          <draw:text-box>
            <text:p text:style-name="P6">
              Python файлы(с классами):
              <text:tab/>
            </text:p>
          </draw:text-box>
        </draw:frame>
        <draw:frame presentation:style-name="pr23" draw:text-style-name="P7" draw:layer="layout" svg:width="25cm" svg:height="9cm" svg:x="1.5cm" svg:y="3.5cm" presentation:class="outline">
          <draw:text-box>
            <text:list text:style-name="L2">
              <text:list-header>
                <text:p/>
              </text:list-header>
              <text:list-item>
                <text:p>main.py</text:p>
              </text:list-item>
              <text:list-item>
                <text:p>Gif_chickens.py — движение персонажей</text:p>
              </text:list-item>
              <text:list-item>
                <text:p>Loading.py — загрузка заставки игры</text:p>
              </text:list-item>
              <text:list-item>
                <text:p>loading_map.py</text:p>
              </text:list-item>
              <text:list-item>
                <text:p>start_music.py</text:p>
                <text:p/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8" presentation:class="page"/>
          <draw:frame presentation:style-name="pr24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3" draw:master-page-name="Forestbird3_5f__5f__5f__5f__5f__5f_" presentation:presentation-page-layout-name="AL2T1">
        <office:forms form:automatic-focus="false" form:apply-design-mode="false"/>
        <draw:frame presentation:style-name="pr25" draw:text-style-name="P7" draw:layer="layout" svg:width="25cm" svg:height="2.5cm" svg:x="1.5cm" svg:y="0.5cm" presentation:class="title">
          <draw:text-box>
            <text:p text:style-name="P6">Управление.</text:p>
          </draw:text-box>
        </draw:frame>
        <draw:frame presentation:style-name="pr26" draw:text-style-name="P7" draw:layer="layout" svg:width="25cm" svg:height="9cm" svg:x="1.5cm" svg:y="3.5cm" presentation:class="outline">
          <draw:text-box>
            <text:list text:style-name="L2">
              <text:list-header>
                <text:p>Первый игрок:</text:p>
              </text:list-header>
              <text:list-item>
                <text:p>W — движение вверх</text:p>
              </text:list-item>
              <text:list-item>
                <text:p>S — движение вниз</text:p>
                <text:p/>
                <text:p>Второй игрок:</text:p>
              </text:list-item>
              <text:list-item>
                <text:p>UP — движение вверх</text:p>
              </text:list-item>
              <text:list-item>
                <text:p>DOWN — движение вниз</text:p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9" presentation:class="page"/>
          <draw:frame presentation:style-name="pr27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3" draw:master-page-name="Forestbird3_5f__5f__5f__5f__5f__5f_" presentation:presentation-page-layout-name="AL2T1">
        <office:forms form:automatic-focus="false" form:apply-design-mode="false"/>
        <draw:frame presentation:style-name="pr25" draw:text-style-name="P7" draw:layer="layout" svg:width="25cm" svg:height="2.5cm" svg:x="1.5cm" svg:y="0.5cm" presentation:class="title" presentation:placeholder="true" presentation:user-transformed="true">
          <draw:text-box/>
        </draw:frame>
        <draw:frame draw:style-name="gr3" draw:text-style-name="P9" draw:layer="layout" svg:width="13.076cm" svg:height="10.461cm" svg:x="1.424cm" svg:y="2.539cm">
          <draw:image xlink:href="Pictures/100002010000050000000400944B67C15E451383.png" xlink:type="simple" xlink:show="embed" xlink:actuate="onLoad" draw:mime-type="image/png">
            <text:p/>
          </draw:image>
        </draw:frame>
        <draw:frame draw:style-name="gr3" draw:text-style-name="P9" draw:layer="layout" svg:width="12.284cm" svg:height="9.827cm" svg:x="15.309cm" svg:y="2.858cm">
          <draw:image xlink:href="Pictures/10000201000005000000040026BB8B5D68948756.png" xlink:type="simple" xlink:show="embed" xlink:actuate="onLoad" draw:mime-type="image/png">
            <text:p/>
          </draw:image>
        </draw:frame>
        <presentation:notes draw:style-name="dp3">
          <office:forms form:automatic-focus="false" form:apply-design-mode="false"/>
          <draw:page-thumbnail draw:style-name="gr2" draw:layer="layout" svg:width="14.848cm" svg:height="11.136cm" svg:x="3.075cm" svg:y="2.257cm" draw:page-number="10" presentation:class="page"/>
          <draw:frame presentation:style-name="pr27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3" draw:master-page-name="Forestbird3_5f__5f__5f__5f_" presentation:presentation-page-layout-name="AL2T1">
        <office:forms form:automatic-focus="false" form:apply-design-mode="false"/>
        <draw:frame presentation:style-name="pr28" draw:text-style-name="P7" draw:layer="layout" svg:width="25cm" svg:height="2.5cm" svg:x="1.5cm" svg:y="0.5cm" presentation:class="title">
          <draw:text-box>
            <text:p text:style-name="P6">
              Выводы:
              <text:tab/>
            </text:p>
          </draw:text-box>
        </draw:frame>
        <draw:frame presentation:style-name="pr29" draw:text-style-name="P7" draw:layer="layout" svg:width="25cm" svg:height="9cm" svg:x="1.5cm" svg:y="3.5cm" presentation:class="outline" presentation:user-transformed="true">
          <draw:text-box>
            <text:list text:style-name="L2">
              <text:list-header>
                <text:p>При помощи Pygame можно создать очень интересные игры.</text:p>
                <text:p/>
              </text:list-header>
              <text:list-item>
                <text:p>Можно увеличить количество игроков.</text:p>
              </text:list-item>
              <text:list-item>
                <text:p>Добавить больше декораций.</text:p>
              </text:list-item>
              <text:list-item>
                <text:p>Улучшить настройки игры.</text:p>
              </text:list-item>
              <text:list-item>
                <text:p>Добавить скины.</text:p>
                <text:p/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11" presentation:class="page"/>
          <draw:frame presentation:style-name="pr30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ooo="http://openoffice.org/2004/office" xmlns:meta="urn:oasis:names:tc:opendocument:xmlns:meta:1.0" xmlns:office="urn:oasis:names:tc:opendocument:xmlns:office:1.0" xmlns:xlink="http://www.w3.org/1999/xlink" xmlns:dc="http://purl.org/dc/elements/1.1/" xmlns:grddl="http://www.w3.org/2003/g/data-view#" office:version="1.3">
  <office:meta>
    <meta:creation-date>2021-01-10T13:42:51.598010563</meta:creation-date>
    <meta:editing-duration>PT23M</meta:editing-duration>
    <meta:editing-cycles>4</meta:editing-cycles>
    <meta:generator>LibreOffice/7.0.2.2$Linux_X86_64 LibreOffice_project/3a01483fc371ab18cfca4bab0d636937da5eaf70</meta:generator>
    <dc:title>Forestbird</dc:title>
    <dc:date>2021-01-18T03:50:45.995664137</dc:date>
    <meta:document-statistic meta:object-count="730"/>
  </office:meta>
</office:document-meta>
</file>

<file path=settings.xml><?xml version="1.0" encoding="utf-8"?>
<office:document-settings xmlns:officeooo="http://openoffice.org/2009/office" xmlns:anim="urn:oasis:names:tc:opendocument:xmlns:animation:1.0" xmlns:ooo="http://openoffice.org/2004/office" xmlns:xlink="http://www.w3.org/1999/xlink" xmlns:smil="urn:oasis:names:tc:opendocument:xmlns:smil-compatible:1.0" xmlns:office="urn:oasis:names:tc:opendocument:xmlns:office:1.0" xmlns:config="urn:oasis:names:tc:opendocument:xmlns:config:1.0" xmlns:presentation="urn:oasis:names:tc:opendocument:xmlns:presentation:1.0" office:version="1.3">
  <office:settings>
    <config:config-item-set config:name="ooo:view-settings">
      <config:config-item config:name="VisibleAreaTop" config:type="int">-16897</config:config-item>
      <config:config-item config:name="VisibleAreaLeft" config:type="int">-421</config:config-item>
      <config:config-item config:name="VisibleAreaWidth" config:type="int">28924</config:config-item>
      <config:config-item config:name="VisibleAreaHeight" config:type="int">49489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9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-16897</config:config-item>
          <config:config-item config:name="VisibleAreaLeft" config:type="int">-421</config:config-item>
          <config:config-item config:name="VisibleAreaWidth" config:type="int">28925</config:config-item>
          <config:config-item config:name="VisibleAreaHeight" config:type="int">49490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ru</config:config-item>
          <config:config-item config:name="Country" config:type="string">RU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nwH+/0dlbmVyaWMgUHJpbnRlcgAAAAAAAAAAAAAAAAAAAAAAAAAAAAAAAAAAAAAAAAAAAAAAAAAAAAAAAAAAAAAAAAAAAAAAAAAAAAAAAAAAAAAAAAAAAAAAAAAAAAAAAAAAAAAAAAAAAAAAAAAAAAAAAAAAAAAAAAAAAAAAAAAAAAAAU0dFTlBSVAAAAAAAAAAAAAAAAAAAAAAAAAAAAAAAAAAWAAMAwAAAAAAAAAAEAAhSAAAEdAAASm9iRGF0YSAxCnByaW50ZXI9R2VuZXJpYyBQcmludGVyCm9yaWVudGF0aW9uPVBvcnRyYWl0CmNvcGllcz0xCmNvbGxhdGU9ZmFsc2UKbWFyZ2luZGFqdXN0bWVudD0wLDAsMCwwCmNvbG9yZGVwdGg9MjQKcHNsZXZlbD0wCnBkZmRldmljZT0xCmNvbG9yZGV2aWNlPTAKUFBEQ29udGV4RGF0YQpEdXBsZXg6Tm9uZQBQYWdlU2l6ZTpBNAAAEgBDT01QQVRfRFVQTEVYX01PREUPAER1cGxleE1vZGU6Ok9mZg=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anim="urn:oasis:names:tc:opendocument:xmlns:animation:1.0" xmlns:presentation="urn:oasis:names:tc:opendocument:xmlns:presentation:1.0" xmlns:smil="urn:oasis:names:tc:opendocument:xmlns:smil-compatible:1.0" xmlns:css3t="http://www.w3.org/TR/css3-text/" xmlns:grddl="http://www.w3.org/2003/g/data-view#" xmlns:xhtml="http://www.w3.org/1999/xhtml" xmlns:dom="http://www.w3.org/2001/xml-events" xmlns:form="urn:oasis:names:tc:opendocument:xmlns:form:1.0" xmlns:field="urn:openoffice:names:experimental:ooo-ms-interop:xmlns:field:1.0" xmlns:loext="urn:org:documentfoundation:names:experimental:office:xmlns:loext:1.0" xmlns:script="urn:oasis:names:tc:opendocument:xmlns:script:1.0" xmlns:drawooo="http://openoffice.org/2010/draw" xmlns:calcext="urn:org:documentfoundation:names:experimental:calc:xmlns:calcext:1.0" xmlns:math="http://www.w3.org/1998/Math/MathML" xmlns:tableooo="http://openoffice.org/2009/table" xmlns:of="urn:oasis:names:tc:opendocument:xmlns:of:1.2" xmlns:oooc="http://openoffice.org/2004/calc" xmlns:xlink="http://www.w3.org/1999/xlink" xmlns:fo="urn:oasis:names:tc:opendocument:xmlns:xsl-fo-compatible:1.0" xmlns:dc="http://purl.org/dc/elements/1.1/" xmlns:office="urn:oasis:names:tc:opendocument:xmlns:office:1.0" xmlns:meta="urn:oasis:names:tc:opendocument:xmlns:meta:1.0" xmlns:ooo="http://openoffice.org/2004/office" xmlns:chart="urn:oasis:names:tc:opendocument:xmlns:chart:1.0" xmlns:style="urn:oasis:names:tc:opendocument:xmlns:style:1.0" xmlns:text="urn:oasis:names:tc:opendocument:xmlns:text:1.0" xmlns:rpt="http://openoffice.org/2005/report" xmlns:draw="urn:oasis:names:tc:opendocument:xmlns:drawing:1.0" xmlns:officeooo="http://openoffice.org/2009/office" xmlns:dr3d="urn:oasis:names:tc:opendocument:xmlns:dr3d:1.0" xmlns:ooow="http://openoffice.org/2004/writer" xmlns:svg="urn:oasis:names:tc:opendocument:xmlns:svg-compatible:1.0" xmlns:table="urn:oasis:names:tc:opendocument:xmlns:table:1.0" xmlns:number="urn:oasis:names:tc:opendocument:xmlns:datastyle:1.0" office:version="1.3">
  <office:font-face-decls>
    <style:font-face style:name="Dyuthi" svg:font-family="Dyuthi" style:font-pitch="variable"/>
    <style:font-face style:name="Liberation Sans1" svg:font-family="'Liberation Sans'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deg" draw:border="0%"/>
    <draw:gradient draw:name="Filled_20_Blue" draw:display-name="Filled Blue" draw:style="linear" draw:start-color="#729fcf" draw:end-color="#355269" draw:start-intensity="100%" draw:end-intensity="100%" draw:angle="30deg" draw:border="0%"/>
    <draw:gradient draw:name="Filled_20_Green" draw:display-name="Filled Green" draw:style="linear" draw:start-color="#77bc65" draw:end-color="#127622" draw:start-intensity="100%" draw:end-intensity="100%" draw:angle="30deg" draw:border="0%"/>
    <draw:gradient draw:name="Filled_20_Red" draw:display-name="Filled Red" draw:style="linear" draw:start-color="#ff6d6d" draw:end-color="#c9211e" draw:start-intensity="100%" draw:end-intensity="100%" draw:angle="30deg" draw:border="0%"/>
    <draw:gradient draw:name="Filled_20_Yellow" draw:display-name="Filled Yellow" draw:style="linear" draw:start-color="#ffde59" draw:end-color="#b47804" draw:start-intensity="100%" draw:end-intensity="100%" draw:angle="30deg" draw:border="0%"/>
    <draw:gradient draw:name="Gradient_20_1" draw:display-name="Gradient 1" draw:style="linear" draw:start-color="#3465a4" draw:end-color="#ffffff" draw:start-intensity="100%" draw:end-intensity="100%" draw:angle="0deg" draw:border="0%"/>
    <draw:gradient draw:name="Shapes" draw:style="rectangular" draw:cx="50%" draw:cy="50%" draw:start-color="#cccccc" draw:end-color="#ffffff" draw:start-intensity="100%" draw:end-intensity="100%" draw:angle="0deg" draw:border="0%"/>
    <draw:hatch draw:name="Hatching_20_1" draw:display-name="Hatching 1" draw:style="single" draw:color="#3465a4" draw:distance="0.02cm" draw:rotation="0"/>
    <draw:marker draw:name="Arrow" svg:viewBox="0 0 20 30" svg:d="M10 0l-10 30h20z"/>
    <draw:stroke-dash draw:name="Dashed_20__28_var_29__20_2" draw:display-name="Dashed (var) 2" draw:style="rect" draw:dots1="1" draw:dots1-length="0.02cm" draw:dots2="1" draw:dots2-length="0.02cm" draw:distance="0.02cm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Liberation Sans" fo:font-size="24pt" fo:language="ru" fo:country="RU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draw:stroke-dash="Dashed_20__28_var_29__20_2" svg:stroke-width="0.05cm" svg:stroke-color="#74b531" draw:marker-start-width="0.28cm" draw:marker-start-center="false" draw:marker-end-width="0.28cm" draw:marker-end-center="false" draw:fill="solid" draw:fill-color="#cde8b3" draw:textarea-horizontal-align="justify" draw:auto-grow-height="false" fo:padding-top="0.125cm" fo:padding-bottom="0.125cm" fo:padding-left="0.25cm" fo:padding-right="0.25cm" draw:shadow="hidden" draw:shadow-offset-x="0.03cm" draw:shadow-offset-y="0.03cm" draw:shadow-color="#9ecf6c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74b531" draw:fill="none"/>
    </style:style>
    <style:style style:name="Объект_20_без_20_заливки_20_и_20_линий" style:display-name="Объект без заливки и линий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 style:font-size-asian="18pt" style:font-size-complex="18pt"/>
    </style:style>
    <style:style style:name="Title_20_A4" style:display-name="Title A4" style:family="graphic" style:parent-style-name="A4">
      <style:graphic-properties draw:stroke="none"/>
      <style:text-properties fo:font-size="44pt" style:font-size-asian="44pt" style:font-size-complex="44pt"/>
    </style:style>
    <style:style style:name="Heading_20_A4" style:display-name="Heading A4" style:family="graphic" style:parent-style-name="A4">
      <style:graphic-properties draw:stroke="none"/>
      <style:text-properties fo:font-size="24pt" style:font-size-asian="24pt" style:font-size-complex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 style:font-size-asian="18pt" style:font-size-complex="18pt"/>
    </style:style>
    <style:style style:name="Title_20_A0" style:display-name="Title A0" style:family="graphic" style:parent-style-name="A4">
      <style:graphic-properties draw:stroke="none"/>
      <style:text-properties fo:font-size="96pt" style:font-size-asian="96pt" style:font-size-complex="96pt"/>
    </style:style>
    <style:style style:name="Heading_20_A0" style:display-name="Heading A0" style:family="graphic" style:parent-style-name="A4">
      <style:graphic-properties draw:stroke="none"/>
      <style:text-properties fo:font-size="72pt" style:font-size-asian="72pt" style:font-size-complex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 style:font-size-asian="18pt" style:font-size-complex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 style:font-size-asian="14pt" style:font-weight-asian="bold" style:font-size-complex="14pt" style:font-weight-complex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_20_with_20_no_20_fill_20_and_20_no_20_line" style:display-name="Object with no fill and no line" style:family="graphic" style:parent-style-name="standard">
      <style:graphic-properties draw:stroke="solid" draw:fill="none"/>
    </style:style>
    <style:style style:name="Accent" style:family="graphic" style:parent-style-name="standard">
      <style:graphic-properties draw:stroke-dash="Dashed_20__28_var_29__20_2" draw:fill-gradient-name="Gradient_20_1" draw:fill-hatch-name="Hatching_20_1"/>
    </style:style>
    <style:style style:name="Accent_20_1" style:display-name="Accent 1" style:family="graphic" style:parent-style-name="Accent">
      <style:graphic-properties draw:stroke="none" svg:stroke-width="0.05cm" svg:stroke-color="#55b836" draw:marker-start-width="0.28cm" draw:marker-end-width="0.28cm" draw:fill="solid" draw:fill-color="#9ecf6c"/>
    </style:style>
    <style:style style:name="Accent_20_2" style:display-name="Accent 2" style:family="graphic" style:parent-style-name="Accent">
      <style:graphic-properties svg:stroke-color="#74b531" draw:fill="solid" draw:fill-color="#74b531" draw:shadow="hidden"/>
    </style:style>
    <style:style style:name="Accent_20_3" style:display-name="Accent 3" style:family="graphic" style:parent-style-name="Accent"/>
    <style:style style:name="Forestbird-background" style:family="presentation">
      <style:graphic-properties draw:stroke="none" draw:fill="none" style:repeat="stretch"/>
      <style:text-properties style:letter-kerning="true"/>
    </style:style>
    <style:style style:name="Forestbird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-outline1" style:family="presentation">
      <style:graphic-properties draw:stroke="none" draw:fill="none" draw:auto-grow-height="false" draw:fit-to-size="false" style:shrink-to-fit="true">
        <text:list-style style:name="Forestbird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-outline2" style:family="presentation" style:parent-style-name="Forestbird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-outline3" style:family="presentation" style:parent-style-name="Forestbird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-outline4" style:family="presentation" style:parent-style-name="Forestbird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-outline5" style:family="presentation" style:parent-style-name="Forestbird-outline4">
      <style:paragraph-properties fo:margin-left="0cm" fo:margin-right="0cm" fo:margin-top="0.074cm" fo:margin-bottom="0cm" fo:text-indent="0cm"/>
    </style:style>
    <style:style style:name="Forestbird-outline6" style:family="presentation" style:parent-style-name="Forestbird-outline5"/>
    <style:style style:name="Forestbird-outline7" style:family="presentation" style:parent-style-name="Forestbird-outline6"/>
    <style:style style:name="Forestbird-outline8" style:family="presentation" style:parent-style-name="Forestbird-outline7"/>
    <style:style style:name="Forestbird-outline9" style:family="presentation" style:parent-style-name="Forestbird-outline8"/>
    <style:style style:name="Forestbird-subtitle" style:family="presentation">
      <style:graphic-properties draw:stroke="none" draw:fill="none" draw:textarea-vertical-align="middle">
        <text:list-style style:name="Forestbird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-title" style:family="presentation">
      <style:graphic-properties draw:stroke="none" draw:fill="none" draw:textarea-vertical-align="middle">
        <text:list-style style:name="Forestbird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1-background" style:family="presentation">
      <style:graphic-properties draw:stroke="none" draw:fill="none" style:repeat="stretch"/>
      <style:text-properties style:letter-kerning="true"/>
    </style:style>
    <style:style style:name="Forestbird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1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1-outline1" style:family="presentation">
      <style:graphic-properties draw:stroke="none" draw:fill="none" draw:auto-grow-height="false" draw:fit-to-size="false" style:shrink-to-fit="true">
        <text:list-style style:name="Forestbird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1-outline2" style:family="presentation" style:parent-style-name="Forestbird1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1-outline3" style:family="presentation" style:parent-style-name="Forestbird1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1-outline4" style:family="presentation" style:parent-style-name="Forestbird1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1-outline5" style:family="presentation" style:parent-style-name="Forestbird1-outline4">
      <style:paragraph-properties fo:margin-left="0cm" fo:margin-right="0cm" fo:margin-top="0.074cm" fo:margin-bottom="0cm" fo:text-indent="0cm"/>
    </style:style>
    <style:style style:name="Forestbird1-outline6" style:family="presentation" style:parent-style-name="Forestbird1-outline5"/>
    <style:style style:name="Forestbird1-outline7" style:family="presentation" style:parent-style-name="Forestbird1-outline6"/>
    <style:style style:name="Forestbird1-outline8" style:family="presentation" style:parent-style-name="Forestbird1-outline7"/>
    <style:style style:name="Forestbird1-outline9" style:family="presentation" style:parent-style-name="Forestbird1-outline8"/>
    <style:style style:name="Forestbird1-subtitle" style:family="presentation">
      <style:graphic-properties draw:stroke="none" draw:fill="none" draw:textarea-vertical-align="middle">
        <text:list-style style:name="Forestbird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1-title" style:family="presentation">
      <style:graphic-properties draw:stroke="none" draw:fill="none" draw:textarea-vertical-align="middle">
        <text:list-style style:name="Forestbird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2-background" style:family="presentation">
      <style:graphic-properties draw:stroke="none" draw:fill="none" style:repeat="stretch"/>
      <style:text-properties style:letter-kerning="true"/>
    </style:style>
    <style:style style:name="Forestbird2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2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2-outline1" style:family="presentation">
      <style:graphic-properties draw:stroke="none" draw:fill="none" draw:auto-grow-height="false" draw:fit-to-size="false" style:shrink-to-fit="true">
        <text:list-style style:name="Forestbird2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2-outline2" style:family="presentation" style:parent-style-name="Forestbird2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2-outline3" style:family="presentation" style:parent-style-name="Forestbird2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2-outline4" style:family="presentation" style:parent-style-name="Forestbird2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2-outline5" style:family="presentation" style:parent-style-name="Forestbird2-outline4">
      <style:paragraph-properties fo:margin-left="0cm" fo:margin-right="0cm" fo:margin-top="0.074cm" fo:margin-bottom="0cm" fo:text-indent="0cm"/>
    </style:style>
    <style:style style:name="Forestbird2-outline6" style:family="presentation" style:parent-style-name="Forestbird2-outline5"/>
    <style:style style:name="Forestbird2-outline7" style:family="presentation" style:parent-style-name="Forestbird2-outline6"/>
    <style:style style:name="Forestbird2-outline8" style:family="presentation" style:parent-style-name="Forestbird2-outline7"/>
    <style:style style:name="Forestbird2-outline9" style:family="presentation" style:parent-style-name="Forestbird2-outline8"/>
    <style:style style:name="Forestbird2-subtitle" style:family="presentation">
      <style:graphic-properties draw:stroke="none" draw:fill="none" draw:textarea-vertical-align="middle">
        <text:list-style style:name="Forestbird2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2-title" style:family="presentation">
      <style:graphic-properties draw:stroke="none" draw:fill="none" draw:textarea-vertical-align="middle">
        <text:list-style style:name="Forestbird2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-background" style:family="presentation">
      <style:graphic-properties draw:stroke="none" draw:fill="none" style:repeat="stretch"/>
      <style:text-properties style:letter-kerning="true"/>
    </style:style>
    <style:style style:name="Forestbird3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-outline1" style:family="presentation">
      <style:graphic-properties draw:stroke="none" draw:fill="none" draw:auto-grow-height="false" draw:fit-to-size="false" style:shrink-to-fit="true">
        <text:list-style style:name="Forestbird3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-outline2" style:family="presentation" style:parent-style-name="Forestbird3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-outline3" style:family="presentation" style:parent-style-name="Forestbird3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-outline4" style:family="presentation" style:parent-style-name="Forestbird3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-outline5" style:family="presentation" style:parent-style-name="Forestbird3-outline4">
      <style:paragraph-properties fo:margin-left="0cm" fo:margin-right="0cm" fo:margin-top="0.074cm" fo:margin-bottom="0cm" fo:text-indent="0cm"/>
    </style:style>
    <style:style style:name="Forestbird3-outline6" style:family="presentation" style:parent-style-name="Forestbird3-outline5"/>
    <style:style style:name="Forestbird3-outline7" style:family="presentation" style:parent-style-name="Forestbird3-outline6"/>
    <style:style style:name="Forestbird3-outline8" style:family="presentation" style:parent-style-name="Forestbird3-outline7"/>
    <style:style style:name="Forestbird3-outline9" style:family="presentation" style:parent-style-name="Forestbird3-outline8"/>
    <style:style style:name="Forestbird3-subtitle" style:family="presentation">
      <style:graphic-properties draw:stroke="none" draw:fill="none" draw:textarea-vertical-align="middle">
        <text:list-style style:name="Forestbird3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-title" style:family="presentation">
      <style:graphic-properties draw:stroke="none" draw:fill="none" draw:textarea-vertical-align="middle">
        <text:list-style style:name="Forestbird3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-background" style:display-name="Forestbird3_-background" style:family="presentation">
      <style:graphic-properties draw:stroke="none" draw:fill="none" style:repeat="stretch"/>
      <style:text-properties style:letter-kerning="true"/>
    </style:style>
    <style:style style:name="Forestbird3_5f_-backgroundobjects" style:display-name="Forestbird3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-notes" style:display-name="Forestbird3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-outline1" style:display-name="Forestbird3_-outline1" style:family="presentation">
      <style:graphic-properties draw:stroke="none" draw:fill="none" draw:auto-grow-height="false" draw:fit-to-size="false" style:shrink-to-fit="true">
        <text:list-style style:name="Forestbird3_5f_-outline1" style:display-name="Forestbird3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-outline2" style:display-name="Forestbird3_-outline2" style:family="presentation" style:parent-style-name="Forestbird3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-outline3" style:display-name="Forestbird3_-outline3" style:family="presentation" style:parent-style-name="Forestbird3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-outline4" style:display-name="Forestbird3_-outline4" style:family="presentation" style:parent-style-name="Forestbird3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-outline5" style:display-name="Forestbird3_-outline5" style:family="presentation" style:parent-style-name="Forestbird3_5f_-outline4">
      <style:paragraph-properties fo:margin-left="0cm" fo:margin-right="0cm" fo:margin-top="0.074cm" fo:margin-bottom="0cm" fo:text-indent="0cm"/>
    </style:style>
    <style:style style:name="Forestbird3_5f_-outline6" style:display-name="Forestbird3_-outline6" style:family="presentation" style:parent-style-name="Forestbird3_5f_-outline5"/>
    <style:style style:name="Forestbird3_5f_-outline7" style:display-name="Forestbird3_-outline7" style:family="presentation" style:parent-style-name="Forestbird3_5f_-outline6"/>
    <style:style style:name="Forestbird3_5f_-outline8" style:display-name="Forestbird3_-outline8" style:family="presentation" style:parent-style-name="Forestbird3_5f_-outline7"/>
    <style:style style:name="Forestbird3_5f_-outline9" style:display-name="Forestbird3_-outline9" style:family="presentation" style:parent-style-name="Forestbird3_5f_-outline8"/>
    <style:style style:name="Forestbird3_5f_-subtitle" style:display-name="Forestbird3_-subtitle" style:family="presentation">
      <style:graphic-properties draw:stroke="none" draw:fill="none" draw:textarea-vertical-align="middle">
        <text:list-style style:name="Forestbird3_5f_-subtitle" style:display-name="Forestbird3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-title" style:display-name="Forestbird3_-title" style:family="presentation">
      <style:graphic-properties draw:stroke="none" draw:fill="none" draw:textarea-vertical-align="middle">
        <text:list-style style:name="Forestbird3_5f_-title" style:display-name="Forestbird3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-background" style:display-name="Forestbird3__-background" style:family="presentation">
      <style:graphic-properties draw:stroke="none" draw:fill="none" style:repeat="stretch"/>
      <style:text-properties style:letter-kerning="true"/>
    </style:style>
    <style:style style:name="Forestbird3_5f__5f_-backgroundobjects" style:display-name="Forestbird3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-notes" style:display-name="Forestbird3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-outline1" style:display-name="Forestbird3__-outline1" style:family="presentation">
      <style:graphic-properties draw:stroke="none" draw:fill="none" draw:auto-grow-height="false" draw:fit-to-size="false" style:shrink-to-fit="true">
        <text:list-style style:name="Forestbird3_5f__5f_-outline1" style:display-name="Forestbird3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-outline2" style:display-name="Forestbird3__-outline2" style:family="presentation" style:parent-style-name="Forestbird3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-outline3" style:display-name="Forestbird3__-outline3" style:family="presentation" style:parent-style-name="Forestbird3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-outline4" style:display-name="Forestbird3__-outline4" style:family="presentation" style:parent-style-name="Forestbird3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-outline5" style:display-name="Forestbird3__-outline5" style:family="presentation" style:parent-style-name="Forestbird3_5f__5f_-outline4">
      <style:paragraph-properties fo:margin-left="0cm" fo:margin-right="0cm" fo:margin-top="0.074cm" fo:margin-bottom="0cm" fo:text-indent="0cm"/>
    </style:style>
    <style:style style:name="Forestbird3_5f__5f_-outline6" style:display-name="Forestbird3__-outline6" style:family="presentation" style:parent-style-name="Forestbird3_5f__5f_-outline5"/>
    <style:style style:name="Forestbird3_5f__5f_-outline7" style:display-name="Forestbird3__-outline7" style:family="presentation" style:parent-style-name="Forestbird3_5f__5f_-outline6"/>
    <style:style style:name="Forestbird3_5f__5f_-outline8" style:display-name="Forestbird3__-outline8" style:family="presentation" style:parent-style-name="Forestbird3_5f__5f_-outline7"/>
    <style:style style:name="Forestbird3_5f__5f_-outline9" style:display-name="Forestbird3__-outline9" style:family="presentation" style:parent-style-name="Forestbird3_5f__5f_-outline8"/>
    <style:style style:name="Forestbird3_5f__5f_-subtitle" style:display-name="Forestbird3__-subtitle" style:family="presentation">
      <style:graphic-properties draw:stroke="none" draw:fill="none" draw:textarea-vertical-align="middle">
        <text:list-style style:name="Forestbird3_5f__5f_-subtitle" style:display-name="Forestbird3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-title" style:display-name="Forestbird3__-title" style:family="presentation">
      <style:graphic-properties draw:stroke="none" draw:fill="none" draw:textarea-vertical-align="middle">
        <text:list-style style:name="Forestbird3_5f__5f_-title" style:display-name="Forestbird3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_5f_-background" style:display-name="Forestbird3___-background" style:family="presentation">
      <style:graphic-properties draw:stroke="none" draw:fill="none" style:repeat="stretch"/>
      <style:text-properties style:letter-kerning="true"/>
    </style:style>
    <style:style style:name="Forestbird3_5f__5f__5f_-backgroundobjects" style:display-name="Forestbird3_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_5f_-notes" style:display-name="Forestbird3_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_5f_-outline1" style:display-name="Forestbird3___-outline1" style:family="presentation">
      <style:graphic-properties draw:stroke="none" draw:fill="none" draw:auto-grow-height="false" draw:fit-to-size="false" style:shrink-to-fit="true">
        <text:list-style style:name="Forestbird3_5f__5f__5f_-outline1" style:display-name="Forestbird3_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_5f_-outline2" style:display-name="Forestbird3___-outline2" style:family="presentation" style:parent-style-name="Forestbird3_5f_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_5f_-outline3" style:display-name="Forestbird3___-outline3" style:family="presentation" style:parent-style-name="Forestbird3_5f_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_5f_-outline4" style:display-name="Forestbird3___-outline4" style:family="presentation" style:parent-style-name="Forestbird3_5f_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_5f_-outline5" style:display-name="Forestbird3___-outline5" style:family="presentation" style:parent-style-name="Forestbird3_5f__5f__5f_-outline4">
      <style:paragraph-properties fo:margin-left="0cm" fo:margin-right="0cm" fo:margin-top="0.074cm" fo:margin-bottom="0cm" fo:text-indent="0cm"/>
    </style:style>
    <style:style style:name="Forestbird3_5f__5f__5f_-outline6" style:display-name="Forestbird3___-outline6" style:family="presentation" style:parent-style-name="Forestbird3_5f__5f__5f_-outline5"/>
    <style:style style:name="Forestbird3_5f__5f__5f_-outline7" style:display-name="Forestbird3___-outline7" style:family="presentation" style:parent-style-name="Forestbird3_5f__5f__5f_-outline6"/>
    <style:style style:name="Forestbird3_5f__5f__5f_-outline8" style:display-name="Forestbird3___-outline8" style:family="presentation" style:parent-style-name="Forestbird3_5f__5f__5f_-outline7"/>
    <style:style style:name="Forestbird3_5f__5f__5f_-outline9" style:display-name="Forestbird3___-outline9" style:family="presentation" style:parent-style-name="Forestbird3_5f__5f__5f_-outline8"/>
    <style:style style:name="Forestbird3_5f__5f__5f_-subtitle" style:display-name="Forestbird3___-subtitle" style:family="presentation">
      <style:graphic-properties draw:stroke="none" draw:fill="none" draw:textarea-vertical-align="middle">
        <text:list-style style:name="Forestbird3_5f__5f__5f_-subtitle" style:display-name="Forestbird3_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_5f_-title" style:display-name="Forestbird3___-title" style:family="presentation">
      <style:graphic-properties draw:stroke="none" draw:fill="none" draw:textarea-vertical-align="middle">
        <text:list-style style:name="Forestbird3_5f__5f__5f_-title" style:display-name="Forestbird3_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_5f__5f_-background" style:display-name="Forestbird3____-background" style:family="presentation">
      <style:graphic-properties draw:stroke="none" draw:fill="none" style:repeat="stretch"/>
      <style:text-properties style:letter-kerning="true"/>
    </style:style>
    <style:style style:name="Forestbird3_5f__5f__5f__5f_-backgroundobjects" style:display-name="Forestbird3__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_5f__5f_-notes" style:display-name="Forestbird3__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_5f__5f_-outline1" style:display-name="Forestbird3____-outline1" style:family="presentation">
      <style:graphic-properties draw:stroke="none" draw:fill="none" draw:auto-grow-height="false" draw:fit-to-size="false" style:shrink-to-fit="true">
        <text:list-style style:name="Forestbird3_5f__5f__5f__5f_-outline1" style:display-name="Forestbird3__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_5f__5f_-outline2" style:display-name="Forestbird3____-outline2" style:family="presentation" style:parent-style-name="Forestbird3_5f__5f_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_5f__5f_-outline3" style:display-name="Forestbird3____-outline3" style:family="presentation" style:parent-style-name="Forestbird3_5f__5f_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_5f__5f_-outline4" style:display-name="Forestbird3____-outline4" style:family="presentation" style:parent-style-name="Forestbird3_5f__5f_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_5f__5f_-outline5" style:display-name="Forestbird3____-outline5" style:family="presentation" style:parent-style-name="Forestbird3_5f__5f__5f__5f_-outline4">
      <style:paragraph-properties fo:margin-left="0cm" fo:margin-right="0cm" fo:margin-top="0.074cm" fo:margin-bottom="0cm" fo:text-indent="0cm"/>
    </style:style>
    <style:style style:name="Forestbird3_5f__5f__5f__5f_-outline6" style:display-name="Forestbird3____-outline6" style:family="presentation" style:parent-style-name="Forestbird3_5f__5f__5f__5f_-outline5"/>
    <style:style style:name="Forestbird3_5f__5f__5f__5f_-outline7" style:display-name="Forestbird3____-outline7" style:family="presentation" style:parent-style-name="Forestbird3_5f__5f__5f__5f_-outline6"/>
    <style:style style:name="Forestbird3_5f__5f__5f__5f_-outline8" style:display-name="Forestbird3____-outline8" style:family="presentation" style:parent-style-name="Forestbird3_5f__5f__5f__5f_-outline7"/>
    <style:style style:name="Forestbird3_5f__5f__5f__5f_-outline9" style:display-name="Forestbird3____-outline9" style:family="presentation" style:parent-style-name="Forestbird3_5f__5f__5f__5f_-outline8"/>
    <style:style style:name="Forestbird3_5f__5f__5f__5f_-subtitle" style:display-name="Forestbird3____-subtitle" style:family="presentation">
      <style:graphic-properties draw:stroke="none" draw:fill="none" draw:textarea-vertical-align="middle">
        <text:list-style style:name="Forestbird3_5f__5f__5f__5f_-subtitle" style:display-name="Forestbird3__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_5f__5f_-title" style:display-name="Forestbird3____-title" style:family="presentation">
      <style:graphic-properties draw:stroke="none" draw:fill="none" draw:textarea-vertical-align="middle">
        <text:list-style style:name="Forestbird3_5f__5f__5f__5f_-title" style:display-name="Forestbird3__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_5f__5f__5f_-background" style:display-name="Forestbird3_____-background" style:family="presentation">
      <style:graphic-properties draw:stroke="none" draw:fill="none" style:repeat="stretch"/>
      <style:text-properties style:letter-kerning="true"/>
    </style:style>
    <style:style style:name="Forestbird3_5f__5f__5f__5f__5f_-backgroundobjects" style:display-name="Forestbird3___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_5f__5f__5f_-notes" style:display-name="Forestbird3___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_5f__5f__5f_-outline1" style:display-name="Forestbird3_____-outline1" style:family="presentation">
      <style:graphic-properties draw:stroke="none" draw:fill="none" draw:auto-grow-height="false" draw:fit-to-size="false" style:shrink-to-fit="true">
        <text:list-style style:name="Forestbird3_5f__5f__5f__5f__5f_-outline1" style:display-name="Forestbird3___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_5f__5f__5f_-outline2" style:display-name="Forestbird3_____-outline2" style:family="presentation" style:parent-style-name="Forestbird3_5f__5f__5f_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_5f__5f__5f_-outline3" style:display-name="Forestbird3_____-outline3" style:family="presentation" style:parent-style-name="Forestbird3_5f__5f__5f_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_5f__5f__5f_-outline4" style:display-name="Forestbird3_____-outline4" style:family="presentation" style:parent-style-name="Forestbird3_5f__5f__5f_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_5f__5f__5f_-outline5" style:display-name="Forestbird3_____-outline5" style:family="presentation" style:parent-style-name="Forestbird3_5f__5f__5f__5f__5f_-outline4">
      <style:paragraph-properties fo:margin-left="0cm" fo:margin-right="0cm" fo:margin-top="0.074cm" fo:margin-bottom="0cm" fo:text-indent="0cm"/>
    </style:style>
    <style:style style:name="Forestbird3_5f__5f__5f__5f__5f_-outline6" style:display-name="Forestbird3_____-outline6" style:family="presentation" style:parent-style-name="Forestbird3_5f__5f__5f__5f__5f_-outline5"/>
    <style:style style:name="Forestbird3_5f__5f__5f__5f__5f_-outline7" style:display-name="Forestbird3_____-outline7" style:family="presentation" style:parent-style-name="Forestbird3_5f__5f__5f__5f__5f_-outline6"/>
    <style:style style:name="Forestbird3_5f__5f__5f__5f__5f_-outline8" style:display-name="Forestbird3_____-outline8" style:family="presentation" style:parent-style-name="Forestbird3_5f__5f__5f__5f__5f_-outline7"/>
    <style:style style:name="Forestbird3_5f__5f__5f__5f__5f_-outline9" style:display-name="Forestbird3_____-outline9" style:family="presentation" style:parent-style-name="Forestbird3_5f__5f__5f__5f__5f_-outline8"/>
    <style:style style:name="Forestbird3_5f__5f__5f__5f__5f_-subtitle" style:display-name="Forestbird3_____-subtitle" style:family="presentation">
      <style:graphic-properties draw:stroke="none" draw:fill="none" draw:textarea-vertical-align="middle">
        <text:list-style style:name="Forestbird3_5f__5f__5f__5f__5f_-subtitle" style:display-name="Forestbird3___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_5f__5f__5f_-title" style:display-name="Forestbird3_____-title" style:family="presentation">
      <style:graphic-properties draw:stroke="none" draw:fill="none" draw:textarea-vertical-align="middle">
        <text:list-style style:name="Forestbird3_5f__5f__5f__5f__5f_-title" style:display-name="Forestbird3___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-background" style:display-name="Forestbird3______-background" style:family="presentation">
      <style:graphic-properties draw:stroke="none" draw:fill="none" style:repeat="stretch"/>
      <style:text-properties style:letter-kerning="true"/>
    </style:style>
    <style:style style:name="Forestbird3_5f__5f__5f__5f__5f__5f_-backgroundobjects" style:display-name="Forestbird3____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_5f__5f__5f__5f_-notes" style:display-name="Forestbird3____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-outline1" style:display-name="Forestbird3______-outline1" style:family="presentation">
      <style:graphic-properties draw:stroke="none" draw:fill="none" draw:auto-grow-height="false" draw:fit-to-size="false" style:shrink-to-fit="true">
        <text:list-style style:name="Forestbird3_5f__5f__5f__5f__5f__5f_-outline1" style:display-name="Forestbird3____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-outline2" style:display-name="Forestbird3______-outline2" style:family="presentation" style:parent-style-name="Forestbird3_5f__5f__5f__5f_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_5f__5f__5f__5f_-outline3" style:display-name="Forestbird3______-outline3" style:family="presentation" style:parent-style-name="Forestbird3_5f__5f__5f__5f_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_5f__5f__5f__5f_-outline4" style:display-name="Forestbird3______-outline4" style:family="presentation" style:parent-style-name="Forestbird3_5f__5f__5f__5f_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_5f__5f__5f__5f_-outline5" style:display-name="Forestbird3______-outline5" style:family="presentation" style:parent-style-name="Forestbird3_5f__5f__5f__5f__5f__5f_-outline4">
      <style:paragraph-properties fo:margin-left="0cm" fo:margin-right="0cm" fo:margin-top="0.074cm" fo:margin-bottom="0cm" fo:text-indent="0cm"/>
    </style:style>
    <style:style style:name="Forestbird3_5f__5f__5f__5f__5f__5f_-outline6" style:display-name="Forestbird3______-outline6" style:family="presentation" style:parent-style-name="Forestbird3_5f__5f__5f__5f__5f__5f_-outline5"/>
    <style:style style:name="Forestbird3_5f__5f__5f__5f__5f__5f_-outline7" style:display-name="Forestbird3______-outline7" style:family="presentation" style:parent-style-name="Forestbird3_5f__5f__5f__5f__5f__5f_-outline6"/>
    <style:style style:name="Forestbird3_5f__5f__5f__5f__5f__5f_-outline8" style:display-name="Forestbird3______-outline8" style:family="presentation" style:parent-style-name="Forestbird3_5f__5f__5f__5f__5f__5f_-outline7"/>
    <style:style style:name="Forestbird3_5f__5f__5f__5f__5f__5f_-outline9" style:display-name="Forestbird3______-outline9" style:family="presentation" style:parent-style-name="Forestbird3_5f__5f__5f__5f__5f__5f_-outline8"/>
    <style:style style:name="Forestbird3_5f__5f__5f__5f__5f__5f_-subtitle" style:display-name="Forestbird3______-subtitle" style:family="presentation">
      <style:graphic-properties draw:stroke="none" draw:fill="none" draw:textarea-vertical-align="middle">
        <text:list-style style:name="Forestbird3_5f__5f__5f__5f__5f__5f_-subtitle" style:display-name="Forestbird3____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-title" style:display-name="Forestbird3______-title" style:family="presentation">
      <style:graphic-properties draw:stroke="none" draw:fill="none" draw:textarea-vertical-align="middle">
        <text:list-style style:name="Forestbird3_5f__5f__5f__5f__5f__5f_-title" style:display-name="Forestbird3____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_5f_-background" style:display-name="Forestbird3_______-background" style:family="presentation">
      <style:graphic-properties draw:stroke="none" draw:fill="none" style:repeat="stretch"/>
      <style:text-properties style:letter-kerning="true"/>
    </style:style>
    <style:style style:name="Forestbird3_5f__5f__5f__5f__5f__5f__5f_-backgroundobjects" style:display-name="Forestbird3______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Forestbird3_5f__5f__5f__5f__5f__5f__5f_-notes" style:display-name="Forestbird3______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_5f_-outline1" style:display-name="Forestbird3_______-outline1" style:family="presentation">
      <style:graphic-properties draw:stroke="none" draw:fill="none" draw:auto-grow-height="false" draw:fit-to-size="false" style:shrink-to-fit="true">
        <text:list-style style:name="Forestbird3_5f__5f__5f__5f__5f__5f__5f_-outline1" style:display-name="Forestbird3______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37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fo:background-color="transparent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_5f_-outline2" style:display-name="Forestbird3_______-outline2" style:family="presentation" style:parent-style-name="Forestbird3_5f__5f__5f__5f__5f__5f__5f_-outline1">
      <style:paragraph-properties fo:margin-left="0cm" fo:margin-right="0cm" fo:margin-top="0.3cm" fo:margin-bottom="0cm" fo:text-indent="0cm"/>
      <style:text-properties fo:font-size="21pt" style:font-size-asian="21pt" style:font-size-complex="21pt"/>
    </style:style>
    <style:style style:name="Forestbird3_5f__5f__5f__5f__5f__5f__5f_-outline3" style:display-name="Forestbird3_______-outline3" style:family="presentation" style:parent-style-name="Forestbird3_5f__5f__5f__5f__5f__5f__5f_-outline2">
      <style:paragraph-properties fo:margin-left="0cm" fo:margin-right="0cm" fo:margin-top="0.224cm" fo:margin-bottom="0cm" fo:text-indent="0cm"/>
      <style:text-properties fo:font-size="18pt" style:font-size-asian="18pt" style:font-size-complex="18pt"/>
    </style:style>
    <style:style style:name="Forestbird3_5f__5f__5f__5f__5f__5f__5f_-outline4" style:display-name="Forestbird3_______-outline4" style:family="presentation" style:parent-style-name="Forestbird3_5f__5f__5f__5f__5f__5f__5f_-outline3">
      <style:paragraph-properties fo:margin-left="0cm" fo:margin-right="0cm" fo:margin-top="0.149cm" fo:margin-bottom="0cm" fo:text-indent="0cm"/>
      <style:text-properties fo:font-size="15pt" style:font-size-asian="15pt" style:font-size-complex="15pt"/>
    </style:style>
    <style:style style:name="Forestbird3_5f__5f__5f__5f__5f__5f__5f_-outline5" style:display-name="Forestbird3_______-outline5" style:family="presentation" style:parent-style-name="Forestbird3_5f__5f__5f__5f__5f__5f__5f_-outline4">
      <style:paragraph-properties fo:margin-left="0cm" fo:margin-right="0cm" fo:margin-top="0.074cm" fo:margin-bottom="0cm" fo:text-indent="0cm"/>
    </style:style>
    <style:style style:name="Forestbird3_5f__5f__5f__5f__5f__5f__5f_-outline6" style:display-name="Forestbird3_______-outline6" style:family="presentation" style:parent-style-name="Forestbird3_5f__5f__5f__5f__5f__5f__5f_-outline5"/>
    <style:style style:name="Forestbird3_5f__5f__5f__5f__5f__5f__5f_-outline7" style:display-name="Forestbird3_______-outline7" style:family="presentation" style:parent-style-name="Forestbird3_5f__5f__5f__5f__5f__5f__5f_-outline6"/>
    <style:style style:name="Forestbird3_5f__5f__5f__5f__5f__5f__5f_-outline8" style:display-name="Forestbird3_______-outline8" style:family="presentation" style:parent-style-name="Forestbird3_5f__5f__5f__5f__5f__5f__5f_-outline7"/>
    <style:style style:name="Forestbird3_5f__5f__5f__5f__5f__5f__5f_-outline9" style:display-name="Forestbird3_______-outline9" style:family="presentation" style:parent-style-name="Forestbird3_5f__5f__5f__5f__5f__5f__5f_-outline8"/>
    <style:style style:name="Forestbird3_5f__5f__5f__5f__5f__5f__5f_-subtitle" style:display-name="Forestbird3_______-subtitle" style:family="presentation">
      <style:graphic-properties draw:stroke="none" draw:fill="none" draw:textarea-vertical-align="middle">
        <text:list-style style:name="Forestbird3_5f__5f__5f__5f__5f__5f__5f_-subtitle" style:display-name="Forestbird3______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Forestbird3_5f__5f__5f__5f__5f__5f__5f_-title" style:display-name="Forestbird3_______-title" style:family="presentation">
      <style:graphic-properties draw:stroke="none" draw:fill="none" draw:textarea-vertical-align="middle">
        <text:list-style style:name="Forestbird3_5f__5f__5f__5f__5f__5f__5f_-title" style:display-name="Forestbird3______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fo:background-color="transparent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 style:repeat="stretch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Accent_20_1">
      <style:graphic-properties draw:textarea-vertical-align="middle" draw:auto-grow-height="false" fo:min-height="1.75cm" fo:min-width="28cm"/>
    </style:style>
    <style:style style:name="Mgr4" style:family="graphic" style:parent-style-name="standard">
      <style:graphic-properties draw:stroke="none" draw:stroke-dash="Dashed_20__28_var_29__20_2" svg:stroke-width="0cm" draw:stroke-linejoin="none" svg:stroke-linecap="butt" draw:fill="solid" draw:fill-color="#74b531" draw:textarea-horizontal-align="center" draw:textarea-vertical-align="middle"/>
    </style:style>
    <style:style style:name="Mgr5" style:family="graphic" style:parent-style-name="Accent_20_1">
      <style:graphic-properties draw:fill-color="#74b531" draw:textarea-vertical-align="middle" draw:auto-grow-height="false" fo:min-height="2.5cm" fo:min-width="0.5cm"/>
    </style:style>
    <style:style style:name="Mgr6" style:family="graphic" style:parent-style-name="Accent_20_1">
      <style:graphic-properties draw:fill-color="#74b531" draw:textarea-vertical-align="middle" draw:auto-grow-height="false" fo:min-height="0.282cm" fo:min-width="1.782cm"/>
    </style:style>
    <style:style style:name="Mgr7" style:family="graphic" style:parent-style-name="Accent_20_1">
      <style:graphic-properties draw:fill-color="#74b531" draw:textarea-vertical-align="middle" draw:auto-grow-height="false" fo:min-height="0.282cm" fo:min-width="1.282cm"/>
    </style:style>
    <style:style style:name="Mgr8" style:family="graphic" style:parent-style-name="Accent_20_1">
      <style:graphic-properties draw:fill-color="#74b531" draw:textarea-vertical-align="middle" draw:auto-grow-height="false" fo:min-height="0.282cm" fo:min-width="0.782cm"/>
    </style:style>
    <style:style style:name="Mgr9" style:family="graphic" style:parent-style-name="Accent_20_1">
      <style:graphic-properties draw:fill-color="#74b531" draw:textarea-vertical-align="middle" draw:auto-grow-height="false" fo:min-height="0.282cm" fo:min-width="0.282cm"/>
    </style:style>
    <style:style style:name="Mgr10" style:family="graphic" style:parent-style-name="Accent_20_1">
      <style:graphic-properties draw:fill-color="#74b531" draw:textarea-vertical-align="middle" draw:auto-grow-height="false" fo:min-height="2.25cm" fo:min-width="0cm"/>
    </style:style>
    <style:style style:name="Mgr11" style:family="graphic" style:parent-style-name="Accent_20_1">
      <style:graphic-properties draw:textarea-vertical-align="middle" draw:auto-grow-height="false" fo:min-height="1.5cm" fo:min-width="27.5cm"/>
    </style:style>
    <style:style style:name="Mpr1" style:family="presentation" style:parent-style-name="Forestbird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" style:family="presentation" style:parent-style-name="Forestbird-backgroundobjects">
      <style:graphic-properties draw:stroke="none" draw:fill="solid" draw:fill-color="#74b531" draw:auto-grow-height="false" fo:min-height="1.449cm"/>
      <style:paragraph-properties style:writing-mode="lr-tb"/>
    </style:style>
    <style:style style:name="Mpr3" style:family="presentation" style:parent-style-name="Forestbird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4" style:family="presentation" style:parent-style-name="Forestbird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5" style:family="presentation" style:parent-style-name="Forestbird1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6" style:family="presentation" style:parent-style-name="Forestbird1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7" style:family="presentation" style:parent-style-name="Forestbird1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8" style:family="presentation" style:parent-style-name="Forestbird2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9" style:family="presentation" style:parent-style-name="Forestbird2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10" style:family="presentation" style:parent-style-name="Forestbird2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1" style:family="presentation" style:parent-style-name="Forestbird3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12" style:family="presentation" style:parent-style-name="Forestbird3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13" style:family="presentation" style:parent-style-name="Forestbird3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4" style:family="presentation" style:parent-style-name="Forestbird3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15" style:family="presentation" style:parent-style-name="Forestbird3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16" style:family="presentation" style:parent-style-name="Forestbird3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7" style:family="presentation" style:parent-style-name="Forestbird3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18" style:family="presentation" style:parent-style-name="Forestbird3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19" style:family="presentation" style:parent-style-name="Forestbird3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20" style:family="presentation" style:parent-style-name="Forestbird3_5f_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1" style:family="presentation" style:parent-style-name="Forestbird3_5f_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22" style:family="presentation" style:parent-style-name="Forestbird3_5f_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23" style:family="presentation" style:parent-style-name="Forestbird3_5f__5f_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4" style:family="presentation" style:parent-style-name="Forestbird3_5f__5f_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25" style:family="presentation" style:parent-style-name="Forestbird3_5f__5f_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26" style:family="presentation" style:parent-style-name="Forestbird3_5f__5f__5f_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7" style:family="presentation" style:parent-style-name="Forestbird3_5f__5f__5f_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28" style:family="presentation" style:parent-style-name="Forestbird3_5f__5f__5f_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29" style:family="presentation" style:parent-style-name="Forestbird3_5f__5f__5f__5f_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30" style:family="presentation" style:parent-style-name="Forestbird3_5f__5f__5f__5f_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1" style:family="presentation" style:parent-style-name="Forestbird3_5f__5f__5f__5f_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32" style:family="presentation" style:parent-style-name="Forestbird3_5f__5f__5f__5f__5f__5f__5f_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33" style:family="presentation" style:parent-style-name="Forestbird3_5f__5f__5f__5f__5f__5f__5f_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4" style:family="presentation" style:parent-style-name="Forestbird3_5f__5f__5f__5f__5f__5f__5f_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style:paragraph-properties fo:text-align="center" style:writing-mode="lr-tb"/>
      <style:text-properties fo:font-size="14pt" style:font-size-asian="14pt" style:font-size-complex="14pt"/>
    </style:style>
    <style:style style:name="MP6" style:family="paragraph">
      <loext:graphic-properties draw:fill="solid" draw:fill-color="#74b531"/>
      <style:paragraph-properties fo:text-align="center" style:writing-mode="lr-tb"/>
      <style:text-properties fo:font-size="14pt" style:font-size-asian="14pt" style:font-size-complex="14pt"/>
    </style:style>
    <style:style style:name="MP7" style:family="paragraph">
      <style:paragraph-properties fo:text-align="center"/>
    </style:style>
    <style:style style:name="MP8" style:family="paragraph">
      <loext:graphic-properties draw:fill="solid" draw:fill-color="#74b531"/>
      <style:paragraph-properties fo:text-align="center"/>
    </style:style>
    <style:style style:name="MP9" style:family="paragraph">
      <loext:graphic-properties draw:fill-color="#74b531"/>
      <style:paragraph-properties fo:text-align="center"/>
    </style:style>
    <style:style style:name="MP10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Forestbird" style:page-layout-name="PM1" draw:style-name="Mdp1">
      <draw:frame presentation:style-name="Forestbird-title" draw:layer="backgroundobjects" svg:width="25cm" svg:height="2.5cm" svg:x="1.5cm" svg:y="0.5cm" presentation:class="title" presentation:placeholder="true">
        <draw:text-box/>
      </draw:frame>
      <draw:frame presentation:style-name="Forestbird-outline1" draw:layer="backgroundobjects" svg:width="25cm" svg:height="9.5cm" svg:x="1.5cm" svg:y="3.5cm" presentation:class="outline" presentation:placeholder="true">
        <draw:text-box/>
      </draw:frame>
      <draw:frame presentation:style-name="Mpr1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2" draw:text-style-name="MP6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custom-shape draw:style-name="Mgr3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g>
        <draw:path draw:style-name="Mgr4" draw:text-style-name="MP8" draw:layer="backgroundobjects" svg:width="0.246cm" svg:height="0.269cm" svg:x="8.738cm" svg:y="14.341cm" svg:viewBox="0 0 247 270" svg:d="M247 135c0 24-6 47-17 68-11 20-26 37-45 49s-40 18-61 18c-22 0-43-6-62-18s-34-29-45-49c-11-21-17-44-17-68s6-47 17-68c11-20 26-37 45-49s40-18 62-18c21 0 42 6 61 18s34 29 45 49c11 21 17 44 17 68z">
          <text:p/>
        </draw:path>
        <draw:path draw:style-name="Mgr4" draw:text-style-name="MP8" draw:layer="backgroundobjects" svg:width="0.426cm" svg:height="0.537cm" svg:x="8.468cm" svg:y="14.31cm" svg:viewBox="0 0 427 538" svg:d="M403 452c92-348-102-301-153-452-73 36-146 71-219 107 0-3-67 333-3 407 50 55 356 9 375-62z">
          <text:p/>
        </draw:path>
        <draw:path draw:style-name="Mgr4" draw:text-style-name="MP8" draw:layer="backgroundobjects" svg:width="0.252cm" svg:height="0.13cm" svg:x="8.498cm" svg:y="14.61cm" svg:viewBox="0 0 253 131" svg:d="M34 63c18-19 40-37 65-46 49-22 105-22 154-3-53 0-99 3-145 24-21 9-43 22-61 37-16 16-34 34-47 56 4-25 15-50 34-68z">
          <text:p/>
        </draw:path>
        <draw:path draw:style-name="Mgr4" draw:text-style-name="MP8" draw:layer="backgroundobjects" svg:width="0.363cm" svg:height="0.654cm" svg:x="8.188cm" svg:y="14.267cm" svg:viewBox="0 0 364 655" svg:d="M290 615c74-77 71-418 74-588-105-9-210-18-314-27-3 0-89 541-28 615 46 55 216 52 268 0z">
          <text:p/>
        </draw:path>
        <draw:path draw:style-name="Mgr4" draw:text-style-name="MP8" draw:layer="backgroundobjects" svg:width="0.363cm" svg:height="0.654cm" svg:x="7.869cm" svg:y="14.267cm" svg:viewBox="0 0 364 655" svg:d="M74 615c-74-77-71-418-74-588 105-9 209-18 314-27 9 205 89 541 27 615-46 55-215 52-267 0z">
          <text:p/>
        </draw:path>
        <draw:path draw:style-name="Mgr4" draw:text-style-name="MP8" draw:layer="backgroundobjects" svg:width="0.024cm" svg:height="0.264cm" svg:x="8.198cm" svg:y="14.617cm" svg:viewBox="0 0 25 265" svg:d="M0 133c0-43 3-89 12-133 9 44 13 90 13 133-4 46-4 89-13 132-9-43-12-89-12-132z">
          <text:p/>
        </draw:path>
        <draw:path draw:style-name="Mgr4" draw:text-style-name="MP8" draw:layer="backgroundobjects" svg:width="0.553cm" svg:height="0.534cm" svg:x="7.933cm" svg:y="14.242cm" svg:viewBox="0 0 554 535" svg:d="M277 535c-92-95-277-145-277-283 0-139 123-252 277-252s277 113 277 252c0 138-185 188-277 283z">
          <text:p/>
        </draw:path>
        <draw:path draw:style-name="Mgr4" draw:text-style-name="MP8" draw:layer="backgroundobjects" svg:width="0.416cm" svg:height="0.808cm" svg:x="8.425cm" svg:y="13.077cm" svg:viewBox="0 0 417 809" svg:d="M37 354c-16 323-25 275-37 412 57 14 115 29 172 43 71-123-9-31 212-369 80-126-6-422-55-440-31-9-286 188-292 354z">
          <text:p/>
        </draw:path>
        <draw:path draw:style-name="Mgr4" draw:text-style-name="MP8" draw:layer="backgroundobjects" svg:width="0.302cm" svg:height="0.639cm" svg:x="8.458cm" svg:y="13.239cm" svg:viewBox="0 0 303 640" svg:d="M77 210c-58 313-51 268-77 402 38 10 76 19 114 28 55-127 0-22 166-382 44-91 19-242-27-257-31-9-151 80-176 209z">
          <text:p/>
        </draw:path>
        <draw:path draw:style-name="Mgr4" draw:text-style-name="MP8" draw:layer="backgroundobjects" svg:width="0.418cm" svg:height="0.808cm" svg:x="7.576cm" svg:y="13.077cm" svg:viewBox="0 0 419 809" svg:d="M382 354c15 323 24 275 37 412-58 14-115 29-172 43-71-123 9-31-213-369-83-126 6-422 56-440 30-9 286 188 292 354z">
          <text:p/>
        </draw:path>
        <draw:path draw:style-name="Mgr4" draw:text-style-name="MP8" draw:layer="backgroundobjects" svg:width="0.302cm" svg:height="0.642cm" svg:x="7.658cm" svg:y="13.239cm" svg:viewBox="0 0 303 643" svg:d="M226 210c59 313 51 268 77 402-37 11-74 21-111 31-56-127 0-21-169-381-43-95-22-246 28-261 30-9 150 80 175 209z">
          <text:p/>
        </draw:path>
        <draw:path draw:style-name="Mgr4" draw:text-style-name="MP8" draw:layer="backgroundobjects" svg:width="1.126cm" svg:height="0.987cm" svg:x="7.646cm" svg:y="13.569cm" svg:viewBox="0 0 1127 988" svg:d="M564 0c310 0 452 133 452 317 0 154 233 382 24 532-101 74-274 139-476 139-203 0-375-65-477-139-209-153 25-378 25-532 0-184 138-317 452-317z">
          <text:p/>
        </draw:path>
        <draw:path draw:style-name="Mgr4" draw:text-style-name="MP8" draw:layer="backgroundobjects" svg:width="0.984cm" svg:height="0.817cm" svg:x="7.714cm" svg:y="13.704cm" svg:viewBox="0 0 985 818" svg:d="M536 28c-27-37-52-37-80 0-64 83-166 262-172 410-117-16-249-10-277 52-52 122 194 328 486 328 296 0 538-206 485-328-20-62-156-68-269-52-7-148-108-327-173-410z">
          <text:p/>
        </draw:path>
        <draw:path draw:style-name="Mgr4" draw:text-style-name="MP8" draw:layer="backgroundobjects" svg:width="0.465cm" svg:height="0.168cm" svg:x="7.977cm" svg:y="14.288cm" svg:viewBox="0 0 466 169" svg:d="M372 62c-34 3-71-6-99-25-15-9-27-21-40-37-9 16-24 28-40 37-31 19-64 28-98 25-34 0-68-13-93-34-15-12 65 141 231 141s246-153 231-141c-25 18-58 31-92 34z">
          <text:p/>
        </draw:path>
        <draw:path draw:style-name="Mgr4" draw:text-style-name="MP8" draw:layer="backgroundobjects" svg:width="0.272cm" svg:height="0.324cm" svg:x="8.334cm" svg:y="13.825cm" svg:viewBox="0 0 273 325" svg:d="M95 9c92-37 154 52 169 101 25 74-6 157-15 176-7 12-74 71-225 15 3 0-37-83-19-160 30-44 10-101 90-132z">
          <text:p/>
        </draw:path>
        <draw:path draw:style-name="Mgr4" draw:text-style-name="MP8" draw:layer="backgroundobjects" svg:width="0.285cm" svg:height="0.35cm" svg:x="8.338cm" svg:y="13.807cm" svg:viewBox="0 0 286 351" svg:d="M34 57c13-16 25-28 40-37 6-6 16-10 25-13s18-6 28-6c37-6 73 13 98 37 25 25 45 60 55 96 9 37 7 76-3 113-3 19-9 37-18 53-1 2-2 4-3 6 0 3 0 6 0 9-1 1-2 2-3 3-3 3-6 6-13 9-9 7-15 10-24 13-34 12-68 12-102 9-34-6-64-15-95-31 31 6 64 16 95 16 30 0 65-4 93-16 6-3 12-6 18-12 3-3 6-3 6-6 1-2 2-4 3-6 6-16 10-31 16-47 6-33 9-67 0-98-6-31-25-59-46-80-22-22-50-37-77-34-7 0-16 0-22 3s-15 3-21 6c-16 6-28 16-37 28-22 18-37 49-47 86 0-37 13-71 34-101z">
          <text:p/>
        </draw:path>
        <draw:path draw:style-name="Mgr4" draw:text-style-name="MP8" draw:layer="backgroundobjects" svg:width="0.159cm" svg:height="0.195cm" svg:x="8.375cm" svg:y="13.902cm" svg:viewBox="0 0 160 196" svg:d="M160 98c0 17-3 34-10 49s-18 27-30 36c-13 8-26 13-40 13s-28-5-40-13c-13-9-22-21-29-36s-11-32-11-49 4-34 11-49 16-28 29-36c12-9 26-13 40-13s27 4 40 13c12 8 23 21 30 36s10 32 10 49z">
          <text:p/>
        </draw:path>
        <draw:path draw:style-name="Mgr4" draw:text-style-name="MP8" draw:layer="backgroundobjects" svg:width="0.269cm" svg:height="0.324cm" svg:x="7.813cm" svg:y="13.825cm" svg:viewBox="0 0 270 325" svg:d="M178 9c-92-37-153 52-168 101-25 74 5 157 15 176 5 12 74 71 224 15-4 0 33-83 18-160-29-44-9-101-89-132z">
          <text:p/>
        </draw:path>
        <draw:path draw:style-name="Mgr4" draw:text-style-name="MP8" draw:layer="backgroundobjects" svg:width="0.286cm" svg:height="0.345cm" svg:x="7.794cm" svg:y="13.81cm" svg:viewBox="0 0 287 346" svg:d="M241 66c-12-12-25-22-37-28-6-3-15-6-22-6-6-3-15-3-21-3-28 0-59 12-77 34-22 21-40 52-46 80-6 31-6 64 0 98 3 16 9 34 15 46 1 2 2 5 3 7 3 3 6 3 6 6 7 3 13 9 19 12 28 12 58 19 92 15 31 0 65-6 96-15-31 15-62 25-96 31s-68 3-101-9c-10-3-16-7-25-13-3-3-9-6-12-9-1-1-2-2-3-3s-2-2-3-3c0-1 0-2 0-3-1-1-2-2-4-3-6-19-12-34-18-53-9-36-9-73-3-113 9-37 31-71 55-96 28-24 62-43 99-37 9 0 18 3 27 6 10 4 16 7 25 13 15 9 28 21 40 37 22 24 34 61 37 98-9-34-22-68-46-89z">
          <text:p/>
        </draw:path>
        <draw:path draw:style-name="Mgr4" draw:text-style-name="MP8" draw:layer="backgroundobjects" svg:width="0.159cm" svg:height="0.195cm" svg:x="7.881cm" svg:y="13.902cm" svg:viewBox="0 0 160 196" svg:d="M160 98c0 17-4 34-11 49s-17 27-29 36c-12 8-26 13-40 13s-28-5-40-13c-12-9-22-21-29-36s-11-32-11-49 4-34 11-49 17-28 29-36c12-9 26-13 40-13s28 4 40 13c12 8 22 21 29 36s11 32 11 49z">
          <text:p/>
        </draw:path>
        <draw:path draw:style-name="Mgr4" draw:text-style-name="MP8" draw:layer="backgroundobjects" svg:width="0.162cm" svg:height="0.135cm" svg:x="8.127cm" svg:y="14.248cm" svg:viewBox="0 0 163 136" svg:d="M0 0c54 0 109 0 163 0 0 45 0 91 0 136-54 0-109 0-163 0 0-45 0-91 0-136z">
          <text:p/>
        </draw:path>
        <draw:path draw:style-name="Mgr4" draw:text-style-name="MP8" draw:layer="backgroundobjects" svg:width="0.615cm" svg:height="0.219cm" svg:x="7.899cm" svg:y="14.134cm" svg:viewBox="0 0 616 220" svg:d="M465 188c-31-3-61-10-86-25-25-16-43-36-46-58-7-35-15-70-22-105-7 35-14 70-21 105-6 25-22 42-46 58-25 15-56 25-87 25-33 0-64-3-92-18-28-13-52-34-65-62 4 31 22 59 50 77 27 18 67 31 104 34 40 3 77-6 111-25 19-9 31-21 43-37 12 16 28 28 43 37 34 19 74 28 111 25 37 0 77-12 105-34 27-18 49-49 49-77-6 25-31 46-59 62-27 12-61 18-92 18z">
          <text:p/>
        </draw:path>
        <draw:path draw:style-name="Mgr4" draw:text-style-name="MP8" draw:layer="backgroundobjects" svg:width="0.234cm" svg:height="0.11cm" svg:x="8.089cm" svg:y="14.094cm" svg:viewBox="0 0 235 111" svg:d="M117 0c-21 0-86 0-111 19-15 12-3 43 37 71 28 18 53 21 71 21 22 0 46-6 71-21 49-28 58-59 43-71-22-19-89-19-111-19z">
          <text:p/>
        </draw:path>
      </draw:g>
      <draw:g>
        <draw:path draw:style-name="Mgr4" draw:text-style-name="MP8" draw:layer="backgroundobjects" svg:width="0.122cm" svg:height="0.134cm" svg:x="3.648cm" svg:y="14.018cm" svg:viewBox="0 0 123 135" svg:d="M0 67c0 12 3 23 8 34 5 10 12 19 22 25 9 6 20 9 31 9s22-3 31-9 17-15 23-25c5-11 8-22 8-34 0-11-3-23-8-33-6-11-14-19-23-25s-20-9-31-9-22 3-31 9c-10 6-17 14-22 25-5 10-8 22-8 33z">
          <text:p/>
        </draw:path>
        <draw:path draw:style-name="Mgr4" draw:text-style-name="MP8" draw:layer="backgroundobjects" svg:width="0.212cm" svg:height="0.268cm" svg:x="3.692cm" svg:y="14.002cm" svg:viewBox="0 0 213 269" svg:d="M13 227c-47-174 51-151 76-227 37 18 73 36 109 54 0-1 34 166 1 203-24 28-177 5-186-30z">
          <text:p/>
        </draw:path>
        <draw:path draw:style-name="Mgr4" draw:text-style-name="MP8" draw:layer="backgroundobjects" svg:width="0.125cm" svg:height="0.064cm" svg:x="3.765cm" svg:y="14.153cm" svg:viewBox="0 0 126 65" svg:d="M109 31c-9-9-20-18-32-22-25-11-53-11-77-2 26 0 49 2 72 12 11 4 21 10 31 18 7 8 17 17 23 28-2-13-8-25-17-34z">
          <text:p/>
        </draw:path>
        <draw:path draw:style-name="Mgr4" draw:text-style-name="MP8" draw:layer="backgroundobjects" svg:width="0.18cm" svg:height="0.327cm" svg:x="3.865cm" svg:y="13.981cm" svg:viewBox="0 0 181 328" svg:d="M37 308c-37-39-36-210-37-294 52-5 105-9 157-14 1 0 44 271 13 308-23 27-107 26-133 0z">
          <text:p/>
        </draw:path>
        <draw:path draw:style-name="Mgr4" draw:text-style-name="MP8" draw:layer="backgroundobjects" svg:width="0.181cm" svg:height="0.327cm" svg:x="4.023cm" svg:y="13.981cm" svg:viewBox="0 0 182 328" svg:d="M145 308c37-39 36-210 37-294-52-5-104-9-157-14-4 103-44 271-14 308 23 27 108 26 134 0z">
          <text:p/>
        </draw:path>
        <draw:path draw:style-name="Mgr4" draw:text-style-name="MP8" draw:layer="backgroundobjects" svg:width="0.012cm" svg:height="0.132cm" svg:x="4.028cm" svg:y="14.156cm" svg:viewBox="0 0 13 133" svg:d="M13 66c0-22-2-44-7-66-4 22-6 45-6 66 2 23 2 45 6 67 5-22 7-46 7-67z">
          <text:p/>
        </draw:path>
        <draw:path draw:style-name="Mgr4" draw:text-style-name="MP8" draw:layer="backgroundobjects" svg:width="0.276cm" svg:height="0.266cm" svg:x="3.897cm" svg:y="13.969cm" svg:viewBox="0 0 277 267" svg:d="M138 267c46-47 139-72 139-141 0-70-62-126-139-126s-138 56-138 126c0 69 92 94 138 141z">
          <text:p/>
        </draw:path>
        <draw:path draw:style-name="Mgr4" draw:text-style-name="MP8" draw:layer="backgroundobjects" svg:width="0.208cm" svg:height="0.404cm" svg:x="3.718cm" svg:y="13.386cm" svg:viewBox="0 0 209 405" svg:d="M190 177c8 162 13 138 19 207-29 7-57 14-86 21-35-62 4-15-107-185-40-63 3-210 28-220 15-4 143 94 146 177z">
          <text:p/>
        </draw:path>
        <draw:path draw:style-name="Mgr4" draw:text-style-name="MP8" draw:layer="backgroundobjects" svg:width="0.15cm" svg:height="0.319cm" svg:x="3.759cm" svg:y="13.468cm" svg:viewBox="0 0 151 320" svg:d="M112 105c30 157 26 134 39 201-19 5-38 9-57 14-27-64 0-11-83-191-22-46-9-121 14-129 15-5 75 40 87 105z">
          <text:p/>
        </draw:path>
        <draw:path draw:style-name="Mgr4" draw:text-style-name="MP8" draw:layer="backgroundobjects" svg:width="0.208cm" svg:height="0.404cm" svg:x="4.142cm" svg:y="13.386cm" svg:viewBox="0 0 209 405" svg:d="M19 177c-8 162-13 138-19 207 29 7 57 14 86 21 35-62-4-15 106-185 42-63-3-210-27-220-16-4-143 94-146 177z">
          <text:p/>
        </draw:path>
        <draw:path draw:style-name="Mgr4" draw:text-style-name="MP8" draw:layer="backgroundobjects" svg:width="0.151cm" svg:height="0.321cm" svg:x="4.159cm" svg:y="13.468cm" svg:viewBox="0 0 152 322" svg:d="M38 105c-29 157-25 134-38 201 18 5 37 11 55 16 28-64 0-11 85-191 22-48 11-123-14-131-15-5-75 40-88 105z">
          <text:p/>
        </draw:path>
        <draw:path draw:style-name="Mgr4" draw:text-style-name="MP8" draw:layer="backgroundobjects" svg:width="0.562cm" svg:height="0.492cm" svg:x="3.753cm" svg:y="13.633cm" svg:viewBox="0 0 563 493" svg:d="M281 0c-154 0-225 66-225 158 0 77-117 191-12 266 51 37 136 69 237 69 102 0 188-32 239-69 104-77-12-189-12-266 0-92-70-158-227-158z">
          <text:p/>
        </draw:path>
        <draw:path draw:style-name="Mgr4" draw:text-style-name="MP8" draw:layer="backgroundobjects" svg:width="0.491cm" svg:height="0.408cm" svg:x="3.79cm" svg:y="13.7cm" svg:viewBox="0 0 492 409" svg:d="M224 13c14-17 27-17 40 0 33 42 83 131 87 205 58-8 124-5 138 26 26 61-97 165-243 165-148 0-268-104-242-165 11-31 77-34 134-26 3-74 54-163 86-205z">
          <text:p/>
        </draw:path>
        <draw:path draw:style-name="Mgr4" draw:text-style-name="MP8" draw:layer="backgroundobjects" svg:width="0.232cm" svg:height="0.083cm" svg:x="3.919cm" svg:y="13.992cm" svg:viewBox="0 0 233 84" svg:d="M47 30c17 1 36-3 49-12 8-5 14-11 20-18 5 7 13 13 20 18 16 9 33 14 50 12 17 0 33-6 46-17 7-6-33 71-116 71s-123-77-115-71c12 10 29 15 46 17z">
          <text:p/>
        </draw:path>
        <draw:path draw:style-name="Mgr4" draw:text-style-name="MP8" draw:layer="backgroundobjects" svg:width="0.135cm" svg:height="0.161cm" svg:x="3.837cm" svg:y="13.76cm" svg:viewBox="0 0 136 162" svg:d="M89 5c-46-19-77 26-84 51-13 36 3 77 7 86 3 7 37 36 113 8-2 0 18-41 9-80-15-21-5-50-45-65z">
          <text:p/>
        </draw:path>
        <draw:path draw:style-name="Mgr4" draw:text-style-name="MP8" draw:layer="backgroundobjects" svg:width="0.142cm" svg:height="0.173cm" svg:x="3.828cm" svg:y="13.752cm" svg:viewBox="0 0 143 174" svg:d="M126 28c-6-7-12-14-20-18-3-3-8-5-12-6-5-2-10-3-14-3-19-3-37 6-50 18-12 12-23 29-27 48-5 18-3 37 1 56 2 9 5 18 10 26 0 1 0 2 1 3 0 2 0 4 0 5s1 1 2 1c1 2 3 3 6 5 4 3 7 4 12 6 17 6 34 6 51 4 17-3 32-7 48-15-16 3-33 8-48 8-16 0-32-2-46-8-3-1-6-3-10-6-1-2-3-2-3-3-1-1-1-2-1-3-3-8-5-16-8-23-3-17-4-34 0-49 3-15 12-29 23-40 11-10 25-18 39-16 3 0 6-1 10 1 3 1 8 2 11 3 8 3 14 8 19 14 10 9 18 25 23 43 0-18-6-35-17-51z">
          <text:p/>
        </draw:path>
        <draw:path draw:style-name="Mgr4" draw:text-style-name="MP8" draw:layer="backgroundobjects" svg:width="0.079cm" svg:height="0.097cm" svg:x="3.872cm" svg:y="13.799cm" svg:viewBox="0 0 80 98" svg:d="M0 49c0 9 2 17 6 25 3 7 8 13 14 18 6 4 13 6 20 6s14-2 20-6c6-5 11-11 15-18 3-8 5-16 5-25s-2-17-5-25c-4-7-9-14-15-18-6-5-13-6-20-6s-14 1-20 6c-6 4-11 11-14 18-4 8-6 16-6 25z">
          <text:p/>
        </draw:path>
        <draw:path draw:style-name="Mgr4" draw:text-style-name="MP8" draw:layer="backgroundobjects" svg:width="0.135cm" svg:height="0.161cm" svg:x="4.097cm" svg:y="13.76cm" svg:viewBox="0 0 136 162" svg:d="M47 5c46-19 77 26 84 51 13 36-3 78-7 86s-37 36-113 8c2 0-17-41-9-80 15-21 5-50 45-65z">
          <text:p/>
        </draw:path>
        <draw:path draw:style-name="Mgr4" draw:text-style-name="MP8" draw:layer="backgroundobjects" svg:width="0.143cm" svg:height="0.171cm" svg:x="4.099cm" svg:y="13.753cm" svg:viewBox="0 0 144 172" svg:d="M23 33c6-6 12-10 19-13 3-2 7-3 10-3 3-2 8-2 11-2 14 0 29 6 39 17s20 26 23 40 3 31 0 48c-2 8-5 17-8 23-1 1-1 2-2 3-1 2-3 2-3 3-3 2-6 5-9 7-14 6-29 9-46 7-15 0-32-3-48-7 16 7 31 12 48 15s34 1 51-5c4-1 7-3 12-6 2-1 5-3 6-4 1 0 1-1 2-2 0 0 1-1 1-2v-1c1 0 1-1 2-2 3-9 6-17 9-26 5-18 5-37 2-56-5-18-16-35-28-47-14-13-31-22-49-19-5 0-10 2-14 3-5 2-8 3-13 6-7 5-13 11-20 19-10 12-16 31-18 49 5-17 11-34 23-45z">
          <text:p/>
        </draw:path>
        <draw:path draw:style-name="Mgr4" draw:text-style-name="MP8" draw:layer="backgroundobjects" svg:width="0.079cm" svg:height="0.097cm" svg:x="4.119cm" svg:y="13.799cm" svg:viewBox="0 0 80 98" svg:d="M0 49c0 9 1 17 5 25 4 7 9 13 15 18 6 4 13 6 20 6s14-2 20-6c6-5 11-11 15-18 3-8 5-16 5-25s-2-17-5-25c-4-7-9-14-15-18-6-5-13-6-20-6s-14 1-20 6c-6 4-11 11-15 18-3 8-5 16-5 25z">
          <text:p/>
        </draw:path>
        <draw:path draw:style-name="Mgr4" draw:text-style-name="MP8" draw:layer="backgroundobjects" svg:width="0.081cm" svg:height="0.066cm" svg:x="3.995cm" svg:y="13.972cm" svg:viewBox="0 0 82 67" svg:d="M82 0c-27 0-55 0-82 0 0 22 0 45 0 67 27 0 55 0 82 0 0-22 0-45 0-67z">
          <text:p/>
        </draw:path>
        <draw:path draw:style-name="Mgr4" draw:text-style-name="MP8" draw:layer="backgroundobjects" svg:width="0.307cm" svg:height="0.108cm" svg:x="3.883cm" svg:y="13.915cm" svg:viewBox="0 0 308 109" svg:d="M75 94c16-2 31-6 44-13 12-8 21-18 23-29 3-17 7-35 10-52 4 17 7 35 11 52 3 12 10 21 23 29 12 7 28 13 43 13 17 0 33-2 46-10 14-6 27-17 33-30-2 15-11 29-25 38s-34 15-52 17c-20 1-39-3-56-12-9-5-15-11-21-19-6 8-14 14-22 19-17 9-37 13-55 12-18 0-38-6-52-17-14-9-25-25-25-38 3 12 15 23 29 30 14 6 31 10 46 10z">
          <text:p/>
        </draw:path>
        <draw:path draw:style-name="Mgr4" draw:text-style-name="MP8" draw:layer="backgroundobjects" svg:width="0.116cm" svg:height="0.054cm" svg:x="3.978cm" svg:y="13.895cm" svg:viewBox="0 0 117 55" svg:d="M59 0c11 0 43 0 55 9 8 6 2 21-18 35-14 10-26 11-36 11s-23-3-35-11c-25-14-29-29-21-35 10-9 44-9 55-9z">
          <text:p/>
        </draw:path>
      </draw:g>
      <draw:path draw:style-name="Mgr4" draw:text-style-name="MP8" draw:layer="backgroundobjects" svg:width="0.42cm" svg:height="0.635cm" svg:x="18.519cm" svg:y="13.538cm" svg:viewBox="0 0 421 636" svg:d="M240 544c120-104 192-231 180-401-5-67-30-111-60-138-23-21-164 27-164 180 2 289-131 299-196 449 69 11 152-12 240-90z">
        <text:p/>
      </draw:path>
      <draw:path draw:style-name="Mgr4" draw:text-style-name="MP8" draw:layer="backgroundobjects" svg:width="0.398cm" svg:height="0.649cm" svg:x="18.48cm" svg:y="13.519cm" svg:viewBox="0 0 399 650" svg:d="M399 24c-76-79-212 53-212 173 0 290-120 316-187 446 12 3 11 7 37 7 85-68 212-197 212-419 0-138 69-196 150-207z">
        <text:p/>
      </draw:path>
      <draw:path draw:style-name="Mgr4" draw:text-style-name="MP8" draw:layer="backgroundobjects" svg:width="0.375cm" svg:height="0.652cm" svg:x="18.48cm" svg:y="13.507cm" svg:viewBox="0 0 376 653" svg:d="M376 17c-88-53-217 23-217 169 0 237-106 228-159 343 0 41 0 83 0 124 37-25 212-174 212-435 0-139 81-199 164-201z">
        <text:p/>
      </draw:path>
      <draw:path draw:style-name="Mgr4" draw:text-style-name="MP8" draw:layer="backgroundobjects" svg:width="0.638cm" svg:height="0.594cm" svg:x="17.558cm" svg:y="13.614cm" svg:viewBox="0 0 639 595" svg:d="M4 88c-32-69 136-106 194-79 0 39 0 77 0 116-65-13-171 11-194-37zM390 571c0-34 113-102 249-102 0 42 0 84 0 126-83-8-249 11-249-24z">
        <text:p/>
      </draw:path>
      <draw:path draw:style-name="Mgr4" draw:text-style-name="MP8" draw:layer="backgroundobjects" svg:width="0.742cm" svg:height="0.868cm" svg:x="17.791cm" svg:y="13.418cm" svg:viewBox="0 0 743 869" svg:d="M714 335c-39-97-143-215-295-280-380-166-518 86-345 213 203 150 184 389 262 488-82 21-142 65-142 90 0 35 165 16 248 23 138 0 249-28 249-62 2-26-2-42-9-56 67-99 81-296 32-416z">
        <text:p/>
      </draw:path>
      <draw:path draw:style-name="Mgr4" draw:text-style-name="MP8" draw:layer="backgroundobjects" svg:width="0.277cm" svg:height="0.51cm" svg:x="18.078cm" svg:y="13.712cm" svg:viewBox="0 0 278 511" svg:d="M255 0c-120 10-228 120-228 257 2 122 78 184 53 193-203 72 27 19 188 60 51 14-108-163-108-304 0-86 37-159 95-206z">
        <text:p/>
      </draw:path>
      <draw:path draw:style-name="Mgr4" draw:text-style-name="MP8" draw:layer="backgroundobjects" svg:width="0.499cm" svg:height="0.782cm" svg:x="18.075cm" svg:y="13.386cm" svg:viewBox="0 0 500 783" svg:d="M138 34c-51-16-97-27-138-34 4 18 7 39 9 57 284 72 558 360 390 726 81-114 101-211 101-359 0-159-221-346-362-390z">
        <text:p/>
      </draw:path>
      <draw:path draw:style-name="Mgr4" draw:text-style-name="MP8" draw:layer="backgroundobjects" svg:width="0.546cm" svg:height="0.806cm" svg:x="18.065cm" svg:y="13.365cm" svg:viewBox="0 0 547 807" svg:d="M0 0c10 14 14 32 17 51 242 67 473 221 473 496 0 62-37 201-83 260 90-64 140-216 140-362 3-230-170-367-376-422-62-16-118-23-171-23z">
        <text:p/>
      </draw:path>
      <draw:path draw:style-name="Mgr4" draw:text-style-name="MP8" draw:layer="backgroundobjects" svg:width="0.129cm" svg:height="0.135cm" svg:x="17.841cm" svg:y="13.192cm" svg:viewBox="0 0 130 136" svg:d="M1 136c-7-72 35-91 53-136 25 41 69 51 76 122-43 5-86 9-129 14z">
        <text:p/>
      </draw:path>
      <draw:path draw:style-name="Mgr4" draw:text-style-name="MP8" draw:layer="backgroundobjects" svg:width="0.451cm" svg:height="0.534cm" svg:x="17.642cm" svg:y="13.183cm" svg:viewBox="0 0 452 535" svg:d="M335 0c-27 41-74 50-83 122-124 5-262 173-251 307 2 37 101 106 225 106 125 0 226-111 226-247 3-81-23-125-67-145 7-72-33-95-50-143z">
        <text:p/>
      </draw:path>
      <draw:path draw:style-name="Mgr4" draw:text-style-name="MP8" draw:layer="backgroundobjects" svg:width="0.1cm" svg:height="0.195cm" svg:x="17.907cm" svg:y="13.247cm" svg:viewBox="0 0 101 196" svg:d="M40 194c-27-5-49-5-37-104 7-53 40-60 60-90 13 35 41 51 37 104-12 99-32 95-60 90z">
        <text:p/>
      </draw:path>
      <draw:path draw:style-name="Mgr4" draw:text-style-name="MP8" draw:layer="backgroundobjects" svg:width="0.135cm" svg:height="0.124cm" svg:x="17.745cm" svg:y="13.411cm" svg:viewBox="0 0 136 125" svg:d="M60 125c-42 0-40-29-60-44 20-27 18-81 60-81 41 0 51 54 76 81-25 15-35 44-76 44z">
        <text:p/>
      </draw:path>
      <draw:path draw:style-name="Mgr4" draw:text-style-name="MP8" draw:layer="backgroundobjects" svg:width="0.082cm" svg:height="0.075cm" svg:x="17.765cm" svg:y="13.439cm" svg:viewBox="0 0 83 76" svg:d="M37 76c-26 0-25-19-37-28 12-16 11-48 37-48 25 0 31 32 46 48-15 9-21 28-46 28z">
        <text:p/>
      </draw:path>
      <draw:path draw:style-name="Mgr4" draw:text-style-name="MP8" draw:layer="backgroundobjects" svg:width="0.392cm" svg:height="0.335cm" svg:x="17.726cm" svg:y="13.455cm" svg:viewBox="0 0 393 336" svg:d="M275 27c-56-70-57 16-86 23 9 3 17 6 26 9-15 7-31 14-46 21 4 4 7 8 11 11-8 0-15 0-23 0 5 4 9 8 14 12-3 3-6 5-9 7-16-10-33-14-51-14-60 0-111 53-111 120s49 120 111 120c60 0 111-53 111-120 0-2 0-4 0-7 14 4 27 8 41 11-3-10-6-21-9-32 16 0 32 0 48 0-7-6-14-12-20-18 23-17 46-35 69-53-14 0-28 0-42 0 21-13 43-26 65-40-15 0-30 0-45 0 25-2 92-54 50-39-42 14-70-7-104-11z">
        <text:p/>
      </draw:path>
      <draw:path draw:style-name="Mgr4" draw:text-style-name="MP8" draw:layer="backgroundobjects" svg:width="0.503cm" svg:height="0.254cm" svg:x="17.6cm" svg:y="13.681cm" svg:viewBox="0 0 504 255" svg:d="M197 126c-64-12-171 12-193-37-32-69 163-111 213-78 120 73 282-69 287 145 2 53-125 208-307-30z">
        <text:p/>
      </draw:path>
      <draw:custom-shape draw:style-name="Mgr5" draw:text-style-name="MP9" draw:layer="backgroundobjects" svg:width="0.5cm" svg:height="2.5cm" svg:x="25.5cm" svg:y="11.5cm">
        <text:p/>
        <draw:enhanced-geometry svg:viewBox="0 0 21600 21600" draw:mirror-horizontal="false" draw:mirror-vertical="false" draw:type="rectangle" draw:enhanced-path="M 0 0 L 21600 0 21600 21600 0 21600 0 0 Z N"/>
      </draw:custom-shape>
      <draw:custom-shape draw:style-name="Mgr6" draw:text-style-name="MP9" draw:layer="backgroundobjects" svg:width="2.5cm" svg:height="0.75cm" svg:x="24.5cm" svg:y="12.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7" draw:text-style-name="MP9" draw:layer="backgroundobjects" svg:width="2cm" svg:height="0.75cm" svg:x="24.75cm" svg:y="12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8" draw:text-style-name="MP9" draw:layer="backgroundobjects" svg:width="1.5cm" svg:height="0.75cm" svg:x="25.001cm" svg:y="11.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9" draw:text-style-name="MP9" draw:layer="backgroundobjects" svg:width="1cm" svg:height="0.75cm" svg:x="25.25cm" svg:y="11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10" draw:text-style-name="MP9" draw:layer="backgroundobjects" svg:width="0.5cm" svg:height="2.5cm" svg:x="22.751cm" svg:y="11.5cm">
        <text:p/>
        <draw:enhanced-geometry svg:viewBox="0 0 21600 21600" draw:mirror-horizontal="false" draw:mirror-vertical="false" draw:type="rectangle" draw:enhanced-path="M 0 0 L 21600 0 21600 21600 0 21600 0 0 Z N"/>
      </draw:custom-shape>
      <draw:custom-shape draw:style-name="Mgr7" draw:text-style-name="MP9" draw:layer="backgroundobjects" svg:width="2cm" svg:height="0.75cm" svg:x="22cm" svg:y="12.2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8" draw:text-style-name="MP9" draw:layer="backgroundobjects" svg:width="1.5cm" svg:height="0.75cm" svg:x="22.251cm" svg:y="11.7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9" draw:text-style-name="MP9" draw:layer="backgroundobjects" svg:width="1cm" svg:height="0.75cm" svg:x="22.5cm" svg:y="11.2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g>
        <draw:path draw:style-name="Mgr4" draw:text-style-name="MP8" draw:layer="backgroundobjects" svg:width="0.242cm" svg:height="0.434cm" svg:x="24.913cm" svg:y="10cm" svg:viewBox="0 0 243 435" svg:d="M200 140c-43-81-135-151-173-139-28 13 4 67 30 96 3 2 1 6-3 6-12-3-26-3-32 4-14 17 6 41 23 57 3 2 1 7-3 6-15-3-30-3-35 3-21 25 10 98 28 125 22 32 45 64 74 89 30 26 67 45 106 48 2 0 4 0 5 0 2-1 3-4 4-6 7-18 9-25 12-40 3-61 26-130-36-249z">
          <text:p/>
        </draw:path>
        <draw:path draw:style-name="Mgr4" draw:text-style-name="MP8" draw:layer="backgroundobjects" svg:width="0.906cm" svg:height="0.749cm" svg:x="24.5cm" svg:y="10cm" svg:viewBox="0 0 907 750" svg:d="M752 285c-52 8-105 57-132 101-1 3-4 6-7 7-4 0-7-3-10-5-28-26-65-59-111-116-20-25-119-144-216-212-84-58-190-73-226-49-17 11-20 36-13 55 8 19 34 41 54 50-25-3-57 17-57 41 0 42 75 88 99 95-21 1-38 25-33 45 9 39 81 57 103 60-20 4-31 29-24 48 11 30 83 49 103 53-18 16-11 42 8 56 16 13 38 21 59 24-54-6-117-14-170-15-52-1-131 16-179 59 69 28 149 87 180 168 51-2 87-30 127-60 6-5 12-10 20-11 5 0 11 1 16 3 22 7 123 58 251 52 98-5 183-46 223-121 39-73 43-151 47-173 4-21 24-32 43-38-2-21 1-48-2-70-40-33-101-55-153-47z">
          <text:p/>
        </draw:path>
        <draw:path draw:style-name="Mgr4" draw:text-style-name="MP8" draw:layer="backgroundobjects" svg:width="0.109cm" svg:height="0.075cm" svg:x="25.39cm" svg:y="10.33cm" svg:viewBox="0 0 110 76" svg:d="M24 1c-3-1-7-1-10-1-6 1-8 3-10 8-6 12-4 52-1 60 2 5 5 8 11 8 2 0 5-1 7-2 7-2 15-5 23-7 20-7 39-13 58-20 3-1 7-2 8-5 1-4-3-8-6-11-26-12-53-22-80-30z">
          <text:p/>
        </draw:path>
        <draw:path draw:style-name="Mgr4" draw:text-style-name="MP8" draw:layer="backgroundobjects" svg:width="0.057cm" svg:height="0.055cm" svg:x="25.263cm" svg:y="10.336cm" svg:viewBox="0 0 58 56" svg:d="M0 28c0 5 2 10 4 14s6 8 10 10c5 3 10 4 15 4s10-1 14-4c5-2 9-6 11-10 3-4 4-9 4-14s-1-10-4-14-6-8-11-10c-4-3-9-4-14-4s-10 1-15 4c-4 2-8 6-10 10s-4 9-4 14z">
          <text:p/>
        </draw:path>
        <draw:path draw:style-name="Mgr4" draw:text-style-name="MP8" draw:layer="backgroundobjects" svg:width="0.138cm" svg:height="0.055cm" svg:x="24.568cm" svg:y="10.116cm" svg:viewBox="0 0 139 56" svg:d="M77 27c3 2 23 11 41 18 9 3 21 7 21 9 0 4-11 2-20 0-23-5-48-13-69-24-6-2-41-21-50-27 7-3 17-3 24-3 18 11 34 19 53 27z">
          <text:p/>
        </draw:path>
        <draw:path draw:style-name="Mgr4" draw:text-style-name="MP8" draw:layer="backgroundobjects" svg:width="0.157cm" svg:height="0.031cm" svg:x="24.615cm" svg:y="10.252cm" svg:viewBox="0 0 158 32" svg:d="M125 23c11 2 33 2 33 6 0 3-19 3-31 3-43 0-90-6-127-24 4-4 13-8 19-8 41 16 91 21 106 23z">
          <text:p/>
        </draw:path>
        <draw:path draw:style-name="Mgr4" draw:text-style-name="MP8" draw:layer="backgroundobjects" svg:width="0.142cm" svg:height="0.019cm" svg:x="24.687cm" svg:y="10.357cm" svg:viewBox="0 0 143 20" svg:d="M106 9c20 2 36 0 37 3 1 5-20 6-31 6-33 2-56 4-93-3-4 0-20-3-19-5 3-4 11-9 16-10 21 5 69 8 90 9z">
          <text:p/>
        </draw:path>
        <draw:path draw:style-name="Mgr4" draw:text-style-name="MP8" draw:layer="backgroundobjects" svg:width="0.13cm" svg:height="0.018cm" svg:x="24.775cm" svg:y="10.459cm" svg:viewBox="0 0 131 19" svg:d="M7 0c17 3 31 5 48 6 12 1 30 3 46 3 13 1 30-1 30 2 0 5-19 7-32 8-29 0-62 0-96-8-1 0-3-2-3-2 2-3 5-7 7-9z">
          <text:p/>
        </draw:path>
      </draw:g>
      <draw:g>
        <draw:path draw:style-name="Mgr4" draw:text-style-name="MP8" draw:layer="backgroundobjects" svg:width="0.242cm" svg:height="0.434cm" svg:x="23.913cm" svg:y="10.5cm" svg:viewBox="0 0 243 435" svg:d="M200 140c-43-81-135-151-173-139-28 13 4 67 30 96 3 2 1 6-3 6-12-3-26-3-32 4-14 17 6 41 23 57 3 2 1 7-3 6-15-3-30-3-35 3-21 25 10 98 28 125 22 32 45 64 74 89 30 26 67 45 106 48 2 0 4 0 5 0 2-1 3-4 4-6 7-18 9-25 12-40 3-61 26-130-36-249z">
          <text:p/>
        </draw:path>
        <draw:path draw:style-name="Mgr4" draw:text-style-name="MP8" draw:layer="backgroundobjects" svg:width="0.906cm" svg:height="0.749cm" svg:x="23.5cm" svg:y="10.5cm" svg:viewBox="0 0 907 750" svg:d="M752 285c-52 8-105 57-132 101-1 3-4 6-7 7-4 0-7-3-10-5-28-26-65-59-111-116-20-25-119-144-216-212-84-58-190-73-226-49-17 11-20 36-13 55 8 19 34 41 54 50-25-3-57 17-57 41 0 42 75 88 99 95-21 1-38 25-33 45 9 39 81 57 103 60-20 4-31 29-24 48 11 30 83 49 103 53-18 16-11 42 8 56 16 13 38 21 59 24-54-6-117-14-170-15-52-1-131 16-179 59 69 28 149 87 180 168 51-2 87-30 127-60 6-5 12-10 20-11 5 0 11 1 16 3 22 7 123 58 251 52 98-5 183-46 223-121 39-73 43-151 47-173 4-21 24-32 43-38-2-21 1-48-2-70-40-33-101-55-153-47z">
          <text:p/>
        </draw:path>
        <draw:path draw:style-name="Mgr4" draw:text-style-name="MP8" draw:layer="backgroundobjects" svg:width="0.109cm" svg:height="0.075cm" svg:x="24.39cm" svg:y="10.83cm" svg:viewBox="0 0 110 76" svg:d="M24 1c-3-1-7-1-10-1-6 1-8 3-10 8-6 12-4 52-1 60 2 5 5 8 11 8 2 0 5-1 7-2 7-2 15-5 23-7 20-7 39-13 58-20 3-1 7-2 8-5 1-4-3-8-6-11-26-12-53-22-80-30z">
          <text:p/>
        </draw:path>
        <draw:path draw:style-name="Mgr4" draw:text-style-name="MP8" draw:layer="backgroundobjects" svg:width="0.057cm" svg:height="0.055cm" svg:x="24.263cm" svg:y="10.836cm" svg:viewBox="0 0 58 56" svg:d="M0 28c0 5 2 10 4 14s6 8 10 10c5 3 10 4 15 4s10-1 14-4c5-2 9-6 11-10 3-4 4-9 4-14s-1-10-4-14-6-8-11-10c-4-3-9-4-14-4s-10 1-15 4c-4 2-8 6-10 10s-4 9-4 14z">
          <text:p/>
        </draw:path>
        <draw:path draw:style-name="Mgr4" draw:text-style-name="MP8" draw:layer="backgroundobjects" svg:width="0.138cm" svg:height="0.055cm" svg:x="23.568cm" svg:y="10.616cm" svg:viewBox="0 0 139 56" svg:d="M77 27c3 2 23 11 41 18 9 3 21 7 21 9 0 4-11 2-20 0-23-5-48-13-69-24-6-2-41-21-50-27 7-3 17-3 24-3 18 11 34 19 53 27z">
          <text:p/>
        </draw:path>
        <draw:path draw:style-name="Mgr4" draw:text-style-name="MP8" draw:layer="backgroundobjects" svg:width="0.157cm" svg:height="0.031cm" svg:x="23.615cm" svg:y="10.752cm" svg:viewBox="0 0 158 32" svg:d="M125 23c11 2 33 2 33 6 0 3-19 3-31 3-43 0-90-6-127-24 4-4 13-8 19-8 41 16 91 21 106 23z">
          <text:p/>
        </draw:path>
        <draw:path draw:style-name="Mgr4" draw:text-style-name="MP8" draw:layer="backgroundobjects" svg:width="0.142cm" svg:height="0.019cm" svg:x="23.687cm" svg:y="10.857cm" svg:viewBox="0 0 143 20" svg:d="M106 9c20 2 36 0 37 3 1 5-20 6-31 6-33 2-56 4-93-3-4 0-20-3-19-5 3-4 11-9 16-10 21 5 69 8 90 9z">
          <text:p/>
        </draw:path>
        <draw:path draw:style-name="Mgr4" draw:text-style-name="MP8" draw:layer="backgroundobjects" svg:width="0.13cm" svg:height="0.018cm" svg:x="23.775cm" svg:y="10.959cm" svg:viewBox="0 0 131 19" svg:d="M7 0c17 3 31 5 48 6 12 1 30 3 46 3 13 1 30-1 30 2 0 5-19 7-32 8-29 0-62 0-96-8-1 0-3-2-3-2 2-3 5-7 7-9z">
          <text:p/>
        </draw:path>
      </draw:g>
      <presentation:notes style:page-layout-name="PM0">
        <draw:page-thumbnail presentation:style-name="Forestbird-title" draw:layer="backgroundobjects" svg:width="14.848cm" svg:height="11.136cm" svg:x="3.075cm" svg:y="2.257cm" presentation:class="page"/>
        <draw:frame presentation:style-name="Forestbird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1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1-title" draw:layer="backgroundobjects" svg:width="25cm" svg:height="2.5cm" svg:x="1.5cm" svg:y="0.5cm" presentation:class="title" presentation:placeholder="true">
        <draw:text-box/>
      </draw:frame>
      <draw:frame presentation:style-name="Mpr5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5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5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custom-shape draw:style-name="Mgr10" draw:text-style-name="MP9" draw:layer="backgroundobjects" svg:width="0.5cm" svg:height="2.5cm" svg:x="25.501cm" svg:y="11.5cm">
        <text:p/>
        <draw:enhanced-geometry svg:viewBox="0 0 21600 21600" draw:mirror-horizontal="false" draw:mirror-vertical="false" draw:type="rectangle" draw:enhanced-path="M 0 0 L 21600 0 21600 21600 0 21600 0 0 Z N"/>
      </draw:custom-shape>
      <draw:custom-shape draw:style-name="Mgr6" draw:text-style-name="MP9" draw:layer="backgroundobjects" svg:width="2.5cm" svg:height="0.75cm" svg:x="24.501cm" svg:y="12.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7" draw:text-style-name="MP9" draw:layer="backgroundobjects" svg:width="2cm" svg:height="0.75cm" svg:x="24.751cm" svg:y="12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8" draw:text-style-name="MP9" draw:layer="backgroundobjects" svg:width="1.5cm" svg:height="0.75cm" svg:x="25.002cm" svg:y="11.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9" draw:text-style-name="MP9" draw:layer="backgroundobjects" svg:width="1cm" svg:height="0.75cm" svg:x="25.251cm" svg:y="11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10" draw:text-style-name="MP9" draw:layer="backgroundobjects" svg:width="0.5cm" svg:height="2.5cm" svg:x="22.752cm" svg:y="11.5cm">
        <text:p/>
        <draw:enhanced-geometry svg:viewBox="0 0 21600 21600" draw:mirror-horizontal="false" draw:mirror-vertical="false" draw:type="rectangle" draw:enhanced-path="M 0 0 L 21600 0 21600 21600 0 21600 0 0 Z N"/>
      </draw:custom-shape>
      <draw:custom-shape draw:style-name="Mgr7" draw:text-style-name="MP9" draw:layer="backgroundobjects" svg:width="2cm" svg:height="0.75cm" svg:x="22.001cm" svg:y="12.2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8" draw:text-style-name="MP9" draw:layer="backgroundobjects" svg:width="1.5cm" svg:height="0.75cm" svg:x="22.252cm" svg:y="11.7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9" draw:text-style-name="MP9" draw:layer="backgroundobjects" svg:width="1cm" svg:height="0.75cm" svg:x="22.501cm" svg:y="11.25cm">
        <text:p/>
        <draw:enhanced-geometry svg:viewBox="0 0 21600 21600" draw:path-stretchpoint-x="10800" draw:path-stretchpoint-y="10800" draw:text-areas="?f3 ?f4 ?f5 ?f6" draw:type="round-rectangle" draw:modifiers="1080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g>
        <draw:path draw:style-name="Mgr4" draw:text-style-name="MP8" draw:layer="backgroundobjects" svg:width="0.242cm" svg:height="0.434cm" svg:x="24.413cm" svg:y="10.25cm" svg:viewBox="0 0 243 435" svg:d="M200 140c-43-81-135-151-173-139-28 13 4 67 30 96 3 2 1 6-3 6-12-3-26-3-32 4-14 17 6 41 23 57 3 2 1 7-3 6-15-3-30-3-35 3-21 25 10 98 28 125 22 32 45 64 74 89 30 26 67 45 106 48 2 0 4 0 5 0 2-1 3-4 4-6 7-18 9-25 12-40 3-61 26-130-36-249z">
          <text:p/>
        </draw:path>
        <draw:path draw:style-name="Mgr4" draw:text-style-name="MP8" draw:layer="backgroundobjects" svg:width="0.906cm" svg:height="0.749cm" svg:x="24cm" svg:y="10.25cm" svg:viewBox="0 0 907 750" svg:d="M752 285c-52 8-105 57-132 101-1 3-4 6-7 7-4 0-7-3-10-5-28-26-65-59-111-116-20-25-119-144-216-212-84-58-190-73-226-49-17 11-20 36-13 55 8 19 34 41 54 50-25-3-57 17-57 41 0 42 75 88 99 95-21 1-38 25-33 45 9 39 81 57 103 60-20 4-31 29-24 48 11 30 83 49 103 53-18 16-11 42 8 56 16 13 38 21 59 24-54-6-117-14-170-15-52-1-131 16-179 59 69 28 149 87 180 168 51-2 87-30 127-60 6-5 12-10 20-11 5 0 11 1 16 3 22 7 123 58 251 52 98-5 183-46 223-121 39-73 43-151 47-173 4-21 24-32 43-38-2-21 1-48-2-70-40-33-101-55-153-47z">
          <text:p/>
        </draw:path>
        <draw:path draw:style-name="Mgr4" draw:text-style-name="MP8" draw:layer="backgroundobjects" svg:width="0.109cm" svg:height="0.075cm" svg:x="24.89cm" svg:y="10.58cm" svg:viewBox="0 0 110 76" svg:d="M24 1c-3-1-7-1-10-1-6 1-8 3-10 8-6 12-4 52-1 60 2 5 5 8 11 8 2 0 5-1 7-2 7-2 15-5 23-7 20-7 39-13 58-20 3-1 7-2 8-5 1-4-3-8-6-11-26-12-53-22-80-30z">
          <text:p/>
        </draw:path>
        <draw:path draw:style-name="Mgr4" draw:text-style-name="MP8" draw:layer="backgroundobjects" svg:width="0.057cm" svg:height="0.055cm" svg:x="24.763cm" svg:y="10.586cm" svg:viewBox="0 0 58 56" svg:d="M0 28c0 5 2 10 4 14s6 8 10 10c5 3 10 4 15 4s10-1 14-4c5-2 9-6 11-10 3-4 4-9 4-14s-1-10-4-14-6-8-11-10c-4-3-9-4-14-4s-10 1-15 4c-4 2-8 6-10 10s-4 9-4 14z">
          <text:p/>
        </draw:path>
        <draw:path draw:style-name="Mgr4" draw:text-style-name="MP8" draw:layer="backgroundobjects" svg:width="0.138cm" svg:height="0.055cm" svg:x="24.068cm" svg:y="10.366cm" svg:viewBox="0 0 139 56" svg:d="M77 27c3 2 23 11 41 18 9 3 21 7 21 9 0 4-11 2-20 0-23-5-48-13-69-24-6-2-41-21-50-27 7-3 17-3 24-3 18 11 34 19 53 27z">
          <text:p/>
        </draw:path>
        <draw:path draw:style-name="Mgr4" draw:text-style-name="MP8" draw:layer="backgroundobjects" svg:width="0.157cm" svg:height="0.031cm" svg:x="24.115cm" svg:y="10.502cm" svg:viewBox="0 0 158 32" svg:d="M125 23c11 2 33 2 33 6 0 3-19 3-31 3-43 0-90-6-127-24 4-4 13-8 19-8 41 16 91 21 106 23z">
          <text:p/>
        </draw:path>
        <draw:path draw:style-name="Mgr4" draw:text-style-name="MP8" draw:layer="backgroundobjects" svg:width="0.142cm" svg:height="0.019cm" svg:x="24.187cm" svg:y="10.607cm" svg:viewBox="0 0 143 20" svg:d="M106 9c20 2 36 0 37 3 1 5-20 6-31 6-33 2-56 4-93-3-4 0-20-3-19-5 3-4 11-9 16-10 21 5 69 8 90 9z">
          <text:p/>
        </draw:path>
        <draw:path draw:style-name="Mgr4" draw:text-style-name="MP8" draw:layer="backgroundobjects" svg:width="0.13cm" svg:height="0.018cm" svg:x="24.275cm" svg:y="10.709cm" svg:viewBox="0 0 131 19" svg:d="M7 0c17 3 31 5 48 6 12 1 30 3 46 3 13 1 30-1 30 2 0 5-19 7-32 8-29 0-62 0-96-8-1 0-3-2-3-2 2-3 5-7 7-9z">
          <text:p/>
        </draw:path>
      </draw:g>
      <draw:g>
        <draw:path draw:style-name="Mgr4" draw:text-style-name="MP8" draw:layer="backgroundobjects" svg:width="0.242cm" svg:height="0.434cm" svg:x="25.913cm" svg:y="9.75cm" svg:viewBox="0 0 243 435" svg:d="M200 140c-43-81-135-151-173-139-28 13 4 67 30 96 3 2 1 6-3 6-12-3-26-3-32 4-14 17 6 41 23 57 3 2 1 7-3 6-15-3-30-3-35 3-21 25 10 98 28 125 22 32 45 64 74 89 30 26 67 45 106 48 2 0 4 0 5 0 2-1 3-4 4-6 7-18 9-25 12-40 3-61 26-130-36-249z">
          <text:p/>
        </draw:path>
        <draw:path draw:style-name="Mgr4" draw:text-style-name="MP8" draw:layer="backgroundobjects" svg:width="0.906cm" svg:height="0.749cm" svg:x="25.5cm" svg:y="9.75cm" svg:viewBox="0 0 907 750" svg:d="M752 285c-52 8-105 57-132 101-1 3-4 6-7 7-4 0-7-3-10-5-28-26-65-59-111-116-20-25-119-144-216-212-84-58-190-73-226-49-17 11-20 36-13 55 8 19 34 41 54 50-25-3-57 17-57 41 0 42 75 88 99 95-21 1-38 25-33 45 9 39 81 57 103 60-20 4-31 29-24 48 11 30 83 49 103 53-18 16-11 42 8 56 16 13 38 21 59 24-54-6-117-14-170-15-52-1-131 16-179 59 69 28 149 87 180 168 51-2 87-30 127-60 6-5 12-10 20-11 5 0 11 1 16 3 22 7 123 58 251 52 98-5 183-46 223-121 39-73 43-151 47-173 4-21 24-32 43-38-2-21 1-48-2-70-40-33-101-55-153-47z">
          <text:p/>
        </draw:path>
        <draw:path draw:style-name="Mgr4" draw:text-style-name="MP8" draw:layer="backgroundobjects" svg:width="0.109cm" svg:height="0.075cm" svg:x="26.39cm" svg:y="10.08cm" svg:viewBox="0 0 110 76" svg:d="M24 1c-3-1-7-1-10-1-6 1-8 3-10 8-6 12-4 52-1 60 2 5 5 8 11 8 2 0 5-1 7-2 7-2 15-5 23-7 20-7 39-13 58-20 3-1 7-2 8-5 1-4-3-8-6-11-26-12-53-22-80-30z">
          <text:p/>
        </draw:path>
        <draw:path draw:style-name="Mgr4" draw:text-style-name="MP8" draw:layer="backgroundobjects" svg:width="0.057cm" svg:height="0.055cm" svg:x="26.263cm" svg:y="10.086cm" svg:viewBox="0 0 58 56" svg:d="M0 28c0 5 2 10 4 14s6 8 10 10c5 3 10 4 15 4s10-1 14-4c5-2 9-6 11-10 3-4 4-9 4-14s-1-10-4-14-6-8-11-10c-4-3-9-4-14-4s-10 1-15 4c-4 2-8 6-10 10s-4 9-4 14z">
          <text:p/>
        </draw:path>
        <draw:path draw:style-name="Mgr4" draw:text-style-name="MP8" draw:layer="backgroundobjects" svg:width="0.138cm" svg:height="0.055cm" svg:x="25.568cm" svg:y="9.866cm" svg:viewBox="0 0 139 56" svg:d="M77 27c3 2 23 11 41 18 9 3 21 7 21 9 0 4-11 2-20 0-23-5-48-13-69-24-6-2-41-21-50-27 7-3 17-3 24-3 18 11 34 19 53 27z">
          <text:p/>
        </draw:path>
        <draw:path draw:style-name="Mgr4" draw:text-style-name="MP8" draw:layer="backgroundobjects" svg:width="0.157cm" svg:height="0.031cm" svg:x="25.615cm" svg:y="10.002cm" svg:viewBox="0 0 158 32" svg:d="M125 23c11 2 33 2 33 6 0 3-19 3-31 3-43 0-90-6-127-24 4-4 13-8 19-8 41 16 91 21 106 23z">
          <text:p/>
        </draw:path>
        <draw:path draw:style-name="Mgr4" draw:text-style-name="MP8" draw:layer="backgroundobjects" svg:width="0.142cm" svg:height="0.019cm" svg:x="25.687cm" svg:y="10.107cm" svg:viewBox="0 0 143 20" svg:d="M106 9c20 2 36 0 37 3 1 5-20 6-31 6-33 2-56 4-93-3-4 0-20-3-19-5 3-4 11-9 16-10 21 5 69 8 90 9z">
          <text:p/>
        </draw:path>
        <draw:path draw:style-name="Mgr4" draw:text-style-name="MP8" draw:layer="backgroundobjects" svg:width="0.13cm" svg:height="0.018cm" svg:x="25.775cm" svg:y="10.209cm" svg:viewBox="0 0 131 19" svg:d="M7 0c17 3 31 5 48 6 12 1 30 3 46 3 13 1 30-1 30 2 0 5-19 7-32 8-29 0-62 0-96-8-1 0-3-2-3-2 2-3 5-7 7-9z">
          <text:p/>
        </draw:path>
      </draw:g>
      <draw:frame presentation:style-name="Forestbird1-outline1" draw:layer="backgroundobjects" svg:width="25cm" svg:height="9cm" svg:x="1.5cm" svg:y="3.5cm" presentation:class="outline" presentation:placeholder="true">
        <draw:text-box/>
      </draw:frame>
      <presentation:notes style:page-layout-name="PM0">
        <draw:page-thumbnail presentation:style-name="Forestbird1-title" draw:layer="backgroundobjects" svg:width="14.848cm" svg:height="11.136cm" svg:x="3.075cm" svg:y="2.257cm" presentation:class="page"/>
        <draw:frame presentation:style-name="Forestbird1-notes" draw:layer="backgroundobjects" svg:width="16.799cm" svg:height="13.364cm" svg:x="2.1cm" svg:y="14.107cm" presentation:class="notes" presentation:placeholder="true">
          <draw:text-box/>
        </draw:frame>
        <draw:frame presentation:style-name="Mpr6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6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7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7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2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2-title" draw:layer="backgroundobjects" svg:width="25cm" svg:height="2.5cm" svg:x="1.5cm" svg:y="0.5cm" presentation:class="title" presentation:placeholder="true">
        <draw:text-box/>
      </draw:frame>
      <draw:frame presentation:style-name="Forestbird2-outline1" draw:layer="backgroundobjects" svg:width="25cm" svg:height="9cm" svg:x="1.5cm" svg:y="3.5cm" presentation:class="outline" presentation:placeholder="true">
        <draw:text-box/>
      </draw:frame>
      <draw:frame presentation:style-name="Mpr8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8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8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42cm" svg:height="0.635cm" svg:x="25.961cm" svg:y="13.595cm" svg:viewBox="0 0 421 636" svg:d="M240 544c120-104 192-231 180-401-5-67-30-111-60-138-23-21-164 27-164 180 2 289-131 299-196 449 69 11 152-12 240-90z">
          <text:p/>
        </draw:path>
        <draw:path draw:style-name="Mgr4" draw:text-style-name="MP8" draw:layer="backgroundobjects" svg:width="0.398cm" svg:height="0.649cm" svg:x="25.922cm" svg:y="13.576cm" svg:viewBox="0 0 399 650" svg:d="M399 24c-76-79-212 53-212 173 0 290-120 316-187 446 12 3 11 7 37 7 85-68 212-197 212-419 0-138 69-196 150-207z">
          <text:p/>
        </draw:path>
        <draw:path draw:style-name="Mgr4" draw:text-style-name="MP8" draw:layer="backgroundobjects" svg:width="0.375cm" svg:height="0.652cm" svg:x="25.922cm" svg:y="13.564cm" svg:viewBox="0 0 376 653" svg:d="M376 17c-88-53-217 23-217 169 0 237-106 228-159 343 0 41 0 83 0 124 37-25 212-174 212-435 0-139 81-199 164-201z">
          <text:p/>
        </draw:path>
        <draw:path draw:style-name="Mgr4" draw:text-style-name="MP8" draw:layer="backgroundobjects" svg:width="0.638cm" svg:height="0.594cm" svg:x="25cm" svg:y="13.671cm" svg:viewBox="0 0 639 595" svg:d="M4 88c-32-69 136-106 194-79 0 39 0 77 0 116-65-13-171 11-194-37zM390 571c0-34 113-102 249-102 0 42 0 84 0 126-83-8-249 11-249-24z">
          <text:p/>
        </draw:path>
        <draw:path draw:style-name="Mgr4" draw:text-style-name="MP8" draw:layer="backgroundobjects" svg:width="0.742cm" svg:height="0.868cm" svg:x="25.233cm" svg:y="13.475cm" svg:viewBox="0 0 743 869" svg:d="M714 335c-39-97-143-215-295-280-380-166-518 86-345 213 203 150 184 389 262 488-82 21-142 65-142 90 0 35 165 16 248 23 138 0 249-28 249-62 2-26-2-42-9-56 67-99 81-296 32-416z">
          <text:p/>
        </draw:path>
        <draw:path draw:style-name="Mgr4" draw:text-style-name="MP8" draw:layer="backgroundobjects" svg:width="0.277cm" svg:height="0.51cm" svg:x="25.52cm" svg:y="13.769cm" svg:viewBox="0 0 278 511" svg:d="M255 0c-120 10-228 120-228 257 2 122 78 184 53 193-203 72 27 19 188 60 51 14-108-163-108-304 0-86 37-159 95-206z">
          <text:p/>
        </draw:path>
        <draw:path draw:style-name="Mgr4" draw:text-style-name="MP8" draw:layer="backgroundobjects" svg:width="0.499cm" svg:height="0.782cm" svg:x="25.517cm" svg:y="13.443cm" svg:viewBox="0 0 500 783" svg:d="M138 34c-51-16-97-27-138-34 4 18 7 39 9 57 284 72 558 360 390 726 81-114 101-211 101-359 0-159-221-346-362-390z">
          <text:p/>
        </draw:path>
        <draw:path draw:style-name="Mgr4" draw:text-style-name="MP8" draw:layer="backgroundobjects" svg:width="0.546cm" svg:height="0.806cm" svg:x="25.507cm" svg:y="13.422cm" svg:viewBox="0 0 547 807" svg:d="M0 0c10 14 14 32 17 51 242 67 473 221 473 496 0 62-37 201-83 260 90-64 140-216 140-362 3-230-170-367-376-422-62-16-118-23-171-23z">
          <text:p/>
        </draw:path>
        <draw:path draw:style-name="Mgr4" draw:text-style-name="MP8" draw:layer="backgroundobjects" svg:width="0.129cm" svg:height="0.135cm" svg:x="25.283cm" svg:y="13.249cm" svg:viewBox="0 0 130 136" svg:d="M1 136c-7-72 35-91 53-136 25 41 69 51 76 122-43 5-86 9-129 14z">
          <text:p/>
        </draw:path>
        <draw:path draw:style-name="Mgr4" draw:text-style-name="MP8" draw:layer="backgroundobjects" svg:width="0.451cm" svg:height="0.534cm" svg:x="25.084cm" svg:y="13.24cm" svg:viewBox="0 0 452 535" svg:d="M335 0c-27 41-74 50-83 122-124 5-262 173-251 307 2 37 101 106 225 106 125 0 226-111 226-247 3-81-23-125-67-145 7-72-33-95-50-143z">
          <text:p/>
        </draw:path>
        <draw:path draw:style-name="Mgr4" draw:text-style-name="MP8" draw:layer="backgroundobjects" svg:width="0.1cm" svg:height="0.195cm" svg:x="25.349cm" svg:y="13.304cm" svg:viewBox="0 0 101 196" svg:d="M40 194c-27-5-49-5-37-104 7-53 40-60 60-90 13 35 41 51 37 104-12 99-32 95-60 90z">
          <text:p/>
        </draw:path>
        <draw:path draw:style-name="Mgr4" draw:text-style-name="MP8" draw:layer="backgroundobjects" svg:width="0.135cm" svg:height="0.124cm" svg:x="25.187cm" svg:y="13.468cm" svg:viewBox="0 0 136 125" svg:d="M60 125c-42 0-40-29-60-44 20-27 18-81 60-81 41 0 51 54 76 81-25 15-35 44-76 44z">
          <text:p/>
        </draw:path>
        <draw:path draw:style-name="Mgr4" draw:text-style-name="MP8" draw:layer="backgroundobjects" svg:width="0.082cm" svg:height="0.075cm" svg:x="25.207cm" svg:y="13.496cm" svg:viewBox="0 0 83 76" svg:d="M37 76c-26 0-25-19-37-28 12-16 11-48 37-48 25 0 31 32 46 48-15 9-21 28-46 28z">
          <text:p/>
        </draw:path>
        <draw:path draw:style-name="Mgr4" draw:text-style-name="MP8" draw:layer="backgroundobjects" svg:width="0.392cm" svg:height="0.335cm" svg:x="25.168cm" svg:y="13.512cm" svg:viewBox="0 0 393 336" svg:d="M275 27c-56-70-57 16-86 23 9 3 17 6 26 9-15 7-31 14-46 21 4 4 7 8 11 11-8 0-15 0-23 0 5 4 9 8 14 12-3 3-6 5-9 7-16-10-33-14-51-14-60 0-111 53-111 120s49 120 111 120c60 0 111-53 111-120 0-2 0-4 0-7 14 4 27 8 41 11-3-10-6-21-9-32 16 0 32 0 48 0-7-6-14-12-20-18 23-17 46-35 69-53-14 0-28 0-42 0 21-13 43-26 65-40-15 0-30 0-45 0 25-2 92-54 50-39-42 14-70-7-104-11z">
          <text:p/>
        </draw:path>
        <draw:path draw:style-name="Mgr4" draw:text-style-name="MP8" draw:layer="backgroundobjects" svg:width="0.503cm" svg:height="0.254cm" svg:x="25.042cm" svg:y="13.738cm" svg:viewBox="0 0 504 255" svg:d="M197 126c-64-12-171 12-193-37-32-69 163-111 213-78 120 73 282-69 287 145 2 53-125 208-307-30z">
          <text:p/>
        </draw:path>
      </draw:g>
      <draw:g>
        <draw:path draw:style-name="Mgr4" draw:text-style-name="MP8" draw:layer="backgroundobjects" svg:width="0.217cm" svg:height="0.219cm" svg:x="22.75cm" svg:y="14.277cm" svg:viewBox="0 0 218 220" svg:d="M0 110c0 19 5 39 14 55 10 17 24 31 41 40 16 10 35 15 54 15 20 0 38-5 55-15 17-9 30-23 39-40 10-16 15-36 15-55s-4-38-15-55c-9-16-22-30-39-40s-36-15-55-15-38 5-54 15c-17 10-31 24-41 40-9 17-14 36-14 55z">
          <text:p/>
        </draw:path>
        <draw:path draw:style-name="Mgr4" draw:text-style-name="MP8" draw:layer="backgroundobjects" svg:width="0.378cm" svg:height="0.436cm" svg:x="22.829cm" svg:y="14.253cm" svg:viewBox="0 0 379 437" svg:d="M22 367c-83-282 91-245 136-367 65 29 130 58 194 87 0-2 60 270 2 330-43 45-315 7-332-50z">
          <text:p/>
        </draw:path>
        <draw:path draw:style-name="Mgr4" draw:text-style-name="MP8" draw:layer="backgroundobjects" svg:width="0.223cm" svg:height="0.105cm" svg:x="22.957cm" svg:y="14.496cm" svg:viewBox="0 0 224 106" svg:d="M194 52c-16-15-36-31-58-38-43-18-93-18-136-3 46 0 88 3 128 21 20 6 38 17 55 29 13 12 30 28 41 45-3-19-13-39-30-54z">
          <text:p/>
        </draw:path>
        <draw:path draw:style-name="Mgr4" draw:text-style-name="MP8" draw:layer="backgroundobjects" svg:width="0.321cm" svg:height="0.531cm" svg:x="23.135cm" svg:y="14.218cm" svg:viewBox="0 0 322 532" svg:d="M65 500c-65-63-63-340-65-478 93-8 186-15 279-22 2 0 78 440 24 500-41 44-191 42-238 0z">
          <text:p/>
        </draw:path>
        <draw:path draw:style-name="Mgr4" draw:text-style-name="MP8" draw:layer="backgroundobjects" svg:width="0.323cm" svg:height="0.532cm" svg:x="23.417cm" svg:y="14.218cm" svg:viewBox="0 0 324 533" svg:d="M258 500c66-63 63-340 66-478-93-8-186-15-279-22-8 167-79 440-24 500 41 45 191 42 237 0z">
          <text:p/>
        </draw:path>
        <draw:path draw:style-name="Mgr4" draw:text-style-name="MP8" draw:layer="backgroundobjects" svg:width="0.021cm" svg:height="0.215cm" svg:x="23.427cm" svg:y="14.502cm" svg:viewBox="0 0 22 216" svg:d="M22 108c0-35-3-73-12-108-8 35-10 73-10 108 2 37 2 72 10 108 9-36 12-73 12-108z">
          <text:p/>
        </draw:path>
        <draw:path draw:style-name="Mgr4" draw:text-style-name="MP8" draw:layer="backgroundobjects" svg:width="0.49cm" svg:height="0.435cm" svg:x="23.192cm" svg:y="14.197cm" svg:viewBox="0 0 491 436" svg:d="M246 436c82-77 245-118 245-231 0-112-108-205-245-205s-246 93-246 205c0 113 164 154 246 231z">
          <text:p/>
        </draw:path>
        <draw:path draw:style-name="Mgr4" draw:text-style-name="MP8" draw:layer="backgroundobjects" svg:width="0.369cm" svg:height="0.657cm" svg:x="22.877cm" svg:y="13.25cm" svg:viewBox="0 0 370 658" svg:d="M337 288c14 262 22 223 33 335-51 12-102 23-153 35-63-100 8-25-188-300-71-103 5-343 49-358 28-7 254 152 259 288z">
          <text:p/>
        </draw:path>
        <draw:path draw:style-name="Mgr4" draw:text-style-name="MP8" draw:layer="backgroundobjects" svg:width="0.267cm" svg:height="0.519cm" svg:x="22.948cm" svg:y="13.382cm" svg:viewBox="0 0 268 520" svg:d="M200 171c52 255 46 218 68 328-33 7-67 14-101 21-49-103 0-17-147-310-39-74-16-196 24-209 28-8 135 65 156 170z">
          <text:p/>
        </draw:path>
        <draw:path draw:style-name="Mgr4" draw:text-style-name="MP8" draw:layer="backgroundobjects" svg:width="0.371cm" svg:height="0.657cm" svg:x="23.628cm" svg:y="13.25cm" svg:viewBox="0 0 372 658" svg:d="M33 288c-13 262-22 223-33 335 51 12 103 23 154 35 62-100-8-25 188-300 73-103-5-343-50-358-27-7-254 152-259 288z">
          <text:p/>
        </draw:path>
        <draw:path draw:style-name="Mgr4" draw:text-style-name="MP8" draw:layer="backgroundobjects" svg:width="0.267cm" svg:height="0.522cm" svg:x="23.659cm" svg:y="13.382cm" svg:viewBox="0 0 268 523" svg:d="M68 171c-53 255-45 218-68 328 33 8 65 16 98 24 50-103 0-18 150-310 38-77 19-199-25-212-27-8-133 65-155 170z">
          <text:p/>
        </draw:path>
        <draw:path draw:style-name="Mgr4" draw:text-style-name="MP8" draw:layer="backgroundobjects" svg:width="0.999cm" svg:height="0.801cm" svg:x="22.938cm" svg:y="13.65cm" svg:viewBox="0 0 1000 802" svg:d="M500 0c-276 0-401 108-401 258 0 125-207 310-22 432 90 61 243 112 423 112s333-51 423-112c186-125-21-307-21-432 0-150-123-258-402-258z">
          <text:p/>
        </draw:path>
        <draw:path draw:style-name="Mgr4" draw:text-style-name="MP8" draw:layer="backgroundobjects" svg:width="0.875cm" svg:height="0.664cm" svg:x="23.003cm" svg:y="13.76cm" svg:viewBox="0 0 876 665" svg:d="M400 22c24-29 46-29 71 0 57 68 148 213 153 333 103-13 221-8 245 42 47 100-172 268-431 268-262 0-478-168-432-268 20-50 140-55 241-42 5-120 95-265 153-333z">
          <text:p/>
        </draw:path>
        <draw:path draw:style-name="Mgr4" draw:text-style-name="MP8" draw:layer="backgroundobjects" svg:width="0.411cm" svg:height="0.137cm" svg:x="23.231cm" svg:y="14.235cm" svg:viewBox="0 0 412 138" svg:d="M83 50c30 3 63-5 88-20 13-7 25-18 35-30 8 12 22 23 36 30 27 15 57 23 87 20 30 0 61-10 82-27 14-11-58 115-205 115s-218-126-204-115c21 15 51 24 81 27z">
          <text:p/>
        </draw:path>
        <draw:path draw:style-name="Mgr4" draw:text-style-name="MP8" draw:layer="backgroundobjects" svg:width="0.241cm" svg:height="0.263cm" svg:x="23.085cm" svg:y="13.858cm" svg:viewBox="0 0 242 264" svg:d="M159 7c-83-30-137 43-151 82-21 60 5 128 14 143 6 10 66 58 199 12-2 0 33-67 16-130-26-36-8-82-78-107z">
          <text:p/>
        </draw:path>
        <draw:path draw:style-name="Mgr4" draw:text-style-name="MP8" draw:layer="backgroundobjects" svg:width="0.252cm" svg:height="0.284cm" svg:x="23.07cm" svg:y="13.844cm" svg:viewBox="0 0 253 285" svg:d="M223 46c-10-13-22-23-35-31-6-4-13-7-22-9-8-3-16-5-24-5-33-5-67 10-88 30-22 19-40 47-49 77-8 30-6 62 2 93 3 15 9 30 17 42 1 2 2 3 3 5 0 2 0 5 0 7 1 1 1 2 2 3 3 3 6 5 11 8 9 5 14 7 22 9 30 11 60 11 90 8 30-5 58-12 85-25-27 5-58 13-85 13s-57-2-82-13c-5-3-11-4-16-10-2-2-5-2-5-5-1-1-2-3-3-5-6-12-9-25-14-37-5-28-8-55 0-81 5-24 22-47 41-64 19-18 44-30 69-27 5 0 12-1 18 2 6 2 15 2 20 5 13 5 25 12 33 22 18 15 32 41 40 70 0-29-10-57-30-82z">
          <text:p/>
        </draw:path>
        <draw:path draw:style-name="Mgr4" draw:text-style-name="MP8" draw:layer="backgroundobjects" svg:width="0.141cm" svg:height="0.159cm" svg:x="23.148cm" svg:y="13.92cm" svg:viewBox="0 0 142 160" svg:d="M0 80c0 14 3 28 9 40s15 22 26 29 24 11 36 11c13 0 25-4 35-11 11-7 20-17 26-29s10-26 10-40-4-28-10-40c-6-13-15-23-26-30-10-7-22-10-35-10-12 0-25 3-36 10s-20 17-26 30c-6 12-9 26-9 40z">
          <text:p/>
        </draw:path>
        <draw:path draw:style-name="Mgr4" draw:text-style-name="MP8" draw:layer="backgroundobjects" svg:width="0.24cm" svg:height="0.263cm" svg:x="23.549cm" svg:y="13.858cm" svg:viewBox="0 0 241 264" svg:d="M83 7c81-30 136 43 150 82 22 60-6 128-14 143-5 10-65 58-199 12 3 0-30-67-17-130 27-36 8-82 80-107z">
          <text:p/>
        </draw:path>
        <draw:path draw:style-name="Mgr4" draw:text-style-name="MP8" draw:layer="backgroundobjects" svg:width="0.254cm" svg:height="0.28cm" svg:x="23.552cm" svg:y="13.846cm" svg:viewBox="0 0 255 281" svg:d="M41 54c12-11 22-18 33-23 5-3 14-5 19-5 6-2 14-2 20-2 24 0 51 10 68 27 18 18 35 43 41 65 5 25 5 52 0 80-3 13-8 28-14 37-1 2-2 4-3 5-3 3-6 3-6 6-5 2-10 7-15 9-25 11-53 15-83 13-27 0-57-5-84-13 27 13 54 21 84 26s60 2 91-8c7-3 13-5 22-10 2-2 8-5 10-8 1 0 2-1 3-2s2-2 3-2c0-1 0-2 0-3 1-1 2-2 2-2 5-15 12-28 17-43 8-30 8-60 3-92-8-31-28-58-50-78-24-20-54-35-87-30-8 0-16 3-24 5s-15 5-22 10c-14 8-25 18-36 30-19 20-30 50-33 80 8-28 20-55 41-72z">
          <text:p/>
        </draw:path>
        <draw:path draw:style-name="Mgr4" draw:text-style-name="MP8" draw:layer="backgroundobjects" svg:width="0.14cm" svg:height="0.159cm" svg:x="23.588cm" svg:y="13.92cm" svg:viewBox="0 0 141 160" svg:d="M0 80c0 14 3 28 9 40s15 22 26 29 23 11 36 11 24-4 35-11 20-17 26-29 9-26 9-40-3-28-9-40c-6-13-15-23-26-30s-22-10-35-10-25 3-36 10-20 17-26 30c-6 12-9 26-9 40z">
          <text:p/>
        </draw:path>
        <draw:path draw:style-name="Mgr4" draw:text-style-name="MP8" draw:layer="backgroundobjects" svg:width="0.144cm" svg:height="0.109cm" svg:x="23.367cm" svg:y="14.203cm" svg:viewBox="0 0 145 110" svg:d="M145 0c-49 0-97 0-145 0 0 37 0 73 0 110 48 0 96 0 145 0 0-37 0-73 0-110z">
          <text:p/>
        </draw:path>
        <draw:path draw:style-name="Mgr4" draw:text-style-name="MP8" draw:layer="backgroundobjects" svg:width="0.544cm" svg:height="0.177cm" svg:x="23.168cm" svg:y="14.11cm" svg:viewBox="0 0 545 178" svg:d="M133 152c28-2 55-7 77-20 21-12 38-30 41-47 6-28 12-57 18-85 7 28 14 57 20 85 5 20 19 35 41 47 23 13 49 20 77 20 30 0 57-2 81-15 25-9 47-27 57-50-2 25-18 48-43 63-25 14-60 25-93 28-35 2-68-6-98-21-17-7-27-17-38-29-12 12-25 22-39 29-30 15-66 23-98 21-33 0-68-11-93-28-24-15-43-40-43-63 5 21 27 38 52 50 24 10 54 15 81 15z">
          <text:p/>
        </draw:path>
        <draw:path draw:style-name="Mgr4" draw:text-style-name="MP8" draw:layer="backgroundobjects" svg:width="0.207cm" svg:height="0.09cm" svg:x="23.336cm" svg:y="14.077cm" svg:viewBox="0 0 208 91" svg:d="M104 0c19 0 77 0 98 15 14 11 3 35-33 58-24 15-46 18-62 18-19 0-41-6-63-18-44-23-51-47-38-58 19-15 79-15 98-15z">
          <text:p/>
        </draw:path>
      </draw:g>
      <presentation:notes style:page-layout-name="PM0">
        <draw:page-thumbnail presentation:style-name="Forestbird2-title" draw:layer="backgroundobjects" svg:width="14.848cm" svg:height="11.136cm" svg:x="3.075cm" svg:y="2.257cm" presentation:class="page"/>
        <draw:frame presentation:style-name="Forestbird2-notes" draw:layer="backgroundobjects" svg:width="16.799cm" svg:height="13.364cm" svg:x="2.1cm" svg:y="14.107cm" presentation:class="notes" presentation:placeholder="true">
          <draw:text-box/>
        </draw:frame>
        <draw:frame presentation:style-name="Mpr9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9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0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0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-title" draw:layer="backgroundobjects" svg:width="25cm" svg:height="2.5cm" svg:x="1.5cm" svg:y="0.5cm" presentation:class="title" presentation:placeholder="true">
        <draw:text-box/>
      </draw:frame>
      <draw:frame presentation:style-name="Forestbird3-outline1" draw:layer="backgroundobjects" svg:width="25cm" svg:height="9cm" svg:x="1.5cm" svg:y="3.5cm" presentation:class="outline" presentation:placeholder="true">
        <draw:text-box/>
      </draw:frame>
      <draw:frame presentation:style-name="Mpr11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1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1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-title" draw:layer="backgroundobjects" svg:width="14.848cm" svg:height="11.136cm" svg:x="3.075cm" svg:y="2.257cm" presentation:class="page"/>
        <draw:frame presentation:style-name="Forestbird3-notes" draw:layer="backgroundobjects" svg:width="16.799cm" svg:height="13.364cm" svg:x="2.1cm" svg:y="14.107cm" presentation:class="notes" presentation:placeholder="true">
          <draw:text-box/>
        </draw:frame>
        <draw:frame presentation:style-name="Mpr1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" style:display-name="Forestbird3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-title" draw:layer="backgroundobjects" svg:width="25cm" svg:height="2.5cm" svg:x="1.5cm" svg:y="0.5cm" presentation:class="title" presentation:placeholder="true">
        <draw:text-box/>
      </draw:frame>
      <draw:frame presentation:style-name="Forestbird3_5f_-outline1" draw:layer="backgroundobjects" svg:width="25cm" svg:height="9cm" svg:x="1.5cm" svg:y="3.5cm" presentation:class="outline" presentation:placeholder="true">
        <draw:text-box/>
      </draw:frame>
      <draw:frame presentation:style-name="Mpr14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4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4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-title" draw:layer="backgroundobjects" svg:width="14.848cm" svg:height="11.136cm" svg:x="3.075cm" svg:y="2.257cm" presentation:class="page"/>
        <draw:frame presentation:style-name="Forestbird3_5f_-notes" draw:layer="backgroundobjects" svg:width="16.799cm" svg:height="13.364cm" svg:x="2.1cm" svg:y="14.107cm" presentation:class="notes" presentation:placeholder="true">
          <draw:text-box/>
        </draw:frame>
        <draw:frame presentation:style-name="Mpr1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" style:display-name="Forestbird3_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-title" draw:layer="backgroundobjects" svg:width="25cm" svg:height="2.5cm" svg:x="1.5cm" svg:y="0.5cm" presentation:class="title" presentation:placeholder="true">
        <draw:text-box/>
      </draw:frame>
      <draw:frame presentation:style-name="Forestbird3_5f__5f_-outline1" draw:layer="backgroundobjects" svg:width="25cm" svg:height="9cm" svg:x="1.5cm" svg:y="3.5cm" presentation:class="outline" presentation:placeholder="true">
        <draw:text-box/>
      </draw:frame>
      <draw:frame presentation:style-name="Mpr17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7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7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_5f_-title" draw:layer="backgroundobjects" svg:width="14.848cm" svg:height="11.136cm" svg:x="3.075cm" svg:y="2.257cm" presentation:class="page"/>
        <draw:frame presentation:style-name="Forestbird3_5f__5f_-notes" draw:layer="backgroundobjects" svg:width="16.799cm" svg:height="13.364cm" svg:x="2.1cm" svg:y="14.107cm" presentation:class="notes" presentation:placeholder="true">
          <draw:text-box/>
        </draw:frame>
        <draw:frame presentation:style-name="Mpr1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_5f_" style:display-name="Forestbird3__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_5f_-title" draw:layer="backgroundobjects" svg:width="25cm" svg:height="2.5cm" svg:x="1.5cm" svg:y="0.5cm" presentation:class="title" presentation:placeholder="true">
        <draw:text-box/>
      </draw:frame>
      <draw:frame presentation:style-name="Forestbird3_5f__5f__5f_-outline1" draw:layer="backgroundobjects" svg:width="25cm" svg:height="9cm" svg:x="1.5cm" svg:y="3.5cm" presentation:class="outline" presentation:placeholder="true">
        <draw:text-box/>
      </draw:frame>
      <draw:frame presentation:style-name="Mpr20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20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20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_5f__5f_-title" draw:layer="backgroundobjects" svg:width="14.848cm" svg:height="11.136cm" svg:x="3.075cm" svg:y="2.257cm" presentation:class="page"/>
        <draw:frame presentation:style-name="Forestbird3_5f__5f__5f_-notes" draw:layer="backgroundobjects" svg:width="16.799cm" svg:height="13.364cm" svg:x="2.1cm" svg:y="14.107cm" presentation:class="notes" presentation:placeholder="true">
          <draw:text-box/>
        </draw:frame>
        <draw:frame presentation:style-name="Mpr21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1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2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2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_5f__5f_" style:display-name="Forestbird3___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_5f__5f_-title" draw:layer="backgroundobjects" svg:width="25cm" svg:height="2.5cm" svg:x="1.5cm" svg:y="0.5cm" presentation:class="title" presentation:placeholder="true">
        <draw:text-box/>
      </draw:frame>
      <draw:frame presentation:style-name="Forestbird3_5f__5f__5f__5f_-outline1" draw:layer="backgroundobjects" svg:width="25cm" svg:height="9cm" svg:x="1.5cm" svg:y="3.5cm" presentation:class="outline" presentation:placeholder="true">
        <draw:text-box/>
      </draw:frame>
      <draw:frame presentation:style-name="Mpr23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23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23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_5f__5f__5f_-title" draw:layer="backgroundobjects" svg:width="14.848cm" svg:height="11.136cm" svg:x="3.075cm" svg:y="2.257cm" presentation:class="page"/>
        <draw:frame presentation:style-name="Forestbird3_5f__5f__5f__5f_-notes" draw:layer="backgroundobjects" svg:width="16.799cm" svg:height="13.364cm" svg:x="2.1cm" svg:y="14.107cm" presentation:class="notes" presentation:placeholder="true">
          <draw:text-box/>
        </draw:frame>
        <draw:frame presentation:style-name="Mpr24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4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5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5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_5f__5f__5f_" style:display-name="Forestbird3____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_5f__5f__5f_-title" draw:layer="backgroundobjects" svg:width="25cm" svg:height="2.5cm" svg:x="1.5cm" svg:y="0.5cm" presentation:class="title" presentation:placeholder="true">
        <draw:text-box/>
      </draw:frame>
      <draw:frame presentation:style-name="Forestbird3_5f__5f__5f__5f__5f_-outline1" draw:layer="backgroundobjects" svg:width="25cm" svg:height="9cm" svg:x="1.5cm" svg:y="3.5cm" presentation:class="outline" presentation:placeholder="true">
        <draw:text-box/>
      </draw:frame>
      <draw:frame presentation:style-name="Mpr26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26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26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_5f__5f__5f__5f_-title" draw:layer="backgroundobjects" svg:width="14.848cm" svg:height="11.136cm" svg:x="3.075cm" svg:y="2.257cm" presentation:class="page"/>
        <draw:frame presentation:style-name="Forestbird3_5f__5f__5f__5f__5f_-notes" draw:layer="backgroundobjects" svg:width="16.799cm" svg:height="13.364cm" svg:x="2.1cm" svg:y="14.107cm" presentation:class="notes" presentation:placeholder="true">
          <draw:text-box/>
        </draw:frame>
        <draw:frame presentation:style-name="Mpr2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_5f__5f__5f__5f_" style:display-name="Forestbird3______" style:page-layout-name="PM1" draw:style-name="Mdp1">
      <office:forms form:automatic-focus="false" form:apply-design-mode="false"/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_5f__5f__5f__5f_-title" draw:layer="backgroundobjects" svg:width="25cm" svg:height="2.5cm" svg:x="1.5cm" svg:y="0.5cm" presentation:class="title" presentation:placeholder="true">
        <draw:text-box/>
      </draw:frame>
      <draw:frame presentation:style-name="Forestbird3_5f__5f__5f__5f__5f__5f_-outline1" draw:layer="backgroundobjects" svg:width="25cm" svg:height="9cm" svg:x="1.5cm" svg:y="3.5cm" presentation:class="outline" presentation:placeholder="true">
        <draw:text-box/>
      </draw:frame>
      <draw:frame presentation:style-name="Mpr29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29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29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office:forms form:automatic-focus="false" form:apply-design-mode="false"/>
        <draw:page-thumbnail presentation:style-name="Forestbird3_5f__5f__5f__5f__5f__5f_-title" draw:layer="backgroundobjects" svg:width="14.848cm" svg:height="11.136cm" svg:x="3.075cm" svg:y="2.257cm" presentation:class="page"/>
        <draw:frame presentation:style-name="Forestbird3_5f__5f__5f__5f__5f__5f_-notes" draw:layer="backgroundobjects" svg:width="16.799cm" svg:height="13.364cm" svg:x="2.1cm" svg:y="14.107cm" presentation:class="notes" presentation:placeholder="true">
          <draw:text-box/>
        </draw:frame>
        <draw:frame presentation:style-name="Mpr30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0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1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1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Forestbird3_5f__5f__5f__5f__5f__5f__5f_" style:display-name="Forestbird3_______" style:page-layout-name="PM1" draw:style-name="Mdp1">
      <draw:custom-shape draw:style-name="Mgr11" draw:text-style-name="MP7" draw:layer="backgroundobjects" svg:width="28cm" svg:height="1.75cm" svg:x="0cm" svg:y="14cm">
        <text:p/>
        <draw:enhanced-geometry svg:viewBox="0 0 21600 21600" draw:type="rectangle" draw:enhanced-path="M 0 0 L 21600 0 21600 21600 0 21600 0 0 Z N"/>
      </draw:custom-shape>
      <draw:frame presentation:style-name="Forestbird3_5f__5f__5f__5f__5f__5f__5f_-title" draw:layer="backgroundobjects" svg:width="25cm" svg:height="2.5cm" svg:x="1.5cm" svg:y="0.5cm" presentation:class="title" presentation:placeholder="true">
        <draw:text-box/>
      </draw:frame>
      <draw:frame presentation:style-name="Forestbird3_5f__5f__5f__5f__5f__5f__5f_-outline1" draw:layer="backgroundobjects" svg:width="25cm" svg:height="9cm" svg:x="1.5cm" svg:y="3.5cm" presentation:class="outline" presentation:placeholder="true">
        <draw:text-box/>
      </draw:frame>
      <draw:frame presentation:style-name="Mpr32" draw:text-style-name="MP2" draw:layer="backgroundobjects" svg:width="6.523cm" svg:height="1.086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32" draw:text-style-name="MP10" draw:layer="backgroundobjects" svg:width="8.875cm" svg:height="1.086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32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  <draw:g>
        <draw:path draw:style-name="Mgr4" draw:text-style-name="MP8" draw:layer="backgroundobjects" svg:width="0.262cm" svg:height="0.292cm" svg:x="21cm" svg:y="14.121cm" svg:viewBox="0 0 263 293" svg:d="M0 146c0 26 6 52 18 74s28 40 48 53 42 20 65 20 46-7 66-20 36-31 48-53c11-22 18-48 18-74s-7-51-18-73c-12-22-28-40-48-53s-43-20-66-20c-22 0-45 7-65 20s-36 31-48 53-18 47-18 73z">
          <text:p/>
        </draw:path>
        <draw:path draw:style-name="Mgr4" draw:text-style-name="MP8" draw:layer="backgroundobjects" svg:width="0.454cm" svg:height="0.582cm" svg:x="21.095cm" svg:y="14.087cm" svg:viewBox="0 0 455 583" svg:d="M26 490c-98-377 109-327 164-490 77 39 155 77 233 116 0-3 71 361 3 441-53 59-380 10-400-67z">
          <text:p/>
        </draw:path>
        <draw:path draw:style-name="Mgr4" draw:text-style-name="MP8" draw:layer="backgroundobjects" svg:width="0.268cm" svg:height="0.141cm" svg:x="21.249cm" svg:y="14.412cm" svg:viewBox="0 0 269 142" svg:d="M233 68c-20-20-43-40-69-50-52-24-112-24-164-3 56 0 105 3 154 26 23 10 46 24 65 40 17 17 36 37 50 61-4-27-16-54-36-74z">
          <text:p/>
        </draw:path>
        <draw:path draw:style-name="Mgr4" draw:text-style-name="MP8" draw:layer="backgroundobjects" svg:width="0.386cm" svg:height="0.709cm" svg:x="21.462cm" svg:y="14.04cm" svg:viewBox="0 0 387 710" svg:d="M79 666c-79-83-76-453-79-637 111-9 223-19 334-29 3 0 95 586 30 666-49 60-230 57-285 0z">
          <text:p/>
        </draw:path>
        <draw:path draw:style-name="Mgr4" draw:text-style-name="MP8" draw:layer="backgroundobjects" svg:width="0.387cm" svg:height="0.709cm" svg:x="21.801cm" svg:y="14.04cm" svg:viewBox="0 0 388 710" svg:d="M309 666c79-83 75-453 79-637-112-9-223-19-334-29-10 222-95 586-29 666 49 60 229 57 284 0z">
          <text:p/>
        </draw:path>
        <draw:path draw:style-name="Mgr4" draw:text-style-name="MP8" draw:layer="backgroundobjects" svg:width="0.026cm" svg:height="0.286cm" svg:x="21.812cm" svg:y="14.42cm" svg:viewBox="0 0 27 287" svg:d="M27 144c0-46-4-96-13-144-10 48-14 98-14 144 4 50 4 97 14 143 9-46 13-96 13-143z">
          <text:p/>
        </draw:path>
        <draw:path draw:style-name="Mgr4" draw:text-style-name="MP8" draw:layer="backgroundobjects" svg:width="0.588cm" svg:height="0.579cm" svg:x="21.531cm" svg:y="14.013cm" svg:viewBox="0 0 589 580" svg:d="M295 580c98-103 294-157 294-307s-130-273-294-273-295 123-295 273 196 204 295 307z">
          <text:p/>
        </draw:path>
        <draw:path draw:style-name="Mgr4" draw:text-style-name="MP8" draw:layer="backgroundobjects" svg:width="0.442cm" svg:height="0.876cm" svg:x="21.152cm" svg:y="12.75cm" svg:viewBox="0 0 443 877" svg:d="M404 384c17 350 26 297 39 446-61 16-122 31-183 47-75-133 10-34-225-400-85-136 6-457 58-477 33-9 305 204 311 384z">
          <text:p/>
        </draw:path>
        <draw:path draw:style-name="Mgr4" draw:text-style-name="MP8" draw:layer="backgroundobjects" svg:width="0.321cm" svg:height="0.693cm" svg:x="21.238cm" svg:y="12.926cm" svg:viewBox="0 0 322 694" svg:d="M240 227c62 340 55 291 82 437-40 10-81 20-121 30-59-138 0-24-177-414-46-99-20-263 29-279 33-10 161 86 187 226z">
          <text:p/>
        </draw:path>
        <draw:path draw:style-name="Mgr4" draw:text-style-name="MP8" draw:layer="backgroundobjects" svg:width="0.445cm" svg:height="0.876cm" svg:x="22.054cm" svg:y="12.75cm" svg:viewBox="0 0 446 877" svg:d="M39 384c-16 350-26 297-39 446 61 16 122 31 183 47 76-133-10-34 227-400 88-136-7-457-60-477-32-9-304 204-311 384z">
          <text:p/>
        </draw:path>
        <draw:path draw:style-name="Mgr4" draw:text-style-name="MP8" draw:layer="backgroundobjects" svg:width="0.322cm" svg:height="0.696cm" svg:x="22.09cm" svg:y="12.926cm" svg:viewBox="0 0 323 697" svg:d="M82 227c-63 340-55 291-82 437 39 11 79 22 118 33 60-137 0-22 180-412 46-104 23-268-30-284-32-10-159 86-186 226z">
          <text:p/>
        </draw:path>
        <draw:path draw:style-name="Mgr4" draw:text-style-name="MP8" draw:layer="backgroundobjects" svg:width="1.199cm" svg:height="1.069cm" svg:x="21.225cm" svg:y="13.283cm" svg:viewBox="0 0 1200 1070" svg:d="M600 0c-331 0-482 144-482 343 0 167-248 414-25 577 107 80 291 150 507 150s399-70 508-150c222-166-27-410-27-577 0-199-147-343-481-343z">
          <text:p/>
        </draw:path>
        <draw:path draw:style-name="Mgr4" draw:text-style-name="MP8" draw:layer="backgroundobjects" svg:width="1.048cm" svg:height="0.886cm" svg:x="21.304cm" svg:y="13.43cm" svg:viewBox="0 0 1049 887" svg:d="M479 30c29-40 55-40 85 0 68 90 177 284 183 444 125-17 265-11 295 57 55 133-206 356-517 356-315 0-574-223-517-356 22-68 167-74 287-57 8-160 115-354 184-444z">
          <text:p/>
        </draw:path>
        <draw:path draw:style-name="Mgr4" draw:text-style-name="MP8" draw:layer="backgroundobjects" svg:width="0.494cm" svg:height="0.182cm" svg:x="21.578cm" svg:y="14.063cm" svg:viewBox="0 0 495 183" svg:d="M100 67c36 3 75-6 105-27 16-10 29-23 43-40 9 17 25 30 42 40 33 21 68 30 105 27 36 0 72-14 98-37 16-13-69 153-245 153-177 0-262-166-246-153 26 20 62 34 98 37z">
          <text:p/>
        </draw:path>
        <draw:path draw:style-name="Mgr4" draw:text-style-name="MP8" draw:layer="backgroundobjects" svg:width="0.29cm" svg:height="0.351cm" svg:x="21.403cm" svg:y="13.561cm" svg:viewBox="0 0 291 352" svg:d="M190 10c-98-41-164 56-180 109-26 80 7 170 16 191 8 13 79 77 240 16-4 0 39-90 20-173-32-48-11-110-96-143z">
          <text:p/>
        </draw:path>
        <draw:path draw:style-name="Mgr4" draw:text-style-name="MP8" draw:layer="backgroundobjects" svg:width="0.303cm" svg:height="0.379cm" svg:x="21.384cm" svg:y="13.542cm" svg:viewBox="0 0 304 380" svg:d="M268 62c-14-17-27-30-42-40-7-7-17-11-27-14-10-4-19-7-30-7-39-6-78 14-104 40-27 27-49 65-59 104-10 40-7 83 4 123 3 20 9 40 19 57 1 2 2 5 3 7 0 3 0 6 0 9 1 2 2 3 3 4 3 3 6 6 14 9 9 8 16 11 25 15 37 13 73 13 109 9 36-6 68-16 101-33-33 6-69 17-101 17s-69-4-99-17c-6-4-13-7-19-13-3-4-7-4-7-7-1-2-2-4-3-6-6-18-10-34-17-51-6-36-9-73 0-106 7-34 27-64 49-87 24-24 53-40 82-37 8 0 17 0 24 3 6 4 16 4 22 7 17 6 30 17 39 30 24 20 40 53 50 93 0-40-14-77-36-109z">
          <text:p/>
        </draw:path>
        <draw:path draw:style-name="Mgr4" draw:text-style-name="MP8" draw:layer="backgroundobjects" svg:width="0.169cm" svg:height="0.211cm" svg:x="21.479cm" svg:y="13.644cm" svg:viewBox="0 0 170 212" svg:d="M0 106c0 19 3 37 11 53 7 17 18 30 32 39 13 9 27 14 42 14s29-5 43-14c13-9 23-22 31-39 7-16 11-34 11-53 0-18-4-37-11-53-8-16-18-30-31-39-14-9-28-14-43-14s-29 5-42 14c-14 9-25 23-32 39-8 16-11 35-11 53z">
          <text:p/>
        </draw:path>
        <draw:path draw:style-name="Mgr4" draw:text-style-name="MP8" draw:layer="backgroundobjects" svg:width="0.287cm" svg:height="0.351cm" svg:x="21.959cm" svg:y="13.561cm" svg:viewBox="0 0 288 352" svg:d="M99 10c98-41 163 56 179 109 27 80-6 170-16 191-6 13-78 77-239 16 4 0-35-90-19-173 31-48 9-110 95-143z">
          <text:p/>
        </draw:path>
        <draw:path draw:style-name="Mgr4" draw:text-style-name="MP8" draw:layer="backgroundobjects" svg:width="0.305cm" svg:height="0.374cm" svg:x="21.963cm" svg:y="13.545cm" svg:viewBox="0 0 306 375" svg:d="M49 72c13-13 27-24 39-31 7-3 16-6 24-6 6-3 16-3 22-3 30 0 63 13 82 36 23 23 43 57 49 87 6 34 6 69 0 106-3 18-10 37-16 50-1 3-2 5-3 8-3 3-7 3-7 6-7 3-13 10-20 13-30 13-62 21-98 16-33 0-69-6-102-16 33 16 66 27 102 34 36 6 73 3 108-10 10-3 17-8 26-14 4-3 10-7 13-10 1-1 2-2 3-3s2-2 4-3c0-1 0-2 0-4 1-1 2-2 4-3 6-20 13-37 19-57 10-39 10-79 3-123-9-40-33-77-58-104-30-26-66-46-106-40-9 0-19 3-28 7-11 4-17 7-27 14-16 10-30 23-43 40-23 26-36 66-39 106 10-37 23-74 49-96z">
          <text:p/>
        </draw:path>
        <draw:path draw:style-name="Mgr4" draw:text-style-name="MP8" draw:layer="backgroundobjects" svg:width="0.169cm" svg:height="0.211cm" svg:x="22.005cm" svg:y="13.644cm" svg:viewBox="0 0 170 212" svg:d="M0 106c0 19 4 37 12 53 7 17 18 30 31 39 12 9 27 14 42 14s30-5 43-14c12-9 23-22 31-39 7-16 11-34 11-53 0-18-4-37-11-53-8-16-19-30-31-39-13-9-28-14-43-14s-30 5-42 14c-13 9-24 23-31 39-8 16-12 35-12 53z">
          <text:p/>
        </draw:path>
        <draw:path draw:style-name="Mgr4" draw:text-style-name="MP8" draw:layer="backgroundobjects" svg:width="0.172cm" svg:height="0.146cm" svg:x="21.74cm" svg:y="14.02cm" svg:viewBox="0 0 173 147" svg:d="M173 0c-57 0-115 0-173 0 0 49 0 98 0 147 58 0 116 0 173 0 0-49 0-98 0-147z">
          <text:p/>
        </draw:path>
        <draw:path draw:style-name="Mgr4" draw:text-style-name="MP8" draw:layer="backgroundobjects" svg:width="0.654cm" svg:height="0.237cm" svg:x="21.501cm" svg:y="13.896cm" svg:viewBox="0 0 655 238" svg:d="M161 204c33-4 65-11 91-27 27-17 46-39 49-63 8-38 16-76 24-114 7 38 14 76 22 114 6 27 23 46 49 63 26 16 59 27 92 27 36 0 68-4 98-20 30-14 56-37 69-67-4 34-23 64-53 83-28 20-71 34-110 37-43 4-82-6-119-27-20-10-33-23-45-40-13 17-30 30-46 40-36 21-79 31-118 27-40 0-82-13-112-37-29-19-52-53-52-83 6 27 33 50 63 67 29 13 65 20 98 20z">
          <text:p/>
        </draw:path>
        <draw:path draw:style-name="Mgr4" draw:text-style-name="MP8" draw:layer="backgroundobjects" svg:width="0.249cm" svg:height="0.119cm" svg:x="21.704cm" svg:y="13.853cm" svg:viewBox="0 0 250 120" svg:d="M125 0c23 0 92 0 118 21 16 13 3 46-39 77-30 19-57 22-76 22-23 0-49-6-75-22-52-31-62-64-46-77 23-21 95-21 118-21z">
          <text:p/>
        </draw:path>
      </draw:g>
      <draw:g>
        <draw:path draw:style-name="Mgr4" draw:text-style-name="MP8" draw:layer="backgroundobjects" svg:width="0.13cm" svg:height="0.145cm" svg:x="25.869cm" svg:y="13.935cm" svg:viewBox="0 0 131 146" svg:d="M131 73c0 13-3 25-8 36-6 12-14 21-24 27-10 7-21 10-33 10s-23-3-33-10c-10-6-19-15-24-27-6-11-9-23-9-36 0-12 3-25 9-36 6-12 14-21 24-27 10-7 21-10 33-10s23 3 33 10c10 6 18 15 24 27 5 11 8 24 8 36z">
          <text:p/>
        </draw:path>
        <draw:path draw:style-name="Mgr4" draw:text-style-name="MP8" draw:layer="backgroundobjects" svg:width="0.228cm" svg:height="0.291cm" svg:x="25.725cm" svg:y="13.918cm" svg:viewBox="0 0 229 292" svg:d="M215 246c50-189-55-164-82-246-39 19-78 39-117 58 0-1-36 180-1 220 26 30 190 6 200-32z">
          <text:p/>
        </draw:path>
        <draw:path draw:style-name="Mgr4" draw:text-style-name="MP8" draw:layer="backgroundobjects" svg:width="0.133cm" svg:height="0.07cm" svg:x="25.741cm" svg:y="14.081cm" svg:viewBox="0 0 134 71" svg:d="M18 34c10-10 21-20 34-25 27-12 57-12 82-2-27 0-52 2-76 14-12 4-23 11-33 20-8 8-19 18-25 30 2-14 9-27 18-37z">
          <text:p/>
        </draw:path>
        <draw:path draw:style-name="Mgr4" draw:text-style-name="MP8" draw:layer="backgroundobjects" svg:width="0.192cm" svg:height="0.354cm" svg:x="25.576cm" svg:y="13.895cm" svg:viewBox="0 0 193 355" svg:d="M154 333c39-42 38-227 39-318-56-5-111-10-167-15-1 0-47 293-14 333 24 30 114 29 142 0z">
          <text:p/>
        </draw:path>
        <draw:path draw:style-name="Mgr4" draw:text-style-name="MP8" draw:layer="backgroundobjects" svg:width="0.193cm" svg:height="0.354cm" svg:x="25.405cm" svg:y="13.895cm" svg:viewBox="0 0 194 355" svg:d="M39 333c-39-42-38-227-39-318 56-5 112-10 167-15 5 111 48 294 15 333-24 30-115 29-143 0z">
          <text:p/>
        </draw:path>
        <draw:path draw:style-name="Mgr4" draw:text-style-name="MP8" draw:layer="backgroundobjects" svg:width="0.013cm" svg:height="0.143cm" svg:x="25.58cm" svg:y="14.084cm" svg:viewBox="0 0 14 144" svg:d="M0 71c0-23 2-47 7-71 5 24 7 49 7 71-2 25-2 49-7 73-5-24-7-49-7-73z">
          <text:p/>
        </draw:path>
        <draw:path draw:style-name="Mgr4" draw:text-style-name="MP8" draw:layer="backgroundobjects" svg:width="0.294cm" svg:height="0.288cm" svg:x="25.44cm" svg:y="13.882cm" svg:viewBox="0 0 295 289" svg:d="M148 289c-49-51-148-77-148-153 0-75 66-136 148-136s147 61 147 136c0 76-98 102-147 153z">
          <text:p/>
        </draw:path>
        <draw:path draw:style-name="Mgr4" draw:text-style-name="MP8" draw:layer="backgroundobjects" svg:width="0.222cm" svg:height="0.437cm" svg:x="25.702cm" svg:y="13.25cm" svg:viewBox="0 0 223 438" svg:d="M20 192c-8 175-13 149-20 224 31 7 61 15 92 22 38-66-5-16 114-200 42-68-3-227-30-238-16-4-153 102-156 192z">
          <text:p/>
        </draw:path>
        <draw:path draw:style-name="Mgr4" draw:text-style-name="MP8" draw:layer="backgroundobjects" svg:width="0.16cm" svg:height="0.346cm" svg:x="25.72cm" svg:y="13.338cm" svg:viewBox="0 0 161 347" svg:d="M42 114c-32 170-28 145-42 218 20 5 41 10 61 15 29-69 0-12 88-207 24-50 10-131-15-140-16-5-80 44-92 114z">
          <text:p/>
        </draw:path>
        <draw:path draw:style-name="Mgr4" draw:text-style-name="MP8" draw:layer="backgroundobjects" svg:width="0.222cm" svg:height="0.437cm" svg:x="25.25cm" svg:y="13.25cm" svg:viewBox="0 0 223 438" svg:d="M203 192c8 175 13 149 20 224-31 7-61 15-92 22-37-66 5-16-113-200-44-68 4-227 29-238 17-4 153 102 156 192z">
          <text:p/>
        </draw:path>
        <draw:path draw:style-name="Mgr4" draw:text-style-name="MP8" draw:layer="backgroundobjects" svg:width="0.161cm" svg:height="0.348cm" svg:x="25.293cm" svg:y="13.338cm" svg:viewBox="0 0 162 349" svg:d="M121 114c31 170 27 145 41 218-20 5-39 11-59 17-30-69 0-12-90-207-24-52-12-133 15-142 16-5 79 44 93 114z">
          <text:p/>
        </draw:path>
        <draw:path draw:style-name="Mgr4" draw:text-style-name="MP8" draw:layer="backgroundobjects" svg:width="0.6cm" svg:height="0.533cm" svg:x="25.287cm" svg:y="13.517cm" svg:viewBox="0 0 601 534" svg:d="M301 0c165 0 241 71 241 171 0 83 124 207 13 288-55 40-146 75-254 75s-200-35-255-75c-111-83 13-205 13-288 0-100 75-171 242-171z">
          <text:p/>
        </draw:path>
        <draw:path draw:style-name="Mgr4" draw:text-style-name="MP8" draw:layer="backgroundobjects" svg:width="0.524cm" svg:height="0.442cm" svg:x="25.323cm" svg:y="13.59cm" svg:viewBox="0 0 525 443" svg:d="M286 15c-15-20-29-20-42 0-36 45-89 141-93 221-62-8-132-5-147 29-28 66 103 178 259 178 157 0 286-112 259-178-12-34-83-37-144-29-3-80-58-176-92-221z">
          <text:p/>
        </draw:path>
        <draw:path draw:style-name="Mgr4" draw:text-style-name="MP8" draw:layer="backgroundobjects" svg:width="0.247cm" svg:height="0.09cm" svg:x="25.463cm" svg:y="13.907cm" svg:viewBox="0 0 248 91" svg:d="M198 32c-18 2-38-3-52-13-9-5-15-11-22-19-5 8-13 14-21 19-17 10-35 16-53 13-18 0-35-6-49-18-8-6 35 77 123 77 89 0 132-83 123-77-13 11-31 17-49 18z">
          <text:p/>
        </draw:path>
        <draw:path draw:style-name="Mgr4" draw:text-style-name="MP8" draw:layer="backgroundobjects" svg:width="0.145cm" svg:height="0.175cm" svg:x="25.653cm" svg:y="13.655cm" svg:viewBox="0 0 146 176" svg:d="M50 5c49-21 83 28 90 55 14 40-3 85-7 94-4 8-40 39-121 9 2 0-19-44-10-87 16-23 6-55 48-71z">
          <text:p/>
        </draw:path>
        <draw:path draw:style-name="Mgr4" draw:text-style-name="MP8" draw:layer="backgroundobjects" svg:width="0.151cm" svg:height="0.188cm" svg:x="25.656cm" svg:y="13.647cm" svg:viewBox="0 0 152 189" svg:d="M18 30c7-8 13-15 21-20 4-3 9-5 13-6 6-2 11-3 15-3 20-4 40 6 53 19s24 32 29 52 3 41-1 62c-2 9-5 19-11 28 0 1 0 2-1 3 0 2 0 4 0 6 0 0-1 0-2 1-1 2-3 3-6 5-4 3-8 4-13 7-18 6-36 6-54 4-18-3-34-8-51-16 17 3 34 8 51 8 16 0 34-2 49-8 3-1 6-4 10-7 2-2 4-2 4-3s0-2 1-3c3-9 5-18 8-25 3-19 4-37 0-54-3-17-13-32-24-44-12-10-27-19-42-17-3 0-7-1-11 1-3 2-8 2-11 3-9 4-15 9-20 16-11 9-20 27-25 46 0-19 6-38 18-55z">
          <text:p/>
        </draw:path>
        <draw:path draw:style-name="Mgr4" draw:text-style-name="MP8" draw:layer="backgroundobjects" svg:width="0.084cm" svg:height="0.105cm" svg:x="25.676cm" svg:y="13.697cm" svg:viewBox="0 0 85 106" svg:d="M85 53c0 10-2 19-6 27s-9 15-15 20c-6 4-14 6-21 6-8 0-15-2-22-6-6-5-12-12-16-20-3-8-5-17-5-27s2-18 5-27c5-8 10-15 16-20 7-4 14-6 22-6 7 0 15 2 21 6 6 5 12 12 15 20 4 9 6 17 6 27z">
          <text:p/>
        </draw:path>
        <draw:path draw:style-name="Mgr4" draw:text-style-name="MP8" draw:layer="backgroundobjects" svg:width="0.144cm" svg:height="0.175cm" svg:x="25.376cm" svg:y="13.655cm" svg:viewBox="0 0 145 176" svg:d="M95 5c-49-21-82 28-90 55-13 40 3 85 8 94 4 8 39 39 120 9-2 0 18-44 10-87-16-23-5-55-48-71z">
          <text:p/>
        </draw:path>
        <draw:path draw:style-name="Mgr4" draw:text-style-name="MP8" draw:layer="backgroundobjects" svg:width="0.153cm" svg:height="0.186cm" svg:x="25.365cm" svg:y="13.648cm" svg:viewBox="0 0 154 187" svg:d="M129 35c-6-6-13-11-20-14-3-2-8-3-11-3-3-2-8-2-12-2-15 0-31 6-41 18-11 12-22 28-25 43-3 17-3 35 0 54 2 8 6 18 9 24 1 1 1 3 2 4 1 2 3 2 3 3 3 2 7 5 10 7 15 7 31 10 49 8 16 0 34-3 51-8-17 8-33 13-51 17-18 3-36 1-55-6-4-1-7-3-12-6-3-1-6-3-7-5 0 0-1-1-2-2 0 0-1-1-1-2v-1c-1-1-1-1-2-2-3-10-6-19-10-28-5-20-5-40-2-62 6-19 17-38 30-51 15-14 33-24 52-20 6 0 11 2 15 3 5 2 9 3 14 6 7 6 14 12 21 21 11 13 17 33 20 53-6-18-12-37-25-49z">
          <text:p/>
        </draw:path>
        <draw:path draw:style-name="Mgr4" draw:text-style-name="MP8" draw:layer="backgroundobjects" svg:width="0.084cm" svg:height="0.105cm" svg:x="25.412cm" svg:y="13.697cm" svg:viewBox="0 0 85 106" svg:d="M85 53c0 10-1 19-5 27s-10 15-16 20c-6 4-14 6-21 6-8 0-15-2-22-6-6-5-12-12-16-20-3-8-5-17-5-27s2-18 5-27c5-8 10-15 16-20 7-4 14-6 22-6 7 0 15 2 21 6 6 5 12 12 16 20 3 9 5 17 5 27z">
          <text:p/>
        </draw:path>
        <draw:path draw:style-name="Mgr4" draw:text-style-name="MP8" draw:layer="backgroundobjects" svg:width="0.086cm" svg:height="0.072cm" svg:x="25.543cm" svg:y="13.885cm" svg:viewBox="0 0 87 73" svg:d="M0 0c29 0 58 0 87 0 0 24 0 48 0 73-29 0-58 0-87 0 0-25 0-49 0-73z">
          <text:p/>
        </draw:path>
        <draw:path draw:style-name="Mgr4" draw:text-style-name="MP8" draw:layer="backgroundobjects" svg:width="0.327cm" svg:height="0.117cm" svg:x="25.421cm" svg:y="13.824cm" svg:viewBox="0 0 328 118" svg:d="M248 102c-17-2-33-6-47-14-13-8-22-20-24-32-4-18-7-37-11-56-4 19-8 38-11 56-4 13-12 24-25 32s-30 14-46 14c-18 0-35-2-49-11-15-7-29-18-35-33 2 17 12 32 27 42 15 9 36 16 55 18 21 1 42-3 60-13 9-5 16-12 22-21 7 9 15 16 24 21 18 10 39 14 58 13 19 0 41-7 56-18 15-10 26-27 26-42-3 13-16 25-31 33-15 6-33 11-49 11z">
          <text:p/>
        </draw:path>
        <draw:path draw:style-name="Mgr4" draw:text-style-name="MP8" draw:layer="backgroundobjects" svg:width="0.124cm" svg:height="0.059cm" svg:x="25.523cm" svg:y="13.802cm" svg:viewBox="0 0 125 60" svg:d="M62 0c-11 0-46 0-58 10-9 6-2 22 19 38 15 10 28 12 38 12 11 0 25-4 38-12 26-16 30-32 22-38-11-10-47-10-59-10z">
          <text:p/>
        </draw:path>
      </draw:g>
      <presentation:notes style:page-layout-name="PM0">
        <draw:page-thumbnail presentation:style-name="Forestbird3_5f__5f__5f__5f__5f__5f__5f_-title" draw:layer="backgroundobjects" svg:width="14.848cm" svg:height="11.136cm" svg:x="3.075cm" svg:y="2.257cm" presentation:class="page"/>
        <draw:frame presentation:style-name="Forestbird3_5f__5f__5f__5f__5f__5f__5f_-notes" draw:layer="backgroundobjects" svg:width="16.799cm" svg:height="13.364cm" svg:x="2.1cm" svg:y="14.107cm" presentation:class="notes" presentation:placeholder="true">
          <draw:text-box/>
        </draw:frame>
        <draw:frame presentation:style-name="Mpr3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</office:master-styles>
</office:document-styles>
</file>