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8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40224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WhiteBoard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“Chalk” BlackBoard Companion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6654100" y="4332850"/>
            <a:ext cx="1575299" cy="81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Andy Zhu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Julian McClellan</a:t>
            </a:r>
          </a:p>
          <a:p>
            <a:pPr lv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Andrew Bonar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of Students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079" y="0"/>
            <a:ext cx="6465840" cy="469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3024375" y="3780475"/>
            <a:ext cx="2386499" cy="446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of Students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589" y="0"/>
            <a:ext cx="6490820" cy="464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Directory: Sample Entry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Entry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663"/>
            <a:ext cx="9143999" cy="4032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from outside 122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Django Frontend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CNet ID &amp; Password entry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Function menu: what to update?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Parsing PDFs (pdfminer) - for grade projection using syllabus weights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“Student”, “Instructor” classes to store directory information, pass to plot.ly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Timeline &amp; Responsibilities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Week 5/6 - 	Chalk Crawler (Andy + Julian), Directory Crawler (Andrew)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Week 7/8- 	File storage / Download log creation (Andy)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mtClean="0"/>
              <a:t>	Django </a:t>
            </a:r>
            <a:r>
              <a:rPr lang="en"/>
              <a:t>Frontend (Julian)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Week 9/10 - 	PDF Parsing and Grade Projection (Julian + Andrew)</a:t>
            </a:r>
          </a:p>
          <a:p>
            <a:pPr marL="914400" lvl="0" indent="457200">
              <a:spcBef>
                <a:spcPts val="0"/>
              </a:spcBef>
              <a:buNone/>
            </a:pPr>
            <a:r>
              <a:rPr lang="en" dirty="0"/>
              <a:t>Class demographics and contact information (Andrew)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 Thanks!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a utility to save course documents to local directory: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Announcements and Notes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Assignments and FIles (Readings, Problem Sets)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</a:pPr>
            <a:r>
              <a:rPr lang="en"/>
              <a:t>Contact Information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075" y="3401900"/>
            <a:ext cx="1741600" cy="17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71900" y="1912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Expand upon current Chalk functionality: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Predict final grades based on syllabus and performance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Use directory.u.e to report on demographics by major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Gather professor and TA contact information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075" y="3401900"/>
            <a:ext cx="1741600" cy="17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Chalk: The Update Page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066" y="0"/>
            <a:ext cx="5951867" cy="46968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6827725" y="0"/>
            <a:ext cx="405300" cy="265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150" y="2408500"/>
            <a:ext cx="704849" cy="2135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Menu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665" y="0"/>
            <a:ext cx="5998668" cy="469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4975775" y="957425"/>
            <a:ext cx="398399" cy="3704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150" y="2408500"/>
            <a:ext cx="704849" cy="2135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 Page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315" y="0"/>
            <a:ext cx="6033368" cy="46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150" y="2408500"/>
            <a:ext cx="704849" cy="2135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Chalk: List of Students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of Students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37" y="0"/>
            <a:ext cx="7698324" cy="4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886050" y="3922225"/>
            <a:ext cx="768000" cy="2480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On-screen Show (16:9)</PresentationFormat>
  <Paragraphs>41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Roboto</vt:lpstr>
      <vt:lpstr>material</vt:lpstr>
      <vt:lpstr>WhiteBoard</vt:lpstr>
      <vt:lpstr>Motivation</vt:lpstr>
      <vt:lpstr>Motivation</vt:lpstr>
      <vt:lpstr>Chalk: The Update Page</vt:lpstr>
      <vt:lpstr>PowerPoint Presentation</vt:lpstr>
      <vt:lpstr>PowerPoint Presentation</vt:lpstr>
      <vt:lpstr>PowerPoint Presentation</vt:lpstr>
      <vt:lpstr>Chalk: List of Students</vt:lpstr>
      <vt:lpstr>PowerPoint Presentation</vt:lpstr>
      <vt:lpstr>PowerPoint Presentation</vt:lpstr>
      <vt:lpstr>PowerPoint Presentation</vt:lpstr>
      <vt:lpstr>Directory: Sample Entry</vt:lpstr>
      <vt:lpstr>PowerPoint Presentation</vt:lpstr>
      <vt:lpstr>Tools from outside 122</vt:lpstr>
      <vt:lpstr>Timeline &amp; Responsibilities</vt:lpstr>
      <vt:lpstr>Questions? 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WhiteBoard</dc:title>
  <cp:lastModifiedBy>Julian McClellan</cp:lastModifiedBy>
  <cp:revision>1</cp:revision>
  <dcterms:modified xsi:type="dcterms:W3CDTF">2016-02-10T05:14:38Z</dcterms:modified>
</cp:coreProperties>
</file>