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image" Target="../media/image0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WhiteBoard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“Chalk” BlackBoard Companion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654100" y="4332850"/>
            <a:ext cx="1575299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Andy Zhu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Julian McClellan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Andrew Bonar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utility to save course documents to local directory: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Announcements and Notes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Assignments and FIles (Readings, Problem Sets)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Contact Information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75" y="3401900"/>
            <a:ext cx="1741600" cy="1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Students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89" y="0"/>
            <a:ext cx="6490820" cy="46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Directory: Sample Entry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Entry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63"/>
            <a:ext cx="9143999" cy="403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from outside 122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 Frontend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CNet ID &amp; Password entry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 menu: what to update?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Parsing PDFs (pdfminer) - for grade projection using syllabus weights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“Student”, “Instructor” classes to store directory information, pass to plot.ly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 &amp; Responsibilities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Week 5/6 - 	Chalk Crawler (Andy + Julian), Directory Crawler (Andrew)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Week 7/8- 	File storage / Download log creation (Andy)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Django Frontend (Julian)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Week 9/10 - 	PDF Parsing and Grade Projection (Julian + Andrew)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Class demographics and contact information (Andrew)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Thanks!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2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Expand upon current Chalk functionality: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Predict final grades based on syllabus and performance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directory.u.e to report on demographics by major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Gather professor and TA contact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75" y="3401900"/>
            <a:ext cx="1741600" cy="1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Chalk: The Update Page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66" y="0"/>
            <a:ext cx="5951867" cy="46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6827725" y="0"/>
            <a:ext cx="405300" cy="26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2408500"/>
            <a:ext cx="704849" cy="213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65" y="0"/>
            <a:ext cx="5998668" cy="46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975775" y="957425"/>
            <a:ext cx="398399" cy="3704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2408500"/>
            <a:ext cx="704849" cy="213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Page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315" y="0"/>
            <a:ext cx="6033368" cy="46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2408500"/>
            <a:ext cx="704849" cy="213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Chalk: List of Students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Students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37" y="0"/>
            <a:ext cx="7698324" cy="4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886050" y="3922225"/>
            <a:ext cx="768000" cy="2480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Students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79" y="0"/>
            <a:ext cx="6465840" cy="46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024375" y="3780475"/>
            <a:ext cx="2386499" cy="44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