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8" r:id="rId2"/>
    <p:sldId id="257" r:id="rId3"/>
    <p:sldId id="259"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25"/>
    <a:srgbClr val="2626FF"/>
    <a:srgbClr val="F9F9F9"/>
    <a:srgbClr val="C2C2D8"/>
    <a:srgbClr val="F0F0F4"/>
    <a:srgbClr val="EBEBF1"/>
    <a:srgbClr val="E1E1EB"/>
    <a:srgbClr val="BBBBD3"/>
    <a:srgbClr val="C4C4D9"/>
    <a:srgbClr val="BDC4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A2AD63-E375-4C4B-933C-C559649FB3D7}" v="38" dt="2025-09-30T22:33:38.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3" autoAdjust="0"/>
    <p:restoredTop sz="94674"/>
  </p:normalViewPr>
  <p:slideViewPr>
    <p:cSldViewPr snapToGrid="0" snapToObjects="1">
      <p:cViewPr>
        <p:scale>
          <a:sx n="40" d="100"/>
          <a:sy n="40" d="100"/>
        </p:scale>
        <p:origin x="30" y="-2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hes-Berheim, Sarah" userId="1b1bea60-0abe-4b1a-b6e3-fc5b96ec9314" providerId="ADAL" clId="{EF2572C9-C7C7-585E-BA3F-D80949A00FB3}"/>
    <pc:docChg chg="undo custSel modSld">
      <pc:chgData name="Hughes-Berheim, Sarah" userId="1b1bea60-0abe-4b1a-b6e3-fc5b96ec9314" providerId="ADAL" clId="{EF2572C9-C7C7-585E-BA3F-D80949A00FB3}" dt="2025-09-25T23:48:10.784" v="382" actId="408"/>
      <pc:docMkLst>
        <pc:docMk/>
      </pc:docMkLst>
      <pc:sldChg chg="addSp delSp modSp mod">
        <pc:chgData name="Hughes-Berheim, Sarah" userId="1b1bea60-0abe-4b1a-b6e3-fc5b96ec9314" providerId="ADAL" clId="{EF2572C9-C7C7-585E-BA3F-D80949A00FB3}" dt="2025-09-25T23:48:10.784" v="382" actId="408"/>
        <pc:sldMkLst>
          <pc:docMk/>
          <pc:sldMk cId="2864482869" sldId="257"/>
        </pc:sldMkLst>
        <pc:spChg chg="add mod">
          <ac:chgData name="Hughes-Berheim, Sarah" userId="1b1bea60-0abe-4b1a-b6e3-fc5b96ec9314" providerId="ADAL" clId="{EF2572C9-C7C7-585E-BA3F-D80949A00FB3}" dt="2025-09-25T23:16:01.575" v="221" actId="113"/>
          <ac:spMkLst>
            <pc:docMk/>
            <pc:sldMk cId="2864482869" sldId="257"/>
            <ac:spMk id="4" creationId="{2BA7BA85-4DB3-6472-1675-CE44EB4A4197}"/>
          </ac:spMkLst>
        </pc:spChg>
        <pc:spChg chg="mod">
          <ac:chgData name="Hughes-Berheim, Sarah" userId="1b1bea60-0abe-4b1a-b6e3-fc5b96ec9314" providerId="ADAL" clId="{EF2572C9-C7C7-585E-BA3F-D80949A00FB3}" dt="2025-09-25T23:07:31.881" v="110" actId="20577"/>
          <ac:spMkLst>
            <pc:docMk/>
            <pc:sldMk cId="2864482869" sldId="257"/>
            <ac:spMk id="10" creationId="{F590F995-B857-4CC8-9B7E-A08F5215E478}"/>
          </ac:spMkLst>
        </pc:spChg>
        <pc:spChg chg="del mod">
          <ac:chgData name="Hughes-Berheim, Sarah" userId="1b1bea60-0abe-4b1a-b6e3-fc5b96ec9314" providerId="ADAL" clId="{EF2572C9-C7C7-585E-BA3F-D80949A00FB3}" dt="2025-09-25T23:45:48.196" v="316" actId="478"/>
          <ac:spMkLst>
            <pc:docMk/>
            <pc:sldMk cId="2864482869" sldId="257"/>
            <ac:spMk id="12" creationId="{374172B7-C6B9-44A4-9996-87D2DF48CEA9}"/>
          </ac:spMkLst>
        </pc:spChg>
        <pc:spChg chg="mod">
          <ac:chgData name="Hughes-Berheim, Sarah" userId="1b1bea60-0abe-4b1a-b6e3-fc5b96ec9314" providerId="ADAL" clId="{EF2572C9-C7C7-585E-BA3F-D80949A00FB3}" dt="2025-09-25T23:05:52.645" v="5" actId="1076"/>
          <ac:spMkLst>
            <pc:docMk/>
            <pc:sldMk cId="2864482869" sldId="257"/>
            <ac:spMk id="14" creationId="{19B6D9E0-7E52-4AC3-9680-EB913C58C82C}"/>
          </ac:spMkLst>
        </pc:spChg>
        <pc:spChg chg="mod topLvl">
          <ac:chgData name="Hughes-Berheim, Sarah" userId="1b1bea60-0abe-4b1a-b6e3-fc5b96ec9314" providerId="ADAL" clId="{EF2572C9-C7C7-585E-BA3F-D80949A00FB3}" dt="2025-09-25T23:48:10.784" v="382" actId="408"/>
          <ac:spMkLst>
            <pc:docMk/>
            <pc:sldMk cId="2864482869" sldId="257"/>
            <ac:spMk id="22" creationId="{3B214BA7-4664-4472-BE46-7D250C20EB13}"/>
          </ac:spMkLst>
        </pc:spChg>
        <pc:spChg chg="del mod topLvl">
          <ac:chgData name="Hughes-Berheim, Sarah" userId="1b1bea60-0abe-4b1a-b6e3-fc5b96ec9314" providerId="ADAL" clId="{EF2572C9-C7C7-585E-BA3F-D80949A00FB3}" dt="2025-09-25T23:46:19.244" v="330" actId="478"/>
          <ac:spMkLst>
            <pc:docMk/>
            <pc:sldMk cId="2864482869" sldId="257"/>
            <ac:spMk id="24" creationId="{318E2496-BF2D-41DC-8F88-D79A33AA7F15}"/>
          </ac:spMkLst>
        </pc:spChg>
        <pc:spChg chg="del">
          <ac:chgData name="Hughes-Berheim, Sarah" userId="1b1bea60-0abe-4b1a-b6e3-fc5b96ec9314" providerId="ADAL" clId="{EF2572C9-C7C7-585E-BA3F-D80949A00FB3}" dt="2025-09-25T23:05:07.714" v="0" actId="478"/>
          <ac:spMkLst>
            <pc:docMk/>
            <pc:sldMk cId="2864482869" sldId="257"/>
            <ac:spMk id="29" creationId="{B5B0D7ED-4A1E-2D44-6048-D7B0A05266F5}"/>
          </ac:spMkLst>
        </pc:spChg>
        <pc:spChg chg="mod">
          <ac:chgData name="Hughes-Berheim, Sarah" userId="1b1bea60-0abe-4b1a-b6e3-fc5b96ec9314" providerId="ADAL" clId="{EF2572C9-C7C7-585E-BA3F-D80949A00FB3}" dt="2025-09-25T23:07:52.619" v="126" actId="113"/>
          <ac:spMkLst>
            <pc:docMk/>
            <pc:sldMk cId="2864482869" sldId="257"/>
            <ac:spMk id="32" creationId="{5FF7FE2F-4E2A-BCB9-602B-50F54A95C383}"/>
          </ac:spMkLst>
        </pc:spChg>
        <pc:spChg chg="add mod">
          <ac:chgData name="Hughes-Berheim, Sarah" userId="1b1bea60-0abe-4b1a-b6e3-fc5b96ec9314" providerId="ADAL" clId="{EF2572C9-C7C7-585E-BA3F-D80949A00FB3}" dt="2025-09-25T23:45:06.483" v="308" actId="20577"/>
          <ac:spMkLst>
            <pc:docMk/>
            <pc:sldMk cId="2864482869" sldId="257"/>
            <ac:spMk id="35" creationId="{66149972-4A95-3E35-699E-27DD6DDA5C38}"/>
          </ac:spMkLst>
        </pc:spChg>
        <pc:spChg chg="del mod">
          <ac:chgData name="Hughes-Berheim, Sarah" userId="1b1bea60-0abe-4b1a-b6e3-fc5b96ec9314" providerId="ADAL" clId="{EF2572C9-C7C7-585E-BA3F-D80949A00FB3}" dt="2025-09-25T23:05:22.527" v="3" actId="478"/>
          <ac:spMkLst>
            <pc:docMk/>
            <pc:sldMk cId="2864482869" sldId="257"/>
            <ac:spMk id="37" creationId="{708F9182-3EE8-E16E-E849-F8FAD4E90D1A}"/>
          </ac:spMkLst>
        </pc:spChg>
        <pc:spChg chg="del">
          <ac:chgData name="Hughes-Berheim, Sarah" userId="1b1bea60-0abe-4b1a-b6e3-fc5b96ec9314" providerId="ADAL" clId="{EF2572C9-C7C7-585E-BA3F-D80949A00FB3}" dt="2025-09-25T23:05:07.714" v="0" actId="478"/>
          <ac:spMkLst>
            <pc:docMk/>
            <pc:sldMk cId="2864482869" sldId="257"/>
            <ac:spMk id="39" creationId="{DDBDFED4-7AA0-1D86-C830-70317C361723}"/>
          </ac:spMkLst>
        </pc:spChg>
        <pc:spChg chg="del">
          <ac:chgData name="Hughes-Berheim, Sarah" userId="1b1bea60-0abe-4b1a-b6e3-fc5b96ec9314" providerId="ADAL" clId="{EF2572C9-C7C7-585E-BA3F-D80949A00FB3}" dt="2025-09-25T23:05:07.714" v="0" actId="478"/>
          <ac:spMkLst>
            <pc:docMk/>
            <pc:sldMk cId="2864482869" sldId="257"/>
            <ac:spMk id="40" creationId="{8C2D70DD-542B-699E-3EB9-D1E95BAC61FC}"/>
          </ac:spMkLst>
        </pc:spChg>
        <pc:spChg chg="del">
          <ac:chgData name="Hughes-Berheim, Sarah" userId="1b1bea60-0abe-4b1a-b6e3-fc5b96ec9314" providerId="ADAL" clId="{EF2572C9-C7C7-585E-BA3F-D80949A00FB3}" dt="2025-09-25T23:05:07.714" v="0" actId="478"/>
          <ac:spMkLst>
            <pc:docMk/>
            <pc:sldMk cId="2864482869" sldId="257"/>
            <ac:spMk id="41" creationId="{BE4706A7-BFBD-8B2D-0F1D-77B17454927E}"/>
          </ac:spMkLst>
        </pc:spChg>
        <pc:spChg chg="del">
          <ac:chgData name="Hughes-Berheim, Sarah" userId="1b1bea60-0abe-4b1a-b6e3-fc5b96ec9314" providerId="ADAL" clId="{EF2572C9-C7C7-585E-BA3F-D80949A00FB3}" dt="2025-09-25T23:05:07.714" v="0" actId="478"/>
          <ac:spMkLst>
            <pc:docMk/>
            <pc:sldMk cId="2864482869" sldId="257"/>
            <ac:spMk id="42" creationId="{C3CF49CB-A255-FF0F-2517-75DB8CC8F1DE}"/>
          </ac:spMkLst>
        </pc:spChg>
        <pc:spChg chg="add del mod">
          <ac:chgData name="Hughes-Berheim, Sarah" userId="1b1bea60-0abe-4b1a-b6e3-fc5b96ec9314" providerId="ADAL" clId="{EF2572C9-C7C7-585E-BA3F-D80949A00FB3}" dt="2025-09-25T23:45:50.916" v="318" actId="478"/>
          <ac:spMkLst>
            <pc:docMk/>
            <pc:sldMk cId="2864482869" sldId="257"/>
            <ac:spMk id="43" creationId="{E1695694-81CB-EAEE-FDA0-A012EEAFD754}"/>
          </ac:spMkLst>
        </pc:spChg>
        <pc:spChg chg="del">
          <ac:chgData name="Hughes-Berheim, Sarah" userId="1b1bea60-0abe-4b1a-b6e3-fc5b96ec9314" providerId="ADAL" clId="{EF2572C9-C7C7-585E-BA3F-D80949A00FB3}" dt="2025-09-25T23:43:56.785" v="235" actId="478"/>
          <ac:spMkLst>
            <pc:docMk/>
            <pc:sldMk cId="2864482869" sldId="257"/>
            <ac:spMk id="45" creationId="{5CAA6C0A-B42F-6A0C-FF86-E1F5BA904F9D}"/>
          </ac:spMkLst>
        </pc:spChg>
        <pc:spChg chg="del">
          <ac:chgData name="Hughes-Berheim, Sarah" userId="1b1bea60-0abe-4b1a-b6e3-fc5b96ec9314" providerId="ADAL" clId="{EF2572C9-C7C7-585E-BA3F-D80949A00FB3}" dt="2025-09-25T23:05:07.714" v="0" actId="478"/>
          <ac:spMkLst>
            <pc:docMk/>
            <pc:sldMk cId="2864482869" sldId="257"/>
            <ac:spMk id="46" creationId="{C0CBBFD4-5C7C-3C3F-44A1-9B39CF426650}"/>
          </ac:spMkLst>
        </pc:spChg>
        <pc:spChg chg="del">
          <ac:chgData name="Hughes-Berheim, Sarah" userId="1b1bea60-0abe-4b1a-b6e3-fc5b96ec9314" providerId="ADAL" clId="{EF2572C9-C7C7-585E-BA3F-D80949A00FB3}" dt="2025-09-25T23:05:07.714" v="0" actId="478"/>
          <ac:spMkLst>
            <pc:docMk/>
            <pc:sldMk cId="2864482869" sldId="257"/>
            <ac:spMk id="48" creationId="{A9BE1453-A9BC-7F65-F456-61D95E633908}"/>
          </ac:spMkLst>
        </pc:spChg>
        <pc:spChg chg="del">
          <ac:chgData name="Hughes-Berheim, Sarah" userId="1b1bea60-0abe-4b1a-b6e3-fc5b96ec9314" providerId="ADAL" clId="{EF2572C9-C7C7-585E-BA3F-D80949A00FB3}" dt="2025-09-25T23:43:56.785" v="235" actId="478"/>
          <ac:spMkLst>
            <pc:docMk/>
            <pc:sldMk cId="2864482869" sldId="257"/>
            <ac:spMk id="49" creationId="{FF0F3963-1DAF-9A92-BD43-F29F316F9561}"/>
          </ac:spMkLst>
        </pc:spChg>
        <pc:spChg chg="del">
          <ac:chgData name="Hughes-Berheim, Sarah" userId="1b1bea60-0abe-4b1a-b6e3-fc5b96ec9314" providerId="ADAL" clId="{EF2572C9-C7C7-585E-BA3F-D80949A00FB3}" dt="2025-09-25T23:43:56.785" v="235" actId="478"/>
          <ac:spMkLst>
            <pc:docMk/>
            <pc:sldMk cId="2864482869" sldId="257"/>
            <ac:spMk id="51" creationId="{2582887E-6CCB-5EC3-BFE6-D50609FDC8BC}"/>
          </ac:spMkLst>
        </pc:spChg>
        <pc:spChg chg="mod">
          <ac:chgData name="Hughes-Berheim, Sarah" userId="1b1bea60-0abe-4b1a-b6e3-fc5b96ec9314" providerId="ADAL" clId="{EF2572C9-C7C7-585E-BA3F-D80949A00FB3}" dt="2025-09-25T23:46:01.436" v="320"/>
          <ac:spMkLst>
            <pc:docMk/>
            <pc:sldMk cId="2864482869" sldId="257"/>
            <ac:spMk id="60" creationId="{C0D3CB67-7598-EAFC-3325-B19259A05414}"/>
          </ac:spMkLst>
        </pc:spChg>
        <pc:spChg chg="mod">
          <ac:chgData name="Hughes-Berheim, Sarah" userId="1b1bea60-0abe-4b1a-b6e3-fc5b96ec9314" providerId="ADAL" clId="{EF2572C9-C7C7-585E-BA3F-D80949A00FB3}" dt="2025-09-25T23:46:10.047" v="328" actId="20577"/>
          <ac:spMkLst>
            <pc:docMk/>
            <pc:sldMk cId="2864482869" sldId="257"/>
            <ac:spMk id="61" creationId="{B32DC2A0-4FA1-8BEE-BE0A-1EC6B4EE29CC}"/>
          </ac:spMkLst>
        </pc:spChg>
        <pc:spChg chg="add mod">
          <ac:chgData name="Hughes-Berheim, Sarah" userId="1b1bea60-0abe-4b1a-b6e3-fc5b96ec9314" providerId="ADAL" clId="{EF2572C9-C7C7-585E-BA3F-D80949A00FB3}" dt="2025-09-25T23:46:41.674" v="353" actId="20577"/>
          <ac:spMkLst>
            <pc:docMk/>
            <pc:sldMk cId="2864482869" sldId="257"/>
            <ac:spMk id="62" creationId="{49C81BB3-F04A-A572-EEBC-C6C79A49DBCF}"/>
          </ac:spMkLst>
        </pc:spChg>
        <pc:spChg chg="add mod">
          <ac:chgData name="Hughes-Berheim, Sarah" userId="1b1bea60-0abe-4b1a-b6e3-fc5b96ec9314" providerId="ADAL" clId="{EF2572C9-C7C7-585E-BA3F-D80949A00FB3}" dt="2025-09-25T23:48:10.784" v="382" actId="408"/>
          <ac:spMkLst>
            <pc:docMk/>
            <pc:sldMk cId="2864482869" sldId="257"/>
            <ac:spMk id="63" creationId="{60EC886B-5158-51DD-A90F-8329B1CAD8FF}"/>
          </ac:spMkLst>
        </pc:spChg>
        <pc:spChg chg="add mod">
          <ac:chgData name="Hughes-Berheim, Sarah" userId="1b1bea60-0abe-4b1a-b6e3-fc5b96ec9314" providerId="ADAL" clId="{EF2572C9-C7C7-585E-BA3F-D80949A00FB3}" dt="2025-09-25T23:48:10.784" v="382" actId="408"/>
          <ac:spMkLst>
            <pc:docMk/>
            <pc:sldMk cId="2864482869" sldId="257"/>
            <ac:spMk id="64" creationId="{12B335A7-978D-3895-B7AC-55EA4633E1FB}"/>
          </ac:spMkLst>
        </pc:spChg>
        <pc:spChg chg="del">
          <ac:chgData name="Hughes-Berheim, Sarah" userId="1b1bea60-0abe-4b1a-b6e3-fc5b96ec9314" providerId="ADAL" clId="{EF2572C9-C7C7-585E-BA3F-D80949A00FB3}" dt="2025-09-25T23:05:25.511" v="4" actId="478"/>
          <ac:spMkLst>
            <pc:docMk/>
            <pc:sldMk cId="2864482869" sldId="257"/>
            <ac:spMk id="115" creationId="{15A4F98D-6740-4088-9335-832A0E9948AD}"/>
          </ac:spMkLst>
        </pc:spChg>
        <pc:spChg chg="del">
          <ac:chgData name="Hughes-Berheim, Sarah" userId="1b1bea60-0abe-4b1a-b6e3-fc5b96ec9314" providerId="ADAL" clId="{EF2572C9-C7C7-585E-BA3F-D80949A00FB3}" dt="2025-09-25T23:44:00.977" v="237" actId="478"/>
          <ac:spMkLst>
            <pc:docMk/>
            <pc:sldMk cId="2864482869" sldId="257"/>
            <ac:spMk id="124" creationId="{9507A3CF-8D1F-45EE-86E2-1044A88680A3}"/>
          </ac:spMkLst>
        </pc:spChg>
        <pc:spChg chg="del">
          <ac:chgData name="Hughes-Berheim, Sarah" userId="1b1bea60-0abe-4b1a-b6e3-fc5b96ec9314" providerId="ADAL" clId="{EF2572C9-C7C7-585E-BA3F-D80949A00FB3}" dt="2025-09-25T23:46:48.695" v="356" actId="478"/>
          <ac:spMkLst>
            <pc:docMk/>
            <pc:sldMk cId="2864482869" sldId="257"/>
            <ac:spMk id="128" creationId="{5577DAD7-90D0-4376-9A2F-30C6BC0BD5FB}"/>
          </ac:spMkLst>
        </pc:spChg>
        <pc:spChg chg="del">
          <ac:chgData name="Hughes-Berheim, Sarah" userId="1b1bea60-0abe-4b1a-b6e3-fc5b96ec9314" providerId="ADAL" clId="{EF2572C9-C7C7-585E-BA3F-D80949A00FB3}" dt="2025-09-25T23:46:47.692" v="355" actId="478"/>
          <ac:spMkLst>
            <pc:docMk/>
            <pc:sldMk cId="2864482869" sldId="257"/>
            <ac:spMk id="129" creationId="{8E7C4616-6C1D-4E61-9DAD-FE2F3E270306}"/>
          </ac:spMkLst>
        </pc:spChg>
        <pc:spChg chg="del">
          <ac:chgData name="Hughes-Berheim, Sarah" userId="1b1bea60-0abe-4b1a-b6e3-fc5b96ec9314" providerId="ADAL" clId="{EF2572C9-C7C7-585E-BA3F-D80949A00FB3}" dt="2025-09-25T23:43:58.800" v="236" actId="478"/>
          <ac:spMkLst>
            <pc:docMk/>
            <pc:sldMk cId="2864482869" sldId="257"/>
            <ac:spMk id="137" creationId="{61C003ED-1FA2-4D75-BAC1-7C71B5BC800D}"/>
          </ac:spMkLst>
        </pc:spChg>
        <pc:spChg chg="del">
          <ac:chgData name="Hughes-Berheim, Sarah" userId="1b1bea60-0abe-4b1a-b6e3-fc5b96ec9314" providerId="ADAL" clId="{EF2572C9-C7C7-585E-BA3F-D80949A00FB3}" dt="2025-09-25T23:05:07.714" v="0" actId="478"/>
          <ac:spMkLst>
            <pc:docMk/>
            <pc:sldMk cId="2864482869" sldId="257"/>
            <ac:spMk id="210" creationId="{B1159751-86C0-4A25-A423-24E90D9CFC00}"/>
          </ac:spMkLst>
        </pc:spChg>
        <pc:spChg chg="del">
          <ac:chgData name="Hughes-Berheim, Sarah" userId="1b1bea60-0abe-4b1a-b6e3-fc5b96ec9314" providerId="ADAL" clId="{EF2572C9-C7C7-585E-BA3F-D80949A00FB3}" dt="2025-09-25T23:05:07.714" v="0" actId="478"/>
          <ac:spMkLst>
            <pc:docMk/>
            <pc:sldMk cId="2864482869" sldId="257"/>
            <ac:spMk id="253" creationId="{A54E7DEA-1375-4F67-A07E-37FE290002F7}"/>
          </ac:spMkLst>
        </pc:spChg>
        <pc:spChg chg="del">
          <ac:chgData name="Hughes-Berheim, Sarah" userId="1b1bea60-0abe-4b1a-b6e3-fc5b96ec9314" providerId="ADAL" clId="{EF2572C9-C7C7-585E-BA3F-D80949A00FB3}" dt="2025-09-25T23:43:56.785" v="235" actId="478"/>
          <ac:spMkLst>
            <pc:docMk/>
            <pc:sldMk cId="2864482869" sldId="257"/>
            <ac:spMk id="255" creationId="{D4F1343E-C749-4A44-8823-3FF4B7685384}"/>
          </ac:spMkLst>
        </pc:spChg>
        <pc:spChg chg="del">
          <ac:chgData name="Hughes-Berheim, Sarah" userId="1b1bea60-0abe-4b1a-b6e3-fc5b96ec9314" providerId="ADAL" clId="{EF2572C9-C7C7-585E-BA3F-D80949A00FB3}" dt="2025-09-25T23:05:25.511" v="4" actId="478"/>
          <ac:spMkLst>
            <pc:docMk/>
            <pc:sldMk cId="2864482869" sldId="257"/>
            <ac:spMk id="261" creationId="{4A13E9B0-058C-4447-A627-2F39F3D67526}"/>
          </ac:spMkLst>
        </pc:spChg>
        <pc:spChg chg="del">
          <ac:chgData name="Hughes-Berheim, Sarah" userId="1b1bea60-0abe-4b1a-b6e3-fc5b96ec9314" providerId="ADAL" clId="{EF2572C9-C7C7-585E-BA3F-D80949A00FB3}" dt="2025-09-25T23:46:51.960" v="357" actId="478"/>
          <ac:spMkLst>
            <pc:docMk/>
            <pc:sldMk cId="2864482869" sldId="257"/>
            <ac:spMk id="263" creationId="{CDA15A1F-2CC9-417B-8BB3-C5F2BAB53635}"/>
          </ac:spMkLst>
        </pc:spChg>
        <pc:spChg chg="del">
          <ac:chgData name="Hughes-Berheim, Sarah" userId="1b1bea60-0abe-4b1a-b6e3-fc5b96ec9314" providerId="ADAL" clId="{EF2572C9-C7C7-585E-BA3F-D80949A00FB3}" dt="2025-09-25T23:46:54.491" v="358" actId="478"/>
          <ac:spMkLst>
            <pc:docMk/>
            <pc:sldMk cId="2864482869" sldId="257"/>
            <ac:spMk id="283" creationId="{967649AD-D921-4D82-9BFB-DF7C2D12072D}"/>
          </ac:spMkLst>
        </pc:spChg>
        <pc:spChg chg="del">
          <ac:chgData name="Hughes-Berheim, Sarah" userId="1b1bea60-0abe-4b1a-b6e3-fc5b96ec9314" providerId="ADAL" clId="{EF2572C9-C7C7-585E-BA3F-D80949A00FB3}" dt="2025-09-25T23:46:54.491" v="358" actId="478"/>
          <ac:spMkLst>
            <pc:docMk/>
            <pc:sldMk cId="2864482869" sldId="257"/>
            <ac:spMk id="284" creationId="{1C9422E5-23EB-41E3-9C43-4ED9A6A5B32C}"/>
          </ac:spMkLst>
        </pc:spChg>
        <pc:grpChg chg="del">
          <ac:chgData name="Hughes-Berheim, Sarah" userId="1b1bea60-0abe-4b1a-b6e3-fc5b96ec9314" providerId="ADAL" clId="{EF2572C9-C7C7-585E-BA3F-D80949A00FB3}" dt="2025-09-25T23:05:25.511" v="4" actId="478"/>
          <ac:grpSpMkLst>
            <pc:docMk/>
            <pc:sldMk cId="2864482869" sldId="257"/>
            <ac:grpSpMk id="15" creationId="{BB7AF4B4-BAD4-EC5C-70F2-9A20074108F9}"/>
          </ac:grpSpMkLst>
        </pc:grpChg>
        <pc:grpChg chg="add del mod">
          <ac:chgData name="Hughes-Berheim, Sarah" userId="1b1bea60-0abe-4b1a-b6e3-fc5b96ec9314" providerId="ADAL" clId="{EF2572C9-C7C7-585E-BA3F-D80949A00FB3}" dt="2025-09-25T23:46:19.244" v="330" actId="478"/>
          <ac:grpSpMkLst>
            <pc:docMk/>
            <pc:sldMk cId="2864482869" sldId="257"/>
            <ac:grpSpMk id="47" creationId="{48DE8FA7-5F4A-83D7-E199-49C4F16EBEE4}"/>
          </ac:grpSpMkLst>
        </pc:grpChg>
        <pc:grpChg chg="add del mod">
          <ac:chgData name="Hughes-Berheim, Sarah" userId="1b1bea60-0abe-4b1a-b6e3-fc5b96ec9314" providerId="ADAL" clId="{EF2572C9-C7C7-585E-BA3F-D80949A00FB3}" dt="2025-09-25T23:46:35.843" v="344" actId="478"/>
          <ac:grpSpMkLst>
            <pc:docMk/>
            <pc:sldMk cId="2864482869" sldId="257"/>
            <ac:grpSpMk id="59" creationId="{2C804BBD-D38D-E159-0315-53226F598B99}"/>
          </ac:grpSpMkLst>
        </pc:grpChg>
        <pc:picChg chg="add del mod">
          <ac:chgData name="Hughes-Berheim, Sarah" userId="1b1bea60-0abe-4b1a-b6e3-fc5b96ec9314" providerId="ADAL" clId="{EF2572C9-C7C7-585E-BA3F-D80949A00FB3}" dt="2025-09-25T23:44:40.365" v="241" actId="478"/>
          <ac:picMkLst>
            <pc:docMk/>
            <pc:sldMk cId="2864482869" sldId="257"/>
            <ac:picMk id="31" creationId="{2B420E39-A97C-C831-791F-507321A2C957}"/>
          </ac:picMkLst>
        </pc:picChg>
        <pc:picChg chg="add del mod">
          <ac:chgData name="Hughes-Berheim, Sarah" userId="1b1bea60-0abe-4b1a-b6e3-fc5b96ec9314" providerId="ADAL" clId="{EF2572C9-C7C7-585E-BA3F-D80949A00FB3}" dt="2025-09-25T23:44:41.411" v="242" actId="478"/>
          <ac:picMkLst>
            <pc:docMk/>
            <pc:sldMk cId="2864482869" sldId="257"/>
            <ac:picMk id="34" creationId="{9B817F4C-3E4C-436B-C94D-B1FB05E79408}"/>
          </ac:picMkLst>
        </pc:picChg>
        <pc:picChg chg="del">
          <ac:chgData name="Hughes-Berheim, Sarah" userId="1b1bea60-0abe-4b1a-b6e3-fc5b96ec9314" providerId="ADAL" clId="{EF2572C9-C7C7-585E-BA3F-D80949A00FB3}" dt="2025-09-25T23:05:07.714" v="0" actId="478"/>
          <ac:picMkLst>
            <pc:docMk/>
            <pc:sldMk cId="2864482869" sldId="257"/>
            <ac:picMk id="38" creationId="{EF7C97FD-5C02-540C-A99D-F3943A36F324}"/>
          </ac:picMkLst>
        </pc:picChg>
        <pc:picChg chg="del">
          <ac:chgData name="Hughes-Berheim, Sarah" userId="1b1bea60-0abe-4b1a-b6e3-fc5b96ec9314" providerId="ADAL" clId="{EF2572C9-C7C7-585E-BA3F-D80949A00FB3}" dt="2025-09-25T23:43:56.785" v="235" actId="478"/>
          <ac:picMkLst>
            <pc:docMk/>
            <pc:sldMk cId="2864482869" sldId="257"/>
            <ac:picMk id="44" creationId="{48FFFBA3-AF22-777A-3CB2-BA659FBA4366}"/>
          </ac:picMkLst>
        </pc:picChg>
        <pc:cxnChg chg="del mod">
          <ac:chgData name="Hughes-Berheim, Sarah" userId="1b1bea60-0abe-4b1a-b6e3-fc5b96ec9314" providerId="ADAL" clId="{EF2572C9-C7C7-585E-BA3F-D80949A00FB3}" dt="2025-09-25T23:45:49.777" v="317" actId="478"/>
          <ac:cxnSpMkLst>
            <pc:docMk/>
            <pc:sldMk cId="2864482869" sldId="257"/>
            <ac:cxnSpMk id="16" creationId="{42ECB790-7FF0-46DE-B1B4-E58F5356B8DA}"/>
          </ac:cxnSpMkLst>
        </pc:cxnChg>
        <pc:cxnChg chg="del">
          <ac:chgData name="Hughes-Berheim, Sarah" userId="1b1bea60-0abe-4b1a-b6e3-fc5b96ec9314" providerId="ADAL" clId="{EF2572C9-C7C7-585E-BA3F-D80949A00FB3}" dt="2025-09-25T23:45:15.695" v="309" actId="478"/>
          <ac:cxnSpMkLst>
            <pc:docMk/>
            <pc:sldMk cId="2864482869" sldId="257"/>
            <ac:cxnSpMk id="26" creationId="{EBACF684-D498-457C-B557-12DF6A06FED9}"/>
          </ac:cxnSpMkLst>
        </pc:cxnChg>
        <pc:cxnChg chg="del">
          <ac:chgData name="Hughes-Berheim, Sarah" userId="1b1bea60-0abe-4b1a-b6e3-fc5b96ec9314" providerId="ADAL" clId="{EF2572C9-C7C7-585E-BA3F-D80949A00FB3}" dt="2025-09-25T23:46:51.960" v="357" actId="478"/>
          <ac:cxnSpMkLst>
            <pc:docMk/>
            <pc:sldMk cId="2864482869" sldId="257"/>
            <ac:cxnSpMk id="50" creationId="{0A9AAFE1-EE77-492D-8C0B-792BAF47050C}"/>
          </ac:cxnSpMkLst>
        </pc:cxnChg>
        <pc:cxnChg chg="del">
          <ac:chgData name="Hughes-Berheim, Sarah" userId="1b1bea60-0abe-4b1a-b6e3-fc5b96ec9314" providerId="ADAL" clId="{EF2572C9-C7C7-585E-BA3F-D80949A00FB3}" dt="2025-09-25T23:46:47.692" v="355" actId="478"/>
          <ac:cxnSpMkLst>
            <pc:docMk/>
            <pc:sldMk cId="2864482869" sldId="257"/>
            <ac:cxnSpMk id="130" creationId="{F7D10EF5-D79C-4BB0-82CB-FE2ADECC1FDA}"/>
          </ac:cxnSpMkLst>
        </pc:cxnChg>
        <pc:cxnChg chg="del">
          <ac:chgData name="Hughes-Berheim, Sarah" userId="1b1bea60-0abe-4b1a-b6e3-fc5b96ec9314" providerId="ADAL" clId="{EF2572C9-C7C7-585E-BA3F-D80949A00FB3}" dt="2025-09-25T23:46:54.491" v="358" actId="478"/>
          <ac:cxnSpMkLst>
            <pc:docMk/>
            <pc:sldMk cId="2864482869" sldId="257"/>
            <ac:cxnSpMk id="282" creationId="{4C261C4E-7B6F-41B0-AD11-2A2F1FC60BC8}"/>
          </ac:cxnSpMkLst>
        </pc:cxnChg>
      </pc:sldChg>
    </pc:docChg>
  </pc:docChgLst>
  <pc:docChgLst>
    <pc:chgData name="Hughes-Berheim, Sarah" userId="1b1bea60-0abe-4b1a-b6e3-fc5b96ec9314" providerId="ADAL" clId="{5FA2AD63-E375-4C4B-933C-C559649FB3D7}"/>
    <pc:docChg chg="undo custSel addSld modSld sldOrd">
      <pc:chgData name="Hughes-Berheim, Sarah" userId="1b1bea60-0abe-4b1a-b6e3-fc5b96ec9314" providerId="ADAL" clId="{5FA2AD63-E375-4C4B-933C-C559649FB3D7}" dt="2025-09-30T22:37:41.276" v="3447" actId="113"/>
      <pc:docMkLst>
        <pc:docMk/>
      </pc:docMkLst>
      <pc:sldChg chg="addSp delSp modSp mod ord">
        <pc:chgData name="Hughes-Berheim, Sarah" userId="1b1bea60-0abe-4b1a-b6e3-fc5b96ec9314" providerId="ADAL" clId="{5FA2AD63-E375-4C4B-933C-C559649FB3D7}" dt="2025-09-30T22:34:56.727" v="3416"/>
        <pc:sldMkLst>
          <pc:docMk/>
          <pc:sldMk cId="2864482869" sldId="257"/>
        </pc:sldMkLst>
        <pc:spChg chg="mod">
          <ac:chgData name="Hughes-Berheim, Sarah" userId="1b1bea60-0abe-4b1a-b6e3-fc5b96ec9314" providerId="ADAL" clId="{5FA2AD63-E375-4C4B-933C-C559649FB3D7}" dt="2025-09-30T21:15:07.047" v="2028" actId="1076"/>
          <ac:spMkLst>
            <pc:docMk/>
            <pc:sldMk cId="2864482869" sldId="257"/>
            <ac:spMk id="4" creationId="{2BA7BA85-4DB3-6472-1675-CE44EB4A4197}"/>
          </ac:spMkLst>
        </pc:spChg>
        <pc:spChg chg="mod">
          <ac:chgData name="Hughes-Berheim, Sarah" userId="1b1bea60-0abe-4b1a-b6e3-fc5b96ec9314" providerId="ADAL" clId="{5FA2AD63-E375-4C4B-933C-C559649FB3D7}" dt="2025-09-30T20:17:55.615" v="160" actId="1076"/>
          <ac:spMkLst>
            <pc:docMk/>
            <pc:sldMk cId="2864482869" sldId="257"/>
            <ac:spMk id="5" creationId="{69E76F60-EAF3-DBBA-B40E-79297061CA94}"/>
          </ac:spMkLst>
        </pc:spChg>
        <pc:spChg chg="add mod">
          <ac:chgData name="Hughes-Berheim, Sarah" userId="1b1bea60-0abe-4b1a-b6e3-fc5b96ec9314" providerId="ADAL" clId="{5FA2AD63-E375-4C4B-933C-C559649FB3D7}" dt="2025-09-30T20:18:13.795" v="162" actId="14100"/>
          <ac:spMkLst>
            <pc:docMk/>
            <pc:sldMk cId="2864482869" sldId="257"/>
            <ac:spMk id="6" creationId="{7FAE51A9-9497-3789-B39C-9F9A32F4BCD0}"/>
          </ac:spMkLst>
        </pc:spChg>
        <pc:spChg chg="mod">
          <ac:chgData name="Hughes-Berheim, Sarah" userId="1b1bea60-0abe-4b1a-b6e3-fc5b96ec9314" providerId="ADAL" clId="{5FA2AD63-E375-4C4B-933C-C559649FB3D7}" dt="2025-09-30T20:17:55.615" v="160" actId="1076"/>
          <ac:spMkLst>
            <pc:docMk/>
            <pc:sldMk cId="2864482869" sldId="257"/>
            <ac:spMk id="8" creationId="{3E821514-2D43-B3FE-3FF6-934B338EDE41}"/>
          </ac:spMkLst>
        </pc:spChg>
        <pc:spChg chg="mod">
          <ac:chgData name="Hughes-Berheim, Sarah" userId="1b1bea60-0abe-4b1a-b6e3-fc5b96ec9314" providerId="ADAL" clId="{5FA2AD63-E375-4C4B-933C-C559649FB3D7}" dt="2025-09-30T20:51:32.724" v="1413" actId="20577"/>
          <ac:spMkLst>
            <pc:docMk/>
            <pc:sldMk cId="2864482869" sldId="257"/>
            <ac:spMk id="10" creationId="{F590F995-B857-4CC8-9B7E-A08F5215E478}"/>
          </ac:spMkLst>
        </pc:spChg>
        <pc:spChg chg="add mod">
          <ac:chgData name="Hughes-Berheim, Sarah" userId="1b1bea60-0abe-4b1a-b6e3-fc5b96ec9314" providerId="ADAL" clId="{5FA2AD63-E375-4C4B-933C-C559649FB3D7}" dt="2025-09-30T20:18:02.804" v="161" actId="1076"/>
          <ac:spMkLst>
            <pc:docMk/>
            <pc:sldMk cId="2864482869" sldId="257"/>
            <ac:spMk id="12" creationId="{0ADA2CF2-2AF4-F612-C5A5-FBC1C82C9C8F}"/>
          </ac:spMkLst>
        </pc:spChg>
        <pc:spChg chg="mod">
          <ac:chgData name="Hughes-Berheim, Sarah" userId="1b1bea60-0abe-4b1a-b6e3-fc5b96ec9314" providerId="ADAL" clId="{5FA2AD63-E375-4C4B-933C-C559649FB3D7}" dt="2025-09-30T20:17:55.615" v="160" actId="1076"/>
          <ac:spMkLst>
            <pc:docMk/>
            <pc:sldMk cId="2864482869" sldId="257"/>
            <ac:spMk id="18" creationId="{E5DE87EB-C010-D7D8-7D33-6F44ABB013DF}"/>
          </ac:spMkLst>
        </pc:spChg>
        <pc:spChg chg="mod">
          <ac:chgData name="Hughes-Berheim, Sarah" userId="1b1bea60-0abe-4b1a-b6e3-fc5b96ec9314" providerId="ADAL" clId="{5FA2AD63-E375-4C4B-933C-C559649FB3D7}" dt="2025-09-30T20:17:55.615" v="160" actId="1076"/>
          <ac:spMkLst>
            <pc:docMk/>
            <pc:sldMk cId="2864482869" sldId="257"/>
            <ac:spMk id="19" creationId="{13F67A43-2E49-D93F-674E-4F55C19D2085}"/>
          </ac:spMkLst>
        </pc:spChg>
        <pc:spChg chg="del">
          <ac:chgData name="Hughes-Berheim, Sarah" userId="1b1bea60-0abe-4b1a-b6e3-fc5b96ec9314" providerId="ADAL" clId="{5FA2AD63-E375-4C4B-933C-C559649FB3D7}" dt="2025-09-30T20:13:22.094" v="105" actId="478"/>
          <ac:spMkLst>
            <pc:docMk/>
            <pc:sldMk cId="2864482869" sldId="257"/>
            <ac:spMk id="21" creationId="{5F85F0F3-F018-4848-F16F-2D178C63401B}"/>
          </ac:spMkLst>
        </pc:spChg>
        <pc:spChg chg="add mod">
          <ac:chgData name="Hughes-Berheim, Sarah" userId="1b1bea60-0abe-4b1a-b6e3-fc5b96ec9314" providerId="ADAL" clId="{5FA2AD63-E375-4C4B-933C-C559649FB3D7}" dt="2025-09-30T21:16:46.022" v="2054" actId="20577"/>
          <ac:spMkLst>
            <pc:docMk/>
            <pc:sldMk cId="2864482869" sldId="257"/>
            <ac:spMk id="24" creationId="{F7620D49-494B-8652-EB35-7A79DBBAC6C0}"/>
          </ac:spMkLst>
        </pc:spChg>
        <pc:spChg chg="mod">
          <ac:chgData name="Hughes-Berheim, Sarah" userId="1b1bea60-0abe-4b1a-b6e3-fc5b96ec9314" providerId="ADAL" clId="{5FA2AD63-E375-4C4B-933C-C559649FB3D7}" dt="2025-09-30T19:38:45.913" v="60" actId="1076"/>
          <ac:spMkLst>
            <pc:docMk/>
            <pc:sldMk cId="2864482869" sldId="257"/>
            <ac:spMk id="30" creationId="{3135EB40-7FC1-87F0-7A2F-7FA6878E58CA}"/>
          </ac:spMkLst>
        </pc:spChg>
        <pc:spChg chg="mod">
          <ac:chgData name="Hughes-Berheim, Sarah" userId="1b1bea60-0abe-4b1a-b6e3-fc5b96ec9314" providerId="ADAL" clId="{5FA2AD63-E375-4C4B-933C-C559649FB3D7}" dt="2025-09-30T20:28:14.649" v="210" actId="20577"/>
          <ac:spMkLst>
            <pc:docMk/>
            <pc:sldMk cId="2864482869" sldId="257"/>
            <ac:spMk id="32" creationId="{5FF7FE2F-4E2A-BCB9-602B-50F54A95C383}"/>
          </ac:spMkLst>
        </pc:spChg>
        <pc:spChg chg="add mod">
          <ac:chgData name="Hughes-Berheim, Sarah" userId="1b1bea60-0abe-4b1a-b6e3-fc5b96ec9314" providerId="ADAL" clId="{5FA2AD63-E375-4C4B-933C-C559649FB3D7}" dt="2025-09-30T21:57:38.200" v="2063" actId="20577"/>
          <ac:spMkLst>
            <pc:docMk/>
            <pc:sldMk cId="2864482869" sldId="257"/>
            <ac:spMk id="33" creationId="{26226321-3B1A-00C9-6C30-B49D574F9D42}"/>
          </ac:spMkLst>
        </pc:spChg>
        <pc:spChg chg="mod">
          <ac:chgData name="Hughes-Berheim, Sarah" userId="1b1bea60-0abe-4b1a-b6e3-fc5b96ec9314" providerId="ADAL" clId="{5FA2AD63-E375-4C4B-933C-C559649FB3D7}" dt="2025-09-30T21:15:25.577" v="2032" actId="1076"/>
          <ac:spMkLst>
            <pc:docMk/>
            <pc:sldMk cId="2864482869" sldId="257"/>
            <ac:spMk id="35" creationId="{66149972-4A95-3E35-699E-27DD6DDA5C38}"/>
          </ac:spMkLst>
        </pc:spChg>
        <pc:spChg chg="del">
          <ac:chgData name="Hughes-Berheim, Sarah" userId="1b1bea60-0abe-4b1a-b6e3-fc5b96ec9314" providerId="ADAL" clId="{5FA2AD63-E375-4C4B-933C-C559649FB3D7}" dt="2025-09-30T20:13:28.017" v="108" actId="478"/>
          <ac:spMkLst>
            <pc:docMk/>
            <pc:sldMk cId="2864482869" sldId="257"/>
            <ac:spMk id="54" creationId="{8496741D-C6BE-1A07-953E-EB1B095DD121}"/>
          </ac:spMkLst>
        </pc:spChg>
        <pc:spChg chg="mod">
          <ac:chgData name="Hughes-Berheim, Sarah" userId="1b1bea60-0abe-4b1a-b6e3-fc5b96ec9314" providerId="ADAL" clId="{5FA2AD63-E375-4C4B-933C-C559649FB3D7}" dt="2025-09-30T20:17:55.615" v="160" actId="1076"/>
          <ac:spMkLst>
            <pc:docMk/>
            <pc:sldMk cId="2864482869" sldId="257"/>
            <ac:spMk id="55" creationId="{6658C0FF-97F1-C9C0-BB35-A34BDFC841EC}"/>
          </ac:spMkLst>
        </pc:spChg>
        <pc:spChg chg="mod">
          <ac:chgData name="Hughes-Berheim, Sarah" userId="1b1bea60-0abe-4b1a-b6e3-fc5b96ec9314" providerId="ADAL" clId="{5FA2AD63-E375-4C4B-933C-C559649FB3D7}" dt="2025-09-30T20:17:55.615" v="160" actId="1076"/>
          <ac:spMkLst>
            <pc:docMk/>
            <pc:sldMk cId="2864482869" sldId="257"/>
            <ac:spMk id="56" creationId="{731C89A0-8C4C-F20F-4A40-7723903C056A}"/>
          </ac:spMkLst>
        </pc:spChg>
        <pc:spChg chg="mod">
          <ac:chgData name="Hughes-Berheim, Sarah" userId="1b1bea60-0abe-4b1a-b6e3-fc5b96ec9314" providerId="ADAL" clId="{5FA2AD63-E375-4C4B-933C-C559649FB3D7}" dt="2025-09-30T20:14:51.277" v="124" actId="1076"/>
          <ac:spMkLst>
            <pc:docMk/>
            <pc:sldMk cId="2864482869" sldId="257"/>
            <ac:spMk id="58" creationId="{76BA5592-BD80-0CF5-AAAF-4989C2D10FE7}"/>
          </ac:spMkLst>
        </pc:spChg>
        <pc:spChg chg="mod">
          <ac:chgData name="Hughes-Berheim, Sarah" userId="1b1bea60-0abe-4b1a-b6e3-fc5b96ec9314" providerId="ADAL" clId="{5FA2AD63-E375-4C4B-933C-C559649FB3D7}" dt="2025-09-30T19:41:48.776" v="66" actId="1076"/>
          <ac:spMkLst>
            <pc:docMk/>
            <pc:sldMk cId="2864482869" sldId="257"/>
            <ac:spMk id="63" creationId="{60EC886B-5158-51DD-A90F-8329B1CAD8FF}"/>
          </ac:spMkLst>
        </pc:spChg>
        <pc:spChg chg="mod">
          <ac:chgData name="Hughes-Berheim, Sarah" userId="1b1bea60-0abe-4b1a-b6e3-fc5b96ec9314" providerId="ADAL" clId="{5FA2AD63-E375-4C4B-933C-C559649FB3D7}" dt="2025-09-30T19:41:58.728" v="67" actId="1076"/>
          <ac:spMkLst>
            <pc:docMk/>
            <pc:sldMk cId="2864482869" sldId="257"/>
            <ac:spMk id="64" creationId="{12B335A7-978D-3895-B7AC-55EA4633E1FB}"/>
          </ac:spMkLst>
        </pc:spChg>
        <pc:spChg chg="mod">
          <ac:chgData name="Hughes-Berheim, Sarah" userId="1b1bea60-0abe-4b1a-b6e3-fc5b96ec9314" providerId="ADAL" clId="{5FA2AD63-E375-4C4B-933C-C559649FB3D7}" dt="2025-09-30T21:12:57.964" v="1795" actId="1076"/>
          <ac:spMkLst>
            <pc:docMk/>
            <pc:sldMk cId="2864482869" sldId="257"/>
            <ac:spMk id="157" creationId="{A50A7F00-C29E-4FBA-93AB-A7879F435AEA}"/>
          </ac:spMkLst>
        </pc:spChg>
        <pc:grpChg chg="mod">
          <ac:chgData name="Hughes-Berheim, Sarah" userId="1b1bea60-0abe-4b1a-b6e3-fc5b96ec9314" providerId="ADAL" clId="{5FA2AD63-E375-4C4B-933C-C559649FB3D7}" dt="2025-09-30T20:17:55.615" v="160" actId="1076"/>
          <ac:grpSpMkLst>
            <pc:docMk/>
            <pc:sldMk cId="2864482869" sldId="257"/>
            <ac:grpSpMk id="25" creationId="{33E65523-5274-9CC2-BC6E-A4BEA20BD5B9}"/>
          </ac:grpSpMkLst>
        </pc:grpChg>
        <pc:grpChg chg="mod">
          <ac:chgData name="Hughes-Berheim, Sarah" userId="1b1bea60-0abe-4b1a-b6e3-fc5b96ec9314" providerId="ADAL" clId="{5FA2AD63-E375-4C4B-933C-C559649FB3D7}" dt="2025-09-30T20:17:55.615" v="160" actId="1076"/>
          <ac:grpSpMkLst>
            <pc:docMk/>
            <pc:sldMk cId="2864482869" sldId="257"/>
            <ac:grpSpMk id="27" creationId="{1E1FD5B3-BBD7-73FF-7681-F2F3AE6B454D}"/>
          </ac:grpSpMkLst>
        </pc:grpChg>
        <pc:grpChg chg="add del mod">
          <ac:chgData name="Hughes-Berheim, Sarah" userId="1b1bea60-0abe-4b1a-b6e3-fc5b96ec9314" providerId="ADAL" clId="{5FA2AD63-E375-4C4B-933C-C559649FB3D7}" dt="2025-09-30T20:17:55.615" v="160" actId="1076"/>
          <ac:grpSpMkLst>
            <pc:docMk/>
            <pc:sldMk cId="2864482869" sldId="257"/>
            <ac:grpSpMk id="57" creationId="{A52A54A7-DD22-9BDB-D859-167732BB5871}"/>
          </ac:grpSpMkLst>
        </pc:grpChg>
        <pc:picChg chg="add mod">
          <ac:chgData name="Hughes-Berheim, Sarah" userId="1b1bea60-0abe-4b1a-b6e3-fc5b96ec9314" providerId="ADAL" clId="{5FA2AD63-E375-4C4B-933C-C559649FB3D7}" dt="2025-09-30T21:15:18.741" v="2031" actId="1076"/>
          <ac:picMkLst>
            <pc:docMk/>
            <pc:sldMk cId="2864482869" sldId="257"/>
            <ac:picMk id="16" creationId="{373D04B7-69A9-FB81-6C6E-64564E509665}"/>
          </ac:picMkLst>
        </pc:picChg>
        <pc:picChg chg="add mod">
          <ac:chgData name="Hughes-Berheim, Sarah" userId="1b1bea60-0abe-4b1a-b6e3-fc5b96ec9314" providerId="ADAL" clId="{5FA2AD63-E375-4C4B-933C-C559649FB3D7}" dt="2025-09-30T21:15:31.466" v="2033" actId="1076"/>
          <ac:picMkLst>
            <pc:docMk/>
            <pc:sldMk cId="2864482869" sldId="257"/>
            <ac:picMk id="23" creationId="{51CC5A60-4E65-E370-C98B-3585A5FF3A5A}"/>
          </ac:picMkLst>
        </pc:picChg>
        <pc:picChg chg="add del mod">
          <ac:chgData name="Hughes-Berheim, Sarah" userId="1b1bea60-0abe-4b1a-b6e3-fc5b96ec9314" providerId="ADAL" clId="{5FA2AD63-E375-4C4B-933C-C559649FB3D7}" dt="2025-09-30T20:55:25.782" v="1422" actId="478"/>
          <ac:picMkLst>
            <pc:docMk/>
            <pc:sldMk cId="2864482869" sldId="257"/>
            <ac:picMk id="28" creationId="{A4815B4A-1B9B-D056-1B60-1B734C77E428}"/>
          </ac:picMkLst>
        </pc:picChg>
        <pc:picChg chg="add mod">
          <ac:chgData name="Hughes-Berheim, Sarah" userId="1b1bea60-0abe-4b1a-b6e3-fc5b96ec9314" providerId="ADAL" clId="{5FA2AD63-E375-4C4B-933C-C559649FB3D7}" dt="2025-09-30T21:17:02.783" v="2056" actId="1076"/>
          <ac:picMkLst>
            <pc:docMk/>
            <pc:sldMk cId="2864482869" sldId="257"/>
            <ac:picMk id="31" creationId="{5C2E598C-9F44-2E5C-CF79-E2C0DCBF4DC6}"/>
          </ac:picMkLst>
        </pc:picChg>
        <pc:picChg chg="add mod">
          <ac:chgData name="Hughes-Berheim, Sarah" userId="1b1bea60-0abe-4b1a-b6e3-fc5b96ec9314" providerId="ADAL" clId="{5FA2AD63-E375-4C4B-933C-C559649FB3D7}" dt="2025-09-30T21:57:45.374" v="2066" actId="1076"/>
          <ac:picMkLst>
            <pc:docMk/>
            <pc:sldMk cId="2864482869" sldId="257"/>
            <ac:picMk id="36" creationId="{3D5C14AF-68EB-FE8F-B7E4-9095EB65CE69}"/>
          </ac:picMkLst>
        </pc:picChg>
        <pc:picChg chg="mod">
          <ac:chgData name="Hughes-Berheim, Sarah" userId="1b1bea60-0abe-4b1a-b6e3-fc5b96ec9314" providerId="ADAL" clId="{5FA2AD63-E375-4C4B-933C-C559649FB3D7}" dt="2025-09-30T20:17:55.615" v="160" actId="1076"/>
          <ac:picMkLst>
            <pc:docMk/>
            <pc:sldMk cId="2864482869" sldId="257"/>
            <ac:picMk id="1026" creationId="{34650A10-5A27-09F8-3E5B-F3532A399374}"/>
          </ac:picMkLst>
        </pc:picChg>
      </pc:sldChg>
      <pc:sldChg chg="addSp delSp modSp mod">
        <pc:chgData name="Hughes-Berheim, Sarah" userId="1b1bea60-0abe-4b1a-b6e3-fc5b96ec9314" providerId="ADAL" clId="{5FA2AD63-E375-4C4B-933C-C559649FB3D7}" dt="2025-09-30T22:37:41.276" v="3447" actId="113"/>
        <pc:sldMkLst>
          <pc:docMk/>
          <pc:sldMk cId="1463214613" sldId="258"/>
        </pc:sldMkLst>
        <pc:spChg chg="mod">
          <ac:chgData name="Hughes-Berheim, Sarah" userId="1b1bea60-0abe-4b1a-b6e3-fc5b96ec9314" providerId="ADAL" clId="{5FA2AD63-E375-4C4B-933C-C559649FB3D7}" dt="2025-09-30T22:37:06.988" v="3439" actId="20577"/>
          <ac:spMkLst>
            <pc:docMk/>
            <pc:sldMk cId="1463214613" sldId="258"/>
            <ac:spMk id="2" creationId="{D344B6FB-1843-4473-A0D5-F8DFBCD9A5F4}"/>
          </ac:spMkLst>
        </pc:spChg>
        <pc:spChg chg="mod ord">
          <ac:chgData name="Hughes-Berheim, Sarah" userId="1b1bea60-0abe-4b1a-b6e3-fc5b96ec9314" providerId="ADAL" clId="{5FA2AD63-E375-4C4B-933C-C559649FB3D7}" dt="2025-09-30T22:15:28.291" v="2138" actId="1036"/>
          <ac:spMkLst>
            <pc:docMk/>
            <pc:sldMk cId="1463214613" sldId="258"/>
            <ac:spMk id="4" creationId="{2BA7BA85-4DB3-6472-1675-CE44EB4A4197}"/>
          </ac:spMkLst>
        </pc:spChg>
        <pc:spChg chg="mod">
          <ac:chgData name="Hughes-Berheim, Sarah" userId="1b1bea60-0abe-4b1a-b6e3-fc5b96ec9314" providerId="ADAL" clId="{5FA2AD63-E375-4C4B-933C-C559649FB3D7}" dt="2025-09-30T22:22:18.744" v="2395" actId="1035"/>
          <ac:spMkLst>
            <pc:docMk/>
            <pc:sldMk cId="1463214613" sldId="258"/>
            <ac:spMk id="10" creationId="{F590F995-B857-4CC8-9B7E-A08F5215E478}"/>
          </ac:spMkLst>
        </pc:spChg>
        <pc:spChg chg="mod ord">
          <ac:chgData name="Hughes-Berheim, Sarah" userId="1b1bea60-0abe-4b1a-b6e3-fc5b96ec9314" providerId="ADAL" clId="{5FA2AD63-E375-4C4B-933C-C559649FB3D7}" dt="2025-09-30T22:15:28.291" v="2138" actId="1036"/>
          <ac:spMkLst>
            <pc:docMk/>
            <pc:sldMk cId="1463214613" sldId="258"/>
            <ac:spMk id="24" creationId="{F7620D49-494B-8652-EB35-7A79DBBAC6C0}"/>
          </ac:spMkLst>
        </pc:spChg>
        <pc:spChg chg="mod">
          <ac:chgData name="Hughes-Berheim, Sarah" userId="1b1bea60-0abe-4b1a-b6e3-fc5b96ec9314" providerId="ADAL" clId="{5FA2AD63-E375-4C4B-933C-C559649FB3D7}" dt="2025-09-30T22:37:41.276" v="3447" actId="113"/>
          <ac:spMkLst>
            <pc:docMk/>
            <pc:sldMk cId="1463214613" sldId="258"/>
            <ac:spMk id="32" creationId="{5FF7FE2F-4E2A-BCB9-602B-50F54A95C383}"/>
          </ac:spMkLst>
        </pc:spChg>
        <pc:spChg chg="mod">
          <ac:chgData name="Hughes-Berheim, Sarah" userId="1b1bea60-0abe-4b1a-b6e3-fc5b96ec9314" providerId="ADAL" clId="{5FA2AD63-E375-4C4B-933C-C559649FB3D7}" dt="2025-09-30T22:26:00.234" v="2449" actId="1076"/>
          <ac:spMkLst>
            <pc:docMk/>
            <pc:sldMk cId="1463214613" sldId="258"/>
            <ac:spMk id="33" creationId="{26226321-3B1A-00C9-6C30-B49D574F9D42}"/>
          </ac:spMkLst>
        </pc:spChg>
        <pc:spChg chg="mod ord">
          <ac:chgData name="Hughes-Berheim, Sarah" userId="1b1bea60-0abe-4b1a-b6e3-fc5b96ec9314" providerId="ADAL" clId="{5FA2AD63-E375-4C4B-933C-C559649FB3D7}" dt="2025-09-30T22:15:28.291" v="2138" actId="1036"/>
          <ac:spMkLst>
            <pc:docMk/>
            <pc:sldMk cId="1463214613" sldId="258"/>
            <ac:spMk id="35" creationId="{66149972-4A95-3E35-699E-27DD6DDA5C38}"/>
          </ac:spMkLst>
        </pc:spChg>
        <pc:spChg chg="add mod">
          <ac:chgData name="Hughes-Berheim, Sarah" userId="1b1bea60-0abe-4b1a-b6e3-fc5b96ec9314" providerId="ADAL" clId="{5FA2AD63-E375-4C4B-933C-C559649FB3D7}" dt="2025-09-30T22:25:24.979" v="2446" actId="408"/>
          <ac:spMkLst>
            <pc:docMk/>
            <pc:sldMk cId="1463214613" sldId="258"/>
            <ac:spMk id="38" creationId="{86BFCC45-98D6-3EC4-5D34-6358F586B423}"/>
          </ac:spMkLst>
        </pc:spChg>
        <pc:spChg chg="add mod">
          <ac:chgData name="Hughes-Berheim, Sarah" userId="1b1bea60-0abe-4b1a-b6e3-fc5b96ec9314" providerId="ADAL" clId="{5FA2AD63-E375-4C4B-933C-C559649FB3D7}" dt="2025-09-30T22:25:05.365" v="2443" actId="553"/>
          <ac:spMkLst>
            <pc:docMk/>
            <pc:sldMk cId="1463214613" sldId="258"/>
            <ac:spMk id="50" creationId="{71A7A622-EEEF-9FFB-9F0D-052BE6D5BA43}"/>
          </ac:spMkLst>
        </pc:spChg>
        <pc:spChg chg="add mod">
          <ac:chgData name="Hughes-Berheim, Sarah" userId="1b1bea60-0abe-4b1a-b6e3-fc5b96ec9314" providerId="ADAL" clId="{5FA2AD63-E375-4C4B-933C-C559649FB3D7}" dt="2025-09-30T22:30:06.211" v="3287" actId="20577"/>
          <ac:spMkLst>
            <pc:docMk/>
            <pc:sldMk cId="1463214613" sldId="258"/>
            <ac:spMk id="51" creationId="{B5E3053A-ADCE-C3EA-5F15-4AB96B8C83A0}"/>
          </ac:spMkLst>
        </pc:spChg>
        <pc:spChg chg="add mod">
          <ac:chgData name="Hughes-Berheim, Sarah" userId="1b1bea60-0abe-4b1a-b6e3-fc5b96ec9314" providerId="ADAL" clId="{5FA2AD63-E375-4C4B-933C-C559649FB3D7}" dt="2025-09-30T22:34:43.688" v="3414" actId="14100"/>
          <ac:spMkLst>
            <pc:docMk/>
            <pc:sldMk cId="1463214613" sldId="258"/>
            <ac:spMk id="52" creationId="{1A54C636-B45E-EA1A-34D0-5F1C3FF7C617}"/>
          </ac:spMkLst>
        </pc:spChg>
        <pc:spChg chg="add mod">
          <ac:chgData name="Hughes-Berheim, Sarah" userId="1b1bea60-0abe-4b1a-b6e3-fc5b96ec9314" providerId="ADAL" clId="{5FA2AD63-E375-4C4B-933C-C559649FB3D7}" dt="2025-09-30T22:34:28.299" v="3413" actId="20577"/>
          <ac:spMkLst>
            <pc:docMk/>
            <pc:sldMk cId="1463214613" sldId="258"/>
            <ac:spMk id="53" creationId="{CCC34E7D-5CDE-0725-9988-1F34E0C36234}"/>
          </ac:spMkLst>
        </pc:spChg>
        <pc:spChg chg="mod">
          <ac:chgData name="Hughes-Berheim, Sarah" userId="1b1bea60-0abe-4b1a-b6e3-fc5b96ec9314" providerId="ADAL" clId="{5FA2AD63-E375-4C4B-933C-C559649FB3D7}" dt="2025-09-30T22:22:09.502" v="2393" actId="14100"/>
          <ac:spMkLst>
            <pc:docMk/>
            <pc:sldMk cId="1463214613" sldId="258"/>
            <ac:spMk id="62" creationId="{49C81BB3-F04A-A572-EEBC-C6C79A49DBCF}"/>
          </ac:spMkLst>
        </pc:spChg>
        <pc:spChg chg="mod">
          <ac:chgData name="Hughes-Berheim, Sarah" userId="1b1bea60-0abe-4b1a-b6e3-fc5b96ec9314" providerId="ADAL" clId="{5FA2AD63-E375-4C4B-933C-C559649FB3D7}" dt="2025-09-30T22:25:18.539" v="2445" actId="408"/>
          <ac:spMkLst>
            <pc:docMk/>
            <pc:sldMk cId="1463214613" sldId="258"/>
            <ac:spMk id="63" creationId="{60EC886B-5158-51DD-A90F-8329B1CAD8FF}"/>
          </ac:spMkLst>
        </pc:spChg>
        <pc:spChg chg="del">
          <ac:chgData name="Hughes-Berheim, Sarah" userId="1b1bea60-0abe-4b1a-b6e3-fc5b96ec9314" providerId="ADAL" clId="{5FA2AD63-E375-4C4B-933C-C559649FB3D7}" dt="2025-09-30T22:10:55.387" v="2092" actId="478"/>
          <ac:spMkLst>
            <pc:docMk/>
            <pc:sldMk cId="1463214613" sldId="258"/>
            <ac:spMk id="64" creationId="{12B335A7-978D-3895-B7AC-55EA4633E1FB}"/>
          </ac:spMkLst>
        </pc:spChg>
        <pc:spChg chg="mod">
          <ac:chgData name="Hughes-Berheim, Sarah" userId="1b1bea60-0abe-4b1a-b6e3-fc5b96ec9314" providerId="ADAL" clId="{5FA2AD63-E375-4C4B-933C-C559649FB3D7}" dt="2025-09-30T22:28:30.326" v="3019" actId="21"/>
          <ac:spMkLst>
            <pc:docMk/>
            <pc:sldMk cId="1463214613" sldId="258"/>
            <ac:spMk id="157" creationId="{A50A7F00-C29E-4FBA-93AB-A7879F435AEA}"/>
          </ac:spMkLst>
        </pc:spChg>
        <pc:spChg chg="del">
          <ac:chgData name="Hughes-Berheim, Sarah" userId="1b1bea60-0abe-4b1a-b6e3-fc5b96ec9314" providerId="ADAL" clId="{5FA2AD63-E375-4C4B-933C-C559649FB3D7}" dt="2025-09-30T22:30:16.578" v="3289" actId="478"/>
          <ac:spMkLst>
            <pc:docMk/>
            <pc:sldMk cId="1463214613" sldId="258"/>
            <ac:spMk id="288" creationId="{E4742B99-E008-4A57-81E3-C26E804824AE}"/>
          </ac:spMkLst>
        </pc:spChg>
        <pc:spChg chg="del">
          <ac:chgData name="Hughes-Berheim, Sarah" userId="1b1bea60-0abe-4b1a-b6e3-fc5b96ec9314" providerId="ADAL" clId="{5FA2AD63-E375-4C4B-933C-C559649FB3D7}" dt="2025-09-30T22:30:14.943" v="3288" actId="478"/>
          <ac:spMkLst>
            <pc:docMk/>
            <pc:sldMk cId="1463214613" sldId="258"/>
            <ac:spMk id="289" creationId="{4033FD9B-96E7-4CC4-BBAD-C38C55584805}"/>
          </ac:spMkLst>
        </pc:spChg>
        <pc:grpChg chg="add mod">
          <ac:chgData name="Hughes-Berheim, Sarah" userId="1b1bea60-0abe-4b1a-b6e3-fc5b96ec9314" providerId="ADAL" clId="{5FA2AD63-E375-4C4B-933C-C559649FB3D7}" dt="2025-09-30T22:26:10.125" v="2451" actId="1076"/>
          <ac:grpSpMkLst>
            <pc:docMk/>
            <pc:sldMk cId="1463214613" sldId="258"/>
            <ac:grpSpMk id="47" creationId="{EE7294CC-39C0-4BCD-D353-153C38ECDBA7}"/>
          </ac:grpSpMkLst>
        </pc:grpChg>
        <pc:picChg chg="del">
          <ac:chgData name="Hughes-Berheim, Sarah" userId="1b1bea60-0abe-4b1a-b6e3-fc5b96ec9314" providerId="ADAL" clId="{5FA2AD63-E375-4C4B-933C-C559649FB3D7}" dt="2025-09-30T22:09:46.069" v="2067" actId="478"/>
          <ac:picMkLst>
            <pc:docMk/>
            <pc:sldMk cId="1463214613" sldId="258"/>
            <ac:picMk id="16" creationId="{373D04B7-69A9-FB81-6C6E-64564E509665}"/>
          </ac:picMkLst>
        </pc:picChg>
        <pc:picChg chg="add del mod">
          <ac:chgData name="Hughes-Berheim, Sarah" userId="1b1bea60-0abe-4b1a-b6e3-fc5b96ec9314" providerId="ADAL" clId="{5FA2AD63-E375-4C4B-933C-C559649FB3D7}" dt="2025-09-30T22:10:04.989" v="2077" actId="478"/>
          <ac:picMkLst>
            <pc:docMk/>
            <pc:sldMk cId="1463214613" sldId="258"/>
            <ac:picMk id="20" creationId="{67ABE2E2-4C95-507D-CC2B-79445DEB7705}"/>
          </ac:picMkLst>
        </pc:picChg>
        <pc:picChg chg="del">
          <ac:chgData name="Hughes-Berheim, Sarah" userId="1b1bea60-0abe-4b1a-b6e3-fc5b96ec9314" providerId="ADAL" clId="{5FA2AD63-E375-4C4B-933C-C559649FB3D7}" dt="2025-09-30T22:09:47.108" v="2069" actId="478"/>
          <ac:picMkLst>
            <pc:docMk/>
            <pc:sldMk cId="1463214613" sldId="258"/>
            <ac:picMk id="23" creationId="{51CC5A60-4E65-E370-C98B-3585A5FF3A5A}"/>
          </ac:picMkLst>
        </pc:picChg>
        <pc:picChg chg="add del mod">
          <ac:chgData name="Hughes-Berheim, Sarah" userId="1b1bea60-0abe-4b1a-b6e3-fc5b96ec9314" providerId="ADAL" clId="{5FA2AD63-E375-4C4B-933C-C559649FB3D7}" dt="2025-09-30T22:10:28.980" v="2084" actId="478"/>
          <ac:picMkLst>
            <pc:docMk/>
            <pc:sldMk cId="1463214613" sldId="258"/>
            <ac:picMk id="26" creationId="{1306DB6F-1391-E63E-DC1E-072121D1F07B}"/>
          </ac:picMkLst>
        </pc:picChg>
        <pc:picChg chg="add del mod">
          <ac:chgData name="Hughes-Berheim, Sarah" userId="1b1bea60-0abe-4b1a-b6e3-fc5b96ec9314" providerId="ADAL" clId="{5FA2AD63-E375-4C4B-933C-C559649FB3D7}" dt="2025-09-30T22:12:45.260" v="2107" actId="478"/>
          <ac:picMkLst>
            <pc:docMk/>
            <pc:sldMk cId="1463214613" sldId="258"/>
            <ac:picMk id="29" creationId="{941DD91B-4D5B-8962-C06E-F5F683B819D1}"/>
          </ac:picMkLst>
        </pc:picChg>
        <pc:picChg chg="del">
          <ac:chgData name="Hughes-Berheim, Sarah" userId="1b1bea60-0abe-4b1a-b6e3-fc5b96ec9314" providerId="ADAL" clId="{5FA2AD63-E375-4C4B-933C-C559649FB3D7}" dt="2025-09-30T22:09:46.574" v="2068" actId="478"/>
          <ac:picMkLst>
            <pc:docMk/>
            <pc:sldMk cId="1463214613" sldId="258"/>
            <ac:picMk id="31" creationId="{5C2E598C-9F44-2E5C-CF79-E2C0DCBF4DC6}"/>
          </ac:picMkLst>
        </pc:picChg>
        <pc:picChg chg="del mod">
          <ac:chgData name="Hughes-Berheim, Sarah" userId="1b1bea60-0abe-4b1a-b6e3-fc5b96ec9314" providerId="ADAL" clId="{5FA2AD63-E375-4C4B-933C-C559649FB3D7}" dt="2025-09-30T22:17:32.870" v="2211" actId="478"/>
          <ac:picMkLst>
            <pc:docMk/>
            <pc:sldMk cId="1463214613" sldId="258"/>
            <ac:picMk id="36" creationId="{3D5C14AF-68EB-FE8F-B7E4-9095EB65CE69}"/>
          </ac:picMkLst>
        </pc:picChg>
        <pc:picChg chg="add mod ord">
          <ac:chgData name="Hughes-Berheim, Sarah" userId="1b1bea60-0abe-4b1a-b6e3-fc5b96ec9314" providerId="ADAL" clId="{5FA2AD63-E375-4C4B-933C-C559649FB3D7}" dt="2025-09-30T22:14:40.448" v="2131" actId="1076"/>
          <ac:picMkLst>
            <pc:docMk/>
            <pc:sldMk cId="1463214613" sldId="258"/>
            <ac:picMk id="37" creationId="{27377BC3-7B08-86C3-B35E-4E78EFDD30DE}"/>
          </ac:picMkLst>
        </pc:picChg>
        <pc:picChg chg="add del mod">
          <ac:chgData name="Hughes-Berheim, Sarah" userId="1b1bea60-0abe-4b1a-b6e3-fc5b96ec9314" providerId="ADAL" clId="{5FA2AD63-E375-4C4B-933C-C559649FB3D7}" dt="2025-09-30T22:18:03.120" v="2219" actId="478"/>
          <ac:picMkLst>
            <pc:docMk/>
            <pc:sldMk cId="1463214613" sldId="258"/>
            <ac:picMk id="40" creationId="{4542AB6C-8868-256D-82BC-5770E5375C0B}"/>
          </ac:picMkLst>
        </pc:picChg>
        <pc:picChg chg="add del mod">
          <ac:chgData name="Hughes-Berheim, Sarah" userId="1b1bea60-0abe-4b1a-b6e3-fc5b96ec9314" providerId="ADAL" clId="{5FA2AD63-E375-4C4B-933C-C559649FB3D7}" dt="2025-09-30T22:18:29.109" v="2225" actId="478"/>
          <ac:picMkLst>
            <pc:docMk/>
            <pc:sldMk cId="1463214613" sldId="258"/>
            <ac:picMk id="42" creationId="{30D225CF-24F2-2BA4-7BBE-23D18164CBCD}"/>
          </ac:picMkLst>
        </pc:picChg>
        <pc:picChg chg="add del mod">
          <ac:chgData name="Hughes-Berheim, Sarah" userId="1b1bea60-0abe-4b1a-b6e3-fc5b96ec9314" providerId="ADAL" clId="{5FA2AD63-E375-4C4B-933C-C559649FB3D7}" dt="2025-09-30T22:18:58.509" v="2237" actId="478"/>
          <ac:picMkLst>
            <pc:docMk/>
            <pc:sldMk cId="1463214613" sldId="258"/>
            <ac:picMk id="44" creationId="{BD592710-B39F-A380-F057-9D8EE726192B}"/>
          </ac:picMkLst>
        </pc:picChg>
        <pc:picChg chg="add del mod">
          <ac:chgData name="Hughes-Berheim, Sarah" userId="1b1bea60-0abe-4b1a-b6e3-fc5b96ec9314" providerId="ADAL" clId="{5FA2AD63-E375-4C4B-933C-C559649FB3D7}" dt="2025-09-30T22:24:13.649" v="2419" actId="478"/>
          <ac:picMkLst>
            <pc:docMk/>
            <pc:sldMk cId="1463214613" sldId="258"/>
            <ac:picMk id="46" creationId="{E5DB2691-E755-82D5-BFAF-DC4F30B45634}"/>
          </ac:picMkLst>
        </pc:picChg>
        <pc:picChg chg="mod">
          <ac:chgData name="Hughes-Berheim, Sarah" userId="1b1bea60-0abe-4b1a-b6e3-fc5b96ec9314" providerId="ADAL" clId="{5FA2AD63-E375-4C4B-933C-C559649FB3D7}" dt="2025-09-30T22:24:06.039" v="2418"/>
          <ac:picMkLst>
            <pc:docMk/>
            <pc:sldMk cId="1463214613" sldId="258"/>
            <ac:picMk id="48" creationId="{AE736BA2-FC56-0705-0DC5-775AE1515E21}"/>
          </ac:picMkLst>
        </pc:picChg>
        <pc:picChg chg="mod">
          <ac:chgData name="Hughes-Berheim, Sarah" userId="1b1bea60-0abe-4b1a-b6e3-fc5b96ec9314" providerId="ADAL" clId="{5FA2AD63-E375-4C4B-933C-C559649FB3D7}" dt="2025-09-30T22:24:06.039" v="2418"/>
          <ac:picMkLst>
            <pc:docMk/>
            <pc:sldMk cId="1463214613" sldId="258"/>
            <ac:picMk id="49" creationId="{A07FBD51-9197-5F5B-A6A8-EADDD8FA54DA}"/>
          </ac:picMkLst>
        </pc:picChg>
        <pc:picChg chg="add mod">
          <ac:chgData name="Hughes-Berheim, Sarah" userId="1b1bea60-0abe-4b1a-b6e3-fc5b96ec9314" providerId="ADAL" clId="{5FA2AD63-E375-4C4B-933C-C559649FB3D7}" dt="2025-09-30T22:33:52.851" v="3356" actId="1076"/>
          <ac:picMkLst>
            <pc:docMk/>
            <pc:sldMk cId="1463214613" sldId="258"/>
            <ac:picMk id="54" creationId="{9EEDD42C-C4CE-8073-8186-2BBC6D003DB3}"/>
          </ac:picMkLst>
        </pc:picChg>
        <pc:cxnChg chg="del">
          <ac:chgData name="Hughes-Berheim, Sarah" userId="1b1bea60-0abe-4b1a-b6e3-fc5b96ec9314" providerId="ADAL" clId="{5FA2AD63-E375-4C4B-933C-C559649FB3D7}" dt="2025-09-30T22:30:14.943" v="3288" actId="478"/>
          <ac:cxnSpMkLst>
            <pc:docMk/>
            <pc:sldMk cId="1463214613" sldId="258"/>
            <ac:cxnSpMk id="287" creationId="{40AABCE2-D6D5-47F0-ADBF-008571A60703}"/>
          </ac:cxnSpMkLst>
        </pc:cxnChg>
      </pc:sldChg>
      <pc:sldChg chg="addSp delSp modSp new mod ord">
        <pc:chgData name="Hughes-Berheim, Sarah" userId="1b1bea60-0abe-4b1a-b6e3-fc5b96ec9314" providerId="ADAL" clId="{5FA2AD63-E375-4C4B-933C-C559649FB3D7}" dt="2025-09-30T22:34:56.727" v="3416"/>
        <pc:sldMkLst>
          <pc:docMk/>
          <pc:sldMk cId="3813590616" sldId="259"/>
        </pc:sldMkLst>
        <pc:spChg chg="add del">
          <ac:chgData name="Hughes-Berheim, Sarah" userId="1b1bea60-0abe-4b1a-b6e3-fc5b96ec9314" providerId="ADAL" clId="{5FA2AD63-E375-4C4B-933C-C559649FB3D7}" dt="2025-09-30T22:23:19.758" v="2408" actId="478"/>
          <ac:spMkLst>
            <pc:docMk/>
            <pc:sldMk cId="3813590616" sldId="259"/>
            <ac:spMk id="3" creationId="{4B1A03B5-59FB-6327-C8FB-3580E749F4C7}"/>
          </ac:spMkLst>
        </pc:spChg>
        <pc:grpChg chg="add mod">
          <ac:chgData name="Hughes-Berheim, Sarah" userId="1b1bea60-0abe-4b1a-b6e3-fc5b96ec9314" providerId="ADAL" clId="{5FA2AD63-E375-4C4B-933C-C559649FB3D7}" dt="2025-09-30T22:24:03.440" v="2417" actId="164"/>
          <ac:grpSpMkLst>
            <pc:docMk/>
            <pc:sldMk cId="3813590616" sldId="259"/>
            <ac:grpSpMk id="7" creationId="{BC9C20D0-D810-02C1-4C60-D00BB14CFCFD}"/>
          </ac:grpSpMkLst>
        </pc:grpChg>
        <pc:picChg chg="add mod modCrop">
          <ac:chgData name="Hughes-Berheim, Sarah" userId="1b1bea60-0abe-4b1a-b6e3-fc5b96ec9314" providerId="ADAL" clId="{5FA2AD63-E375-4C4B-933C-C559649FB3D7}" dt="2025-09-30T22:24:03.440" v="2417" actId="164"/>
          <ac:picMkLst>
            <pc:docMk/>
            <pc:sldMk cId="3813590616" sldId="259"/>
            <ac:picMk id="4" creationId="{E31A3ABB-8CAF-5092-DC75-96EB170F796D}"/>
          </ac:picMkLst>
        </pc:picChg>
        <pc:picChg chg="add del mod">
          <ac:chgData name="Hughes-Berheim, Sarah" userId="1b1bea60-0abe-4b1a-b6e3-fc5b96ec9314" providerId="ADAL" clId="{5FA2AD63-E375-4C4B-933C-C559649FB3D7}" dt="2025-09-30T22:23:12.055" v="2405"/>
          <ac:picMkLst>
            <pc:docMk/>
            <pc:sldMk cId="3813590616" sldId="259"/>
            <ac:picMk id="5" creationId="{159346E9-ECE8-D3CF-B7F2-362C4F4C62C7}"/>
          </ac:picMkLst>
        </pc:picChg>
        <pc:picChg chg="add mod modCrop">
          <ac:chgData name="Hughes-Berheim, Sarah" userId="1b1bea60-0abe-4b1a-b6e3-fc5b96ec9314" providerId="ADAL" clId="{5FA2AD63-E375-4C4B-933C-C559649FB3D7}" dt="2025-09-30T22:24:03.440" v="2417" actId="164"/>
          <ac:picMkLst>
            <pc:docMk/>
            <pc:sldMk cId="3813590616" sldId="259"/>
            <ac:picMk id="6" creationId="{B8E2E27E-427C-B8B0-949C-6A8F4AB75B98}"/>
          </ac:picMkLst>
        </pc:picChg>
      </pc:sldChg>
    </pc:docChg>
  </pc:docChgLst>
  <pc:docChgLst>
    <pc:chgData name="Hughes-Berheim, Sarah" userId="1b1bea60-0abe-4b1a-b6e3-fc5b96ec9314" providerId="ADAL" clId="{04FD8B9E-D35B-4392-90A2-25225D2B5070}"/>
    <pc:docChg chg="undo redo custSel delSld modSld">
      <pc:chgData name="Hughes-Berheim, Sarah" userId="1b1bea60-0abe-4b1a-b6e3-fc5b96ec9314" providerId="ADAL" clId="{04FD8B9E-D35B-4392-90A2-25225D2B5070}" dt="2025-09-25T20:05:37.572" v="3451" actId="1036"/>
      <pc:docMkLst>
        <pc:docMk/>
      </pc:docMkLst>
      <pc:sldChg chg="addSp delSp modSp mod">
        <pc:chgData name="Hughes-Berheim, Sarah" userId="1b1bea60-0abe-4b1a-b6e3-fc5b96ec9314" providerId="ADAL" clId="{04FD8B9E-D35B-4392-90A2-25225D2B5070}" dt="2025-09-25T20:05:37.572" v="3451" actId="1036"/>
        <pc:sldMkLst>
          <pc:docMk/>
          <pc:sldMk cId="2864482869" sldId="257"/>
        </pc:sldMkLst>
        <pc:spChg chg="mod">
          <ac:chgData name="Hughes-Berheim, Sarah" userId="1b1bea60-0abe-4b1a-b6e3-fc5b96ec9314" providerId="ADAL" clId="{04FD8B9E-D35B-4392-90A2-25225D2B5070}" dt="2025-09-25T19:47:40.788" v="3262" actId="20577"/>
          <ac:spMkLst>
            <pc:docMk/>
            <pc:sldMk cId="2864482869" sldId="257"/>
            <ac:spMk id="2" creationId="{D344B6FB-1843-4473-A0D5-F8DFBCD9A5F4}"/>
          </ac:spMkLst>
        </pc:spChg>
        <pc:spChg chg="del">
          <ac:chgData name="Hughes-Berheim, Sarah" userId="1b1bea60-0abe-4b1a-b6e3-fc5b96ec9314" providerId="ADAL" clId="{04FD8B9E-D35B-4392-90A2-25225D2B5070}" dt="2025-09-25T19:30:38.892" v="2594" actId="478"/>
          <ac:spMkLst>
            <pc:docMk/>
            <pc:sldMk cId="2864482869" sldId="257"/>
            <ac:spMk id="4" creationId="{4A8FFF3A-5A6E-4DED-B0A0-0F8B1A280F0D}"/>
          </ac:spMkLst>
        </pc:spChg>
        <pc:spChg chg="add mod">
          <ac:chgData name="Hughes-Berheim, Sarah" userId="1b1bea60-0abe-4b1a-b6e3-fc5b96ec9314" providerId="ADAL" clId="{04FD8B9E-D35B-4392-90A2-25225D2B5070}" dt="2025-09-25T20:00:37.250" v="3439" actId="1076"/>
          <ac:spMkLst>
            <pc:docMk/>
            <pc:sldMk cId="2864482869" sldId="257"/>
            <ac:spMk id="5" creationId="{69E76F60-EAF3-DBBA-B40E-79297061CA94}"/>
          </ac:spMkLst>
        </pc:spChg>
        <pc:spChg chg="add mod">
          <ac:chgData name="Hughes-Berheim, Sarah" userId="1b1bea60-0abe-4b1a-b6e3-fc5b96ec9314" providerId="ADAL" clId="{04FD8B9E-D35B-4392-90A2-25225D2B5070}" dt="2025-09-25T20:00:37.250" v="3439" actId="1076"/>
          <ac:spMkLst>
            <pc:docMk/>
            <pc:sldMk cId="2864482869" sldId="257"/>
            <ac:spMk id="8" creationId="{3E821514-2D43-B3FE-3FF6-934B338EDE41}"/>
          </ac:spMkLst>
        </pc:spChg>
        <pc:spChg chg="mod">
          <ac:chgData name="Hughes-Berheim, Sarah" userId="1b1bea60-0abe-4b1a-b6e3-fc5b96ec9314" providerId="ADAL" clId="{04FD8B9E-D35B-4392-90A2-25225D2B5070}" dt="2025-09-22T17:57:10.277" v="11"/>
          <ac:spMkLst>
            <pc:docMk/>
            <pc:sldMk cId="2864482869" sldId="257"/>
            <ac:spMk id="9" creationId="{00808F60-3F76-4BE4-BF86-C4309B087D54}"/>
          </ac:spMkLst>
        </pc:spChg>
        <pc:spChg chg="mod">
          <ac:chgData name="Hughes-Berheim, Sarah" userId="1b1bea60-0abe-4b1a-b6e3-fc5b96ec9314" providerId="ADAL" clId="{04FD8B9E-D35B-4392-90A2-25225D2B5070}" dt="2025-09-25T19:48:17.444" v="3268" actId="1076"/>
          <ac:spMkLst>
            <pc:docMk/>
            <pc:sldMk cId="2864482869" sldId="257"/>
            <ac:spMk id="10" creationId="{F590F995-B857-4CC8-9B7E-A08F5215E478}"/>
          </ac:spMkLst>
        </pc:spChg>
        <pc:spChg chg="mod">
          <ac:chgData name="Hughes-Berheim, Sarah" userId="1b1bea60-0abe-4b1a-b6e3-fc5b96ec9314" providerId="ADAL" clId="{04FD8B9E-D35B-4392-90A2-25225D2B5070}" dt="2025-09-22T17:57:29.121" v="36" actId="20577"/>
          <ac:spMkLst>
            <pc:docMk/>
            <pc:sldMk cId="2864482869" sldId="257"/>
            <ac:spMk id="11" creationId="{F15A89F9-86DF-4E37-B493-39C868564999}"/>
          </ac:spMkLst>
        </pc:spChg>
        <pc:spChg chg="mod">
          <ac:chgData name="Hughes-Berheim, Sarah" userId="1b1bea60-0abe-4b1a-b6e3-fc5b96ec9314" providerId="ADAL" clId="{04FD8B9E-D35B-4392-90A2-25225D2B5070}" dt="2025-09-25T19:48:17.444" v="3268" actId="1076"/>
          <ac:spMkLst>
            <pc:docMk/>
            <pc:sldMk cId="2864482869" sldId="257"/>
            <ac:spMk id="12" creationId="{374172B7-C6B9-44A4-9996-87D2DF48CEA9}"/>
          </ac:spMkLst>
        </pc:spChg>
        <pc:spChg chg="mod">
          <ac:chgData name="Hughes-Berheim, Sarah" userId="1b1bea60-0abe-4b1a-b6e3-fc5b96ec9314" providerId="ADAL" clId="{04FD8B9E-D35B-4392-90A2-25225D2B5070}" dt="2025-09-25T19:48:17.444" v="3268" actId="1076"/>
          <ac:spMkLst>
            <pc:docMk/>
            <pc:sldMk cId="2864482869" sldId="257"/>
            <ac:spMk id="14" creationId="{19B6D9E0-7E52-4AC3-9680-EB913C58C82C}"/>
          </ac:spMkLst>
        </pc:spChg>
        <pc:spChg chg="add mod">
          <ac:chgData name="Hughes-Berheim, Sarah" userId="1b1bea60-0abe-4b1a-b6e3-fc5b96ec9314" providerId="ADAL" clId="{04FD8B9E-D35B-4392-90A2-25225D2B5070}" dt="2025-09-25T20:00:37.250" v="3439" actId="1076"/>
          <ac:spMkLst>
            <pc:docMk/>
            <pc:sldMk cId="2864482869" sldId="257"/>
            <ac:spMk id="18" creationId="{E5DE87EB-C010-D7D8-7D33-6F44ABB013DF}"/>
          </ac:spMkLst>
        </pc:spChg>
        <pc:spChg chg="add mod">
          <ac:chgData name="Hughes-Berheim, Sarah" userId="1b1bea60-0abe-4b1a-b6e3-fc5b96ec9314" providerId="ADAL" clId="{04FD8B9E-D35B-4392-90A2-25225D2B5070}" dt="2025-09-25T20:00:37.250" v="3439" actId="1076"/>
          <ac:spMkLst>
            <pc:docMk/>
            <pc:sldMk cId="2864482869" sldId="257"/>
            <ac:spMk id="19" creationId="{13F67A43-2E49-D93F-674E-4F55C19D2085}"/>
          </ac:spMkLst>
        </pc:spChg>
        <pc:spChg chg="add mod">
          <ac:chgData name="Hughes-Berheim, Sarah" userId="1b1bea60-0abe-4b1a-b6e3-fc5b96ec9314" providerId="ADAL" clId="{04FD8B9E-D35B-4392-90A2-25225D2B5070}" dt="2025-09-25T20:00:37.250" v="3439" actId="1076"/>
          <ac:spMkLst>
            <pc:docMk/>
            <pc:sldMk cId="2864482869" sldId="257"/>
            <ac:spMk id="21" creationId="{5F85F0F3-F018-4848-F16F-2D178C63401B}"/>
          </ac:spMkLst>
        </pc:spChg>
        <pc:spChg chg="add mod">
          <ac:chgData name="Hughes-Berheim, Sarah" userId="1b1bea60-0abe-4b1a-b6e3-fc5b96ec9314" providerId="ADAL" clId="{04FD8B9E-D35B-4392-90A2-25225D2B5070}" dt="2025-09-25T20:05:37.572" v="3451" actId="1036"/>
          <ac:spMkLst>
            <pc:docMk/>
            <pc:sldMk cId="2864482869" sldId="257"/>
            <ac:spMk id="30" creationId="{3135EB40-7FC1-87F0-7A2F-7FA6878E58CA}"/>
          </ac:spMkLst>
        </pc:spChg>
        <pc:spChg chg="add mod">
          <ac:chgData name="Hughes-Berheim, Sarah" userId="1b1bea60-0abe-4b1a-b6e3-fc5b96ec9314" providerId="ADAL" clId="{04FD8B9E-D35B-4392-90A2-25225D2B5070}" dt="2025-09-25T19:49:14.829" v="3315" actId="1076"/>
          <ac:spMkLst>
            <pc:docMk/>
            <pc:sldMk cId="2864482869" sldId="257"/>
            <ac:spMk id="32" creationId="{5FF7FE2F-4E2A-BCB9-602B-50F54A95C383}"/>
          </ac:spMkLst>
        </pc:spChg>
        <pc:spChg chg="add del">
          <ac:chgData name="Hughes-Berheim, Sarah" userId="1b1bea60-0abe-4b1a-b6e3-fc5b96ec9314" providerId="ADAL" clId="{04FD8B9E-D35B-4392-90A2-25225D2B5070}" dt="2025-09-25T19:50:22.933" v="3342" actId="478"/>
          <ac:spMkLst>
            <pc:docMk/>
            <pc:sldMk cId="2864482869" sldId="257"/>
            <ac:spMk id="43" creationId="{6CD15C99-93B0-AAC2-DE60-8C27208B5DBC}"/>
          </ac:spMkLst>
        </pc:spChg>
        <pc:spChg chg="add mod">
          <ac:chgData name="Hughes-Berheim, Sarah" userId="1b1bea60-0abe-4b1a-b6e3-fc5b96ec9314" providerId="ADAL" clId="{04FD8B9E-D35B-4392-90A2-25225D2B5070}" dt="2025-09-25T20:00:37.250" v="3439" actId="1076"/>
          <ac:spMkLst>
            <pc:docMk/>
            <pc:sldMk cId="2864482869" sldId="257"/>
            <ac:spMk id="54" creationId="{8496741D-C6BE-1A07-953E-EB1B095DD121}"/>
          </ac:spMkLst>
        </pc:spChg>
        <pc:spChg chg="add mod">
          <ac:chgData name="Hughes-Berheim, Sarah" userId="1b1bea60-0abe-4b1a-b6e3-fc5b96ec9314" providerId="ADAL" clId="{04FD8B9E-D35B-4392-90A2-25225D2B5070}" dt="2025-09-25T20:00:37.250" v="3439" actId="1076"/>
          <ac:spMkLst>
            <pc:docMk/>
            <pc:sldMk cId="2864482869" sldId="257"/>
            <ac:spMk id="55" creationId="{6658C0FF-97F1-C9C0-BB35-A34BDFC841EC}"/>
          </ac:spMkLst>
        </pc:spChg>
        <pc:spChg chg="add mod">
          <ac:chgData name="Hughes-Berheim, Sarah" userId="1b1bea60-0abe-4b1a-b6e3-fc5b96ec9314" providerId="ADAL" clId="{04FD8B9E-D35B-4392-90A2-25225D2B5070}" dt="2025-09-25T20:00:37.250" v="3439" actId="1076"/>
          <ac:spMkLst>
            <pc:docMk/>
            <pc:sldMk cId="2864482869" sldId="257"/>
            <ac:spMk id="56" creationId="{731C89A0-8C4C-F20F-4A40-7723903C056A}"/>
          </ac:spMkLst>
        </pc:spChg>
        <pc:spChg chg="add mod">
          <ac:chgData name="Hughes-Berheim, Sarah" userId="1b1bea60-0abe-4b1a-b6e3-fc5b96ec9314" providerId="ADAL" clId="{04FD8B9E-D35B-4392-90A2-25225D2B5070}" dt="2025-09-25T20:02:38.204" v="3450" actId="14100"/>
          <ac:spMkLst>
            <pc:docMk/>
            <pc:sldMk cId="2864482869" sldId="257"/>
            <ac:spMk id="58" creationId="{76BA5592-BD80-0CF5-AAAF-4989C2D10FE7}"/>
          </ac:spMkLst>
        </pc:spChg>
        <pc:spChg chg="mod">
          <ac:chgData name="Hughes-Berheim, Sarah" userId="1b1bea60-0abe-4b1a-b6e3-fc5b96ec9314" providerId="ADAL" clId="{04FD8B9E-D35B-4392-90A2-25225D2B5070}" dt="2025-09-25T18:27:31.917" v="1576" actId="1076"/>
          <ac:spMkLst>
            <pc:docMk/>
            <pc:sldMk cId="2864482869" sldId="257"/>
            <ac:spMk id="128" creationId="{5577DAD7-90D0-4376-9A2F-30C6BC0BD5FB}"/>
          </ac:spMkLst>
        </pc:spChg>
        <pc:spChg chg="mod">
          <ac:chgData name="Hughes-Berheim, Sarah" userId="1b1bea60-0abe-4b1a-b6e3-fc5b96ec9314" providerId="ADAL" clId="{04FD8B9E-D35B-4392-90A2-25225D2B5070}" dt="2025-09-25T18:27:38.591" v="1577" actId="1076"/>
          <ac:spMkLst>
            <pc:docMk/>
            <pc:sldMk cId="2864482869" sldId="257"/>
            <ac:spMk id="129" creationId="{8E7C4616-6C1D-4E61-9DAD-FE2F3E270306}"/>
          </ac:spMkLst>
        </pc:spChg>
        <pc:spChg chg="mod">
          <ac:chgData name="Hughes-Berheim, Sarah" userId="1b1bea60-0abe-4b1a-b6e3-fc5b96ec9314" providerId="ADAL" clId="{04FD8B9E-D35B-4392-90A2-25225D2B5070}" dt="2025-09-25T19:38:51.978" v="3137" actId="1076"/>
          <ac:spMkLst>
            <pc:docMk/>
            <pc:sldMk cId="2864482869" sldId="257"/>
            <ac:spMk id="157" creationId="{A50A7F00-C29E-4FBA-93AB-A7879F435AEA}"/>
          </ac:spMkLst>
        </pc:spChg>
        <pc:spChg chg="del">
          <ac:chgData name="Hughes-Berheim, Sarah" userId="1b1bea60-0abe-4b1a-b6e3-fc5b96ec9314" providerId="ADAL" clId="{04FD8B9E-D35B-4392-90A2-25225D2B5070}" dt="2025-09-25T18:27:13.122" v="1573" actId="478"/>
          <ac:spMkLst>
            <pc:docMk/>
            <pc:sldMk cId="2864482869" sldId="257"/>
            <ac:spMk id="201" creationId="{A7E82A91-9970-4342-A791-8A56CCB69B3E}"/>
          </ac:spMkLst>
        </pc:spChg>
        <pc:spChg chg="mod">
          <ac:chgData name="Hughes-Berheim, Sarah" userId="1b1bea60-0abe-4b1a-b6e3-fc5b96ec9314" providerId="ADAL" clId="{04FD8B9E-D35B-4392-90A2-25225D2B5070}" dt="2025-09-25T19:36:42.725" v="3134" actId="1076"/>
          <ac:spMkLst>
            <pc:docMk/>
            <pc:sldMk cId="2864482869" sldId="257"/>
            <ac:spMk id="288" creationId="{E4742B99-E008-4A57-81E3-C26E804824AE}"/>
          </ac:spMkLst>
        </pc:spChg>
        <pc:spChg chg="mod">
          <ac:chgData name="Hughes-Berheim, Sarah" userId="1b1bea60-0abe-4b1a-b6e3-fc5b96ec9314" providerId="ADAL" clId="{04FD8B9E-D35B-4392-90A2-25225D2B5070}" dt="2025-09-25T19:36:39.936" v="3133" actId="1076"/>
          <ac:spMkLst>
            <pc:docMk/>
            <pc:sldMk cId="2864482869" sldId="257"/>
            <ac:spMk id="289" creationId="{4033FD9B-96E7-4CC4-BBAD-C38C55584805}"/>
          </ac:spMkLst>
        </pc:spChg>
        <pc:grpChg chg="mod">
          <ac:chgData name="Hughes-Berheim, Sarah" userId="1b1bea60-0abe-4b1a-b6e3-fc5b96ec9314" providerId="ADAL" clId="{04FD8B9E-D35B-4392-90A2-25225D2B5070}" dt="2025-09-25T19:39:45.328" v="3141" actId="1076"/>
          <ac:grpSpMkLst>
            <pc:docMk/>
            <pc:sldMk cId="2864482869" sldId="257"/>
            <ac:grpSpMk id="15" creationId="{BB7AF4B4-BAD4-EC5C-70F2-9A20074108F9}"/>
          </ac:grpSpMkLst>
        </pc:grpChg>
        <pc:grpChg chg="add mod">
          <ac:chgData name="Hughes-Berheim, Sarah" userId="1b1bea60-0abe-4b1a-b6e3-fc5b96ec9314" providerId="ADAL" clId="{04FD8B9E-D35B-4392-90A2-25225D2B5070}" dt="2025-09-25T20:00:37.250" v="3439" actId="1076"/>
          <ac:grpSpMkLst>
            <pc:docMk/>
            <pc:sldMk cId="2864482869" sldId="257"/>
            <ac:grpSpMk id="25" creationId="{33E65523-5274-9CC2-BC6E-A4BEA20BD5B9}"/>
          </ac:grpSpMkLst>
        </pc:grpChg>
        <pc:grpChg chg="add mod">
          <ac:chgData name="Hughes-Berheim, Sarah" userId="1b1bea60-0abe-4b1a-b6e3-fc5b96ec9314" providerId="ADAL" clId="{04FD8B9E-D35B-4392-90A2-25225D2B5070}" dt="2025-09-25T20:00:37.250" v="3439" actId="1076"/>
          <ac:grpSpMkLst>
            <pc:docMk/>
            <pc:sldMk cId="2864482869" sldId="257"/>
            <ac:grpSpMk id="27" creationId="{1E1FD5B3-BBD7-73FF-7681-F2F3AE6B454D}"/>
          </ac:grpSpMkLst>
        </pc:grpChg>
        <pc:grpChg chg="add mod">
          <ac:chgData name="Hughes-Berheim, Sarah" userId="1b1bea60-0abe-4b1a-b6e3-fc5b96ec9314" providerId="ADAL" clId="{04FD8B9E-D35B-4392-90A2-25225D2B5070}" dt="2025-09-25T20:00:37.250" v="3439" actId="1076"/>
          <ac:grpSpMkLst>
            <pc:docMk/>
            <pc:sldMk cId="2864482869" sldId="257"/>
            <ac:grpSpMk id="57" creationId="{A52A54A7-DD22-9BDB-D859-167732BB5871}"/>
          </ac:grpSpMkLst>
        </pc:grpChg>
        <pc:picChg chg="del">
          <ac:chgData name="Hughes-Berheim, Sarah" userId="1b1bea60-0abe-4b1a-b6e3-fc5b96ec9314" providerId="ADAL" clId="{04FD8B9E-D35B-4392-90A2-25225D2B5070}" dt="2025-09-25T18:27:10.487" v="1572" actId="478"/>
          <ac:picMkLst>
            <pc:docMk/>
            <pc:sldMk cId="2864482869" sldId="257"/>
            <ac:picMk id="47" creationId="{FB5F98F6-D079-0246-055D-87431A06FA23}"/>
          </ac:picMkLst>
        </pc:picChg>
        <pc:picChg chg="add mod">
          <ac:chgData name="Hughes-Berheim, Sarah" userId="1b1bea60-0abe-4b1a-b6e3-fc5b96ec9314" providerId="ADAL" clId="{04FD8B9E-D35B-4392-90A2-25225D2B5070}" dt="2025-09-25T20:00:37.250" v="3439" actId="1076"/>
          <ac:picMkLst>
            <pc:docMk/>
            <pc:sldMk cId="2864482869" sldId="257"/>
            <ac:picMk id="1026" creationId="{34650A10-5A27-09F8-3E5B-F3532A399374}"/>
          </ac:picMkLst>
        </pc:picChg>
        <pc:cxnChg chg="mod">
          <ac:chgData name="Hughes-Berheim, Sarah" userId="1b1bea60-0abe-4b1a-b6e3-fc5b96ec9314" providerId="ADAL" clId="{04FD8B9E-D35B-4392-90A2-25225D2B5070}" dt="2025-09-25T19:48:17.444" v="3268" actId="1076"/>
          <ac:cxnSpMkLst>
            <pc:docMk/>
            <pc:sldMk cId="2864482869" sldId="257"/>
            <ac:cxnSpMk id="16" creationId="{42ECB790-7FF0-46DE-B1B4-E58F5356B8DA}"/>
          </ac:cxnSpMkLst>
        </pc:cxnChg>
        <pc:cxnChg chg="add del mod">
          <ac:chgData name="Hughes-Berheim, Sarah" userId="1b1bea60-0abe-4b1a-b6e3-fc5b96ec9314" providerId="ADAL" clId="{04FD8B9E-D35B-4392-90A2-25225D2B5070}" dt="2025-09-25T19:50:58.142" v="3344" actId="478"/>
          <ac:cxnSpMkLst>
            <pc:docMk/>
            <pc:sldMk cId="2864482869" sldId="257"/>
            <ac:cxnSpMk id="34" creationId="{D04B36AC-5FD2-D05E-5545-DDC9B69905F8}"/>
          </ac:cxnSpMkLst>
        </pc:cxnChg>
        <pc:cxnChg chg="mod">
          <ac:chgData name="Hughes-Berheim, Sarah" userId="1b1bea60-0abe-4b1a-b6e3-fc5b96ec9314" providerId="ADAL" clId="{04FD8B9E-D35B-4392-90A2-25225D2B5070}" dt="2025-09-25T18:27:31.917" v="1576" actId="1076"/>
          <ac:cxnSpMkLst>
            <pc:docMk/>
            <pc:sldMk cId="2864482869" sldId="257"/>
            <ac:cxnSpMk id="130" creationId="{F7D10EF5-D79C-4BB0-82CB-FE2ADECC1FDA}"/>
          </ac:cxnSpMkLst>
        </pc:cxnChg>
        <pc:cxnChg chg="mod">
          <ac:chgData name="Hughes-Berheim, Sarah" userId="1b1bea60-0abe-4b1a-b6e3-fc5b96ec9314" providerId="ADAL" clId="{04FD8B9E-D35B-4392-90A2-25225D2B5070}" dt="2025-09-25T19:36:39.936" v="3133" actId="1076"/>
          <ac:cxnSpMkLst>
            <pc:docMk/>
            <pc:sldMk cId="2864482869" sldId="257"/>
            <ac:cxnSpMk id="287" creationId="{40AABCE2-D6D5-47F0-ADBF-008571A60703}"/>
          </ac:cxnSpMkLst>
        </pc:cxnChg>
      </pc:sldChg>
      <pc:sldChg chg="del">
        <pc:chgData name="Hughes-Berheim, Sarah" userId="1b1bea60-0abe-4b1a-b6e3-fc5b96ec9314" providerId="ADAL" clId="{04FD8B9E-D35B-4392-90A2-25225D2B5070}" dt="2025-09-22T17:56:27.483" v="0" actId="2696"/>
        <pc:sldMkLst>
          <pc:docMk/>
          <pc:sldMk cId="154483212" sldId="258"/>
        </pc:sldMkLst>
      </pc:sldChg>
      <pc:sldChg chg="del">
        <pc:chgData name="Hughes-Berheim, Sarah" userId="1b1bea60-0abe-4b1a-b6e3-fc5b96ec9314" providerId="ADAL" clId="{04FD8B9E-D35B-4392-90A2-25225D2B5070}" dt="2025-09-22T17:56:27.483" v="0" actId="2696"/>
        <pc:sldMkLst>
          <pc:docMk/>
          <pc:sldMk cId="1063459797" sldId="259"/>
        </pc:sldMkLst>
      </pc:sldChg>
      <pc:sldChg chg="del">
        <pc:chgData name="Hughes-Berheim, Sarah" userId="1b1bea60-0abe-4b1a-b6e3-fc5b96ec9314" providerId="ADAL" clId="{04FD8B9E-D35B-4392-90A2-25225D2B5070}" dt="2025-09-22T17:56:27.483" v="0" actId="2696"/>
        <pc:sldMkLst>
          <pc:docMk/>
          <pc:sldMk cId="241594470"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274578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224168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327808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7427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319962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236824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108275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129381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132831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174624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EBAC384-8C49-F24B-96C0-8DE56DF358DF}"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7C25DA-9638-534A-A36B-56B6382B23C1}" type="slidenum">
              <a:rPr lang="en-US" smtClean="0"/>
              <a:t>‹#›</a:t>
            </a:fld>
            <a:endParaRPr lang="en-US" dirty="0"/>
          </a:p>
        </p:txBody>
      </p:sp>
    </p:spTree>
    <p:extLst>
      <p:ext uri="{BB962C8B-B14F-4D97-AF65-F5344CB8AC3E}">
        <p14:creationId xmlns:p14="http://schemas.microsoft.com/office/powerpoint/2010/main" val="103972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EBAC384-8C49-F24B-96C0-8DE56DF358DF}" type="datetimeFigureOut">
              <a:rPr lang="en-US" smtClean="0"/>
              <a:t>9/30/2025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37C25DA-9638-534A-A36B-56B6382B23C1}" type="slidenum">
              <a:rPr lang="en-US" smtClean="0"/>
              <a:t>‹#›</a:t>
            </a:fld>
            <a:endParaRPr lang="en-US" dirty="0"/>
          </a:p>
        </p:txBody>
      </p:sp>
    </p:spTree>
    <p:extLst>
      <p:ext uri="{BB962C8B-B14F-4D97-AF65-F5344CB8AC3E}">
        <p14:creationId xmlns:p14="http://schemas.microsoft.com/office/powerpoint/2010/main" val="17807642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hyperlink" Target="https://github.com/shughesberheim/Flux-2025-Poster-Presentatio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graph of different colored lines&#10;&#10;Description automatically generated with medium confidence">
            <a:extLst>
              <a:ext uri="{FF2B5EF4-FFF2-40B4-BE49-F238E27FC236}">
                <a16:creationId xmlns:a16="http://schemas.microsoft.com/office/drawing/2014/main" id="{27377BC3-7B08-86C3-B35E-4E78EFDD30DE}"/>
              </a:ext>
            </a:extLst>
          </p:cNvPr>
          <p:cNvPicPr>
            <a:picLocks noChangeAspect="1"/>
          </p:cNvPicPr>
          <p:nvPr/>
        </p:nvPicPr>
        <p:blipFill>
          <a:blip r:embed="rId2"/>
          <a:stretch>
            <a:fillRect/>
          </a:stretch>
        </p:blipFill>
        <p:spPr>
          <a:xfrm>
            <a:off x="15863778" y="7052662"/>
            <a:ext cx="26588787" cy="11395196"/>
          </a:xfrm>
          <a:prstGeom prst="rect">
            <a:avLst/>
          </a:prstGeom>
        </p:spPr>
      </p:pic>
      <p:sp>
        <p:nvSpPr>
          <p:cNvPr id="7" name="Rectangle 6">
            <a:extLst>
              <a:ext uri="{FF2B5EF4-FFF2-40B4-BE49-F238E27FC236}">
                <a16:creationId xmlns:a16="http://schemas.microsoft.com/office/drawing/2014/main" id="{5C5ABECB-4EDC-408F-A950-7FA7677B787D}"/>
              </a:ext>
            </a:extLst>
          </p:cNvPr>
          <p:cNvSpPr/>
          <p:nvPr/>
        </p:nvSpPr>
        <p:spPr>
          <a:xfrm>
            <a:off x="288756" y="285773"/>
            <a:ext cx="43313684" cy="592121"/>
          </a:xfrm>
          <a:prstGeom prst="rect">
            <a:avLst/>
          </a:prstGeom>
          <a:solidFill>
            <a:schemeClr val="bg1">
              <a:lumMod val="6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77" dirty="0"/>
          </a:p>
        </p:txBody>
      </p:sp>
      <p:sp>
        <p:nvSpPr>
          <p:cNvPr id="9" name="TextBox 8">
            <a:extLst>
              <a:ext uri="{FF2B5EF4-FFF2-40B4-BE49-F238E27FC236}">
                <a16:creationId xmlns:a16="http://schemas.microsoft.com/office/drawing/2014/main" id="{00808F60-3F76-4BE4-BF86-C4309B087D54}"/>
              </a:ext>
            </a:extLst>
          </p:cNvPr>
          <p:cNvSpPr txBox="1"/>
          <p:nvPr/>
        </p:nvSpPr>
        <p:spPr>
          <a:xfrm>
            <a:off x="1515278" y="1398008"/>
            <a:ext cx="26419642" cy="2308324"/>
          </a:xfrm>
          <a:prstGeom prst="rect">
            <a:avLst/>
          </a:prstGeom>
          <a:noFill/>
        </p:spPr>
        <p:txBody>
          <a:bodyPr wrap="square" rtlCol="0">
            <a:spAutoFit/>
          </a:bodyPr>
          <a:lstStyle/>
          <a:p>
            <a:r>
              <a:rPr lang="en-US" sz="7200" b="1" spc="-284"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 left inferior longitudinal fasciculus is related to both real word and nonword reading</a:t>
            </a:r>
          </a:p>
        </p:txBody>
      </p:sp>
      <p:sp>
        <p:nvSpPr>
          <p:cNvPr id="11" name="TextBox 10">
            <a:extLst>
              <a:ext uri="{FF2B5EF4-FFF2-40B4-BE49-F238E27FC236}">
                <a16:creationId xmlns:a16="http://schemas.microsoft.com/office/drawing/2014/main" id="{F15A89F9-86DF-4E37-B493-39C868564999}"/>
              </a:ext>
            </a:extLst>
          </p:cNvPr>
          <p:cNvSpPr txBox="1"/>
          <p:nvPr/>
        </p:nvSpPr>
        <p:spPr>
          <a:xfrm>
            <a:off x="1515278" y="3848741"/>
            <a:ext cx="26419642" cy="938077"/>
          </a:xfrm>
          <a:prstGeom prst="rect">
            <a:avLst/>
          </a:prstGeom>
          <a:noFill/>
        </p:spPr>
        <p:txBody>
          <a:bodyPr wrap="square" rtlCol="0">
            <a:spAutoFit/>
          </a:bodyPr>
          <a:lstStyle/>
          <a:p>
            <a:r>
              <a:rPr lang="en-US" sz="5496" dirty="0">
                <a:latin typeface="Tahoma" panose="020B0604030504040204" pitchFamily="34" charset="0"/>
                <a:ea typeface="Tahoma" panose="020B0604030504040204" pitchFamily="34" charset="0"/>
                <a:cs typeface="Tahoma" panose="020B0604030504040204" pitchFamily="34" charset="0"/>
              </a:rPr>
              <a:t>Sarah S. Hughes-Berheim</a:t>
            </a:r>
            <a:r>
              <a:rPr lang="en-US" sz="5496" baseline="30000" dirty="0">
                <a:latin typeface="Tahoma" panose="020B0604030504040204" pitchFamily="34" charset="0"/>
                <a:ea typeface="Tahoma" panose="020B0604030504040204" pitchFamily="34" charset="0"/>
                <a:cs typeface="Tahoma" panose="020B0604030504040204" pitchFamily="34" charset="0"/>
              </a:rPr>
              <a:t>1</a:t>
            </a:r>
            <a:r>
              <a:rPr lang="en-US" sz="5496" dirty="0">
                <a:latin typeface="Tahoma" panose="020B0604030504040204" pitchFamily="34" charset="0"/>
                <a:ea typeface="Tahoma" panose="020B0604030504040204" pitchFamily="34" charset="0"/>
                <a:cs typeface="Tahoma" panose="020B0604030504040204" pitchFamily="34" charset="0"/>
              </a:rPr>
              <a:t>, Emily M. Harriott</a:t>
            </a:r>
            <a:r>
              <a:rPr lang="en-US" sz="5496" baseline="30000" dirty="0">
                <a:latin typeface="Tahoma" panose="020B0604030504040204" pitchFamily="34" charset="0"/>
                <a:ea typeface="Tahoma" panose="020B0604030504040204" pitchFamily="34" charset="0"/>
                <a:cs typeface="Tahoma" panose="020B0604030504040204" pitchFamily="34" charset="0"/>
              </a:rPr>
              <a:t>1,2 </a:t>
            </a:r>
            <a:r>
              <a:rPr lang="en-US" sz="5496" dirty="0">
                <a:latin typeface="Tahoma" panose="020B0604030504040204" pitchFamily="34" charset="0"/>
                <a:ea typeface="Tahoma" panose="020B0604030504040204" pitchFamily="34" charset="0"/>
                <a:cs typeface="Tahoma" panose="020B0604030504040204" pitchFamily="34" charset="0"/>
              </a:rPr>
              <a:t>&amp; Laurie E. Cutting</a:t>
            </a:r>
            <a:r>
              <a:rPr lang="en-US" sz="5496" baseline="30000" dirty="0">
                <a:latin typeface="Tahoma" panose="020B0604030504040204" pitchFamily="34" charset="0"/>
                <a:ea typeface="Tahoma" panose="020B0604030504040204" pitchFamily="34" charset="0"/>
                <a:cs typeface="Tahoma" panose="020B0604030504040204" pitchFamily="34" charset="0"/>
              </a:rPr>
              <a:t>1,2,3</a:t>
            </a:r>
            <a:endParaRPr lang="en-US" sz="5496"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B2F4A07B-AA7C-476F-B0AD-951E68448224}"/>
              </a:ext>
            </a:extLst>
          </p:cNvPr>
          <p:cNvSpPr txBox="1"/>
          <p:nvPr/>
        </p:nvSpPr>
        <p:spPr>
          <a:xfrm>
            <a:off x="1515278" y="4885579"/>
            <a:ext cx="26419642" cy="748346"/>
          </a:xfrm>
          <a:prstGeom prst="rect">
            <a:avLst/>
          </a:prstGeom>
          <a:noFill/>
        </p:spPr>
        <p:txBody>
          <a:bodyPr wrap="square" rtlCol="0">
            <a:spAutoFit/>
          </a:bodyPr>
          <a:lstStyle/>
          <a:p>
            <a:r>
              <a:rPr lang="en-US" sz="4263" i="1" baseline="30000" dirty="0">
                <a:latin typeface="Tahoma" panose="020B0604030504040204" pitchFamily="34" charset="0"/>
                <a:ea typeface="Tahoma" panose="020B0604030504040204" pitchFamily="34" charset="0"/>
                <a:cs typeface="Tahoma" panose="020B0604030504040204" pitchFamily="34" charset="0"/>
              </a:rPr>
              <a:t>1</a:t>
            </a:r>
            <a:r>
              <a:rPr lang="en-US" sz="4263" i="1" dirty="0">
                <a:latin typeface="Tahoma" panose="020B0604030504040204" pitchFamily="34" charset="0"/>
                <a:ea typeface="Tahoma" panose="020B0604030504040204" pitchFamily="34" charset="0"/>
                <a:cs typeface="Tahoma" panose="020B0604030504040204" pitchFamily="34" charset="0"/>
              </a:rPr>
              <a:t>Peabody College, Vanderbilt University, </a:t>
            </a:r>
            <a:r>
              <a:rPr lang="en-US" sz="4263" i="1" baseline="30000" dirty="0">
                <a:latin typeface="Tahoma" panose="020B0604030504040204" pitchFamily="34" charset="0"/>
                <a:ea typeface="Tahoma" panose="020B0604030504040204" pitchFamily="34" charset="0"/>
                <a:cs typeface="Tahoma" panose="020B0604030504040204" pitchFamily="34" charset="0"/>
              </a:rPr>
              <a:t>2</a:t>
            </a:r>
            <a:r>
              <a:rPr lang="en-US" sz="4263" i="1" dirty="0">
                <a:latin typeface="Tahoma" panose="020B0604030504040204" pitchFamily="34" charset="0"/>
                <a:ea typeface="Tahoma" panose="020B0604030504040204" pitchFamily="34" charset="0"/>
                <a:cs typeface="Tahoma" panose="020B0604030504040204" pitchFamily="34" charset="0"/>
              </a:rPr>
              <a:t>Vanderbilt Brain Institute, </a:t>
            </a:r>
            <a:r>
              <a:rPr lang="en-US" sz="4263" i="1" baseline="30000" dirty="0">
                <a:latin typeface="Tahoma" panose="020B0604030504040204" pitchFamily="34" charset="0"/>
                <a:ea typeface="Tahoma" panose="020B0604030504040204" pitchFamily="34" charset="0"/>
                <a:cs typeface="Tahoma" panose="020B0604030504040204" pitchFamily="34" charset="0"/>
              </a:rPr>
              <a:t>3</a:t>
            </a:r>
            <a:r>
              <a:rPr lang="en-US" sz="4263" i="1" dirty="0">
                <a:latin typeface="Tahoma" panose="020B0604030504040204" pitchFamily="34" charset="0"/>
                <a:ea typeface="Tahoma" panose="020B0604030504040204" pitchFamily="34" charset="0"/>
                <a:cs typeface="Tahoma" panose="020B0604030504040204" pitchFamily="34" charset="0"/>
              </a:rPr>
              <a:t>Vanderbilt Kennedy Center</a:t>
            </a:r>
          </a:p>
        </p:txBody>
      </p:sp>
      <p:sp>
        <p:nvSpPr>
          <p:cNvPr id="22" name="Rectangle 21">
            <a:extLst>
              <a:ext uri="{FF2B5EF4-FFF2-40B4-BE49-F238E27FC236}">
                <a16:creationId xmlns:a16="http://schemas.microsoft.com/office/drawing/2014/main" id="{3B214BA7-4664-4472-BE46-7D250C20EB13}"/>
              </a:ext>
            </a:extLst>
          </p:cNvPr>
          <p:cNvSpPr/>
          <p:nvPr/>
        </p:nvSpPr>
        <p:spPr>
          <a:xfrm>
            <a:off x="1301001" y="6389240"/>
            <a:ext cx="12344400" cy="1020877"/>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77" dirty="0"/>
              <a:t>INTRODUCTION</a:t>
            </a:r>
          </a:p>
        </p:txBody>
      </p:sp>
      <p:sp>
        <p:nvSpPr>
          <p:cNvPr id="2" name="TextBox 1">
            <a:extLst>
              <a:ext uri="{FF2B5EF4-FFF2-40B4-BE49-F238E27FC236}">
                <a16:creationId xmlns:a16="http://schemas.microsoft.com/office/drawing/2014/main" id="{D344B6FB-1843-4473-A0D5-F8DFBCD9A5F4}"/>
              </a:ext>
            </a:extLst>
          </p:cNvPr>
          <p:cNvSpPr txBox="1"/>
          <p:nvPr/>
        </p:nvSpPr>
        <p:spPr>
          <a:xfrm>
            <a:off x="1294312" y="7562518"/>
            <a:ext cx="11998329" cy="5307928"/>
          </a:xfrm>
          <a:prstGeom prst="rect">
            <a:avLst/>
          </a:prstGeom>
          <a:solidFill>
            <a:schemeClr val="bg1">
              <a:alpha val="90000"/>
            </a:schemeClr>
          </a:solidFill>
          <a:ln>
            <a:noFill/>
          </a:ln>
          <a:effectLst/>
        </p:spPr>
        <p:txBody>
          <a:bodyPr wrap="square" rtlCol="0">
            <a:spAutoFit/>
          </a:bodyPr>
          <a:lstStyle/>
          <a:p>
            <a:pPr marL="505394"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White matter (</a:t>
            </a:r>
            <a:r>
              <a:rPr lang="en-US" sz="3000" b="1" dirty="0">
                <a:latin typeface="Tahoma" panose="020B0604030504040204" pitchFamily="34" charset="0"/>
                <a:ea typeface="Tahoma" panose="020B0604030504040204" pitchFamily="34" charset="0"/>
                <a:cs typeface="Tahoma" panose="020B0604030504040204" pitchFamily="34" charset="0"/>
              </a:rPr>
              <a:t>WM</a:t>
            </a:r>
            <a:r>
              <a:rPr lang="en-US" sz="3000" dirty="0">
                <a:latin typeface="Tahoma" panose="020B0604030504040204" pitchFamily="34" charset="0"/>
                <a:ea typeface="Tahoma" panose="020B0604030504040204" pitchFamily="34" charset="0"/>
                <a:cs typeface="Tahoma" panose="020B0604030504040204" pitchFamily="34" charset="0"/>
              </a:rPr>
              <a:t>) “integrity” of tracts in the reading network may capture individual variability in reading scores separate from that of functional and behavioral data</a:t>
            </a:r>
          </a:p>
          <a:p>
            <a:pPr marL="505394"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Several studies have highlighted individual WM tracts with promising results, including the left superior longitudinal (</a:t>
            </a:r>
            <a:r>
              <a:rPr lang="en-US" sz="3000" b="1" dirty="0">
                <a:latin typeface="Tahoma" panose="020B0604030504040204" pitchFamily="34" charset="0"/>
                <a:ea typeface="Tahoma" panose="020B0604030504040204" pitchFamily="34" charset="0"/>
                <a:cs typeface="Tahoma" panose="020B0604030504040204" pitchFamily="34" charset="0"/>
              </a:rPr>
              <a:t>SLF</a:t>
            </a:r>
            <a:r>
              <a:rPr lang="en-US" sz="3000" dirty="0">
                <a:latin typeface="Tahoma" panose="020B0604030504040204" pitchFamily="34" charset="0"/>
                <a:ea typeface="Tahoma" panose="020B0604030504040204" pitchFamily="34" charset="0"/>
                <a:cs typeface="Tahoma" panose="020B0604030504040204" pitchFamily="34" charset="0"/>
              </a:rPr>
              <a:t>) , inferior longitudinal (</a:t>
            </a:r>
            <a:r>
              <a:rPr lang="en-US" sz="3000" b="1" dirty="0">
                <a:latin typeface="Tahoma" panose="020B0604030504040204" pitchFamily="34" charset="0"/>
                <a:ea typeface="Tahoma" panose="020B0604030504040204" pitchFamily="34" charset="0"/>
                <a:cs typeface="Tahoma" panose="020B0604030504040204" pitchFamily="34" charset="0"/>
              </a:rPr>
              <a:t>ILF</a:t>
            </a:r>
            <a:r>
              <a:rPr lang="en-US" sz="3000" dirty="0">
                <a:latin typeface="Tahoma" panose="020B0604030504040204" pitchFamily="34" charset="0"/>
                <a:ea typeface="Tahoma" panose="020B0604030504040204" pitchFamily="34" charset="0"/>
                <a:cs typeface="Tahoma" panose="020B0604030504040204" pitchFamily="34" charset="0"/>
              </a:rPr>
              <a:t>), arcuate (</a:t>
            </a:r>
            <a:r>
              <a:rPr lang="en-US" sz="3000" b="1" dirty="0">
                <a:latin typeface="Tahoma" panose="020B0604030504040204" pitchFamily="34" charset="0"/>
                <a:ea typeface="Tahoma" panose="020B0604030504040204" pitchFamily="34" charset="0"/>
                <a:cs typeface="Tahoma" panose="020B0604030504040204" pitchFamily="34" charset="0"/>
              </a:rPr>
              <a:t>AF</a:t>
            </a:r>
            <a:r>
              <a:rPr lang="en-US" sz="3000" dirty="0">
                <a:latin typeface="Tahoma" panose="020B0604030504040204" pitchFamily="34" charset="0"/>
                <a:ea typeface="Tahoma" panose="020B0604030504040204" pitchFamily="34" charset="0"/>
                <a:cs typeface="Tahoma" panose="020B0604030504040204" pitchFamily="34" charset="0"/>
              </a:rPr>
              <a:t>), uncinate (</a:t>
            </a:r>
            <a:r>
              <a:rPr lang="en-US" sz="3000" b="1" dirty="0">
                <a:latin typeface="Tahoma" panose="020B0604030504040204" pitchFamily="34" charset="0"/>
                <a:ea typeface="Tahoma" panose="020B0604030504040204" pitchFamily="34" charset="0"/>
                <a:cs typeface="Tahoma" panose="020B0604030504040204" pitchFamily="34" charset="0"/>
              </a:rPr>
              <a:t>UF</a:t>
            </a:r>
            <a:r>
              <a:rPr lang="en-US" sz="3000" dirty="0">
                <a:latin typeface="Tahoma" panose="020B0604030504040204" pitchFamily="34" charset="0"/>
                <a:ea typeface="Tahoma" panose="020B0604030504040204" pitchFamily="34" charset="0"/>
                <a:cs typeface="Tahoma" panose="020B0604030504040204" pitchFamily="34" charset="0"/>
              </a:rPr>
              <a:t>), and inferior </a:t>
            </a:r>
            <a:r>
              <a:rPr lang="en-US" sz="3000" dirty="0" err="1">
                <a:latin typeface="Tahoma" panose="020B0604030504040204" pitchFamily="34" charset="0"/>
                <a:ea typeface="Tahoma" panose="020B0604030504040204" pitchFamily="34" charset="0"/>
                <a:cs typeface="Tahoma" panose="020B0604030504040204" pitchFamily="34" charset="0"/>
              </a:rPr>
              <a:t>frontooccipital</a:t>
            </a:r>
            <a:r>
              <a:rPr lang="en-US" sz="3000" dirty="0">
                <a:latin typeface="Tahoma" panose="020B0604030504040204" pitchFamily="34" charset="0"/>
                <a:ea typeface="Tahoma" panose="020B0604030504040204" pitchFamily="34" charset="0"/>
                <a:cs typeface="Tahoma" panose="020B0604030504040204" pitchFamily="34" charset="0"/>
              </a:rPr>
              <a:t> fasciculi (</a:t>
            </a:r>
            <a:r>
              <a:rPr lang="en-US" sz="3000" b="1" dirty="0">
                <a:latin typeface="Tahoma" panose="020B0604030504040204" pitchFamily="34" charset="0"/>
                <a:ea typeface="Tahoma" panose="020B0604030504040204" pitchFamily="34" charset="0"/>
                <a:cs typeface="Tahoma" panose="020B0604030504040204" pitchFamily="34" charset="0"/>
              </a:rPr>
              <a:t>IFOF</a:t>
            </a:r>
            <a:r>
              <a:rPr lang="en-US" sz="3000" dirty="0">
                <a:latin typeface="Tahoma" panose="020B0604030504040204" pitchFamily="34" charset="0"/>
                <a:ea typeface="Tahoma" panose="020B0604030504040204" pitchFamily="34" charset="0"/>
                <a:cs typeface="Tahoma" panose="020B0604030504040204" pitchFamily="34" charset="0"/>
              </a:rPr>
              <a:t>)</a:t>
            </a:r>
          </a:p>
          <a:p>
            <a:pPr marL="505394"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However, results are variable across studies, possibly due to testing correlation values of individual tracts with disparate reading scores </a:t>
            </a:r>
            <a:endParaRPr lang="en-US" sz="2900" b="1" dirty="0">
              <a:latin typeface="Tahoma" panose="020B0604030504040204" pitchFamily="34" charset="0"/>
              <a:ea typeface="Tahoma" panose="020B0604030504040204" pitchFamily="34" charset="0"/>
              <a:cs typeface="Tahoma" panose="020B0604030504040204" pitchFamily="34" charset="0"/>
            </a:endParaRPr>
          </a:p>
          <a:p>
            <a:pPr marL="505394" indent="-324897">
              <a:lnSpc>
                <a:spcPct val="107000"/>
              </a:lnSpc>
              <a:spcAft>
                <a:spcPts val="600"/>
              </a:spcAft>
              <a:buFont typeface="Symbol" panose="05050102010706020507" pitchFamily="18" charset="2"/>
              <a:buChar char=""/>
            </a:pPr>
            <a:endParaRPr lang="en-US" sz="3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13">
            <a:extLst>
              <a:ext uri="{FF2B5EF4-FFF2-40B4-BE49-F238E27FC236}">
                <a16:creationId xmlns:a16="http://schemas.microsoft.com/office/drawing/2014/main" id="{19B6D9E0-7E52-4AC3-9680-EB913C58C82C}"/>
              </a:ext>
            </a:extLst>
          </p:cNvPr>
          <p:cNvSpPr/>
          <p:nvPr/>
        </p:nvSpPr>
        <p:spPr>
          <a:xfrm>
            <a:off x="208512" y="21555823"/>
            <a:ext cx="4152624" cy="792205"/>
          </a:xfrm>
          <a:prstGeom prst="rect">
            <a:avLst/>
          </a:prstGeom>
        </p:spPr>
        <p:txBody>
          <a:bodyPr wrap="square">
            <a:spAutoFit/>
          </a:bodyPr>
          <a:lstStyle/>
          <a:p>
            <a:pPr algn="ctr"/>
            <a:r>
              <a:rPr lang="en-US" sz="4548" b="1" dirty="0">
                <a:solidFill>
                  <a:schemeClr val="bg1"/>
                </a:solidFill>
                <a:latin typeface="Tahoma" panose="020B0604030504040204" pitchFamily="34" charset="0"/>
                <a:ea typeface="Tahoma" panose="020B0604030504040204" pitchFamily="34" charset="0"/>
                <a:cs typeface="Tahoma" panose="020B0604030504040204" pitchFamily="34" charset="0"/>
              </a:rPr>
              <a:t>METHODS </a:t>
            </a:r>
            <a:endParaRPr lang="en-US" sz="4548"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F590F995-B857-4CC8-9B7E-A08F5215E478}"/>
              </a:ext>
            </a:extLst>
          </p:cNvPr>
          <p:cNvSpPr txBox="1"/>
          <p:nvPr/>
        </p:nvSpPr>
        <p:spPr>
          <a:xfrm>
            <a:off x="984868" y="22477925"/>
            <a:ext cx="12068763" cy="10129120"/>
          </a:xfrm>
          <a:prstGeom prst="rect">
            <a:avLst/>
          </a:prstGeom>
          <a:solidFill>
            <a:schemeClr val="bg1">
              <a:alpha val="90000"/>
            </a:schemeClr>
          </a:solidFill>
          <a:ln>
            <a:noFill/>
          </a:ln>
          <a:effectLst/>
        </p:spPr>
        <p:txBody>
          <a:bodyPr wrap="square" rtlCol="0">
            <a:spAutoFit/>
          </a:bodyPr>
          <a:lstStyle/>
          <a:p>
            <a:pPr>
              <a:lnSpc>
                <a:spcPct val="107000"/>
              </a:lnSpc>
            </a:pPr>
            <a:endParaRPr lang="en-US" sz="1421" dirty="0">
              <a:latin typeface="Tahoma" panose="020B0604030504040204" pitchFamily="34" charset="0"/>
              <a:ea typeface="Tahoma" panose="020B0604030504040204" pitchFamily="34" charset="0"/>
              <a:cs typeface="Tahoma" panose="020B0604030504040204" pitchFamily="34" charset="0"/>
            </a:endParaRPr>
          </a:p>
          <a:p>
            <a:pPr marL="324897" indent="-324897">
              <a:lnSpc>
                <a:spcPct val="107000"/>
              </a:lnSpc>
              <a:spcAft>
                <a:spcPts val="568"/>
              </a:spcAft>
              <a:buFont typeface="Symbol" panose="05050102010706020507" pitchFamily="18" charset="2"/>
              <a:buChar char=""/>
            </a:pPr>
            <a:r>
              <a:rPr lang="en-US" sz="3000" u="sng" dirty="0">
                <a:latin typeface="Tahoma" panose="020B0604030504040204" pitchFamily="34" charset="0"/>
                <a:ea typeface="Tahoma" panose="020B0604030504040204" pitchFamily="34" charset="0"/>
                <a:cs typeface="Tahoma" panose="020B0604030504040204" pitchFamily="34" charset="0"/>
              </a:rPr>
              <a:t>Participants</a:t>
            </a:r>
            <a:r>
              <a:rPr lang="en-US" sz="3000" dirty="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172 children </a:t>
            </a:r>
            <a:r>
              <a:rPr lang="en-US" sz="3000" dirty="0">
                <a:latin typeface="Tahoma" panose="020B0604030504040204" pitchFamily="34" charset="0"/>
                <a:ea typeface="Tahoma" panose="020B0604030504040204" pitchFamily="34" charset="0"/>
                <a:cs typeface="Tahoma" panose="020B0604030504040204" pitchFamily="34" charset="0"/>
              </a:rPr>
              <a:t>(age </a:t>
            </a:r>
            <a:r>
              <a:rPr lang="en-US" sz="3000" i="1" dirty="0">
                <a:latin typeface="Tahoma" panose="020B0604030504040204" pitchFamily="34" charset="0"/>
                <a:ea typeface="Tahoma" panose="020B0604030504040204" pitchFamily="34" charset="0"/>
                <a:cs typeface="Tahoma" panose="020B0604030504040204" pitchFamily="34" charset="0"/>
              </a:rPr>
              <a:t>M</a:t>
            </a:r>
            <a:r>
              <a:rPr lang="en-US" sz="3000" dirty="0">
                <a:latin typeface="Tahoma" panose="020B0604030504040204" pitchFamily="34" charset="0"/>
                <a:ea typeface="Tahoma" panose="020B0604030504040204" pitchFamily="34" charset="0"/>
                <a:cs typeface="Tahoma" panose="020B0604030504040204" pitchFamily="34" charset="0"/>
              </a:rPr>
              <a:t> = 11.65, </a:t>
            </a:r>
            <a:r>
              <a:rPr lang="en-US" sz="3000" i="1" dirty="0">
                <a:latin typeface="Tahoma" panose="020B0604030504040204" pitchFamily="34" charset="0"/>
                <a:ea typeface="Tahoma" panose="020B0604030504040204" pitchFamily="34" charset="0"/>
                <a:cs typeface="Tahoma" panose="020B0604030504040204" pitchFamily="34" charset="0"/>
              </a:rPr>
              <a:t>SD</a:t>
            </a:r>
            <a:r>
              <a:rPr lang="en-US" sz="3000" dirty="0">
                <a:latin typeface="Tahoma" panose="020B0604030504040204" pitchFamily="34" charset="0"/>
                <a:ea typeface="Tahoma" panose="020B0604030504040204" pitchFamily="34" charset="0"/>
                <a:cs typeface="Tahoma" panose="020B0604030504040204" pitchFamily="34" charset="0"/>
              </a:rPr>
              <a:t> = 1.4). All participants were native English speakers with typical IQs (WASI FSIQ &gt; 85; 58% female).                       </a:t>
            </a:r>
          </a:p>
          <a:p>
            <a:pPr marL="324897" indent="-324897">
              <a:lnSpc>
                <a:spcPct val="107000"/>
              </a:lnSpc>
              <a:spcAft>
                <a:spcPts val="568"/>
              </a:spcAft>
              <a:buFont typeface="Symbol" panose="05050102010706020507" pitchFamily="18" charset="2"/>
              <a:buChar char=""/>
            </a:pPr>
            <a:r>
              <a:rPr lang="en-US" sz="3000" u="sng" dirty="0">
                <a:latin typeface="Tahoma" panose="020B0604030504040204" pitchFamily="34" charset="0"/>
                <a:ea typeface="Tahoma" panose="020B0604030504040204" pitchFamily="34" charset="0"/>
                <a:cs typeface="Tahoma" panose="020B0604030504040204" pitchFamily="34" charset="0"/>
              </a:rPr>
              <a:t>Behavioral measures</a:t>
            </a:r>
            <a:r>
              <a:rPr lang="en-US" sz="3000" dirty="0">
                <a:latin typeface="Tahoma" panose="020B0604030504040204" pitchFamily="34" charset="0"/>
                <a:ea typeface="Tahoma" panose="020B0604030504040204" pitchFamily="34" charset="0"/>
                <a:cs typeface="Tahoma" panose="020B0604030504040204" pitchFamily="34" charset="0"/>
              </a:rPr>
              <a:t>: The </a:t>
            </a:r>
            <a:r>
              <a:rPr lang="en-US" sz="3000" b="1" dirty="0">
                <a:latin typeface="Tahoma" panose="020B0604030504040204" pitchFamily="34" charset="0"/>
                <a:ea typeface="Tahoma" panose="020B0604030504040204" pitchFamily="34" charset="0"/>
                <a:cs typeface="Tahoma" panose="020B0604030504040204" pitchFamily="34" charset="0"/>
              </a:rPr>
              <a:t>Woodcock Johnson </a:t>
            </a:r>
            <a:r>
              <a:rPr lang="en-US" sz="3000" dirty="0">
                <a:latin typeface="Tahoma" panose="020B0604030504040204" pitchFamily="34" charset="0"/>
                <a:ea typeface="Tahoma" panose="020B0604030504040204" pitchFamily="34" charset="0"/>
                <a:cs typeface="Tahoma" panose="020B0604030504040204" pitchFamily="34" charset="0"/>
              </a:rPr>
              <a:t>measures of </a:t>
            </a:r>
            <a:r>
              <a:rPr lang="en-US" sz="3000" b="1" dirty="0">
                <a:latin typeface="Tahoma" panose="020B0604030504040204" pitchFamily="34" charset="0"/>
                <a:ea typeface="Tahoma" panose="020B0604030504040204" pitchFamily="34" charset="0"/>
                <a:cs typeface="Tahoma" panose="020B0604030504040204" pitchFamily="34" charset="0"/>
              </a:rPr>
              <a:t>Letter Word ID </a:t>
            </a:r>
            <a:r>
              <a:rPr lang="en-US" sz="3000" dirty="0">
                <a:latin typeface="Tahoma" panose="020B0604030504040204" pitchFamily="34" charset="0"/>
                <a:ea typeface="Tahoma" panose="020B0604030504040204" pitchFamily="34" charset="0"/>
                <a:cs typeface="Tahoma" panose="020B0604030504040204" pitchFamily="34" charset="0"/>
              </a:rPr>
              <a:t>(real word reading), </a:t>
            </a:r>
            <a:r>
              <a:rPr lang="en-US" sz="3000" b="1" dirty="0">
                <a:latin typeface="Tahoma" panose="020B0604030504040204" pitchFamily="34" charset="0"/>
                <a:ea typeface="Tahoma" panose="020B0604030504040204" pitchFamily="34" charset="0"/>
                <a:cs typeface="Tahoma" panose="020B0604030504040204" pitchFamily="34" charset="0"/>
              </a:rPr>
              <a:t>Word Attack </a:t>
            </a:r>
            <a:r>
              <a:rPr lang="en-US" sz="3000" dirty="0">
                <a:latin typeface="Tahoma" panose="020B0604030504040204" pitchFamily="34" charset="0"/>
                <a:ea typeface="Tahoma" panose="020B0604030504040204" pitchFamily="34" charset="0"/>
                <a:cs typeface="Tahoma" panose="020B0604030504040204" pitchFamily="34" charset="0"/>
              </a:rPr>
              <a:t>(nonword reading), and </a:t>
            </a:r>
            <a:r>
              <a:rPr lang="en-US" sz="3000" b="1" dirty="0">
                <a:latin typeface="Tahoma" panose="020B0604030504040204" pitchFamily="34" charset="0"/>
                <a:ea typeface="Tahoma" panose="020B0604030504040204" pitchFamily="34" charset="0"/>
                <a:cs typeface="Tahoma" panose="020B0604030504040204" pitchFamily="34" charset="0"/>
              </a:rPr>
              <a:t>Passage Comprehension </a:t>
            </a:r>
            <a:r>
              <a:rPr lang="en-US" sz="3000" dirty="0">
                <a:latin typeface="Tahoma" panose="020B0604030504040204" pitchFamily="34" charset="0"/>
                <a:ea typeface="Tahoma" panose="020B0604030504040204" pitchFamily="34" charset="0"/>
                <a:cs typeface="Tahoma" panose="020B0604030504040204" pitchFamily="34" charset="0"/>
              </a:rPr>
              <a:t>were used as measures of reading ability.</a:t>
            </a:r>
          </a:p>
          <a:p>
            <a:pPr marL="324897" indent="-324897">
              <a:lnSpc>
                <a:spcPct val="107000"/>
              </a:lnSpc>
              <a:spcAft>
                <a:spcPts val="568"/>
              </a:spcAft>
              <a:buFont typeface="Symbol" panose="05050102010706020507" pitchFamily="18" charset="2"/>
              <a:buChar char=""/>
            </a:pPr>
            <a:r>
              <a:rPr lang="en-US" sz="3000" u="sng" dirty="0">
                <a:latin typeface="Tahoma" panose="020B0604030504040204" pitchFamily="34" charset="0"/>
                <a:ea typeface="Tahoma" panose="020B0604030504040204" pitchFamily="34" charset="0"/>
                <a:cs typeface="Tahoma" panose="020B0604030504040204" pitchFamily="34" charset="0"/>
              </a:rPr>
              <a:t>MRI</a:t>
            </a:r>
            <a:r>
              <a:rPr lang="en-US" sz="3000" dirty="0">
                <a:latin typeface="Tahoma" panose="020B0604030504040204" pitchFamily="34" charset="0"/>
                <a:ea typeface="Tahoma" panose="020B0604030504040204" pitchFamily="34" charset="0"/>
                <a:cs typeface="Tahoma" panose="020B0604030504040204" pitchFamily="34" charset="0"/>
              </a:rPr>
              <a:t>: DWI (HARDI) images acquired on a 3T MRI scanner with 32-channel </a:t>
            </a:r>
            <a:r>
              <a:rPr lang="en-US" sz="3000" dirty="0" err="1">
                <a:latin typeface="Tahoma" panose="020B0604030504040204" pitchFamily="34" charset="0"/>
                <a:ea typeface="Tahoma" panose="020B0604030504040204" pitchFamily="34" charset="0"/>
                <a:cs typeface="Tahoma" panose="020B0604030504040204" pitchFamily="34" charset="0"/>
              </a:rPr>
              <a:t>headcoil</a:t>
            </a:r>
            <a:r>
              <a:rPr lang="en-US" sz="3000" dirty="0">
                <a:latin typeface="Tahoma" panose="020B0604030504040204" pitchFamily="34" charset="0"/>
                <a:ea typeface="Tahoma" panose="020B0604030504040204" pitchFamily="34" charset="0"/>
                <a:cs typeface="Tahoma" panose="020B0604030504040204" pitchFamily="34" charset="0"/>
              </a:rPr>
              <a:t>. Data were processed using </a:t>
            </a:r>
            <a:r>
              <a:rPr lang="en-US" sz="3000" dirty="0" err="1">
                <a:latin typeface="Tahoma" panose="020B0604030504040204" pitchFamily="34" charset="0"/>
                <a:ea typeface="Tahoma" panose="020B0604030504040204" pitchFamily="34" charset="0"/>
                <a:cs typeface="Tahoma" panose="020B0604030504040204" pitchFamily="34" charset="0"/>
              </a:rPr>
              <a:t>QSIPrep</a:t>
            </a:r>
            <a:r>
              <a:rPr lang="en-US" sz="3000" dirty="0">
                <a:latin typeface="Tahoma" panose="020B0604030504040204" pitchFamily="34" charset="0"/>
                <a:ea typeface="Tahoma" panose="020B0604030504040204" pitchFamily="34" charset="0"/>
                <a:cs typeface="Tahoma" panose="020B0604030504040204" pitchFamily="34" charset="0"/>
              </a:rPr>
              <a:t> (ver0.16.1) and the embedded </a:t>
            </a:r>
            <a:r>
              <a:rPr lang="en-US" sz="3000" dirty="0" err="1">
                <a:latin typeface="Tahoma" panose="020B0604030504040204" pitchFamily="34" charset="0"/>
                <a:ea typeface="Tahoma" panose="020B0604030504040204" pitchFamily="34" charset="0"/>
                <a:cs typeface="Tahoma" panose="020B0604030504040204" pitchFamily="34" charset="0"/>
              </a:rPr>
              <a:t>pyAFQ</a:t>
            </a:r>
            <a:r>
              <a:rPr lang="en-US" sz="3000" dirty="0">
                <a:latin typeface="Tahoma" panose="020B0604030504040204" pitchFamily="34" charset="0"/>
                <a:ea typeface="Tahoma" panose="020B0604030504040204" pitchFamily="34" charset="0"/>
                <a:cs typeface="Tahoma" panose="020B0604030504040204" pitchFamily="34" charset="0"/>
              </a:rPr>
              <a:t> (ver1.3.2). Visual QA was completed.</a:t>
            </a:r>
          </a:p>
          <a:p>
            <a:pPr marL="324897" indent="-324897">
              <a:lnSpc>
                <a:spcPct val="107000"/>
              </a:lnSpc>
              <a:spcAft>
                <a:spcPts val="568"/>
              </a:spcAft>
              <a:buFont typeface="Symbol" panose="05050102010706020507" pitchFamily="18" charset="2"/>
              <a:buChar char=""/>
            </a:pPr>
            <a:r>
              <a:rPr lang="en-US" sz="3000" u="sng" dirty="0">
                <a:latin typeface="Tahoma" panose="020B0604030504040204" pitchFamily="34" charset="0"/>
                <a:ea typeface="Tahoma" panose="020B0604030504040204" pitchFamily="34" charset="0"/>
                <a:cs typeface="Tahoma" panose="020B0604030504040204" pitchFamily="34" charset="0"/>
              </a:rPr>
              <a:t>Analyses</a:t>
            </a:r>
            <a:r>
              <a:rPr lang="en-US" sz="3000" dirty="0">
                <a:latin typeface="Tahoma" panose="020B0604030504040204" pitchFamily="34" charset="0"/>
                <a:ea typeface="Tahoma" panose="020B0604030504040204" pitchFamily="34" charset="0"/>
                <a:cs typeface="Tahoma" panose="020B0604030504040204" pitchFamily="34" charset="0"/>
              </a:rPr>
              <a:t>: Analyses were completed in R. </a:t>
            </a:r>
          </a:p>
          <a:p>
            <a:pPr marL="782097" lvl="1" indent="-324897">
              <a:lnSpc>
                <a:spcPct val="107000"/>
              </a:lnSpc>
              <a:spcAft>
                <a:spcPts val="568"/>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3 GLMs were run to determine whether any of the 5 reading-related WM tracts were related to the outcomes of word reading, decoding, and PC</a:t>
            </a:r>
          </a:p>
          <a:p>
            <a:pPr marL="782097" lvl="1" indent="-324897">
              <a:lnSpc>
                <a:spcPct val="107000"/>
              </a:lnSpc>
              <a:spcAft>
                <a:spcPts val="568"/>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In all models, we controlled for SES, age, gender, race and ethnicity. For race, Asian (n = 5), Black (n = 20), More than 1 (n = 8), and Prefer not to say (n = 3) were collapsed into “Underrepresented”  (n = 36) and compared to White (n = 114)</a:t>
            </a:r>
          </a:p>
          <a:p>
            <a:pPr marL="782097" lvl="1" indent="-324897">
              <a:lnSpc>
                <a:spcPct val="107000"/>
              </a:lnSpc>
              <a:spcAft>
                <a:spcPts val="568"/>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For the PC model, we controlled Letter Word ID and Word Attack</a:t>
            </a:r>
          </a:p>
        </p:txBody>
      </p:sp>
      <p:sp>
        <p:nvSpPr>
          <p:cNvPr id="157" name="TextBox 156">
            <a:extLst>
              <a:ext uri="{FF2B5EF4-FFF2-40B4-BE49-F238E27FC236}">
                <a16:creationId xmlns:a16="http://schemas.microsoft.com/office/drawing/2014/main" id="{A50A7F00-C29E-4FBA-93AB-A7879F435AEA}"/>
              </a:ext>
            </a:extLst>
          </p:cNvPr>
          <p:cNvSpPr txBox="1"/>
          <p:nvPr/>
        </p:nvSpPr>
        <p:spPr>
          <a:xfrm>
            <a:off x="30377571" y="25965298"/>
            <a:ext cx="11996928" cy="1004378"/>
          </a:xfrm>
          <a:prstGeom prst="rect">
            <a:avLst/>
          </a:prstGeom>
          <a:solidFill>
            <a:schemeClr val="bg1">
              <a:alpha val="90000"/>
            </a:schemeClr>
          </a:solidFill>
          <a:ln>
            <a:noFill/>
          </a:ln>
          <a:effectLst/>
        </p:spPr>
        <p:txBody>
          <a:bodyPr wrap="square" rtlCol="0">
            <a:spAutoFit/>
          </a:bodyPr>
          <a:lstStyle/>
          <a:p>
            <a:pPr marL="324897" indent="-324897">
              <a:lnSpc>
                <a:spcPct val="107000"/>
              </a:lnSpc>
              <a:buFont typeface="Symbol" panose="05050102010706020507" pitchFamily="18" charset="2"/>
              <a:buChar char=""/>
            </a:pPr>
            <a:endParaRPr lang="en-US" sz="29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endParaRPr lang="en-US" sz="2900" dirty="0">
              <a:latin typeface="Tahoma" panose="020B0604030504040204" pitchFamily="34" charset="0"/>
              <a:ea typeface="Tahoma" panose="020B0604030504040204" pitchFamily="34" charset="0"/>
              <a:cs typeface="Tahoma" panose="020B0604030504040204" pitchFamily="34" charset="0"/>
            </a:endParaRPr>
          </a:p>
        </p:txBody>
      </p:sp>
      <p:sp>
        <p:nvSpPr>
          <p:cNvPr id="265" name="Rectangle 264">
            <a:extLst>
              <a:ext uri="{FF2B5EF4-FFF2-40B4-BE49-F238E27FC236}">
                <a16:creationId xmlns:a16="http://schemas.microsoft.com/office/drawing/2014/main" id="{070B445B-669E-42FE-98D2-1489E27B88ED}"/>
              </a:ext>
            </a:extLst>
          </p:cNvPr>
          <p:cNvSpPr/>
          <p:nvPr/>
        </p:nvSpPr>
        <p:spPr>
          <a:xfrm>
            <a:off x="28601566" y="6430116"/>
            <a:ext cx="6338195" cy="792205"/>
          </a:xfrm>
          <a:prstGeom prst="rect">
            <a:avLst/>
          </a:prstGeom>
        </p:spPr>
        <p:txBody>
          <a:bodyPr wrap="square">
            <a:spAutoFit/>
          </a:bodyPr>
          <a:lstStyle/>
          <a:p>
            <a:pPr algn="ctr"/>
            <a:r>
              <a:rPr lang="en-US" sz="4548" b="1" dirty="0">
                <a:solidFill>
                  <a:schemeClr val="bg1"/>
                </a:solidFill>
                <a:latin typeface="Tahoma" panose="020B0604030504040204" pitchFamily="34" charset="0"/>
                <a:ea typeface="Tahoma" panose="020B0604030504040204" pitchFamily="34" charset="0"/>
                <a:cs typeface="Tahoma" panose="020B0604030504040204" pitchFamily="34" charset="0"/>
              </a:rPr>
              <a:t>RESULTS </a:t>
            </a:r>
            <a:endParaRPr lang="en-US" sz="4548"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038" name="Picture 14" descr="Special Education Coronavirus Resources">
            <a:extLst>
              <a:ext uri="{FF2B5EF4-FFF2-40B4-BE49-F238E27FC236}">
                <a16:creationId xmlns:a16="http://schemas.microsoft.com/office/drawing/2014/main" id="{93700DAF-3CCA-4887-B5C1-EDCEB92CFC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72" b="20065"/>
          <a:stretch/>
        </p:blipFill>
        <p:spPr bwMode="auto">
          <a:xfrm>
            <a:off x="29949499" y="3475042"/>
            <a:ext cx="11838207" cy="218470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1.png">
            <a:extLst>
              <a:ext uri="{FF2B5EF4-FFF2-40B4-BE49-F238E27FC236}">
                <a16:creationId xmlns:a16="http://schemas.microsoft.com/office/drawing/2014/main" id="{FF2FA5CA-0769-5AD5-6798-550125552ED4}"/>
              </a:ext>
            </a:extLst>
          </p:cNvPr>
          <p:cNvPicPr/>
          <p:nvPr/>
        </p:nvPicPr>
        <p:blipFill rotWithShape="1">
          <a:blip r:embed="rId4"/>
          <a:srcRect l="-1" t="-1" r="-18213" b="-8055"/>
          <a:stretch/>
        </p:blipFill>
        <p:spPr>
          <a:xfrm>
            <a:off x="29909422" y="1779665"/>
            <a:ext cx="9242100" cy="2394170"/>
          </a:xfrm>
          <a:prstGeom prst="rect">
            <a:avLst/>
          </a:prstGeom>
          <a:ln/>
        </p:spPr>
      </p:pic>
      <p:pic>
        <p:nvPicPr>
          <p:cNvPr id="17" name="Picture 16" descr="A grey and white logo&#10;&#10;Description automatically generated">
            <a:extLst>
              <a:ext uri="{FF2B5EF4-FFF2-40B4-BE49-F238E27FC236}">
                <a16:creationId xmlns:a16="http://schemas.microsoft.com/office/drawing/2014/main" id="{32D1221F-90FE-191E-B726-FB2E1678EB12}"/>
              </a:ext>
            </a:extLst>
          </p:cNvPr>
          <p:cNvPicPr>
            <a:picLocks noChangeAspect="1"/>
          </p:cNvPicPr>
          <p:nvPr/>
        </p:nvPicPr>
        <p:blipFill rotWithShape="1">
          <a:blip r:embed="rId5"/>
          <a:srcRect t="6615" b="-1"/>
          <a:stretch/>
        </p:blipFill>
        <p:spPr>
          <a:xfrm>
            <a:off x="38547235" y="1405322"/>
            <a:ext cx="2829745" cy="2642589"/>
          </a:xfrm>
          <a:prstGeom prst="rect">
            <a:avLst/>
          </a:prstGeom>
          <a:ln>
            <a:solidFill>
              <a:schemeClr val="tx1"/>
            </a:solidFill>
          </a:ln>
        </p:spPr>
      </p:pic>
      <p:sp>
        <p:nvSpPr>
          <p:cNvPr id="30" name="TextBox 29">
            <a:extLst>
              <a:ext uri="{FF2B5EF4-FFF2-40B4-BE49-F238E27FC236}">
                <a16:creationId xmlns:a16="http://schemas.microsoft.com/office/drawing/2014/main" id="{3135EB40-7FC1-87F0-7A2F-7FA6878E58CA}"/>
              </a:ext>
            </a:extLst>
          </p:cNvPr>
          <p:cNvSpPr txBox="1"/>
          <p:nvPr/>
        </p:nvSpPr>
        <p:spPr>
          <a:xfrm>
            <a:off x="1239860" y="12743087"/>
            <a:ext cx="5119621" cy="4987647"/>
          </a:xfrm>
          <a:prstGeom prst="rect">
            <a:avLst/>
          </a:prstGeom>
          <a:noFill/>
        </p:spPr>
        <p:txBody>
          <a:bodyPr wrap="square">
            <a:spAutoFit/>
          </a:bodyPr>
          <a:lstStyle/>
          <a:p>
            <a:pPr marL="505394" indent="-324897">
              <a:lnSpc>
                <a:spcPct val="107000"/>
              </a:lnSpc>
              <a:spcAft>
                <a:spcPts val="600"/>
              </a:spcAft>
              <a:buFont typeface="Symbol" panose="05050102010706020507" pitchFamily="18" charset="2"/>
              <a:buChar char=""/>
            </a:pPr>
            <a:r>
              <a:rPr lang="en-US" sz="3000" b="1" dirty="0">
                <a:latin typeface="Tahoma" panose="020B0604030504040204" pitchFamily="34" charset="0"/>
                <a:ea typeface="Tahoma" panose="020B0604030504040204" pitchFamily="34" charset="0"/>
                <a:cs typeface="Tahoma" panose="020B0604030504040204" pitchFamily="34" charset="0"/>
              </a:rPr>
              <a:t>We tested whether integrity, or fractional anisotropy (FA), of each of the 5 tracts above was related to reading outcomes after controlling for FA of other tracts,  in a sample of middle-aged children </a:t>
            </a:r>
          </a:p>
        </p:txBody>
      </p:sp>
      <p:sp>
        <p:nvSpPr>
          <p:cNvPr id="32" name="TextBox 31">
            <a:extLst>
              <a:ext uri="{FF2B5EF4-FFF2-40B4-BE49-F238E27FC236}">
                <a16:creationId xmlns:a16="http://schemas.microsoft.com/office/drawing/2014/main" id="{5FF7FE2F-4E2A-BCB9-602B-50F54A95C383}"/>
              </a:ext>
            </a:extLst>
          </p:cNvPr>
          <p:cNvSpPr txBox="1"/>
          <p:nvPr/>
        </p:nvSpPr>
        <p:spPr>
          <a:xfrm>
            <a:off x="1080434" y="17879866"/>
            <a:ext cx="11877632" cy="3319498"/>
          </a:xfrm>
          <a:prstGeom prst="rect">
            <a:avLst/>
          </a:prstGeom>
          <a:noFill/>
        </p:spPr>
        <p:txBody>
          <a:bodyPr wrap="square">
            <a:spAutoFit/>
          </a:bodyPr>
          <a:lstStyle/>
          <a:p>
            <a:pPr marL="505394"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Hypotheses: </a:t>
            </a:r>
          </a:p>
          <a:p>
            <a:pPr marL="962594" lvl="1"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Controlling for other reading-related WM tracts, </a:t>
            </a:r>
          </a:p>
          <a:p>
            <a:pPr marL="1609247" lvl="2" indent="-514350">
              <a:lnSpc>
                <a:spcPct val="107000"/>
              </a:lnSpc>
              <a:spcAft>
                <a:spcPts val="600"/>
              </a:spcAft>
              <a:buFont typeface="+mj-lt"/>
              <a:buAutoNum type="arabicPeriod"/>
            </a:pPr>
            <a:r>
              <a:rPr lang="en-US" sz="3000" dirty="0">
                <a:latin typeface="Tahoma" panose="020B0604030504040204" pitchFamily="34" charset="0"/>
                <a:ea typeface="Tahoma" panose="020B0604030504040204" pitchFamily="34" charset="0"/>
                <a:cs typeface="Tahoma" panose="020B0604030504040204" pitchFamily="34" charset="0"/>
              </a:rPr>
              <a:t>FA of the left ILF will be related to word reading (</a:t>
            </a:r>
            <a:r>
              <a:rPr lang="en-US" sz="3000" b="1" dirty="0">
                <a:latin typeface="Tahoma" panose="020B0604030504040204" pitchFamily="34" charset="0"/>
                <a:ea typeface="Tahoma" panose="020B0604030504040204" pitchFamily="34" charset="0"/>
                <a:cs typeface="Tahoma" panose="020B0604030504040204" pitchFamily="34" charset="0"/>
              </a:rPr>
              <a:t>LWID</a:t>
            </a:r>
            <a:r>
              <a:rPr lang="en-US" sz="3000" dirty="0">
                <a:latin typeface="Tahoma" panose="020B0604030504040204" pitchFamily="34" charset="0"/>
                <a:ea typeface="Tahoma" panose="020B0604030504040204" pitchFamily="34" charset="0"/>
                <a:cs typeface="Tahoma" panose="020B0604030504040204" pitchFamily="34" charset="0"/>
              </a:rPr>
              <a:t>)</a:t>
            </a:r>
          </a:p>
          <a:p>
            <a:pPr marL="1609247" lvl="2" indent="-514350">
              <a:lnSpc>
                <a:spcPct val="107000"/>
              </a:lnSpc>
              <a:spcAft>
                <a:spcPts val="600"/>
              </a:spcAft>
              <a:buFont typeface="+mj-lt"/>
              <a:buAutoNum type="arabicPeriod"/>
            </a:pPr>
            <a:r>
              <a:rPr lang="en-US" sz="3000" dirty="0">
                <a:latin typeface="Tahoma" panose="020B0604030504040204" pitchFamily="34" charset="0"/>
                <a:ea typeface="Tahoma" panose="020B0604030504040204" pitchFamily="34" charset="0"/>
                <a:cs typeface="Tahoma" panose="020B0604030504040204" pitchFamily="34" charset="0"/>
              </a:rPr>
              <a:t>FA of the left SLF will be related to decoding</a:t>
            </a:r>
          </a:p>
          <a:p>
            <a:pPr marL="1609247" lvl="2" indent="-514350">
              <a:lnSpc>
                <a:spcPct val="107000"/>
              </a:lnSpc>
              <a:spcAft>
                <a:spcPts val="600"/>
              </a:spcAft>
              <a:buFont typeface="+mj-lt"/>
              <a:buAutoNum type="arabicPeriod"/>
            </a:pPr>
            <a:r>
              <a:rPr lang="en-US" sz="3000" dirty="0">
                <a:latin typeface="Tahoma" panose="020B0604030504040204" pitchFamily="34" charset="0"/>
                <a:ea typeface="Tahoma" panose="020B0604030504040204" pitchFamily="34" charset="0"/>
                <a:cs typeface="Tahoma" panose="020B0604030504040204" pitchFamily="34" charset="0"/>
              </a:rPr>
              <a:t>FA of the left ILF and SLF will be related to passage comprehension (</a:t>
            </a:r>
            <a:r>
              <a:rPr lang="en-US" sz="3000" b="1" dirty="0">
                <a:latin typeface="Tahoma" panose="020B0604030504040204" pitchFamily="34" charset="0"/>
                <a:ea typeface="Tahoma" panose="020B0604030504040204" pitchFamily="34" charset="0"/>
                <a:cs typeface="Tahoma" panose="020B0604030504040204" pitchFamily="34" charset="0"/>
              </a:rPr>
              <a:t>PC</a:t>
            </a:r>
            <a:r>
              <a:rPr lang="en-US" sz="3000" dirty="0">
                <a:latin typeface="Tahoma" panose="020B0604030504040204" pitchFamily="34" charset="0"/>
                <a:ea typeface="Tahoma" panose="020B0604030504040204" pitchFamily="34" charset="0"/>
                <a:cs typeface="Tahoma" panose="020B0604030504040204" pitchFamily="34" charset="0"/>
              </a:rPr>
              <a:t>)</a:t>
            </a:r>
          </a:p>
        </p:txBody>
      </p:sp>
      <p:grpSp>
        <p:nvGrpSpPr>
          <p:cNvPr id="57" name="Group 56">
            <a:extLst>
              <a:ext uri="{FF2B5EF4-FFF2-40B4-BE49-F238E27FC236}">
                <a16:creationId xmlns:a16="http://schemas.microsoft.com/office/drawing/2014/main" id="{A52A54A7-DD22-9BDB-D859-167732BB5871}"/>
              </a:ext>
            </a:extLst>
          </p:cNvPr>
          <p:cNvGrpSpPr/>
          <p:nvPr/>
        </p:nvGrpSpPr>
        <p:grpSpPr>
          <a:xfrm>
            <a:off x="5069722" y="10495817"/>
            <a:ext cx="9520990" cy="8883034"/>
            <a:chOff x="5069722" y="10495817"/>
            <a:chExt cx="9520990" cy="8883034"/>
          </a:xfrm>
        </p:grpSpPr>
        <p:grpSp>
          <p:nvGrpSpPr>
            <p:cNvPr id="27" name="Group 26">
              <a:extLst>
                <a:ext uri="{FF2B5EF4-FFF2-40B4-BE49-F238E27FC236}">
                  <a16:creationId xmlns:a16="http://schemas.microsoft.com/office/drawing/2014/main" id="{1E1FD5B3-BBD7-73FF-7681-F2F3AE6B454D}"/>
                </a:ext>
              </a:extLst>
            </p:cNvPr>
            <p:cNvGrpSpPr/>
            <p:nvPr/>
          </p:nvGrpSpPr>
          <p:grpSpPr>
            <a:xfrm>
              <a:off x="5151959" y="10495817"/>
              <a:ext cx="8883034" cy="8883034"/>
              <a:chOff x="14583059" y="8972433"/>
              <a:chExt cx="8883034" cy="8883034"/>
            </a:xfrm>
          </p:grpSpPr>
          <p:pic>
            <p:nvPicPr>
              <p:cNvPr id="1026" name="Picture 2" descr="72,000+ Brain Cartoon Stock Photos, Pictures &amp; Royalty-Free Images - iStock  | Super brain cartoon, Brain cartoon vector, Smart brain cartoon">
                <a:extLst>
                  <a:ext uri="{FF2B5EF4-FFF2-40B4-BE49-F238E27FC236}">
                    <a16:creationId xmlns:a16="http://schemas.microsoft.com/office/drawing/2014/main" id="{34650A10-5A27-09F8-3E5B-F3532A39937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583059" y="8972433"/>
                <a:ext cx="8883034" cy="8883034"/>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33E65523-5274-9CC2-BC6E-A4BEA20BD5B9}"/>
                  </a:ext>
                </a:extLst>
              </p:cNvPr>
              <p:cNvGrpSpPr/>
              <p:nvPr/>
            </p:nvGrpSpPr>
            <p:grpSpPr>
              <a:xfrm>
                <a:off x="16474741" y="11948964"/>
                <a:ext cx="5561841" cy="3085167"/>
                <a:chOff x="16474741" y="11948964"/>
                <a:chExt cx="5561841" cy="3085167"/>
              </a:xfrm>
            </p:grpSpPr>
            <p:sp>
              <p:nvSpPr>
                <p:cNvPr id="5" name="Oval 4">
                  <a:extLst>
                    <a:ext uri="{FF2B5EF4-FFF2-40B4-BE49-F238E27FC236}">
                      <a16:creationId xmlns:a16="http://schemas.microsoft.com/office/drawing/2014/main" id="{69E76F60-EAF3-DBBA-B40E-79297061CA94}"/>
                    </a:ext>
                  </a:extLst>
                </p:cNvPr>
                <p:cNvSpPr/>
                <p:nvPr/>
              </p:nvSpPr>
              <p:spPr>
                <a:xfrm rot="3735325">
                  <a:off x="16765099" y="11658606"/>
                  <a:ext cx="1627390" cy="2208106"/>
                </a:xfrm>
                <a:prstGeom prst="ellipse">
                  <a:avLst/>
                </a:prstGeom>
                <a:solidFill>
                  <a:schemeClr val="accent2">
                    <a:alpha val="44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E821514-2D43-B3FE-3FF6-934B338EDE41}"/>
                    </a:ext>
                  </a:extLst>
                </p:cNvPr>
                <p:cNvSpPr/>
                <p:nvPr/>
              </p:nvSpPr>
              <p:spPr>
                <a:xfrm rot="2067007">
                  <a:off x="21325535" y="13719161"/>
                  <a:ext cx="711047" cy="1059516"/>
                </a:xfrm>
                <a:prstGeom prst="ellipse">
                  <a:avLst/>
                </a:prstGeom>
                <a:solidFill>
                  <a:schemeClr val="accent1">
                    <a:alpha val="71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E5DE87EB-C010-D7D8-7D33-6F44ABB013DF}"/>
                    </a:ext>
                  </a:extLst>
                </p:cNvPr>
                <p:cNvSpPr/>
                <p:nvPr/>
              </p:nvSpPr>
              <p:spPr>
                <a:xfrm rot="5183598">
                  <a:off x="17778442" y="13053030"/>
                  <a:ext cx="1509401" cy="2452801"/>
                </a:xfrm>
                <a:prstGeom prst="ellipse">
                  <a:avLst/>
                </a:prstGeom>
                <a:solidFill>
                  <a:schemeClr val="accent6">
                    <a:alpha val="44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13F67A43-2E49-D93F-674E-4F55C19D2085}"/>
                    </a:ext>
                  </a:extLst>
                </p:cNvPr>
                <p:cNvSpPr/>
                <p:nvPr/>
              </p:nvSpPr>
              <p:spPr>
                <a:xfrm rot="7149731">
                  <a:off x="19217142" y="12161717"/>
                  <a:ext cx="1509401" cy="2452801"/>
                </a:xfrm>
                <a:prstGeom prst="ellipse">
                  <a:avLst/>
                </a:prstGeom>
                <a:solidFill>
                  <a:schemeClr val="accent4">
                    <a:alpha val="44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5" name="Arc 54">
              <a:extLst>
                <a:ext uri="{FF2B5EF4-FFF2-40B4-BE49-F238E27FC236}">
                  <a16:creationId xmlns:a16="http://schemas.microsoft.com/office/drawing/2014/main" id="{6658C0FF-97F1-C9C0-BB35-A34BDFC841EC}"/>
                </a:ext>
              </a:extLst>
            </p:cNvPr>
            <p:cNvSpPr/>
            <p:nvPr/>
          </p:nvSpPr>
          <p:spPr>
            <a:xfrm flipH="1" flipV="1">
              <a:off x="7857868" y="14102704"/>
              <a:ext cx="6732844" cy="1995290"/>
            </a:xfrm>
            <a:prstGeom prst="arc">
              <a:avLst>
                <a:gd name="adj1" fmla="val 14129678"/>
                <a:gd name="adj2" fmla="val 20085653"/>
              </a:avLst>
            </a:prstGeom>
            <a:ln w="1270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Arc 55">
              <a:extLst>
                <a:ext uri="{FF2B5EF4-FFF2-40B4-BE49-F238E27FC236}">
                  <a16:creationId xmlns:a16="http://schemas.microsoft.com/office/drawing/2014/main" id="{731C89A0-8C4C-F20F-4A40-7723903C056A}"/>
                </a:ext>
              </a:extLst>
            </p:cNvPr>
            <p:cNvSpPr/>
            <p:nvPr/>
          </p:nvSpPr>
          <p:spPr>
            <a:xfrm>
              <a:off x="5069722" y="14117142"/>
              <a:ext cx="5877762" cy="2183697"/>
            </a:xfrm>
            <a:prstGeom prst="arc">
              <a:avLst>
                <a:gd name="adj1" fmla="val 17071343"/>
                <a:gd name="adj2" fmla="val 432118"/>
              </a:avLst>
            </a:prstGeom>
            <a:ln w="1270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p:sp>
        <p:nvSpPr>
          <p:cNvPr id="58" name="Arc 57">
            <a:extLst>
              <a:ext uri="{FF2B5EF4-FFF2-40B4-BE49-F238E27FC236}">
                <a16:creationId xmlns:a16="http://schemas.microsoft.com/office/drawing/2014/main" id="{76BA5592-BD80-0CF5-AAAF-4989C2D10FE7}"/>
              </a:ext>
            </a:extLst>
          </p:cNvPr>
          <p:cNvSpPr/>
          <p:nvPr/>
        </p:nvSpPr>
        <p:spPr>
          <a:xfrm>
            <a:off x="-1754419" y="13450343"/>
            <a:ext cx="10260219" cy="5062427"/>
          </a:xfrm>
          <a:prstGeom prst="arc">
            <a:avLst>
              <a:gd name="adj1" fmla="val 20690480"/>
              <a:gd name="adj2" fmla="val 21521633"/>
            </a:avLst>
          </a:prstGeom>
          <a:ln w="127000">
            <a:solidFill>
              <a:srgbClr val="FF000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49C81BB3-F04A-A572-EEBC-C6C79A49DBCF}"/>
              </a:ext>
            </a:extLst>
          </p:cNvPr>
          <p:cNvSpPr/>
          <p:nvPr/>
        </p:nvSpPr>
        <p:spPr>
          <a:xfrm>
            <a:off x="935885" y="21325848"/>
            <a:ext cx="12344400" cy="1020877"/>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77" dirty="0"/>
              <a:t>METHODS</a:t>
            </a:r>
          </a:p>
        </p:txBody>
      </p:sp>
      <p:sp>
        <p:nvSpPr>
          <p:cNvPr id="63" name="Rectangle 62">
            <a:extLst>
              <a:ext uri="{FF2B5EF4-FFF2-40B4-BE49-F238E27FC236}">
                <a16:creationId xmlns:a16="http://schemas.microsoft.com/office/drawing/2014/main" id="{60EC886B-5158-51DD-A90F-8329B1CAD8FF}"/>
              </a:ext>
            </a:extLst>
          </p:cNvPr>
          <p:cNvSpPr/>
          <p:nvPr/>
        </p:nvSpPr>
        <p:spPr>
          <a:xfrm>
            <a:off x="15854194" y="6390115"/>
            <a:ext cx="26867777" cy="1020877"/>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77" dirty="0"/>
              <a:t>RESULTS</a:t>
            </a:r>
          </a:p>
        </p:txBody>
      </p:sp>
      <p:sp>
        <p:nvSpPr>
          <p:cNvPr id="6" name="Arc 5">
            <a:extLst>
              <a:ext uri="{FF2B5EF4-FFF2-40B4-BE49-F238E27FC236}">
                <a16:creationId xmlns:a16="http://schemas.microsoft.com/office/drawing/2014/main" id="{7FAE51A9-9497-3789-B39C-9F9A32F4BCD0}"/>
              </a:ext>
            </a:extLst>
          </p:cNvPr>
          <p:cNvSpPr/>
          <p:nvPr/>
        </p:nvSpPr>
        <p:spPr>
          <a:xfrm>
            <a:off x="3732709" y="13430191"/>
            <a:ext cx="8513857" cy="5275689"/>
          </a:xfrm>
          <a:prstGeom prst="arc">
            <a:avLst>
              <a:gd name="adj1" fmla="val 16897497"/>
              <a:gd name="adj2" fmla="val 21046935"/>
            </a:avLst>
          </a:prstGeom>
          <a:ln w="127000">
            <a:solidFill>
              <a:srgbClr val="00B0F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0ADA2CF2-2AF4-F612-C5A5-FBC1C82C9C8F}"/>
              </a:ext>
            </a:extLst>
          </p:cNvPr>
          <p:cNvSpPr/>
          <p:nvPr/>
        </p:nvSpPr>
        <p:spPr>
          <a:xfrm flipH="1" flipV="1">
            <a:off x="8114357" y="12921463"/>
            <a:ext cx="9548036" cy="2895444"/>
          </a:xfrm>
          <a:prstGeom prst="arc">
            <a:avLst>
              <a:gd name="adj1" fmla="val 18365449"/>
              <a:gd name="adj2" fmla="val 21517392"/>
            </a:avLst>
          </a:prstGeom>
          <a:ln w="127000">
            <a:solidFill>
              <a:schemeClr val="accent2"/>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26226321-3B1A-00C9-6C30-B49D574F9D42}"/>
              </a:ext>
            </a:extLst>
          </p:cNvPr>
          <p:cNvSpPr txBox="1"/>
          <p:nvPr/>
        </p:nvSpPr>
        <p:spPr>
          <a:xfrm>
            <a:off x="15656728" y="22539563"/>
            <a:ext cx="12344400" cy="2023759"/>
          </a:xfrm>
          <a:prstGeom prst="rect">
            <a:avLst/>
          </a:prstGeom>
          <a:noFill/>
        </p:spPr>
        <p:txBody>
          <a:bodyPr wrap="square" rtlCol="0">
            <a:spAutoFit/>
          </a:bodyPr>
          <a:lstStyle/>
          <a:p>
            <a:pPr>
              <a:lnSpc>
                <a:spcPct val="107000"/>
              </a:lnSpc>
            </a:pP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To explore the relationship between the ILF and PC, we divided the left ILF into thirds and tested whether FA of each region was uniquely associated with PC. Higher FA in posterior sections of ILF compared to anterior ILF was associated with greater PC (b = 114.2, p = .05) </a:t>
            </a:r>
          </a:p>
        </p:txBody>
      </p:sp>
      <p:sp>
        <p:nvSpPr>
          <p:cNvPr id="4" name="TextBox 3">
            <a:extLst>
              <a:ext uri="{FF2B5EF4-FFF2-40B4-BE49-F238E27FC236}">
                <a16:creationId xmlns:a16="http://schemas.microsoft.com/office/drawing/2014/main" id="{2BA7BA85-4DB3-6472-1675-CE44EB4A4197}"/>
              </a:ext>
            </a:extLst>
          </p:cNvPr>
          <p:cNvSpPr txBox="1"/>
          <p:nvPr/>
        </p:nvSpPr>
        <p:spPr>
          <a:xfrm>
            <a:off x="16318090" y="17930422"/>
            <a:ext cx="8377181" cy="2517741"/>
          </a:xfrm>
          <a:prstGeom prst="rect">
            <a:avLst/>
          </a:prstGeom>
          <a:noFill/>
        </p:spPr>
        <p:txBody>
          <a:bodyPr wrap="square" rtlCol="0">
            <a:spAutoFit/>
          </a:bodyPr>
          <a:lstStyle/>
          <a:p>
            <a:pPr>
              <a:lnSpc>
                <a:spcPct val="107000"/>
              </a:lnSpc>
            </a:pP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Research Question 1: </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There were NO significant </a:t>
            </a: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elationships between any WM tract and Word Reading. SES (b = 1.01, p &lt; .001) and age (b = 6.17, p &lt; .001) were significant predictors</a:t>
            </a:r>
          </a:p>
        </p:txBody>
      </p:sp>
      <p:sp>
        <p:nvSpPr>
          <p:cNvPr id="35" name="TextBox 34">
            <a:extLst>
              <a:ext uri="{FF2B5EF4-FFF2-40B4-BE49-F238E27FC236}">
                <a16:creationId xmlns:a16="http://schemas.microsoft.com/office/drawing/2014/main" id="{66149972-4A95-3E35-699E-27DD6DDA5C38}"/>
              </a:ext>
            </a:extLst>
          </p:cNvPr>
          <p:cNvSpPr txBox="1"/>
          <p:nvPr/>
        </p:nvSpPr>
        <p:spPr>
          <a:xfrm>
            <a:off x="25839658" y="17930422"/>
            <a:ext cx="8375904" cy="2023759"/>
          </a:xfrm>
          <a:prstGeom prst="rect">
            <a:avLst/>
          </a:prstGeom>
          <a:noFill/>
        </p:spPr>
        <p:txBody>
          <a:bodyPr wrap="square" rtlCol="0">
            <a:spAutoFit/>
          </a:bodyPr>
          <a:lstStyle/>
          <a:p>
            <a:pPr>
              <a:lnSpc>
                <a:spcPct val="107000"/>
              </a:lnSpc>
            </a:pP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Research Question 2 : </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There were NO significant </a:t>
            </a: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elationships between any WM tract and Decoding. SES (b = 0.67, p = .004) and age (b = 3.42, p = .006) were significant predictors</a:t>
            </a:r>
          </a:p>
        </p:txBody>
      </p:sp>
      <p:sp>
        <p:nvSpPr>
          <p:cNvPr id="24" name="TextBox 23">
            <a:extLst>
              <a:ext uri="{FF2B5EF4-FFF2-40B4-BE49-F238E27FC236}">
                <a16:creationId xmlns:a16="http://schemas.microsoft.com/office/drawing/2014/main" id="{F7620D49-494B-8652-EB35-7A79DBBAC6C0}"/>
              </a:ext>
            </a:extLst>
          </p:cNvPr>
          <p:cNvSpPr txBox="1"/>
          <p:nvPr/>
        </p:nvSpPr>
        <p:spPr>
          <a:xfrm>
            <a:off x="34601451" y="17930422"/>
            <a:ext cx="8375904" cy="2517741"/>
          </a:xfrm>
          <a:prstGeom prst="rect">
            <a:avLst/>
          </a:prstGeom>
          <a:noFill/>
        </p:spPr>
        <p:txBody>
          <a:bodyPr wrap="square" rtlCol="0">
            <a:spAutoFit/>
          </a:bodyPr>
          <a:lstStyle/>
          <a:p>
            <a:pPr>
              <a:lnSpc>
                <a:spcPct val="107000"/>
              </a:lnSpc>
            </a:pP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Research Question 3: </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FA of the Left ILF was significantly related to PC (b = -90.17, p = .03). SES (b = 0.21, p = .04), age (b = 1.07; p = .056), LWID (b = 0.46, p &lt; .001), and race (b = -4.66, p = .008) were also significant predictors. </a:t>
            </a:r>
          </a:p>
        </p:txBody>
      </p:sp>
      <p:sp>
        <p:nvSpPr>
          <p:cNvPr id="38" name="Rectangle 37">
            <a:extLst>
              <a:ext uri="{FF2B5EF4-FFF2-40B4-BE49-F238E27FC236}">
                <a16:creationId xmlns:a16="http://schemas.microsoft.com/office/drawing/2014/main" id="{86BFCC45-98D6-3EC4-5D34-6358F586B423}"/>
              </a:ext>
            </a:extLst>
          </p:cNvPr>
          <p:cNvSpPr/>
          <p:nvPr/>
        </p:nvSpPr>
        <p:spPr>
          <a:xfrm>
            <a:off x="15656728" y="21325848"/>
            <a:ext cx="12344400" cy="1020877"/>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77" dirty="0"/>
              <a:t>EXPLORATORY RESULTS</a:t>
            </a:r>
          </a:p>
        </p:txBody>
      </p:sp>
      <p:grpSp>
        <p:nvGrpSpPr>
          <p:cNvPr id="47" name="Group 46">
            <a:extLst>
              <a:ext uri="{FF2B5EF4-FFF2-40B4-BE49-F238E27FC236}">
                <a16:creationId xmlns:a16="http://schemas.microsoft.com/office/drawing/2014/main" id="{EE7294CC-39C0-4BCD-D353-153C38ECDBA7}"/>
              </a:ext>
            </a:extLst>
          </p:cNvPr>
          <p:cNvGrpSpPr/>
          <p:nvPr/>
        </p:nvGrpSpPr>
        <p:grpSpPr>
          <a:xfrm>
            <a:off x="15725054" y="24563322"/>
            <a:ext cx="12068764" cy="8300852"/>
            <a:chOff x="7215433" y="17566071"/>
            <a:chExt cx="12068764" cy="8300852"/>
          </a:xfrm>
        </p:grpSpPr>
        <p:pic>
          <p:nvPicPr>
            <p:cNvPr id="48" name="Picture 47" descr="A graph with green lines&#10;&#10;Description automatically generated">
              <a:extLst>
                <a:ext uri="{FF2B5EF4-FFF2-40B4-BE49-F238E27FC236}">
                  <a16:creationId xmlns:a16="http://schemas.microsoft.com/office/drawing/2014/main" id="{AE736BA2-FC56-0705-0DC5-775AE1515E21}"/>
                </a:ext>
              </a:extLst>
            </p:cNvPr>
            <p:cNvPicPr>
              <a:picLocks noChangeAspect="1"/>
            </p:cNvPicPr>
            <p:nvPr/>
          </p:nvPicPr>
          <p:blipFill rotWithShape="1">
            <a:blip r:embed="rId8"/>
            <a:srcRect b="19223"/>
            <a:stretch/>
          </p:blipFill>
          <p:spPr>
            <a:xfrm>
              <a:off x="7215434" y="17566071"/>
              <a:ext cx="12068763" cy="7170856"/>
            </a:xfrm>
            <a:prstGeom prst="rect">
              <a:avLst/>
            </a:prstGeom>
          </p:spPr>
        </p:pic>
        <p:pic>
          <p:nvPicPr>
            <p:cNvPr id="49" name="Picture 48" descr="A graph with green lines&#10;&#10;Description automatically generated">
              <a:extLst>
                <a:ext uri="{FF2B5EF4-FFF2-40B4-BE49-F238E27FC236}">
                  <a16:creationId xmlns:a16="http://schemas.microsoft.com/office/drawing/2014/main" id="{A07FBD51-9197-5F5B-A6A8-EADDD8FA54DA}"/>
                </a:ext>
              </a:extLst>
            </p:cNvPr>
            <p:cNvPicPr>
              <a:picLocks noChangeAspect="1"/>
            </p:cNvPicPr>
            <p:nvPr/>
          </p:nvPicPr>
          <p:blipFill rotWithShape="1">
            <a:blip r:embed="rId8"/>
            <a:srcRect t="85927"/>
            <a:stretch/>
          </p:blipFill>
          <p:spPr>
            <a:xfrm>
              <a:off x="7215433" y="24617581"/>
              <a:ext cx="12068763" cy="1249342"/>
            </a:xfrm>
            <a:prstGeom prst="rect">
              <a:avLst/>
            </a:prstGeom>
          </p:spPr>
        </p:pic>
      </p:grpSp>
      <p:sp>
        <p:nvSpPr>
          <p:cNvPr id="50" name="Rectangle 49">
            <a:extLst>
              <a:ext uri="{FF2B5EF4-FFF2-40B4-BE49-F238E27FC236}">
                <a16:creationId xmlns:a16="http://schemas.microsoft.com/office/drawing/2014/main" id="{71A7A622-EEEF-9FFB-9F0D-052BE6D5BA43}"/>
              </a:ext>
            </a:extLst>
          </p:cNvPr>
          <p:cNvSpPr/>
          <p:nvPr/>
        </p:nvSpPr>
        <p:spPr>
          <a:xfrm>
            <a:off x="30377571" y="21321137"/>
            <a:ext cx="12344400" cy="1020877"/>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77" dirty="0"/>
              <a:t>CONCLUSION</a:t>
            </a:r>
          </a:p>
        </p:txBody>
      </p:sp>
      <p:sp>
        <p:nvSpPr>
          <p:cNvPr id="51" name="TextBox 50">
            <a:extLst>
              <a:ext uri="{FF2B5EF4-FFF2-40B4-BE49-F238E27FC236}">
                <a16:creationId xmlns:a16="http://schemas.microsoft.com/office/drawing/2014/main" id="{B5E3053A-ADCE-C3EA-5F15-4AB96B8C83A0}"/>
              </a:ext>
            </a:extLst>
          </p:cNvPr>
          <p:cNvSpPr txBox="1"/>
          <p:nvPr/>
        </p:nvSpPr>
        <p:spPr>
          <a:xfrm>
            <a:off x="30465241" y="22533828"/>
            <a:ext cx="12344400" cy="7040517"/>
          </a:xfrm>
          <a:prstGeom prst="rect">
            <a:avLst/>
          </a:prstGeom>
          <a:noFill/>
        </p:spPr>
        <p:txBody>
          <a:bodyPr wrap="square" rtlCol="0">
            <a:spAutoFit/>
          </a:bodyPr>
          <a:lstStyle/>
          <a:p>
            <a:pPr marL="457200" indent="-457200">
              <a:lnSpc>
                <a:spcPct val="107000"/>
              </a:lnSpc>
              <a:buFont typeface="Arial" panose="020B0604020202020204" pitchFamily="34" charset="0"/>
              <a:buChar char="•"/>
            </a:pP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Results indicated only FA of the left ILF was significant related to PC after controlling for FA of other reading-related WM tracts, such that lower FA was related to higher PC</a:t>
            </a:r>
          </a:p>
          <a:p>
            <a:pPr marL="457200" indent="-457200">
              <a:lnSpc>
                <a:spcPct val="107000"/>
              </a:lnSpc>
              <a:buFont typeface="Arial" panose="020B0604020202020204" pitchFamily="34" charset="0"/>
              <a:buChar char="•"/>
            </a:pP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An exploratory analysis indicated this relationship changed based on region of the ILF (higher FA in anterior regions of the ILF is related to greater PC)</a:t>
            </a:r>
          </a:p>
          <a:p>
            <a:pPr marL="457200" indent="-457200">
              <a:lnSpc>
                <a:spcPct val="107000"/>
              </a:lnSpc>
              <a:buFont typeface="Arial" panose="020B0604020202020204" pitchFamily="34" charset="0"/>
              <a:buChar char="•"/>
            </a:pP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Next steps include testing relationships with the </a:t>
            </a:r>
            <a:r>
              <a:rPr lang="en-US" sz="3000"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vOF</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tract and using LMERs to account for within-subject differences, which will allow us to determine whether it is global FA or individual tract FA that is important for reading cognition  </a:t>
            </a:r>
          </a:p>
          <a:p>
            <a:pPr marL="960120" lvl="1"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Preliminary LMER suggests within-subject tract differences in FA do not predict outcomes  suggest a global FA effect </a:t>
            </a:r>
            <a:endParaRPr lang="en-US" sz="3000" dirty="0">
              <a:latin typeface="Tahoma" panose="020B0604030504040204" pitchFamily="34" charset="0"/>
              <a:ea typeface="Tahoma" panose="020B0604030504040204" pitchFamily="34" charset="0"/>
              <a:cs typeface="Tahoma" panose="020B0604030504040204" pitchFamily="34" charset="0"/>
            </a:endParaRPr>
          </a:p>
          <a:p>
            <a:pPr marL="914400" lvl="1" indent="-457200">
              <a:lnSpc>
                <a:spcPct val="107000"/>
              </a:lnSpc>
              <a:buFont typeface="Arial" panose="020B0604020202020204" pitchFamily="34" charset="0"/>
              <a:buChar char="•"/>
            </a:pPr>
            <a:endPar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a:p>
            <a:pPr marL="457200" indent="-457200">
              <a:lnSpc>
                <a:spcPct val="107000"/>
              </a:lnSpc>
              <a:buFont typeface="Arial" panose="020B0604020202020204" pitchFamily="34" charset="0"/>
              <a:buChar char="•"/>
            </a:pPr>
            <a:endPar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2" name="Rectangle 51">
            <a:extLst>
              <a:ext uri="{FF2B5EF4-FFF2-40B4-BE49-F238E27FC236}">
                <a16:creationId xmlns:a16="http://schemas.microsoft.com/office/drawing/2014/main" id="{1A54C636-B45E-EA1A-34D0-5F1C3FF7C617}"/>
              </a:ext>
            </a:extLst>
          </p:cNvPr>
          <p:cNvSpPr/>
          <p:nvPr/>
        </p:nvSpPr>
        <p:spPr>
          <a:xfrm>
            <a:off x="34601451" y="28932919"/>
            <a:ext cx="8120520" cy="1024128"/>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77" dirty="0"/>
              <a:t>FUNDING</a:t>
            </a:r>
          </a:p>
        </p:txBody>
      </p:sp>
      <p:sp>
        <p:nvSpPr>
          <p:cNvPr id="53" name="TextBox 52">
            <a:extLst>
              <a:ext uri="{FF2B5EF4-FFF2-40B4-BE49-F238E27FC236}">
                <a16:creationId xmlns:a16="http://schemas.microsoft.com/office/drawing/2014/main" id="{CCC34E7D-5CDE-0725-9988-1F34E0C36234}"/>
              </a:ext>
            </a:extLst>
          </p:cNvPr>
          <p:cNvSpPr txBox="1"/>
          <p:nvPr/>
        </p:nvSpPr>
        <p:spPr>
          <a:xfrm>
            <a:off x="34649577" y="30086262"/>
            <a:ext cx="8120520" cy="2517741"/>
          </a:xfrm>
          <a:prstGeom prst="rect">
            <a:avLst/>
          </a:prstGeom>
          <a:noFill/>
        </p:spPr>
        <p:txBody>
          <a:bodyPr wrap="square" rtlCol="0">
            <a:spAutoFit/>
          </a:bodyPr>
          <a:lstStyle/>
          <a:p>
            <a:pPr indent="-342900">
              <a:lnSpc>
                <a:spcPct val="107000"/>
              </a:lnSpc>
            </a:pPr>
            <a:r>
              <a:rPr lang="en-US" sz="3000" dirty="0">
                <a:latin typeface="Tahoma" panose="020B0604030504040204" pitchFamily="34" charset="0"/>
                <a:ea typeface="Tahoma" panose="020B0604030504040204" pitchFamily="34" charset="0"/>
                <a:cs typeface="Tahoma" panose="020B0604030504040204" pitchFamily="34" charset="0"/>
              </a:rPr>
              <a:t>This research was supported by the following grants: </a:t>
            </a:r>
          </a:p>
          <a:p>
            <a:pPr indent="-342900">
              <a:lnSpc>
                <a:spcPct val="107000"/>
              </a:lnSpc>
            </a:pPr>
            <a:r>
              <a:rPr lang="en-US" sz="3000" dirty="0">
                <a:latin typeface="Tahoma" panose="020B0604030504040204" pitchFamily="34" charset="0"/>
                <a:ea typeface="Tahoma" panose="020B0604030504040204" pitchFamily="34" charset="0"/>
                <a:cs typeface="Tahoma" panose="020B0604030504040204" pitchFamily="34" charset="0"/>
              </a:rPr>
              <a:t>R01HD044073, R01HD067254, R21HD087088, R21NS143120, R01MH124671 UL1TR000445,</a:t>
            </a:r>
          </a:p>
          <a:p>
            <a:pPr indent="-342900">
              <a:lnSpc>
                <a:spcPct val="107000"/>
              </a:lnSpc>
            </a:pPr>
            <a:r>
              <a:rPr lang="en-US" sz="3000" dirty="0">
                <a:latin typeface="Tahoma" panose="020B0604030504040204" pitchFamily="34" charset="0"/>
                <a:ea typeface="Tahoma" panose="020B0604030504040204" pitchFamily="34" charset="0"/>
                <a:cs typeface="Tahoma" panose="020B0604030504040204" pitchFamily="34" charset="0"/>
              </a:rPr>
              <a:t>R21NS143120, R01 MH124671, P50HD103537</a:t>
            </a:r>
          </a:p>
        </p:txBody>
      </p:sp>
      <p:pic>
        <p:nvPicPr>
          <p:cNvPr id="54" name="Graphic 36">
            <a:hlinkClick r:id="rId9"/>
            <a:extLst>
              <a:ext uri="{FF2B5EF4-FFF2-40B4-BE49-F238E27FC236}">
                <a16:creationId xmlns:a16="http://schemas.microsoft.com/office/drawing/2014/main" id="{9EEDD42C-C4CE-8073-8186-2BBC6D003DB3}"/>
              </a:ext>
            </a:extLst>
          </p:cNvPr>
          <p:cNvPicPr>
            <a:picLocks noChangeAspect="1"/>
          </p:cNvPicPr>
          <p:nvPr/>
        </p:nvPicPr>
        <p:blipFill>
          <a:blip r:embed="rId10"/>
          <a:srcRect/>
          <a:stretch/>
        </p:blipFill>
        <p:spPr>
          <a:xfrm>
            <a:off x="30392431" y="28943066"/>
            <a:ext cx="3823131" cy="3660937"/>
          </a:xfrm>
          <a:prstGeom prst="rect">
            <a:avLst/>
          </a:prstGeom>
        </p:spPr>
      </p:pic>
    </p:spTree>
    <p:extLst>
      <p:ext uri="{BB962C8B-B14F-4D97-AF65-F5344CB8AC3E}">
        <p14:creationId xmlns:p14="http://schemas.microsoft.com/office/powerpoint/2010/main" val="146321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C5ABECB-4EDC-408F-A950-7FA7677B787D}"/>
              </a:ext>
            </a:extLst>
          </p:cNvPr>
          <p:cNvSpPr/>
          <p:nvPr/>
        </p:nvSpPr>
        <p:spPr>
          <a:xfrm>
            <a:off x="288756" y="285773"/>
            <a:ext cx="43313684" cy="592121"/>
          </a:xfrm>
          <a:prstGeom prst="rect">
            <a:avLst/>
          </a:prstGeom>
          <a:solidFill>
            <a:schemeClr val="bg1">
              <a:lumMod val="65000"/>
            </a:schemeClr>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77" dirty="0"/>
          </a:p>
        </p:txBody>
      </p:sp>
      <p:sp>
        <p:nvSpPr>
          <p:cNvPr id="9" name="TextBox 8">
            <a:extLst>
              <a:ext uri="{FF2B5EF4-FFF2-40B4-BE49-F238E27FC236}">
                <a16:creationId xmlns:a16="http://schemas.microsoft.com/office/drawing/2014/main" id="{00808F60-3F76-4BE4-BF86-C4309B087D54}"/>
              </a:ext>
            </a:extLst>
          </p:cNvPr>
          <p:cNvSpPr txBox="1"/>
          <p:nvPr/>
        </p:nvSpPr>
        <p:spPr>
          <a:xfrm>
            <a:off x="1515278" y="1398008"/>
            <a:ext cx="26419642" cy="2308324"/>
          </a:xfrm>
          <a:prstGeom prst="rect">
            <a:avLst/>
          </a:prstGeom>
          <a:noFill/>
        </p:spPr>
        <p:txBody>
          <a:bodyPr wrap="square" rtlCol="0">
            <a:spAutoFit/>
          </a:bodyPr>
          <a:lstStyle/>
          <a:p>
            <a:r>
              <a:rPr lang="en-US" sz="7200" b="1" spc="-284"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 left inferior longitudinal fasciculus is related to both real word and nonword reading</a:t>
            </a:r>
          </a:p>
        </p:txBody>
      </p:sp>
      <p:sp>
        <p:nvSpPr>
          <p:cNvPr id="11" name="TextBox 10">
            <a:extLst>
              <a:ext uri="{FF2B5EF4-FFF2-40B4-BE49-F238E27FC236}">
                <a16:creationId xmlns:a16="http://schemas.microsoft.com/office/drawing/2014/main" id="{F15A89F9-86DF-4E37-B493-39C868564999}"/>
              </a:ext>
            </a:extLst>
          </p:cNvPr>
          <p:cNvSpPr txBox="1"/>
          <p:nvPr/>
        </p:nvSpPr>
        <p:spPr>
          <a:xfrm>
            <a:off x="1515278" y="3848741"/>
            <a:ext cx="26419642" cy="938077"/>
          </a:xfrm>
          <a:prstGeom prst="rect">
            <a:avLst/>
          </a:prstGeom>
          <a:noFill/>
        </p:spPr>
        <p:txBody>
          <a:bodyPr wrap="square" rtlCol="0">
            <a:spAutoFit/>
          </a:bodyPr>
          <a:lstStyle/>
          <a:p>
            <a:r>
              <a:rPr lang="en-US" sz="5496" dirty="0">
                <a:latin typeface="Tahoma" panose="020B0604030504040204" pitchFamily="34" charset="0"/>
                <a:ea typeface="Tahoma" panose="020B0604030504040204" pitchFamily="34" charset="0"/>
                <a:cs typeface="Tahoma" panose="020B0604030504040204" pitchFamily="34" charset="0"/>
              </a:rPr>
              <a:t>Sarah S. Hughes-Berheim</a:t>
            </a:r>
            <a:r>
              <a:rPr lang="en-US" sz="5496" baseline="30000" dirty="0">
                <a:latin typeface="Tahoma" panose="020B0604030504040204" pitchFamily="34" charset="0"/>
                <a:ea typeface="Tahoma" panose="020B0604030504040204" pitchFamily="34" charset="0"/>
                <a:cs typeface="Tahoma" panose="020B0604030504040204" pitchFamily="34" charset="0"/>
              </a:rPr>
              <a:t>1</a:t>
            </a:r>
            <a:r>
              <a:rPr lang="en-US" sz="5496" dirty="0">
                <a:latin typeface="Tahoma" panose="020B0604030504040204" pitchFamily="34" charset="0"/>
                <a:ea typeface="Tahoma" panose="020B0604030504040204" pitchFamily="34" charset="0"/>
                <a:cs typeface="Tahoma" panose="020B0604030504040204" pitchFamily="34" charset="0"/>
              </a:rPr>
              <a:t>, Emily M. Harriott</a:t>
            </a:r>
            <a:r>
              <a:rPr lang="en-US" sz="5496" baseline="30000" dirty="0">
                <a:latin typeface="Tahoma" panose="020B0604030504040204" pitchFamily="34" charset="0"/>
                <a:ea typeface="Tahoma" panose="020B0604030504040204" pitchFamily="34" charset="0"/>
                <a:cs typeface="Tahoma" panose="020B0604030504040204" pitchFamily="34" charset="0"/>
              </a:rPr>
              <a:t>1,2 </a:t>
            </a:r>
            <a:r>
              <a:rPr lang="en-US" sz="5496" dirty="0">
                <a:latin typeface="Tahoma" panose="020B0604030504040204" pitchFamily="34" charset="0"/>
                <a:ea typeface="Tahoma" panose="020B0604030504040204" pitchFamily="34" charset="0"/>
                <a:cs typeface="Tahoma" panose="020B0604030504040204" pitchFamily="34" charset="0"/>
              </a:rPr>
              <a:t>&amp; Laurie E. Cutting</a:t>
            </a:r>
            <a:r>
              <a:rPr lang="en-US" sz="5496" baseline="30000" dirty="0">
                <a:latin typeface="Tahoma" panose="020B0604030504040204" pitchFamily="34" charset="0"/>
                <a:ea typeface="Tahoma" panose="020B0604030504040204" pitchFamily="34" charset="0"/>
                <a:cs typeface="Tahoma" panose="020B0604030504040204" pitchFamily="34" charset="0"/>
              </a:rPr>
              <a:t>1,2,3</a:t>
            </a:r>
            <a:endParaRPr lang="en-US" sz="5496"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B2F4A07B-AA7C-476F-B0AD-951E68448224}"/>
              </a:ext>
            </a:extLst>
          </p:cNvPr>
          <p:cNvSpPr txBox="1"/>
          <p:nvPr/>
        </p:nvSpPr>
        <p:spPr>
          <a:xfrm>
            <a:off x="1515278" y="4885579"/>
            <a:ext cx="26419642" cy="748346"/>
          </a:xfrm>
          <a:prstGeom prst="rect">
            <a:avLst/>
          </a:prstGeom>
          <a:noFill/>
        </p:spPr>
        <p:txBody>
          <a:bodyPr wrap="square" rtlCol="0">
            <a:spAutoFit/>
          </a:bodyPr>
          <a:lstStyle/>
          <a:p>
            <a:r>
              <a:rPr lang="en-US" sz="4263" i="1" baseline="30000" dirty="0">
                <a:latin typeface="Tahoma" panose="020B0604030504040204" pitchFamily="34" charset="0"/>
                <a:ea typeface="Tahoma" panose="020B0604030504040204" pitchFamily="34" charset="0"/>
                <a:cs typeface="Tahoma" panose="020B0604030504040204" pitchFamily="34" charset="0"/>
              </a:rPr>
              <a:t>1</a:t>
            </a:r>
            <a:r>
              <a:rPr lang="en-US" sz="4263" i="1" dirty="0">
                <a:latin typeface="Tahoma" panose="020B0604030504040204" pitchFamily="34" charset="0"/>
                <a:ea typeface="Tahoma" panose="020B0604030504040204" pitchFamily="34" charset="0"/>
                <a:cs typeface="Tahoma" panose="020B0604030504040204" pitchFamily="34" charset="0"/>
              </a:rPr>
              <a:t>Peabody College, Vanderbilt University, </a:t>
            </a:r>
            <a:r>
              <a:rPr lang="en-US" sz="4263" i="1" baseline="30000" dirty="0">
                <a:latin typeface="Tahoma" panose="020B0604030504040204" pitchFamily="34" charset="0"/>
                <a:ea typeface="Tahoma" panose="020B0604030504040204" pitchFamily="34" charset="0"/>
                <a:cs typeface="Tahoma" panose="020B0604030504040204" pitchFamily="34" charset="0"/>
              </a:rPr>
              <a:t>2</a:t>
            </a:r>
            <a:r>
              <a:rPr lang="en-US" sz="4263" i="1" dirty="0">
                <a:latin typeface="Tahoma" panose="020B0604030504040204" pitchFamily="34" charset="0"/>
                <a:ea typeface="Tahoma" panose="020B0604030504040204" pitchFamily="34" charset="0"/>
                <a:cs typeface="Tahoma" panose="020B0604030504040204" pitchFamily="34" charset="0"/>
              </a:rPr>
              <a:t>Vanderbilt Brain Institute, </a:t>
            </a:r>
            <a:r>
              <a:rPr lang="en-US" sz="4263" i="1" baseline="30000" dirty="0">
                <a:latin typeface="Tahoma" panose="020B0604030504040204" pitchFamily="34" charset="0"/>
                <a:ea typeface="Tahoma" panose="020B0604030504040204" pitchFamily="34" charset="0"/>
                <a:cs typeface="Tahoma" panose="020B0604030504040204" pitchFamily="34" charset="0"/>
              </a:rPr>
              <a:t>3</a:t>
            </a:r>
            <a:r>
              <a:rPr lang="en-US" sz="4263" i="1" dirty="0">
                <a:latin typeface="Tahoma" panose="020B0604030504040204" pitchFamily="34" charset="0"/>
                <a:ea typeface="Tahoma" panose="020B0604030504040204" pitchFamily="34" charset="0"/>
                <a:cs typeface="Tahoma" panose="020B0604030504040204" pitchFamily="34" charset="0"/>
              </a:rPr>
              <a:t>Vanderbilt Kennedy Center</a:t>
            </a:r>
          </a:p>
        </p:txBody>
      </p:sp>
      <p:sp>
        <p:nvSpPr>
          <p:cNvPr id="22" name="Rectangle 21">
            <a:extLst>
              <a:ext uri="{FF2B5EF4-FFF2-40B4-BE49-F238E27FC236}">
                <a16:creationId xmlns:a16="http://schemas.microsoft.com/office/drawing/2014/main" id="{3B214BA7-4664-4472-BE46-7D250C20EB13}"/>
              </a:ext>
            </a:extLst>
          </p:cNvPr>
          <p:cNvSpPr/>
          <p:nvPr/>
        </p:nvSpPr>
        <p:spPr>
          <a:xfrm>
            <a:off x="1301001" y="6389240"/>
            <a:ext cx="12344400" cy="1020877"/>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77" dirty="0"/>
              <a:t>INTRODUCTION</a:t>
            </a:r>
          </a:p>
        </p:txBody>
      </p:sp>
      <p:sp>
        <p:nvSpPr>
          <p:cNvPr id="2" name="TextBox 1">
            <a:extLst>
              <a:ext uri="{FF2B5EF4-FFF2-40B4-BE49-F238E27FC236}">
                <a16:creationId xmlns:a16="http://schemas.microsoft.com/office/drawing/2014/main" id="{D344B6FB-1843-4473-A0D5-F8DFBCD9A5F4}"/>
              </a:ext>
            </a:extLst>
          </p:cNvPr>
          <p:cNvSpPr txBox="1"/>
          <p:nvPr/>
        </p:nvSpPr>
        <p:spPr>
          <a:xfrm>
            <a:off x="1294312" y="7562518"/>
            <a:ext cx="11998329" cy="5307928"/>
          </a:xfrm>
          <a:prstGeom prst="rect">
            <a:avLst/>
          </a:prstGeom>
          <a:solidFill>
            <a:schemeClr val="bg1">
              <a:alpha val="90000"/>
            </a:schemeClr>
          </a:solidFill>
          <a:ln>
            <a:noFill/>
          </a:ln>
          <a:effectLst/>
        </p:spPr>
        <p:txBody>
          <a:bodyPr wrap="square" rtlCol="0">
            <a:spAutoFit/>
          </a:bodyPr>
          <a:lstStyle/>
          <a:p>
            <a:pPr marL="505394"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White matter (</a:t>
            </a:r>
            <a:r>
              <a:rPr lang="en-US" sz="3000" b="1" dirty="0">
                <a:latin typeface="Tahoma" panose="020B0604030504040204" pitchFamily="34" charset="0"/>
                <a:ea typeface="Tahoma" panose="020B0604030504040204" pitchFamily="34" charset="0"/>
                <a:cs typeface="Tahoma" panose="020B0604030504040204" pitchFamily="34" charset="0"/>
              </a:rPr>
              <a:t>WM</a:t>
            </a:r>
            <a:r>
              <a:rPr lang="en-US" sz="3000" dirty="0">
                <a:latin typeface="Tahoma" panose="020B0604030504040204" pitchFamily="34" charset="0"/>
                <a:ea typeface="Tahoma" panose="020B0604030504040204" pitchFamily="34" charset="0"/>
                <a:cs typeface="Tahoma" panose="020B0604030504040204" pitchFamily="34" charset="0"/>
              </a:rPr>
              <a:t>) “integrity” of tracts in the reading network may capture individual variability in reading scores separate from functional data</a:t>
            </a:r>
          </a:p>
          <a:p>
            <a:pPr marL="505394"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Several studies have highlighted individual WM tracts with promising results, including the left superior longitudinal (</a:t>
            </a:r>
            <a:r>
              <a:rPr lang="en-US" sz="3000" b="1" dirty="0">
                <a:latin typeface="Tahoma" panose="020B0604030504040204" pitchFamily="34" charset="0"/>
                <a:ea typeface="Tahoma" panose="020B0604030504040204" pitchFamily="34" charset="0"/>
                <a:cs typeface="Tahoma" panose="020B0604030504040204" pitchFamily="34" charset="0"/>
              </a:rPr>
              <a:t>SLF</a:t>
            </a:r>
            <a:r>
              <a:rPr lang="en-US" sz="3000" dirty="0">
                <a:latin typeface="Tahoma" panose="020B0604030504040204" pitchFamily="34" charset="0"/>
                <a:ea typeface="Tahoma" panose="020B0604030504040204" pitchFamily="34" charset="0"/>
                <a:cs typeface="Tahoma" panose="020B0604030504040204" pitchFamily="34" charset="0"/>
              </a:rPr>
              <a:t>) , inferior longitudinal (</a:t>
            </a:r>
            <a:r>
              <a:rPr lang="en-US" sz="3000" b="1" dirty="0">
                <a:latin typeface="Tahoma" panose="020B0604030504040204" pitchFamily="34" charset="0"/>
                <a:ea typeface="Tahoma" panose="020B0604030504040204" pitchFamily="34" charset="0"/>
                <a:cs typeface="Tahoma" panose="020B0604030504040204" pitchFamily="34" charset="0"/>
              </a:rPr>
              <a:t>ILF</a:t>
            </a:r>
            <a:r>
              <a:rPr lang="en-US" sz="3000" dirty="0">
                <a:latin typeface="Tahoma" panose="020B0604030504040204" pitchFamily="34" charset="0"/>
                <a:ea typeface="Tahoma" panose="020B0604030504040204" pitchFamily="34" charset="0"/>
                <a:cs typeface="Tahoma" panose="020B0604030504040204" pitchFamily="34" charset="0"/>
              </a:rPr>
              <a:t>), arcuate (</a:t>
            </a:r>
            <a:r>
              <a:rPr lang="en-US" sz="3000" b="1" dirty="0">
                <a:latin typeface="Tahoma" panose="020B0604030504040204" pitchFamily="34" charset="0"/>
                <a:ea typeface="Tahoma" panose="020B0604030504040204" pitchFamily="34" charset="0"/>
                <a:cs typeface="Tahoma" panose="020B0604030504040204" pitchFamily="34" charset="0"/>
              </a:rPr>
              <a:t>AF</a:t>
            </a:r>
            <a:r>
              <a:rPr lang="en-US" sz="3000" dirty="0">
                <a:latin typeface="Tahoma" panose="020B0604030504040204" pitchFamily="34" charset="0"/>
                <a:ea typeface="Tahoma" panose="020B0604030504040204" pitchFamily="34" charset="0"/>
                <a:cs typeface="Tahoma" panose="020B0604030504040204" pitchFamily="34" charset="0"/>
              </a:rPr>
              <a:t>), uncinate (</a:t>
            </a:r>
            <a:r>
              <a:rPr lang="en-US" sz="3000" b="1" dirty="0">
                <a:latin typeface="Tahoma" panose="020B0604030504040204" pitchFamily="34" charset="0"/>
                <a:ea typeface="Tahoma" panose="020B0604030504040204" pitchFamily="34" charset="0"/>
                <a:cs typeface="Tahoma" panose="020B0604030504040204" pitchFamily="34" charset="0"/>
              </a:rPr>
              <a:t>UF</a:t>
            </a:r>
            <a:r>
              <a:rPr lang="en-US" sz="3000" dirty="0">
                <a:latin typeface="Tahoma" panose="020B0604030504040204" pitchFamily="34" charset="0"/>
                <a:ea typeface="Tahoma" panose="020B0604030504040204" pitchFamily="34" charset="0"/>
                <a:cs typeface="Tahoma" panose="020B0604030504040204" pitchFamily="34" charset="0"/>
              </a:rPr>
              <a:t>), and inferior </a:t>
            </a:r>
            <a:r>
              <a:rPr lang="en-US" sz="3000" dirty="0" err="1">
                <a:latin typeface="Tahoma" panose="020B0604030504040204" pitchFamily="34" charset="0"/>
                <a:ea typeface="Tahoma" panose="020B0604030504040204" pitchFamily="34" charset="0"/>
                <a:cs typeface="Tahoma" panose="020B0604030504040204" pitchFamily="34" charset="0"/>
              </a:rPr>
              <a:t>frontooccipital</a:t>
            </a:r>
            <a:r>
              <a:rPr lang="en-US" sz="3000" dirty="0">
                <a:latin typeface="Tahoma" panose="020B0604030504040204" pitchFamily="34" charset="0"/>
                <a:ea typeface="Tahoma" panose="020B0604030504040204" pitchFamily="34" charset="0"/>
                <a:cs typeface="Tahoma" panose="020B0604030504040204" pitchFamily="34" charset="0"/>
              </a:rPr>
              <a:t> fasciculi (</a:t>
            </a:r>
            <a:r>
              <a:rPr lang="en-US" sz="3000" b="1" dirty="0">
                <a:latin typeface="Tahoma" panose="020B0604030504040204" pitchFamily="34" charset="0"/>
                <a:ea typeface="Tahoma" panose="020B0604030504040204" pitchFamily="34" charset="0"/>
                <a:cs typeface="Tahoma" panose="020B0604030504040204" pitchFamily="34" charset="0"/>
              </a:rPr>
              <a:t>IFOF</a:t>
            </a:r>
            <a:r>
              <a:rPr lang="en-US" sz="3000" dirty="0">
                <a:latin typeface="Tahoma" panose="020B0604030504040204" pitchFamily="34" charset="0"/>
                <a:ea typeface="Tahoma" panose="020B0604030504040204" pitchFamily="34" charset="0"/>
                <a:cs typeface="Tahoma" panose="020B0604030504040204" pitchFamily="34" charset="0"/>
              </a:rPr>
              <a:t>)</a:t>
            </a:r>
          </a:p>
          <a:p>
            <a:pPr marL="505394"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However, results are variable across studies, possibly due to testing correlation values of individual tracts with disparate reading scores </a:t>
            </a:r>
            <a:endParaRPr lang="en-US" sz="2900" b="1" dirty="0">
              <a:latin typeface="Tahoma" panose="020B0604030504040204" pitchFamily="34" charset="0"/>
              <a:ea typeface="Tahoma" panose="020B0604030504040204" pitchFamily="34" charset="0"/>
              <a:cs typeface="Tahoma" panose="020B0604030504040204" pitchFamily="34" charset="0"/>
            </a:endParaRPr>
          </a:p>
          <a:p>
            <a:pPr marL="505394" indent="-324897">
              <a:lnSpc>
                <a:spcPct val="107000"/>
              </a:lnSpc>
              <a:spcAft>
                <a:spcPts val="600"/>
              </a:spcAft>
              <a:buFont typeface="Symbol" panose="05050102010706020507" pitchFamily="18" charset="2"/>
              <a:buChar char=""/>
            </a:pPr>
            <a:endParaRPr lang="en-US" sz="300" dirty="0">
              <a:latin typeface="Tahoma" panose="020B0604030504040204" pitchFamily="34" charset="0"/>
              <a:ea typeface="Tahoma" panose="020B0604030504040204" pitchFamily="34" charset="0"/>
              <a:cs typeface="Tahoma" panose="020B0604030504040204" pitchFamily="34" charset="0"/>
            </a:endParaRPr>
          </a:p>
        </p:txBody>
      </p:sp>
      <p:sp>
        <p:nvSpPr>
          <p:cNvPr id="14" name="Rectangle 13">
            <a:extLst>
              <a:ext uri="{FF2B5EF4-FFF2-40B4-BE49-F238E27FC236}">
                <a16:creationId xmlns:a16="http://schemas.microsoft.com/office/drawing/2014/main" id="{19B6D9E0-7E52-4AC3-9680-EB913C58C82C}"/>
              </a:ext>
            </a:extLst>
          </p:cNvPr>
          <p:cNvSpPr/>
          <p:nvPr/>
        </p:nvSpPr>
        <p:spPr>
          <a:xfrm>
            <a:off x="208512" y="21555823"/>
            <a:ext cx="4152624" cy="792205"/>
          </a:xfrm>
          <a:prstGeom prst="rect">
            <a:avLst/>
          </a:prstGeom>
        </p:spPr>
        <p:txBody>
          <a:bodyPr wrap="square">
            <a:spAutoFit/>
          </a:bodyPr>
          <a:lstStyle/>
          <a:p>
            <a:pPr algn="ctr"/>
            <a:r>
              <a:rPr lang="en-US" sz="4548" b="1" dirty="0">
                <a:solidFill>
                  <a:schemeClr val="bg1"/>
                </a:solidFill>
                <a:latin typeface="Tahoma" panose="020B0604030504040204" pitchFamily="34" charset="0"/>
                <a:ea typeface="Tahoma" panose="020B0604030504040204" pitchFamily="34" charset="0"/>
                <a:cs typeface="Tahoma" panose="020B0604030504040204" pitchFamily="34" charset="0"/>
              </a:rPr>
              <a:t>METHODS </a:t>
            </a:r>
            <a:endParaRPr lang="en-US" sz="4548"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F590F995-B857-4CC8-9B7E-A08F5215E478}"/>
              </a:ext>
            </a:extLst>
          </p:cNvPr>
          <p:cNvSpPr txBox="1"/>
          <p:nvPr/>
        </p:nvSpPr>
        <p:spPr>
          <a:xfrm>
            <a:off x="643138" y="22689494"/>
            <a:ext cx="12068763" cy="10129120"/>
          </a:xfrm>
          <a:prstGeom prst="rect">
            <a:avLst/>
          </a:prstGeom>
          <a:solidFill>
            <a:schemeClr val="bg1">
              <a:alpha val="90000"/>
            </a:schemeClr>
          </a:solidFill>
          <a:ln>
            <a:noFill/>
          </a:ln>
          <a:effectLst/>
        </p:spPr>
        <p:txBody>
          <a:bodyPr wrap="square" rtlCol="0">
            <a:spAutoFit/>
          </a:bodyPr>
          <a:lstStyle/>
          <a:p>
            <a:pPr>
              <a:lnSpc>
                <a:spcPct val="107000"/>
              </a:lnSpc>
            </a:pPr>
            <a:endParaRPr lang="en-US" sz="1421" dirty="0">
              <a:latin typeface="Tahoma" panose="020B0604030504040204" pitchFamily="34" charset="0"/>
              <a:ea typeface="Tahoma" panose="020B0604030504040204" pitchFamily="34" charset="0"/>
              <a:cs typeface="Tahoma" panose="020B0604030504040204" pitchFamily="34" charset="0"/>
            </a:endParaRPr>
          </a:p>
          <a:p>
            <a:pPr marL="324897" indent="-324897">
              <a:lnSpc>
                <a:spcPct val="107000"/>
              </a:lnSpc>
              <a:spcAft>
                <a:spcPts val="568"/>
              </a:spcAft>
              <a:buFont typeface="Symbol" panose="05050102010706020507" pitchFamily="18" charset="2"/>
              <a:buChar char=""/>
            </a:pPr>
            <a:r>
              <a:rPr lang="en-US" sz="3000" u="sng" dirty="0">
                <a:latin typeface="Tahoma" panose="020B0604030504040204" pitchFamily="34" charset="0"/>
                <a:ea typeface="Tahoma" panose="020B0604030504040204" pitchFamily="34" charset="0"/>
                <a:cs typeface="Tahoma" panose="020B0604030504040204" pitchFamily="34" charset="0"/>
              </a:rPr>
              <a:t>Participants</a:t>
            </a:r>
            <a:r>
              <a:rPr lang="en-US" sz="3000" dirty="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172 children </a:t>
            </a:r>
            <a:r>
              <a:rPr lang="en-US" sz="3000" dirty="0">
                <a:latin typeface="Tahoma" panose="020B0604030504040204" pitchFamily="34" charset="0"/>
                <a:ea typeface="Tahoma" panose="020B0604030504040204" pitchFamily="34" charset="0"/>
                <a:cs typeface="Tahoma" panose="020B0604030504040204" pitchFamily="34" charset="0"/>
              </a:rPr>
              <a:t>(age </a:t>
            </a:r>
            <a:r>
              <a:rPr lang="en-US" sz="3000" i="1" dirty="0">
                <a:latin typeface="Tahoma" panose="020B0604030504040204" pitchFamily="34" charset="0"/>
                <a:ea typeface="Tahoma" panose="020B0604030504040204" pitchFamily="34" charset="0"/>
                <a:cs typeface="Tahoma" panose="020B0604030504040204" pitchFamily="34" charset="0"/>
              </a:rPr>
              <a:t>M</a:t>
            </a:r>
            <a:r>
              <a:rPr lang="en-US" sz="3000" dirty="0">
                <a:latin typeface="Tahoma" panose="020B0604030504040204" pitchFamily="34" charset="0"/>
                <a:ea typeface="Tahoma" panose="020B0604030504040204" pitchFamily="34" charset="0"/>
                <a:cs typeface="Tahoma" panose="020B0604030504040204" pitchFamily="34" charset="0"/>
              </a:rPr>
              <a:t> = 11.65, </a:t>
            </a:r>
            <a:r>
              <a:rPr lang="en-US" sz="3000" i="1" dirty="0">
                <a:latin typeface="Tahoma" panose="020B0604030504040204" pitchFamily="34" charset="0"/>
                <a:ea typeface="Tahoma" panose="020B0604030504040204" pitchFamily="34" charset="0"/>
                <a:cs typeface="Tahoma" panose="020B0604030504040204" pitchFamily="34" charset="0"/>
              </a:rPr>
              <a:t>SD</a:t>
            </a:r>
            <a:r>
              <a:rPr lang="en-US" sz="3000" dirty="0">
                <a:latin typeface="Tahoma" panose="020B0604030504040204" pitchFamily="34" charset="0"/>
                <a:ea typeface="Tahoma" panose="020B0604030504040204" pitchFamily="34" charset="0"/>
                <a:cs typeface="Tahoma" panose="020B0604030504040204" pitchFamily="34" charset="0"/>
              </a:rPr>
              <a:t> = 1.4). All participants were native English speakers with typical IQs (WASI FSIQ &gt; 85; 58% female).                       </a:t>
            </a:r>
          </a:p>
          <a:p>
            <a:pPr marL="324897" indent="-324897">
              <a:lnSpc>
                <a:spcPct val="107000"/>
              </a:lnSpc>
              <a:spcAft>
                <a:spcPts val="568"/>
              </a:spcAft>
              <a:buFont typeface="Symbol" panose="05050102010706020507" pitchFamily="18" charset="2"/>
              <a:buChar char=""/>
            </a:pPr>
            <a:r>
              <a:rPr lang="en-US" sz="3000" u="sng" dirty="0">
                <a:latin typeface="Tahoma" panose="020B0604030504040204" pitchFamily="34" charset="0"/>
                <a:ea typeface="Tahoma" panose="020B0604030504040204" pitchFamily="34" charset="0"/>
                <a:cs typeface="Tahoma" panose="020B0604030504040204" pitchFamily="34" charset="0"/>
              </a:rPr>
              <a:t>Behavioral measures</a:t>
            </a:r>
            <a:r>
              <a:rPr lang="en-US" sz="3000" dirty="0">
                <a:latin typeface="Tahoma" panose="020B0604030504040204" pitchFamily="34" charset="0"/>
                <a:ea typeface="Tahoma" panose="020B0604030504040204" pitchFamily="34" charset="0"/>
                <a:cs typeface="Tahoma" panose="020B0604030504040204" pitchFamily="34" charset="0"/>
              </a:rPr>
              <a:t>: The </a:t>
            </a:r>
            <a:r>
              <a:rPr lang="en-US" sz="3000" b="1" dirty="0">
                <a:latin typeface="Tahoma" panose="020B0604030504040204" pitchFamily="34" charset="0"/>
                <a:ea typeface="Tahoma" panose="020B0604030504040204" pitchFamily="34" charset="0"/>
                <a:cs typeface="Tahoma" panose="020B0604030504040204" pitchFamily="34" charset="0"/>
              </a:rPr>
              <a:t>Woodcock Johnson </a:t>
            </a:r>
            <a:r>
              <a:rPr lang="en-US" sz="3000" dirty="0">
                <a:latin typeface="Tahoma" panose="020B0604030504040204" pitchFamily="34" charset="0"/>
                <a:ea typeface="Tahoma" panose="020B0604030504040204" pitchFamily="34" charset="0"/>
                <a:cs typeface="Tahoma" panose="020B0604030504040204" pitchFamily="34" charset="0"/>
              </a:rPr>
              <a:t>measures of </a:t>
            </a:r>
            <a:r>
              <a:rPr lang="en-US" sz="3000" b="1" dirty="0">
                <a:latin typeface="Tahoma" panose="020B0604030504040204" pitchFamily="34" charset="0"/>
                <a:ea typeface="Tahoma" panose="020B0604030504040204" pitchFamily="34" charset="0"/>
                <a:cs typeface="Tahoma" panose="020B0604030504040204" pitchFamily="34" charset="0"/>
              </a:rPr>
              <a:t>Letter Word ID </a:t>
            </a:r>
            <a:r>
              <a:rPr lang="en-US" sz="3000" dirty="0">
                <a:latin typeface="Tahoma" panose="020B0604030504040204" pitchFamily="34" charset="0"/>
                <a:ea typeface="Tahoma" panose="020B0604030504040204" pitchFamily="34" charset="0"/>
                <a:cs typeface="Tahoma" panose="020B0604030504040204" pitchFamily="34" charset="0"/>
              </a:rPr>
              <a:t>(real word reading), </a:t>
            </a:r>
            <a:r>
              <a:rPr lang="en-US" sz="3000" b="1" dirty="0">
                <a:latin typeface="Tahoma" panose="020B0604030504040204" pitchFamily="34" charset="0"/>
                <a:ea typeface="Tahoma" panose="020B0604030504040204" pitchFamily="34" charset="0"/>
                <a:cs typeface="Tahoma" panose="020B0604030504040204" pitchFamily="34" charset="0"/>
              </a:rPr>
              <a:t>Word Attack </a:t>
            </a:r>
            <a:r>
              <a:rPr lang="en-US" sz="3000" dirty="0">
                <a:latin typeface="Tahoma" panose="020B0604030504040204" pitchFamily="34" charset="0"/>
                <a:ea typeface="Tahoma" panose="020B0604030504040204" pitchFamily="34" charset="0"/>
                <a:cs typeface="Tahoma" panose="020B0604030504040204" pitchFamily="34" charset="0"/>
              </a:rPr>
              <a:t>(nonword reading), and </a:t>
            </a:r>
            <a:r>
              <a:rPr lang="en-US" sz="3000" b="1" dirty="0">
                <a:latin typeface="Tahoma" panose="020B0604030504040204" pitchFamily="34" charset="0"/>
                <a:ea typeface="Tahoma" panose="020B0604030504040204" pitchFamily="34" charset="0"/>
                <a:cs typeface="Tahoma" panose="020B0604030504040204" pitchFamily="34" charset="0"/>
              </a:rPr>
              <a:t>Passage Comprehension </a:t>
            </a:r>
            <a:r>
              <a:rPr lang="en-US" sz="3000" dirty="0">
                <a:latin typeface="Tahoma" panose="020B0604030504040204" pitchFamily="34" charset="0"/>
                <a:ea typeface="Tahoma" panose="020B0604030504040204" pitchFamily="34" charset="0"/>
                <a:cs typeface="Tahoma" panose="020B0604030504040204" pitchFamily="34" charset="0"/>
              </a:rPr>
              <a:t>were used as measures of reading ability.</a:t>
            </a:r>
          </a:p>
          <a:p>
            <a:pPr marL="324897" indent="-324897">
              <a:lnSpc>
                <a:spcPct val="107000"/>
              </a:lnSpc>
              <a:spcAft>
                <a:spcPts val="568"/>
              </a:spcAft>
              <a:buFont typeface="Symbol" panose="05050102010706020507" pitchFamily="18" charset="2"/>
              <a:buChar char=""/>
            </a:pPr>
            <a:r>
              <a:rPr lang="en-US" sz="3000" u="sng" dirty="0">
                <a:latin typeface="Tahoma" panose="020B0604030504040204" pitchFamily="34" charset="0"/>
                <a:ea typeface="Tahoma" panose="020B0604030504040204" pitchFamily="34" charset="0"/>
                <a:cs typeface="Tahoma" panose="020B0604030504040204" pitchFamily="34" charset="0"/>
              </a:rPr>
              <a:t>MRI</a:t>
            </a:r>
            <a:r>
              <a:rPr lang="en-US" sz="3000" dirty="0">
                <a:latin typeface="Tahoma" panose="020B0604030504040204" pitchFamily="34" charset="0"/>
                <a:ea typeface="Tahoma" panose="020B0604030504040204" pitchFamily="34" charset="0"/>
                <a:cs typeface="Tahoma" panose="020B0604030504040204" pitchFamily="34" charset="0"/>
              </a:rPr>
              <a:t>: DWI (HARDI) images acquired on a 3T MRI scanner with 32-channel </a:t>
            </a:r>
            <a:r>
              <a:rPr lang="en-US" sz="3000" dirty="0" err="1">
                <a:latin typeface="Tahoma" panose="020B0604030504040204" pitchFamily="34" charset="0"/>
                <a:ea typeface="Tahoma" panose="020B0604030504040204" pitchFamily="34" charset="0"/>
                <a:cs typeface="Tahoma" panose="020B0604030504040204" pitchFamily="34" charset="0"/>
              </a:rPr>
              <a:t>headcoil</a:t>
            </a:r>
            <a:r>
              <a:rPr lang="en-US" sz="3000" dirty="0">
                <a:latin typeface="Tahoma" panose="020B0604030504040204" pitchFamily="34" charset="0"/>
                <a:ea typeface="Tahoma" panose="020B0604030504040204" pitchFamily="34" charset="0"/>
                <a:cs typeface="Tahoma" panose="020B0604030504040204" pitchFamily="34" charset="0"/>
              </a:rPr>
              <a:t>. Data were processed using </a:t>
            </a:r>
            <a:r>
              <a:rPr lang="en-US" sz="3000" dirty="0" err="1">
                <a:latin typeface="Tahoma" panose="020B0604030504040204" pitchFamily="34" charset="0"/>
                <a:ea typeface="Tahoma" panose="020B0604030504040204" pitchFamily="34" charset="0"/>
                <a:cs typeface="Tahoma" panose="020B0604030504040204" pitchFamily="34" charset="0"/>
              </a:rPr>
              <a:t>QSIPrep</a:t>
            </a:r>
            <a:r>
              <a:rPr lang="en-US" sz="3000" dirty="0">
                <a:latin typeface="Tahoma" panose="020B0604030504040204" pitchFamily="34" charset="0"/>
                <a:ea typeface="Tahoma" panose="020B0604030504040204" pitchFamily="34" charset="0"/>
                <a:cs typeface="Tahoma" panose="020B0604030504040204" pitchFamily="34" charset="0"/>
              </a:rPr>
              <a:t> (ver0.16.1) and the embedded </a:t>
            </a:r>
            <a:r>
              <a:rPr lang="en-US" sz="3000" dirty="0" err="1">
                <a:latin typeface="Tahoma" panose="020B0604030504040204" pitchFamily="34" charset="0"/>
                <a:ea typeface="Tahoma" panose="020B0604030504040204" pitchFamily="34" charset="0"/>
                <a:cs typeface="Tahoma" panose="020B0604030504040204" pitchFamily="34" charset="0"/>
              </a:rPr>
              <a:t>pyAFQ</a:t>
            </a:r>
            <a:r>
              <a:rPr lang="en-US" sz="3000" dirty="0">
                <a:latin typeface="Tahoma" panose="020B0604030504040204" pitchFamily="34" charset="0"/>
                <a:ea typeface="Tahoma" panose="020B0604030504040204" pitchFamily="34" charset="0"/>
                <a:cs typeface="Tahoma" panose="020B0604030504040204" pitchFamily="34" charset="0"/>
              </a:rPr>
              <a:t> (ver1.3.2). Visual QA was completed.</a:t>
            </a:r>
          </a:p>
          <a:p>
            <a:pPr marL="324897" indent="-324897">
              <a:lnSpc>
                <a:spcPct val="107000"/>
              </a:lnSpc>
              <a:spcAft>
                <a:spcPts val="568"/>
              </a:spcAft>
              <a:buFont typeface="Symbol" panose="05050102010706020507" pitchFamily="18" charset="2"/>
              <a:buChar char=""/>
            </a:pPr>
            <a:r>
              <a:rPr lang="en-US" sz="3000" u="sng" dirty="0">
                <a:latin typeface="Tahoma" panose="020B0604030504040204" pitchFamily="34" charset="0"/>
                <a:ea typeface="Tahoma" panose="020B0604030504040204" pitchFamily="34" charset="0"/>
                <a:cs typeface="Tahoma" panose="020B0604030504040204" pitchFamily="34" charset="0"/>
              </a:rPr>
              <a:t>Analyses</a:t>
            </a:r>
            <a:r>
              <a:rPr lang="en-US" sz="3000" dirty="0">
                <a:latin typeface="Tahoma" panose="020B0604030504040204" pitchFamily="34" charset="0"/>
                <a:ea typeface="Tahoma" panose="020B0604030504040204" pitchFamily="34" charset="0"/>
                <a:cs typeface="Tahoma" panose="020B0604030504040204" pitchFamily="34" charset="0"/>
              </a:rPr>
              <a:t>: Analyses were completed in R. </a:t>
            </a:r>
          </a:p>
          <a:p>
            <a:pPr marL="782097" lvl="1" indent="-324897">
              <a:lnSpc>
                <a:spcPct val="107000"/>
              </a:lnSpc>
              <a:spcAft>
                <a:spcPts val="568"/>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3 GLMs were run to determine whether any of the 5 reading-related WM tracts were related to the outcomes of word reading, decoding, and PC</a:t>
            </a:r>
          </a:p>
          <a:p>
            <a:pPr marL="782097" lvl="1" indent="-324897">
              <a:lnSpc>
                <a:spcPct val="107000"/>
              </a:lnSpc>
              <a:spcAft>
                <a:spcPts val="568"/>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In all models, we controlled for SES, age, gender, race and ethnicity. For race, Asian (n = 5), Black (n = 20), More than 1 (n = 8), and Prefer not to say (n = 3) were collapsed into “Underrepresented”  (n = 36) and compared to White (n = 114)</a:t>
            </a:r>
          </a:p>
          <a:p>
            <a:pPr marL="782097" lvl="1" indent="-324897">
              <a:lnSpc>
                <a:spcPct val="107000"/>
              </a:lnSpc>
              <a:spcAft>
                <a:spcPts val="568"/>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For the PC model, we controlled Letter Word ID and Word Attack</a:t>
            </a:r>
          </a:p>
        </p:txBody>
      </p:sp>
      <p:sp>
        <p:nvSpPr>
          <p:cNvPr id="157" name="TextBox 156">
            <a:extLst>
              <a:ext uri="{FF2B5EF4-FFF2-40B4-BE49-F238E27FC236}">
                <a16:creationId xmlns:a16="http://schemas.microsoft.com/office/drawing/2014/main" id="{A50A7F00-C29E-4FBA-93AB-A7879F435AEA}"/>
              </a:ext>
            </a:extLst>
          </p:cNvPr>
          <p:cNvSpPr txBox="1"/>
          <p:nvPr/>
        </p:nvSpPr>
        <p:spPr>
          <a:xfrm>
            <a:off x="30377571" y="25965298"/>
            <a:ext cx="11996928" cy="4177169"/>
          </a:xfrm>
          <a:prstGeom prst="rect">
            <a:avLst/>
          </a:prstGeom>
          <a:solidFill>
            <a:schemeClr val="bg1">
              <a:alpha val="90000"/>
            </a:schemeClr>
          </a:solidFill>
          <a:ln>
            <a:noFill/>
          </a:ln>
          <a:effectLst/>
        </p:spPr>
        <p:txBody>
          <a:bodyPr wrap="square" rtlCol="0">
            <a:spAutoFit/>
          </a:bodyPr>
          <a:lstStyle/>
          <a:p>
            <a:pPr marL="502920" indent="-324897">
              <a:lnSpc>
                <a:spcPct val="107000"/>
              </a:lnSpc>
              <a:spcAft>
                <a:spcPts val="600"/>
              </a:spcAft>
              <a:buFont typeface="Symbol" panose="05050102010706020507" pitchFamily="18" charset="2"/>
              <a:buChar char=""/>
            </a:pPr>
            <a:r>
              <a:rPr lang="en-US" sz="2900" dirty="0">
                <a:latin typeface="Tahoma" panose="020B0604030504040204" pitchFamily="34" charset="0"/>
                <a:ea typeface="Tahoma" panose="020B0604030504040204" pitchFamily="34" charset="0"/>
                <a:cs typeface="Tahoma" panose="020B0604030504040204" pitchFamily="34" charset="0"/>
              </a:rPr>
              <a:t>Include </a:t>
            </a:r>
            <a:r>
              <a:rPr lang="en-US" sz="2900" dirty="0" err="1">
                <a:latin typeface="Tahoma" panose="020B0604030504040204" pitchFamily="34" charset="0"/>
                <a:ea typeface="Tahoma" panose="020B0604030504040204" pitchFamily="34" charset="0"/>
                <a:cs typeface="Tahoma" panose="020B0604030504040204" pitchFamily="34" charset="0"/>
              </a:rPr>
              <a:t>vOF</a:t>
            </a:r>
            <a:r>
              <a:rPr lang="en-US" sz="2900" dirty="0">
                <a:latin typeface="Tahoma" panose="020B0604030504040204" pitchFamily="34" charset="0"/>
                <a:ea typeface="Tahoma" panose="020B0604030504040204" pitchFamily="34" charset="0"/>
                <a:cs typeface="Tahoma" panose="020B0604030504040204" pitchFamily="34" charset="0"/>
              </a:rPr>
              <a:t> tract </a:t>
            </a:r>
          </a:p>
          <a:p>
            <a:pPr marL="502920" indent="-324897">
              <a:lnSpc>
                <a:spcPct val="107000"/>
              </a:lnSpc>
              <a:spcAft>
                <a:spcPts val="600"/>
              </a:spcAft>
              <a:buFont typeface="Symbol" panose="05050102010706020507" pitchFamily="18" charset="2"/>
              <a:buChar char=""/>
            </a:pPr>
            <a:r>
              <a:rPr lang="en-US" sz="2900" dirty="0">
                <a:latin typeface="Tahoma" panose="020B0604030504040204" pitchFamily="34" charset="0"/>
                <a:ea typeface="Tahoma" panose="020B0604030504040204" pitchFamily="34" charset="0"/>
                <a:cs typeface="Tahoma" panose="020B0604030504040204" pitchFamily="34" charset="0"/>
              </a:rPr>
              <a:t>Test for within-subject differences </a:t>
            </a:r>
            <a:r>
              <a:rPr lang="en-US" sz="29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is it global FA that is related to cognition or do individual tracts within a subject matter </a:t>
            </a:r>
          </a:p>
          <a:p>
            <a:pPr marL="960120" lvl="1" indent="-324897">
              <a:lnSpc>
                <a:spcPct val="107000"/>
              </a:lnSpc>
              <a:spcAft>
                <a:spcPts val="600"/>
              </a:spcAft>
              <a:buFont typeface="Symbol" panose="05050102010706020507" pitchFamily="18" charset="2"/>
              <a:buChar char=""/>
            </a:pPr>
            <a:r>
              <a:rPr lang="en-US" sz="29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Preliminary LMER suggests within-subject tract differences in FA do not predict outcomes </a:t>
            </a:r>
          </a:p>
          <a:p>
            <a:pPr marL="960120" lvl="1" indent="-324897">
              <a:lnSpc>
                <a:spcPct val="107000"/>
              </a:lnSpc>
              <a:spcAft>
                <a:spcPts val="600"/>
              </a:spcAft>
              <a:buFont typeface="Symbol" panose="05050102010706020507" pitchFamily="18" charset="2"/>
              <a:buChar char=""/>
            </a:pPr>
            <a:r>
              <a:rPr lang="en-US" sz="29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Suggest a global FA effect </a:t>
            </a:r>
            <a:endParaRPr lang="en-US" sz="2900" dirty="0">
              <a:latin typeface="Tahoma" panose="020B0604030504040204" pitchFamily="34" charset="0"/>
              <a:ea typeface="Tahoma" panose="020B0604030504040204" pitchFamily="34" charset="0"/>
              <a:cs typeface="Tahoma" panose="020B0604030504040204" pitchFamily="34" charset="0"/>
            </a:endParaRPr>
          </a:p>
          <a:p>
            <a:pPr marL="324897" indent="-324897">
              <a:lnSpc>
                <a:spcPct val="107000"/>
              </a:lnSpc>
              <a:buFont typeface="Symbol" panose="05050102010706020507" pitchFamily="18" charset="2"/>
              <a:buChar char=""/>
            </a:pPr>
            <a:endParaRPr lang="en-US" sz="2900" dirty="0">
              <a:latin typeface="Tahoma" panose="020B0604030504040204" pitchFamily="34" charset="0"/>
              <a:ea typeface="Tahoma" panose="020B0604030504040204" pitchFamily="34" charset="0"/>
              <a:cs typeface="Tahoma" panose="020B0604030504040204" pitchFamily="34" charset="0"/>
            </a:endParaRPr>
          </a:p>
          <a:p>
            <a:pPr>
              <a:lnSpc>
                <a:spcPct val="107000"/>
              </a:lnSpc>
            </a:pPr>
            <a:endParaRPr lang="en-US" sz="2900" dirty="0">
              <a:latin typeface="Tahoma" panose="020B0604030504040204" pitchFamily="34" charset="0"/>
              <a:ea typeface="Tahoma" panose="020B0604030504040204" pitchFamily="34" charset="0"/>
              <a:cs typeface="Tahoma" panose="020B0604030504040204" pitchFamily="34" charset="0"/>
            </a:endParaRPr>
          </a:p>
        </p:txBody>
      </p:sp>
      <p:sp>
        <p:nvSpPr>
          <p:cNvPr id="265" name="Rectangle 264">
            <a:extLst>
              <a:ext uri="{FF2B5EF4-FFF2-40B4-BE49-F238E27FC236}">
                <a16:creationId xmlns:a16="http://schemas.microsoft.com/office/drawing/2014/main" id="{070B445B-669E-42FE-98D2-1489E27B88ED}"/>
              </a:ext>
            </a:extLst>
          </p:cNvPr>
          <p:cNvSpPr/>
          <p:nvPr/>
        </p:nvSpPr>
        <p:spPr>
          <a:xfrm>
            <a:off x="28601566" y="6430116"/>
            <a:ext cx="6338195" cy="792205"/>
          </a:xfrm>
          <a:prstGeom prst="rect">
            <a:avLst/>
          </a:prstGeom>
        </p:spPr>
        <p:txBody>
          <a:bodyPr wrap="square">
            <a:spAutoFit/>
          </a:bodyPr>
          <a:lstStyle/>
          <a:p>
            <a:pPr algn="ctr"/>
            <a:r>
              <a:rPr lang="en-US" sz="4548" b="1" dirty="0">
                <a:solidFill>
                  <a:schemeClr val="bg1"/>
                </a:solidFill>
                <a:latin typeface="Tahoma" panose="020B0604030504040204" pitchFamily="34" charset="0"/>
                <a:ea typeface="Tahoma" panose="020B0604030504040204" pitchFamily="34" charset="0"/>
                <a:cs typeface="Tahoma" panose="020B0604030504040204" pitchFamily="34" charset="0"/>
              </a:rPr>
              <a:t>RESULTS </a:t>
            </a:r>
            <a:endParaRPr lang="en-US" sz="4548"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287" name="Straight Connector 286">
            <a:extLst>
              <a:ext uri="{FF2B5EF4-FFF2-40B4-BE49-F238E27FC236}">
                <a16:creationId xmlns:a16="http://schemas.microsoft.com/office/drawing/2014/main" id="{40AABCE2-D6D5-47F0-ADBF-008571A60703}"/>
              </a:ext>
            </a:extLst>
          </p:cNvPr>
          <p:cNvCxnSpPr>
            <a:cxnSpLocks/>
          </p:cNvCxnSpPr>
          <p:nvPr/>
        </p:nvCxnSpPr>
        <p:spPr>
          <a:xfrm>
            <a:off x="38503621" y="31854935"/>
            <a:ext cx="4553642" cy="0"/>
          </a:xfrm>
          <a:prstGeom prst="line">
            <a:avLst/>
          </a:prstGeom>
          <a:ln w="114300">
            <a:solidFill>
              <a:schemeClr val="tx1">
                <a:lumMod val="85000"/>
                <a:lumOff val="15000"/>
              </a:schemeClr>
            </a:solidFill>
          </a:ln>
          <a:effectLst/>
        </p:spPr>
        <p:style>
          <a:lnRef idx="1">
            <a:schemeClr val="accent1"/>
          </a:lnRef>
          <a:fillRef idx="0">
            <a:schemeClr val="accent1"/>
          </a:fillRef>
          <a:effectRef idx="0">
            <a:schemeClr val="accent1"/>
          </a:effectRef>
          <a:fontRef idx="minor">
            <a:schemeClr val="tx1"/>
          </a:fontRef>
        </p:style>
      </p:cxnSp>
      <p:sp>
        <p:nvSpPr>
          <p:cNvPr id="288" name="Rectangle 287">
            <a:extLst>
              <a:ext uri="{FF2B5EF4-FFF2-40B4-BE49-F238E27FC236}">
                <a16:creationId xmlns:a16="http://schemas.microsoft.com/office/drawing/2014/main" id="{E4742B99-E008-4A57-81E3-C26E804824AE}"/>
              </a:ext>
            </a:extLst>
          </p:cNvPr>
          <p:cNvSpPr/>
          <p:nvPr/>
        </p:nvSpPr>
        <p:spPr>
          <a:xfrm>
            <a:off x="30465241" y="31038536"/>
            <a:ext cx="7884727" cy="816399"/>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77" dirty="0"/>
          </a:p>
        </p:txBody>
      </p:sp>
      <p:sp>
        <p:nvSpPr>
          <p:cNvPr id="289" name="Rectangle 288">
            <a:extLst>
              <a:ext uri="{FF2B5EF4-FFF2-40B4-BE49-F238E27FC236}">
                <a16:creationId xmlns:a16="http://schemas.microsoft.com/office/drawing/2014/main" id="{4033FD9B-96E7-4CC4-BBAD-C38C55584805}"/>
              </a:ext>
            </a:extLst>
          </p:cNvPr>
          <p:cNvSpPr/>
          <p:nvPr/>
        </p:nvSpPr>
        <p:spPr>
          <a:xfrm>
            <a:off x="30639593" y="31138735"/>
            <a:ext cx="8370450" cy="792205"/>
          </a:xfrm>
          <a:prstGeom prst="rect">
            <a:avLst/>
          </a:prstGeom>
        </p:spPr>
        <p:txBody>
          <a:bodyPr wrap="square">
            <a:spAutoFit/>
          </a:bodyPr>
          <a:lstStyle/>
          <a:p>
            <a:r>
              <a:rPr lang="en-US" sz="4548" b="1" dirty="0">
                <a:solidFill>
                  <a:schemeClr val="bg1"/>
                </a:solidFill>
                <a:latin typeface="Tahoma" panose="020B0604030504040204" pitchFamily="34" charset="0"/>
                <a:ea typeface="Tahoma" panose="020B0604030504040204" pitchFamily="34" charset="0"/>
                <a:cs typeface="Tahoma" panose="020B0604030504040204" pitchFamily="34" charset="0"/>
              </a:rPr>
              <a:t>REFERENCES &amp; FUNDING</a:t>
            </a:r>
            <a:endParaRPr lang="en-US" sz="4548"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038" name="Picture 14" descr="Special Education Coronavirus Resources">
            <a:extLst>
              <a:ext uri="{FF2B5EF4-FFF2-40B4-BE49-F238E27FC236}">
                <a16:creationId xmlns:a16="http://schemas.microsoft.com/office/drawing/2014/main" id="{93700DAF-3CCA-4887-B5C1-EDCEB92CFC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72" b="20065"/>
          <a:stretch/>
        </p:blipFill>
        <p:spPr bwMode="auto">
          <a:xfrm>
            <a:off x="29949499" y="3475042"/>
            <a:ext cx="11838207" cy="218470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1.png">
            <a:extLst>
              <a:ext uri="{FF2B5EF4-FFF2-40B4-BE49-F238E27FC236}">
                <a16:creationId xmlns:a16="http://schemas.microsoft.com/office/drawing/2014/main" id="{FF2FA5CA-0769-5AD5-6798-550125552ED4}"/>
              </a:ext>
            </a:extLst>
          </p:cNvPr>
          <p:cNvPicPr/>
          <p:nvPr/>
        </p:nvPicPr>
        <p:blipFill rotWithShape="1">
          <a:blip r:embed="rId3"/>
          <a:srcRect l="-1" t="-1" r="-18213" b="-8055"/>
          <a:stretch/>
        </p:blipFill>
        <p:spPr>
          <a:xfrm>
            <a:off x="29909422" y="1779665"/>
            <a:ext cx="9242100" cy="2394170"/>
          </a:xfrm>
          <a:prstGeom prst="rect">
            <a:avLst/>
          </a:prstGeom>
          <a:ln/>
        </p:spPr>
      </p:pic>
      <p:pic>
        <p:nvPicPr>
          <p:cNvPr id="17" name="Picture 16" descr="A grey and white logo&#10;&#10;Description automatically generated">
            <a:extLst>
              <a:ext uri="{FF2B5EF4-FFF2-40B4-BE49-F238E27FC236}">
                <a16:creationId xmlns:a16="http://schemas.microsoft.com/office/drawing/2014/main" id="{32D1221F-90FE-191E-B726-FB2E1678EB12}"/>
              </a:ext>
            </a:extLst>
          </p:cNvPr>
          <p:cNvPicPr>
            <a:picLocks noChangeAspect="1"/>
          </p:cNvPicPr>
          <p:nvPr/>
        </p:nvPicPr>
        <p:blipFill rotWithShape="1">
          <a:blip r:embed="rId4"/>
          <a:srcRect t="6615" b="-1"/>
          <a:stretch/>
        </p:blipFill>
        <p:spPr>
          <a:xfrm>
            <a:off x="38547235" y="1405322"/>
            <a:ext cx="2829745" cy="2642589"/>
          </a:xfrm>
          <a:prstGeom prst="rect">
            <a:avLst/>
          </a:prstGeom>
          <a:ln>
            <a:solidFill>
              <a:schemeClr val="tx1"/>
            </a:solidFill>
          </a:ln>
        </p:spPr>
      </p:pic>
      <p:sp>
        <p:nvSpPr>
          <p:cNvPr id="30" name="TextBox 29">
            <a:extLst>
              <a:ext uri="{FF2B5EF4-FFF2-40B4-BE49-F238E27FC236}">
                <a16:creationId xmlns:a16="http://schemas.microsoft.com/office/drawing/2014/main" id="{3135EB40-7FC1-87F0-7A2F-7FA6878E58CA}"/>
              </a:ext>
            </a:extLst>
          </p:cNvPr>
          <p:cNvSpPr txBox="1"/>
          <p:nvPr/>
        </p:nvSpPr>
        <p:spPr>
          <a:xfrm>
            <a:off x="1239860" y="12743087"/>
            <a:ext cx="5119621" cy="4987647"/>
          </a:xfrm>
          <a:prstGeom prst="rect">
            <a:avLst/>
          </a:prstGeom>
          <a:noFill/>
        </p:spPr>
        <p:txBody>
          <a:bodyPr wrap="square">
            <a:spAutoFit/>
          </a:bodyPr>
          <a:lstStyle/>
          <a:p>
            <a:pPr marL="505394" indent="-324897">
              <a:lnSpc>
                <a:spcPct val="107000"/>
              </a:lnSpc>
              <a:spcAft>
                <a:spcPts val="600"/>
              </a:spcAft>
              <a:buFont typeface="Symbol" panose="05050102010706020507" pitchFamily="18" charset="2"/>
              <a:buChar char=""/>
            </a:pPr>
            <a:r>
              <a:rPr lang="en-US" sz="3000" b="1" dirty="0">
                <a:latin typeface="Tahoma" panose="020B0604030504040204" pitchFamily="34" charset="0"/>
                <a:ea typeface="Tahoma" panose="020B0604030504040204" pitchFamily="34" charset="0"/>
                <a:cs typeface="Tahoma" panose="020B0604030504040204" pitchFamily="34" charset="0"/>
              </a:rPr>
              <a:t>We tested whether integrity, or fractional anisotropy (FA), of each of the 5 tracts above was related to reading outcomes after controlling for FA of other tracts,  in a sample of middle-aged children </a:t>
            </a:r>
          </a:p>
        </p:txBody>
      </p:sp>
      <p:sp>
        <p:nvSpPr>
          <p:cNvPr id="32" name="TextBox 31">
            <a:extLst>
              <a:ext uri="{FF2B5EF4-FFF2-40B4-BE49-F238E27FC236}">
                <a16:creationId xmlns:a16="http://schemas.microsoft.com/office/drawing/2014/main" id="{5FF7FE2F-4E2A-BCB9-602B-50F54A95C383}"/>
              </a:ext>
            </a:extLst>
          </p:cNvPr>
          <p:cNvSpPr txBox="1"/>
          <p:nvPr/>
        </p:nvSpPr>
        <p:spPr>
          <a:xfrm>
            <a:off x="1080434" y="17879866"/>
            <a:ext cx="11877632" cy="3319498"/>
          </a:xfrm>
          <a:prstGeom prst="rect">
            <a:avLst/>
          </a:prstGeom>
          <a:noFill/>
        </p:spPr>
        <p:txBody>
          <a:bodyPr wrap="square">
            <a:spAutoFit/>
          </a:bodyPr>
          <a:lstStyle/>
          <a:p>
            <a:pPr marL="505394"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Hypotheses: </a:t>
            </a:r>
          </a:p>
          <a:p>
            <a:pPr marL="962594" lvl="1" indent="-324897">
              <a:lnSpc>
                <a:spcPct val="107000"/>
              </a:lnSpc>
              <a:spcAft>
                <a:spcPts val="600"/>
              </a:spcAft>
              <a:buFont typeface="Symbol" panose="05050102010706020507" pitchFamily="18" charset="2"/>
              <a:buChar char=""/>
            </a:pPr>
            <a:r>
              <a:rPr lang="en-US" sz="3000" dirty="0">
                <a:latin typeface="Tahoma" panose="020B0604030504040204" pitchFamily="34" charset="0"/>
                <a:ea typeface="Tahoma" panose="020B0604030504040204" pitchFamily="34" charset="0"/>
                <a:cs typeface="Tahoma" panose="020B0604030504040204" pitchFamily="34" charset="0"/>
              </a:rPr>
              <a:t>Controlling for other reading-related WM tracts, </a:t>
            </a:r>
          </a:p>
          <a:p>
            <a:pPr marL="1609247" lvl="2" indent="-514350">
              <a:lnSpc>
                <a:spcPct val="107000"/>
              </a:lnSpc>
              <a:spcAft>
                <a:spcPts val="600"/>
              </a:spcAft>
              <a:buFont typeface="+mj-lt"/>
              <a:buAutoNum type="arabicPeriod"/>
            </a:pPr>
            <a:r>
              <a:rPr lang="en-US" sz="3000" dirty="0">
                <a:latin typeface="Tahoma" panose="020B0604030504040204" pitchFamily="34" charset="0"/>
                <a:ea typeface="Tahoma" panose="020B0604030504040204" pitchFamily="34" charset="0"/>
                <a:cs typeface="Tahoma" panose="020B0604030504040204" pitchFamily="34" charset="0"/>
              </a:rPr>
              <a:t>FA of the left ILF will be related to word reading</a:t>
            </a:r>
          </a:p>
          <a:p>
            <a:pPr marL="1609247" lvl="2" indent="-514350">
              <a:lnSpc>
                <a:spcPct val="107000"/>
              </a:lnSpc>
              <a:spcAft>
                <a:spcPts val="600"/>
              </a:spcAft>
              <a:buFont typeface="+mj-lt"/>
              <a:buAutoNum type="arabicPeriod"/>
            </a:pPr>
            <a:r>
              <a:rPr lang="en-US" sz="3000" dirty="0">
                <a:latin typeface="Tahoma" panose="020B0604030504040204" pitchFamily="34" charset="0"/>
                <a:ea typeface="Tahoma" panose="020B0604030504040204" pitchFamily="34" charset="0"/>
                <a:cs typeface="Tahoma" panose="020B0604030504040204" pitchFamily="34" charset="0"/>
              </a:rPr>
              <a:t>FA of the left SLF will be related to decoding</a:t>
            </a:r>
          </a:p>
          <a:p>
            <a:pPr marL="1609247" lvl="2" indent="-514350">
              <a:lnSpc>
                <a:spcPct val="107000"/>
              </a:lnSpc>
              <a:spcAft>
                <a:spcPts val="600"/>
              </a:spcAft>
              <a:buFont typeface="+mj-lt"/>
              <a:buAutoNum type="arabicPeriod"/>
            </a:pPr>
            <a:r>
              <a:rPr lang="en-US" sz="3000" dirty="0">
                <a:latin typeface="Tahoma" panose="020B0604030504040204" pitchFamily="34" charset="0"/>
                <a:ea typeface="Tahoma" panose="020B0604030504040204" pitchFamily="34" charset="0"/>
                <a:cs typeface="Tahoma" panose="020B0604030504040204" pitchFamily="34" charset="0"/>
              </a:rPr>
              <a:t>FA of the left ILF and SLF will be related to passage comprehension (</a:t>
            </a:r>
            <a:r>
              <a:rPr lang="en-US" sz="3000" b="1" dirty="0">
                <a:latin typeface="Tahoma" panose="020B0604030504040204" pitchFamily="34" charset="0"/>
                <a:ea typeface="Tahoma" panose="020B0604030504040204" pitchFamily="34" charset="0"/>
                <a:cs typeface="Tahoma" panose="020B0604030504040204" pitchFamily="34" charset="0"/>
              </a:rPr>
              <a:t>PC</a:t>
            </a:r>
            <a:r>
              <a:rPr lang="en-US" sz="3000" dirty="0">
                <a:latin typeface="Tahoma" panose="020B0604030504040204" pitchFamily="34" charset="0"/>
                <a:ea typeface="Tahoma" panose="020B0604030504040204" pitchFamily="34" charset="0"/>
                <a:cs typeface="Tahoma" panose="020B0604030504040204" pitchFamily="34" charset="0"/>
              </a:rPr>
              <a:t>)</a:t>
            </a:r>
          </a:p>
        </p:txBody>
      </p:sp>
      <p:grpSp>
        <p:nvGrpSpPr>
          <p:cNvPr id="57" name="Group 56">
            <a:extLst>
              <a:ext uri="{FF2B5EF4-FFF2-40B4-BE49-F238E27FC236}">
                <a16:creationId xmlns:a16="http://schemas.microsoft.com/office/drawing/2014/main" id="{A52A54A7-DD22-9BDB-D859-167732BB5871}"/>
              </a:ext>
            </a:extLst>
          </p:cNvPr>
          <p:cNvGrpSpPr/>
          <p:nvPr/>
        </p:nvGrpSpPr>
        <p:grpSpPr>
          <a:xfrm>
            <a:off x="5069722" y="10495817"/>
            <a:ext cx="9520990" cy="8883034"/>
            <a:chOff x="5069722" y="10495817"/>
            <a:chExt cx="9520990" cy="8883034"/>
          </a:xfrm>
        </p:grpSpPr>
        <p:grpSp>
          <p:nvGrpSpPr>
            <p:cNvPr id="27" name="Group 26">
              <a:extLst>
                <a:ext uri="{FF2B5EF4-FFF2-40B4-BE49-F238E27FC236}">
                  <a16:creationId xmlns:a16="http://schemas.microsoft.com/office/drawing/2014/main" id="{1E1FD5B3-BBD7-73FF-7681-F2F3AE6B454D}"/>
                </a:ext>
              </a:extLst>
            </p:cNvPr>
            <p:cNvGrpSpPr/>
            <p:nvPr/>
          </p:nvGrpSpPr>
          <p:grpSpPr>
            <a:xfrm>
              <a:off x="5151959" y="10495817"/>
              <a:ext cx="8883034" cy="8883034"/>
              <a:chOff x="14583059" y="8972433"/>
              <a:chExt cx="8883034" cy="8883034"/>
            </a:xfrm>
          </p:grpSpPr>
          <p:pic>
            <p:nvPicPr>
              <p:cNvPr id="1026" name="Picture 2" descr="72,000+ Brain Cartoon Stock Photos, Pictures &amp; Royalty-Free Images - iStock  | Super brain cartoon, Brain cartoon vector, Smart brain cartoon">
                <a:extLst>
                  <a:ext uri="{FF2B5EF4-FFF2-40B4-BE49-F238E27FC236}">
                    <a16:creationId xmlns:a16="http://schemas.microsoft.com/office/drawing/2014/main" id="{34650A10-5A27-09F8-3E5B-F3532A399374}"/>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583059" y="8972433"/>
                <a:ext cx="8883034" cy="8883034"/>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33E65523-5274-9CC2-BC6E-A4BEA20BD5B9}"/>
                  </a:ext>
                </a:extLst>
              </p:cNvPr>
              <p:cNvGrpSpPr/>
              <p:nvPr/>
            </p:nvGrpSpPr>
            <p:grpSpPr>
              <a:xfrm>
                <a:off x="16474741" y="11948964"/>
                <a:ext cx="5561841" cy="3085167"/>
                <a:chOff x="16474741" y="11948964"/>
                <a:chExt cx="5561841" cy="3085167"/>
              </a:xfrm>
            </p:grpSpPr>
            <p:sp>
              <p:nvSpPr>
                <p:cNvPr id="5" name="Oval 4">
                  <a:extLst>
                    <a:ext uri="{FF2B5EF4-FFF2-40B4-BE49-F238E27FC236}">
                      <a16:creationId xmlns:a16="http://schemas.microsoft.com/office/drawing/2014/main" id="{69E76F60-EAF3-DBBA-B40E-79297061CA94}"/>
                    </a:ext>
                  </a:extLst>
                </p:cNvPr>
                <p:cNvSpPr/>
                <p:nvPr/>
              </p:nvSpPr>
              <p:spPr>
                <a:xfrm rot="3735325">
                  <a:off x="16765099" y="11658606"/>
                  <a:ext cx="1627390" cy="2208106"/>
                </a:xfrm>
                <a:prstGeom prst="ellipse">
                  <a:avLst/>
                </a:prstGeom>
                <a:solidFill>
                  <a:schemeClr val="accent2">
                    <a:alpha val="44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E821514-2D43-B3FE-3FF6-934B338EDE41}"/>
                    </a:ext>
                  </a:extLst>
                </p:cNvPr>
                <p:cNvSpPr/>
                <p:nvPr/>
              </p:nvSpPr>
              <p:spPr>
                <a:xfrm rot="2067007">
                  <a:off x="21325535" y="13719161"/>
                  <a:ext cx="711047" cy="1059516"/>
                </a:xfrm>
                <a:prstGeom prst="ellipse">
                  <a:avLst/>
                </a:prstGeom>
                <a:solidFill>
                  <a:schemeClr val="accent1">
                    <a:alpha val="71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E5DE87EB-C010-D7D8-7D33-6F44ABB013DF}"/>
                    </a:ext>
                  </a:extLst>
                </p:cNvPr>
                <p:cNvSpPr/>
                <p:nvPr/>
              </p:nvSpPr>
              <p:spPr>
                <a:xfrm rot="5183598">
                  <a:off x="17778442" y="13053030"/>
                  <a:ext cx="1509401" cy="2452801"/>
                </a:xfrm>
                <a:prstGeom prst="ellipse">
                  <a:avLst/>
                </a:prstGeom>
                <a:solidFill>
                  <a:schemeClr val="accent6">
                    <a:alpha val="44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13F67A43-2E49-D93F-674E-4F55C19D2085}"/>
                    </a:ext>
                  </a:extLst>
                </p:cNvPr>
                <p:cNvSpPr/>
                <p:nvPr/>
              </p:nvSpPr>
              <p:spPr>
                <a:xfrm rot="7149731">
                  <a:off x="19217142" y="12161717"/>
                  <a:ext cx="1509401" cy="2452801"/>
                </a:xfrm>
                <a:prstGeom prst="ellipse">
                  <a:avLst/>
                </a:prstGeom>
                <a:solidFill>
                  <a:schemeClr val="accent4">
                    <a:alpha val="44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5" name="Arc 54">
              <a:extLst>
                <a:ext uri="{FF2B5EF4-FFF2-40B4-BE49-F238E27FC236}">
                  <a16:creationId xmlns:a16="http://schemas.microsoft.com/office/drawing/2014/main" id="{6658C0FF-97F1-C9C0-BB35-A34BDFC841EC}"/>
                </a:ext>
              </a:extLst>
            </p:cNvPr>
            <p:cNvSpPr/>
            <p:nvPr/>
          </p:nvSpPr>
          <p:spPr>
            <a:xfrm flipH="1" flipV="1">
              <a:off x="7857868" y="14102704"/>
              <a:ext cx="6732844" cy="1995290"/>
            </a:xfrm>
            <a:prstGeom prst="arc">
              <a:avLst>
                <a:gd name="adj1" fmla="val 14129678"/>
                <a:gd name="adj2" fmla="val 20085653"/>
              </a:avLst>
            </a:prstGeom>
            <a:ln w="1270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Arc 55">
              <a:extLst>
                <a:ext uri="{FF2B5EF4-FFF2-40B4-BE49-F238E27FC236}">
                  <a16:creationId xmlns:a16="http://schemas.microsoft.com/office/drawing/2014/main" id="{731C89A0-8C4C-F20F-4A40-7723903C056A}"/>
                </a:ext>
              </a:extLst>
            </p:cNvPr>
            <p:cNvSpPr/>
            <p:nvPr/>
          </p:nvSpPr>
          <p:spPr>
            <a:xfrm>
              <a:off x="5069722" y="14117142"/>
              <a:ext cx="5877762" cy="2183697"/>
            </a:xfrm>
            <a:prstGeom prst="arc">
              <a:avLst>
                <a:gd name="adj1" fmla="val 17071343"/>
                <a:gd name="adj2" fmla="val 432118"/>
              </a:avLst>
            </a:prstGeom>
            <a:ln w="1270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grpSp>
      <p:sp>
        <p:nvSpPr>
          <p:cNvPr id="58" name="Arc 57">
            <a:extLst>
              <a:ext uri="{FF2B5EF4-FFF2-40B4-BE49-F238E27FC236}">
                <a16:creationId xmlns:a16="http://schemas.microsoft.com/office/drawing/2014/main" id="{76BA5592-BD80-0CF5-AAAF-4989C2D10FE7}"/>
              </a:ext>
            </a:extLst>
          </p:cNvPr>
          <p:cNvSpPr/>
          <p:nvPr/>
        </p:nvSpPr>
        <p:spPr>
          <a:xfrm>
            <a:off x="-1754419" y="13450343"/>
            <a:ext cx="10260219" cy="5062427"/>
          </a:xfrm>
          <a:prstGeom prst="arc">
            <a:avLst>
              <a:gd name="adj1" fmla="val 20690480"/>
              <a:gd name="adj2" fmla="val 21521633"/>
            </a:avLst>
          </a:prstGeom>
          <a:ln w="127000">
            <a:solidFill>
              <a:srgbClr val="FF000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2BA7BA85-4DB3-6472-1675-CE44EB4A4197}"/>
              </a:ext>
            </a:extLst>
          </p:cNvPr>
          <p:cNvSpPr txBox="1"/>
          <p:nvPr/>
        </p:nvSpPr>
        <p:spPr>
          <a:xfrm>
            <a:off x="16022991" y="7561774"/>
            <a:ext cx="11996928" cy="1529778"/>
          </a:xfrm>
          <a:prstGeom prst="rect">
            <a:avLst/>
          </a:prstGeom>
          <a:noFill/>
        </p:spPr>
        <p:txBody>
          <a:bodyPr wrap="square" rtlCol="0">
            <a:spAutoFit/>
          </a:bodyPr>
          <a:lstStyle/>
          <a:p>
            <a:pPr>
              <a:lnSpc>
                <a:spcPct val="107000"/>
              </a:lnSpc>
            </a:pP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Research Question 1: </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There were NO significant </a:t>
            </a: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elationships between any WM tract and Word Reading. SES (b = 1.01, p &lt; .001) and age (b = 6.17, p &lt; .001) were significant predictors</a:t>
            </a:r>
          </a:p>
        </p:txBody>
      </p:sp>
      <p:sp>
        <p:nvSpPr>
          <p:cNvPr id="35" name="TextBox 34">
            <a:extLst>
              <a:ext uri="{FF2B5EF4-FFF2-40B4-BE49-F238E27FC236}">
                <a16:creationId xmlns:a16="http://schemas.microsoft.com/office/drawing/2014/main" id="{66149972-4A95-3E35-699E-27DD6DDA5C38}"/>
              </a:ext>
            </a:extLst>
          </p:cNvPr>
          <p:cNvSpPr txBox="1"/>
          <p:nvPr/>
        </p:nvSpPr>
        <p:spPr>
          <a:xfrm>
            <a:off x="15947134" y="20262818"/>
            <a:ext cx="11996928" cy="1529778"/>
          </a:xfrm>
          <a:prstGeom prst="rect">
            <a:avLst/>
          </a:prstGeom>
          <a:noFill/>
        </p:spPr>
        <p:txBody>
          <a:bodyPr wrap="square" rtlCol="0">
            <a:spAutoFit/>
          </a:bodyPr>
          <a:lstStyle/>
          <a:p>
            <a:pPr>
              <a:lnSpc>
                <a:spcPct val="107000"/>
              </a:lnSpc>
            </a:pP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Research Question 2 : </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There were NO significant </a:t>
            </a: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elationships between any WM tract and Decoding. SES (b = 0.67, p = .004) and age (b = 3.42, p = .006) were significant predictors</a:t>
            </a:r>
          </a:p>
        </p:txBody>
      </p:sp>
      <p:sp>
        <p:nvSpPr>
          <p:cNvPr id="62" name="Rectangle 61">
            <a:extLst>
              <a:ext uri="{FF2B5EF4-FFF2-40B4-BE49-F238E27FC236}">
                <a16:creationId xmlns:a16="http://schemas.microsoft.com/office/drawing/2014/main" id="{49C81BB3-F04A-A572-EEBC-C6C79A49DBCF}"/>
              </a:ext>
            </a:extLst>
          </p:cNvPr>
          <p:cNvSpPr/>
          <p:nvPr/>
        </p:nvSpPr>
        <p:spPr>
          <a:xfrm>
            <a:off x="935885" y="21441486"/>
            <a:ext cx="11410900" cy="1020877"/>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77" dirty="0"/>
              <a:t>METHODS</a:t>
            </a:r>
          </a:p>
        </p:txBody>
      </p:sp>
      <p:sp>
        <p:nvSpPr>
          <p:cNvPr id="63" name="Rectangle 62">
            <a:extLst>
              <a:ext uri="{FF2B5EF4-FFF2-40B4-BE49-F238E27FC236}">
                <a16:creationId xmlns:a16="http://schemas.microsoft.com/office/drawing/2014/main" id="{60EC886B-5158-51DD-A90F-8329B1CAD8FF}"/>
              </a:ext>
            </a:extLst>
          </p:cNvPr>
          <p:cNvSpPr/>
          <p:nvPr/>
        </p:nvSpPr>
        <p:spPr>
          <a:xfrm>
            <a:off x="15838903" y="6390115"/>
            <a:ext cx="12344400" cy="1020877"/>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77" dirty="0"/>
              <a:t>RESULTS</a:t>
            </a:r>
          </a:p>
        </p:txBody>
      </p:sp>
      <p:sp>
        <p:nvSpPr>
          <p:cNvPr id="64" name="Rectangle 63">
            <a:extLst>
              <a:ext uri="{FF2B5EF4-FFF2-40B4-BE49-F238E27FC236}">
                <a16:creationId xmlns:a16="http://schemas.microsoft.com/office/drawing/2014/main" id="{12B335A7-978D-3895-B7AC-55EA4633E1FB}"/>
              </a:ext>
            </a:extLst>
          </p:cNvPr>
          <p:cNvSpPr/>
          <p:nvPr/>
        </p:nvSpPr>
        <p:spPr>
          <a:xfrm>
            <a:off x="30377571" y="6430116"/>
            <a:ext cx="12344400" cy="1020877"/>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877" dirty="0"/>
              <a:t>RESULTS</a:t>
            </a:r>
          </a:p>
        </p:txBody>
      </p:sp>
      <p:sp>
        <p:nvSpPr>
          <p:cNvPr id="6" name="Arc 5">
            <a:extLst>
              <a:ext uri="{FF2B5EF4-FFF2-40B4-BE49-F238E27FC236}">
                <a16:creationId xmlns:a16="http://schemas.microsoft.com/office/drawing/2014/main" id="{7FAE51A9-9497-3789-B39C-9F9A32F4BCD0}"/>
              </a:ext>
            </a:extLst>
          </p:cNvPr>
          <p:cNvSpPr/>
          <p:nvPr/>
        </p:nvSpPr>
        <p:spPr>
          <a:xfrm>
            <a:off x="3732709" y="13430191"/>
            <a:ext cx="8513857" cy="5275689"/>
          </a:xfrm>
          <a:prstGeom prst="arc">
            <a:avLst>
              <a:gd name="adj1" fmla="val 16897497"/>
              <a:gd name="adj2" fmla="val 21046935"/>
            </a:avLst>
          </a:prstGeom>
          <a:ln w="127000">
            <a:solidFill>
              <a:srgbClr val="00B0F0"/>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2" name="Arc 11">
            <a:extLst>
              <a:ext uri="{FF2B5EF4-FFF2-40B4-BE49-F238E27FC236}">
                <a16:creationId xmlns:a16="http://schemas.microsoft.com/office/drawing/2014/main" id="{0ADA2CF2-2AF4-F612-C5A5-FBC1C82C9C8F}"/>
              </a:ext>
            </a:extLst>
          </p:cNvPr>
          <p:cNvSpPr/>
          <p:nvPr/>
        </p:nvSpPr>
        <p:spPr>
          <a:xfrm flipH="1" flipV="1">
            <a:off x="8114357" y="12921463"/>
            <a:ext cx="9548036" cy="2895444"/>
          </a:xfrm>
          <a:prstGeom prst="arc">
            <a:avLst>
              <a:gd name="adj1" fmla="val 18365449"/>
              <a:gd name="adj2" fmla="val 21517392"/>
            </a:avLst>
          </a:prstGeom>
          <a:ln w="127000">
            <a:solidFill>
              <a:schemeClr val="accent2"/>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dirty="0"/>
          </a:p>
        </p:txBody>
      </p:sp>
      <p:pic>
        <p:nvPicPr>
          <p:cNvPr id="16" name="Picture 15" descr="A graph with lines and numbers&#10;&#10;Description automatically generated with medium confidence">
            <a:extLst>
              <a:ext uri="{FF2B5EF4-FFF2-40B4-BE49-F238E27FC236}">
                <a16:creationId xmlns:a16="http://schemas.microsoft.com/office/drawing/2014/main" id="{373D04B7-69A9-FB81-6C6E-64564E509665}"/>
              </a:ext>
            </a:extLst>
          </p:cNvPr>
          <p:cNvPicPr>
            <a:picLocks noChangeAspect="1"/>
          </p:cNvPicPr>
          <p:nvPr/>
        </p:nvPicPr>
        <p:blipFill>
          <a:blip r:embed="rId7"/>
          <a:stretch>
            <a:fillRect/>
          </a:stretch>
        </p:blipFill>
        <p:spPr>
          <a:xfrm>
            <a:off x="15019009" y="9154903"/>
            <a:ext cx="14004892" cy="10503672"/>
          </a:xfrm>
          <a:prstGeom prst="rect">
            <a:avLst/>
          </a:prstGeom>
        </p:spPr>
      </p:pic>
      <p:pic>
        <p:nvPicPr>
          <p:cNvPr id="23" name="Picture 22" descr="A graph with lines and numbers&#10;&#10;Description automatically generated with medium confidence">
            <a:extLst>
              <a:ext uri="{FF2B5EF4-FFF2-40B4-BE49-F238E27FC236}">
                <a16:creationId xmlns:a16="http://schemas.microsoft.com/office/drawing/2014/main" id="{51CC5A60-4E65-E370-C98B-3585A5FF3A5A}"/>
              </a:ext>
            </a:extLst>
          </p:cNvPr>
          <p:cNvPicPr>
            <a:picLocks noChangeAspect="1"/>
          </p:cNvPicPr>
          <p:nvPr/>
        </p:nvPicPr>
        <p:blipFill>
          <a:blip r:embed="rId8"/>
          <a:stretch>
            <a:fillRect/>
          </a:stretch>
        </p:blipFill>
        <p:spPr>
          <a:xfrm>
            <a:off x="15006799" y="22126168"/>
            <a:ext cx="14008608" cy="10506459"/>
          </a:xfrm>
          <a:prstGeom prst="rect">
            <a:avLst/>
          </a:prstGeom>
        </p:spPr>
      </p:pic>
      <p:sp>
        <p:nvSpPr>
          <p:cNvPr id="24" name="TextBox 23">
            <a:extLst>
              <a:ext uri="{FF2B5EF4-FFF2-40B4-BE49-F238E27FC236}">
                <a16:creationId xmlns:a16="http://schemas.microsoft.com/office/drawing/2014/main" id="{F7620D49-494B-8652-EB35-7A79DBBAC6C0}"/>
              </a:ext>
            </a:extLst>
          </p:cNvPr>
          <p:cNvSpPr txBox="1"/>
          <p:nvPr/>
        </p:nvSpPr>
        <p:spPr>
          <a:xfrm>
            <a:off x="30465241" y="7584405"/>
            <a:ext cx="11996928" cy="2023759"/>
          </a:xfrm>
          <a:prstGeom prst="rect">
            <a:avLst/>
          </a:prstGeom>
          <a:noFill/>
        </p:spPr>
        <p:txBody>
          <a:bodyPr wrap="square" rtlCol="0">
            <a:spAutoFit/>
          </a:bodyPr>
          <a:lstStyle/>
          <a:p>
            <a:pPr>
              <a:lnSpc>
                <a:spcPct val="107000"/>
              </a:lnSpc>
            </a:pP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Research Question 3: </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FA of the Left ILF was </a:t>
            </a:r>
            <a:r>
              <a:rPr lang="en-US" sz="3000" b="1"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significantly</a:t>
            </a: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related to PC (b = -90.17, p = .03). SES (b = 0.21, p = .04), age (b = 1.07; p = .056), LWID (b = 0.46, p &lt; .001), and race (b = -4.66, p = .008) were also significant predictors. </a:t>
            </a:r>
          </a:p>
        </p:txBody>
      </p:sp>
      <p:pic>
        <p:nvPicPr>
          <p:cNvPr id="31" name="Picture 30" descr="A screenshot of a graph&#10;&#10;Description automatically generated">
            <a:extLst>
              <a:ext uri="{FF2B5EF4-FFF2-40B4-BE49-F238E27FC236}">
                <a16:creationId xmlns:a16="http://schemas.microsoft.com/office/drawing/2014/main" id="{5C2E598C-9F44-2E5C-CF79-E2C0DCBF4DC6}"/>
              </a:ext>
            </a:extLst>
          </p:cNvPr>
          <p:cNvPicPr>
            <a:picLocks noChangeAspect="1"/>
          </p:cNvPicPr>
          <p:nvPr/>
        </p:nvPicPr>
        <p:blipFill>
          <a:blip r:embed="rId9"/>
          <a:stretch>
            <a:fillRect/>
          </a:stretch>
        </p:blipFill>
        <p:spPr>
          <a:xfrm>
            <a:off x="29371731" y="9608164"/>
            <a:ext cx="14008608" cy="10506459"/>
          </a:xfrm>
          <a:prstGeom prst="rect">
            <a:avLst/>
          </a:prstGeom>
        </p:spPr>
      </p:pic>
      <p:sp>
        <p:nvSpPr>
          <p:cNvPr id="33" name="TextBox 32">
            <a:extLst>
              <a:ext uri="{FF2B5EF4-FFF2-40B4-BE49-F238E27FC236}">
                <a16:creationId xmlns:a16="http://schemas.microsoft.com/office/drawing/2014/main" id="{26226321-3B1A-00C9-6C30-B49D574F9D42}"/>
              </a:ext>
            </a:extLst>
          </p:cNvPr>
          <p:cNvSpPr txBox="1"/>
          <p:nvPr/>
        </p:nvSpPr>
        <p:spPr>
          <a:xfrm>
            <a:off x="30123023" y="20039744"/>
            <a:ext cx="12853496" cy="1035796"/>
          </a:xfrm>
          <a:prstGeom prst="rect">
            <a:avLst/>
          </a:prstGeom>
          <a:noFill/>
        </p:spPr>
        <p:txBody>
          <a:bodyPr wrap="square" rtlCol="0">
            <a:spAutoFit/>
          </a:bodyPr>
          <a:lstStyle/>
          <a:p>
            <a:pPr algn="ctr">
              <a:lnSpc>
                <a:spcPct val="107000"/>
              </a:lnSpc>
            </a:pPr>
            <a:r>
              <a:rPr lang="en-US" sz="3000"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To further explore this relationship, we divided the left ILF into thirds and tested whether FA of each region was uniquely associated with PC. </a:t>
            </a:r>
          </a:p>
        </p:txBody>
      </p:sp>
      <p:pic>
        <p:nvPicPr>
          <p:cNvPr id="36" name="Picture 35" descr="A graph with green lines&#10;&#10;Description automatically generated">
            <a:extLst>
              <a:ext uri="{FF2B5EF4-FFF2-40B4-BE49-F238E27FC236}">
                <a16:creationId xmlns:a16="http://schemas.microsoft.com/office/drawing/2014/main" id="{3D5C14AF-68EB-FE8F-B7E4-9095EB65CE69}"/>
              </a:ext>
            </a:extLst>
          </p:cNvPr>
          <p:cNvPicPr>
            <a:picLocks noChangeAspect="1"/>
          </p:cNvPicPr>
          <p:nvPr/>
        </p:nvPicPr>
        <p:blipFill>
          <a:blip r:embed="rId10"/>
          <a:stretch>
            <a:fillRect/>
          </a:stretch>
        </p:blipFill>
        <p:spPr>
          <a:xfrm>
            <a:off x="31383411" y="21666247"/>
            <a:ext cx="11996928" cy="8997698"/>
          </a:xfrm>
          <a:prstGeom prst="rect">
            <a:avLst/>
          </a:prstGeom>
        </p:spPr>
      </p:pic>
    </p:spTree>
    <p:extLst>
      <p:ext uri="{BB962C8B-B14F-4D97-AF65-F5344CB8AC3E}">
        <p14:creationId xmlns:p14="http://schemas.microsoft.com/office/powerpoint/2010/main" val="286448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D908-53D0-AEEF-E77D-E90D14147644}"/>
              </a:ext>
            </a:extLst>
          </p:cNvPr>
          <p:cNvSpPr>
            <a:spLocks noGrp="1"/>
          </p:cNvSpPr>
          <p:nvPr>
            <p:ph type="title"/>
          </p:nvPr>
        </p:nvSpPr>
        <p:spPr/>
        <p:txBody>
          <a:bodyPr/>
          <a:lstStyle/>
          <a:p>
            <a:endParaRPr lang="en-US"/>
          </a:p>
        </p:txBody>
      </p:sp>
      <p:grpSp>
        <p:nvGrpSpPr>
          <p:cNvPr id="7" name="Group 6">
            <a:extLst>
              <a:ext uri="{FF2B5EF4-FFF2-40B4-BE49-F238E27FC236}">
                <a16:creationId xmlns:a16="http://schemas.microsoft.com/office/drawing/2014/main" id="{BC9C20D0-D810-02C1-4C60-D00BB14CFCFD}"/>
              </a:ext>
            </a:extLst>
          </p:cNvPr>
          <p:cNvGrpSpPr/>
          <p:nvPr/>
        </p:nvGrpSpPr>
        <p:grpSpPr>
          <a:xfrm>
            <a:off x="7215433" y="17566071"/>
            <a:ext cx="12068764" cy="8300852"/>
            <a:chOff x="7215433" y="17566071"/>
            <a:chExt cx="12068764" cy="8300852"/>
          </a:xfrm>
        </p:grpSpPr>
        <p:pic>
          <p:nvPicPr>
            <p:cNvPr id="4" name="Picture 3" descr="A graph with green lines&#10;&#10;Description automatically generated">
              <a:extLst>
                <a:ext uri="{FF2B5EF4-FFF2-40B4-BE49-F238E27FC236}">
                  <a16:creationId xmlns:a16="http://schemas.microsoft.com/office/drawing/2014/main" id="{E31A3ABB-8CAF-5092-DC75-96EB170F796D}"/>
                </a:ext>
              </a:extLst>
            </p:cNvPr>
            <p:cNvPicPr>
              <a:picLocks noChangeAspect="1"/>
            </p:cNvPicPr>
            <p:nvPr/>
          </p:nvPicPr>
          <p:blipFill rotWithShape="1">
            <a:blip r:embed="rId2"/>
            <a:srcRect b="19223"/>
            <a:stretch/>
          </p:blipFill>
          <p:spPr>
            <a:xfrm>
              <a:off x="7215434" y="17566071"/>
              <a:ext cx="12068763" cy="7170856"/>
            </a:xfrm>
            <a:prstGeom prst="rect">
              <a:avLst/>
            </a:prstGeom>
          </p:spPr>
        </p:pic>
        <p:pic>
          <p:nvPicPr>
            <p:cNvPr id="6" name="Picture 5" descr="A graph with green lines&#10;&#10;Description automatically generated">
              <a:extLst>
                <a:ext uri="{FF2B5EF4-FFF2-40B4-BE49-F238E27FC236}">
                  <a16:creationId xmlns:a16="http://schemas.microsoft.com/office/drawing/2014/main" id="{B8E2E27E-427C-B8B0-949C-6A8F4AB75B98}"/>
                </a:ext>
              </a:extLst>
            </p:cNvPr>
            <p:cNvPicPr>
              <a:picLocks noChangeAspect="1"/>
            </p:cNvPicPr>
            <p:nvPr/>
          </p:nvPicPr>
          <p:blipFill rotWithShape="1">
            <a:blip r:embed="rId2"/>
            <a:srcRect t="85927"/>
            <a:stretch/>
          </p:blipFill>
          <p:spPr>
            <a:xfrm>
              <a:off x="7215433" y="24617581"/>
              <a:ext cx="12068763" cy="1249342"/>
            </a:xfrm>
            <a:prstGeom prst="rect">
              <a:avLst/>
            </a:prstGeom>
          </p:spPr>
        </p:pic>
      </p:grpSp>
    </p:spTree>
    <p:extLst>
      <p:ext uri="{BB962C8B-B14F-4D97-AF65-F5344CB8AC3E}">
        <p14:creationId xmlns:p14="http://schemas.microsoft.com/office/powerpoint/2010/main" val="38135906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a5a7f39-e3be-4ab3-b450-67fa80faecad}" enabled="0" method="" siteId="{ba5a7f39-e3be-4ab3-b450-67fa80faecad}" removed="1"/>
</clbl:labelList>
</file>

<file path=docProps/app.xml><?xml version="1.0" encoding="utf-8"?>
<Properties xmlns="http://schemas.openxmlformats.org/officeDocument/2006/extended-properties" xmlns:vt="http://schemas.openxmlformats.org/officeDocument/2006/docPropsVTypes">
  <Template>Office Theme</Template>
  <TotalTime>69299</TotalTime>
  <Words>1476</Words>
  <Application>Microsoft Office PowerPoint</Application>
  <PresentationFormat>Custom</PresentationFormat>
  <Paragraphs>74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Symbol</vt:lpstr>
      <vt:lpstr>Tahoma</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Antonenko,Pavlo</dc:creator>
  <cp:lastModifiedBy>Hughes-Berheim, Sarah</cp:lastModifiedBy>
  <cp:revision>325</cp:revision>
  <dcterms:created xsi:type="dcterms:W3CDTF">2018-02-03T20:44:04Z</dcterms:created>
  <dcterms:modified xsi:type="dcterms:W3CDTF">2025-09-30T22:37:50Z</dcterms:modified>
</cp:coreProperties>
</file>