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2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47" r:id="rId26"/>
    <p:sldId id="354" r:id="rId27"/>
    <p:sldId id="323" r:id="rId28"/>
    <p:sldId id="324" r:id="rId29"/>
    <p:sldId id="350" r:id="rId30"/>
    <p:sldId id="325" r:id="rId31"/>
    <p:sldId id="352" r:id="rId32"/>
    <p:sldId id="327" r:id="rId33"/>
    <p:sldId id="326" r:id="rId34"/>
    <p:sldId id="349" r:id="rId35"/>
    <p:sldId id="341" r:id="rId36"/>
    <p:sldId id="343" r:id="rId37"/>
    <p:sldId id="356" r:id="rId38"/>
    <p:sldId id="329" r:id="rId39"/>
    <p:sldId id="346" r:id="rId40"/>
    <p:sldId id="338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106960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4205922"/>
            <a:ext cx="7620000" cy="192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基本的な要素は揃いつつある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/>
              <a:t>高速化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RubyKaigi</a:t>
            </a:r>
            <a:r>
              <a:rPr lang="ja-JP" altLang="en-US" dirty="0" smtClean="0"/>
              <a:t>でもこの分野の発表は</a:t>
            </a:r>
            <a:r>
              <a:rPr lang="en-US" altLang="ja-JP" dirty="0" smtClean="0"/>
              <a:t>0</a:t>
            </a:r>
          </a:p>
          <a:p>
            <a:pPr lvl="1"/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</a:t>
            </a:r>
            <a:r>
              <a:rPr kumimoji="1" lang="en-US" altLang="ja-JP" dirty="0" smtClean="0"/>
              <a:t>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8670</TotalTime>
  <Words>1220</Words>
  <Application>Microsoft Office PowerPoint</Application>
  <PresentationFormat>画面に合わせる (4:3)</PresentationFormat>
  <Paragraphs>323</Paragraphs>
  <Slides>40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DSLの強化</vt:lpstr>
      <vt:lpstr>Refinementsによる拡張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1273</cp:revision>
  <dcterms:created xsi:type="dcterms:W3CDTF">2012-09-20T04:46:58Z</dcterms:created>
  <dcterms:modified xsi:type="dcterms:W3CDTF">2016-02-17T02:22:48Z</dcterms:modified>
</cp:coreProperties>
</file>