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3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4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56" r:id="rId38"/>
    <p:sldId id="329" r:id="rId39"/>
    <p:sldId id="346" r:id="rId40"/>
    <p:sldId id="330" r:id="rId41"/>
    <p:sldId id="338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daru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IRuby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あまり使われていないのでは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ドキュメントの不足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/>
              <a:t>ベンチマーク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0017"/>
            <a:ext cx="7128792" cy="47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デファクトスタンダード化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en-US" altLang="ja-JP" dirty="0" err="1" smtClean="0"/>
              <a:t>NMatrix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</a:t>
            </a:r>
            <a:r>
              <a:rPr kumimoji="1" lang="ja-JP" altLang="en-US" dirty="0" smtClean="0"/>
              <a:t>いないなど、ライブラリによって使うものが違う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7729</TotalTime>
  <Words>1232</Words>
  <Application>Microsoft Office PowerPoint</Application>
  <PresentationFormat>画面に合わせる (4:3)</PresentationFormat>
  <Paragraphs>325</Paragraphs>
  <Slides>41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ベンチマーク結果</vt:lpstr>
      <vt:lpstr>DSLの強化</vt:lpstr>
      <vt:lpstr>Refinementsによる拡張</vt:lpstr>
      <vt:lpstr>デファクトスタンダード化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1259</cp:revision>
  <dcterms:created xsi:type="dcterms:W3CDTF">2012-09-20T04:46:58Z</dcterms:created>
  <dcterms:modified xsi:type="dcterms:W3CDTF">2016-02-16T10:42:08Z</dcterms:modified>
</cp:coreProperties>
</file>