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8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17" r:id="rId26"/>
    <p:sldId id="323" r:id="rId27"/>
    <p:sldId id="324" r:id="rId28"/>
    <p:sldId id="325" r:id="rId29"/>
    <p:sldId id="327" r:id="rId30"/>
    <p:sldId id="326" r:id="rId31"/>
    <p:sldId id="341" r:id="rId32"/>
    <p:sldId id="343" r:id="rId33"/>
    <p:sldId id="329" r:id="rId34"/>
    <p:sldId id="346" r:id="rId35"/>
    <p:sldId id="330" r:id="rId36"/>
    <p:sldId id="338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の場合、分散が一定にならず中心極限定理が成り立たない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</a:t>
            </a:r>
            <a:r>
              <a:rPr lang="ja-JP" altLang="en-US" dirty="0" smtClean="0"/>
              <a:t>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統計量の計算</a:t>
            </a:r>
            <a:endParaRPr lang="en-US" altLang="ja-JP" dirty="0" smtClean="0"/>
          </a:p>
          <a:p>
            <a:pPr lvl="2"/>
            <a:r>
              <a:rPr lang="ja-JP" altLang="en-US" dirty="0"/>
              <a:t>共</a:t>
            </a:r>
            <a:r>
              <a:rPr lang="ja-JP" altLang="en-US" dirty="0" smtClean="0"/>
              <a:t>分散や相関係数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金融関係の機能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/>
              <a:t>処理</a:t>
            </a:r>
            <a:r>
              <a:rPr lang="ja-JP" altLang="en-US" dirty="0" smtClean="0"/>
              <a:t>によって遅い？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が利用できる場合はデフォルトで使う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ベクトル演算関数を暗黙的に利用する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などは使用していない</a:t>
            </a:r>
            <a:endParaRPr kumimoji="1" lang="en-US" altLang="ja-JP" dirty="0" smtClean="0"/>
          </a:p>
          <a:p>
            <a:r>
              <a:rPr lang="ja-JP" altLang="en-US" dirty="0" smtClean="0"/>
              <a:t>計測データと理論値の重ね合わせが面倒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  <a:endParaRPr lang="en-US" altLang="ja-JP" dirty="0" smtClean="0"/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5630</TotalTime>
  <Words>871</Words>
  <Application>Microsoft Office PowerPoint</Application>
  <PresentationFormat>画面に合わせる (4:3)</PresentationFormat>
  <Paragraphs>258</Paragraphs>
  <Slides>36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今後の課題</vt:lpstr>
      <vt:lpstr>機能追加・機能改善</vt:lpstr>
      <vt:lpstr>性能改善</vt:lpstr>
      <vt:lpstr>DSLの強化</vt:lpstr>
      <vt:lpstr>Refinementsによる拡張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1143</cp:revision>
  <dcterms:created xsi:type="dcterms:W3CDTF">2012-09-20T04:46:58Z</dcterms:created>
  <dcterms:modified xsi:type="dcterms:W3CDTF">2016-02-08T02:47:03Z</dcterms:modified>
</cp:coreProperties>
</file>