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5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15" r:id="rId20"/>
    <p:sldId id="340" r:id="rId21"/>
    <p:sldId id="316" r:id="rId22"/>
    <p:sldId id="322" r:id="rId23"/>
    <p:sldId id="317" r:id="rId24"/>
    <p:sldId id="323" r:id="rId25"/>
    <p:sldId id="324" r:id="rId26"/>
    <p:sldId id="325" r:id="rId27"/>
    <p:sldId id="327" r:id="rId28"/>
    <p:sldId id="339" r:id="rId29"/>
    <p:sldId id="326" r:id="rId30"/>
    <p:sldId id="341" r:id="rId31"/>
    <p:sldId id="329" r:id="rId32"/>
    <p:sldId id="330" r:id="rId33"/>
    <p:sldId id="338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</a:t>
            </a:r>
            <a:r>
              <a:rPr lang="ja-JP" altLang="en-US" sz="5400" dirty="0" smtClean="0"/>
              <a:t>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</a:t>
            </a:r>
            <a:r>
              <a:rPr lang="ja-JP" altLang="en-US" dirty="0" smtClean="0">
                <a:latin typeface="+mj-ea"/>
                <a:ea typeface="+mj-ea"/>
              </a:rPr>
              <a:t>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</a:t>
                </a:r>
                <a:r>
                  <a:rPr lang="ja-JP" altLang="en-US" dirty="0" smtClean="0"/>
                  <a:t>ため</a:t>
                </a:r>
                <a:r>
                  <a:rPr lang="ja-JP" altLang="en-US" dirty="0" smtClean="0"/>
                  <a:t>自乗誤差を使う</a:t>
                </a:r>
                <a:r>
                  <a:rPr lang="ja-JP" altLang="en-US" dirty="0" smtClean="0"/>
                  <a:t>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</a:t>
                </a:r>
                <a:r>
                  <a:rPr lang="ja-JP" altLang="en-US" dirty="0" smtClean="0"/>
                  <a:t>値と比較しやすくする</a:t>
                </a:r>
                <a:r>
                  <a:rPr lang="ja-JP" altLang="en-US" dirty="0" smtClean="0"/>
                  <a:t>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TODO: </a:t>
            </a:r>
            <a:r>
              <a:rPr lang="ja-JP" altLang="en-US" dirty="0" smtClean="0"/>
              <a:t>副</a:t>
            </a:r>
            <a:r>
              <a:rPr kumimoji="1" lang="ja-JP" altLang="en-US" dirty="0" smtClean="0"/>
              <a:t>極大と</a:t>
            </a:r>
            <a:r>
              <a:rPr kumimoji="1" lang="en-US" altLang="ja-JP" dirty="0" err="1" smtClean="0"/>
              <a:t>pfd</a:t>
            </a:r>
            <a:r>
              <a:rPr kumimoji="1" lang="ja-JP" altLang="en-US" dirty="0" smtClean="0"/>
              <a:t>の話</a:t>
            </a:r>
            <a:endParaRPr kumimoji="1" lang="en-US" altLang="ja-JP" dirty="0" smtClean="0"/>
          </a:p>
          <a:p>
            <a:r>
              <a:rPr lang="en-US" altLang="ja-JP" dirty="0" smtClean="0"/>
              <a:t>TODO: P</a:t>
            </a:r>
            <a:r>
              <a:rPr lang="ja-JP" altLang="en-US" dirty="0" smtClean="0"/>
              <a:t>ではなく</a:t>
            </a:r>
            <a:r>
              <a:rPr lang="en-US" altLang="ja-JP" dirty="0" smtClean="0"/>
              <a:t>log P</a:t>
            </a:r>
            <a:r>
              <a:rPr lang="ja-JP" altLang="en-US" dirty="0" smtClean="0"/>
              <a:t>を独立変数として選ぶ根拠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に足りないとこ</a:t>
            </a:r>
            <a:r>
              <a:rPr lang="ja-JP" altLang="en-US" dirty="0"/>
              <a:t>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機能の拡充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4528</TotalTime>
  <Words>534</Words>
  <Application>Microsoft Office PowerPoint</Application>
  <PresentationFormat>画面に合わせる (4:3)</PresentationFormat>
  <Paragraphs>174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株価の対数の分布</vt:lpstr>
      <vt:lpstr>4. 論理的決定</vt:lpstr>
      <vt:lpstr>5. 市場の平等性</vt:lpstr>
      <vt:lpstr>6. 株価の時間変化</vt:lpstr>
      <vt:lpstr>7. 数学的表現</vt:lpstr>
      <vt:lpstr>観測データとの比較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Rubyに足りないところ</vt:lpstr>
      <vt:lpstr>今後の展望</vt:lpstr>
      <vt:lpstr>機能の拡充</vt:lpstr>
      <vt:lpstr>DSLの強化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1041</cp:revision>
  <dcterms:created xsi:type="dcterms:W3CDTF">2012-09-20T04:46:58Z</dcterms:created>
  <dcterms:modified xsi:type="dcterms:W3CDTF">2016-02-07T07:12:42Z</dcterms:modified>
</cp:coreProperties>
</file>