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サンプルサイズを大きくすると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対数収益</a:t>
            </a:r>
            <a:r>
              <a:rPr lang="ja-JP" altLang="en-US" dirty="0"/>
              <a:t>率</a:t>
            </a:r>
            <a:r>
              <a:rPr lang="ja-JP" altLang="en-US" dirty="0" smtClean="0"/>
              <a:t>を使う根拠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の場合、中心極限定理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  <a:p>
            <a:r>
              <a:rPr lang="ja-JP" altLang="en-US" dirty="0" smtClean="0"/>
              <a:t>多様性は善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Daru::Vector</a:t>
            </a:r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github.com/shugo/DCW2016/blob/master/PSDS.ipynb</a:t>
            </a:r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変量</a:t>
            </a:r>
            <a:r>
              <a:rPr lang="ja-JP" altLang="en-US" smtClean="0"/>
              <a:t>の相関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異常値の検出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</a:t>
            </a:r>
            <a:r>
              <a:rPr kumimoji="1" lang="ja-JP" altLang="en-US" dirty="0" smtClean="0"/>
              <a:t>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変化率の計算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9693</TotalTime>
  <Words>1348</Words>
  <Application>Microsoft Office PowerPoint</Application>
  <PresentationFormat>画面に合わせる (4:3)</PresentationFormat>
  <Paragraphs>364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DSLの活用提案</vt:lpstr>
      <vt:lpstr>Rubyの言語拡張案</vt:lpstr>
      <vt:lpstr>デモ2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1399</cp:revision>
  <dcterms:created xsi:type="dcterms:W3CDTF">2012-09-20T04:46:58Z</dcterms:created>
  <dcterms:modified xsi:type="dcterms:W3CDTF">2016-02-18T05:21:34Z</dcterms:modified>
</cp:coreProperties>
</file>