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2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17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29" r:id="rId38"/>
    <p:sldId id="346" r:id="rId39"/>
    <p:sldId id="330" r:id="rId40"/>
    <p:sldId id="338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期待値に収束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r>
              <a:rPr lang="ja-JP" altLang="en-US" dirty="0" smtClean="0"/>
              <a:t>開発</a:t>
            </a:r>
            <a:r>
              <a:rPr lang="ja-JP" altLang="en-US" dirty="0" smtClean="0"/>
              <a:t>が活発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によって表現する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daru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IRuby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ではエラーになっていることを見ても。</a:t>
            </a:r>
            <a:endParaRPr lang="en-US" altLang="ja-JP" dirty="0" smtClean="0"/>
          </a:p>
          <a:p>
            <a:r>
              <a:rPr kumimoji="1" lang="en-US" altLang="ja-JP" dirty="0" err="1" smtClean="0"/>
              <a:t>NArray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が競合していることも、少ない利用者・開発者が</a:t>
            </a:r>
            <a:r>
              <a:rPr lang="ja-JP" altLang="en-US" dirty="0" smtClean="0"/>
              <a:t>分散してしまう原因になっているのでは？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</a:t>
            </a:r>
            <a:r>
              <a:rPr lang="ja-JP" altLang="en-US" dirty="0" smtClean="0"/>
              <a:t>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6186</TotalTime>
  <Words>1198</Words>
  <Application>Microsoft Office PowerPoint</Application>
  <PresentationFormat>画面に合わせる (4:3)</PresentationFormat>
  <Paragraphs>310</Paragraphs>
  <Slides>40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1218</cp:revision>
  <dcterms:created xsi:type="dcterms:W3CDTF">2012-09-20T04:46:58Z</dcterms:created>
  <dcterms:modified xsi:type="dcterms:W3CDTF">2016-02-15T08:58:53Z</dcterms:modified>
</cp:coreProperties>
</file>