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5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15" r:id="rId20"/>
    <p:sldId id="340" r:id="rId21"/>
    <p:sldId id="316" r:id="rId22"/>
    <p:sldId id="322" r:id="rId23"/>
    <p:sldId id="317" r:id="rId24"/>
    <p:sldId id="323" r:id="rId25"/>
    <p:sldId id="324" r:id="rId26"/>
    <p:sldId id="325" r:id="rId27"/>
    <p:sldId id="327" r:id="rId28"/>
    <p:sldId id="339" r:id="rId29"/>
    <p:sldId id="326" r:id="rId30"/>
    <p:sldId id="341" r:id="rId31"/>
    <p:sldId id="329" r:id="rId32"/>
    <p:sldId id="330" r:id="rId33"/>
    <p:sldId id="338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smtClean="0"/>
                  <a:t>TODO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に足りないとこ</a:t>
            </a:r>
            <a:r>
              <a:rPr lang="ja-JP" altLang="en-US" dirty="0"/>
              <a:t>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機能の拡充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4611</TotalTime>
  <Words>576</Words>
  <Application>Microsoft Office PowerPoint</Application>
  <PresentationFormat>画面に合わせる (4:3)</PresentationFormat>
  <Paragraphs>202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Rubyに足りないところ</vt:lpstr>
      <vt:lpstr>今後の展望</vt:lpstr>
      <vt:lpstr>機能の拡充</vt:lpstr>
      <vt:lpstr>DSLの強化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1078</cp:revision>
  <dcterms:created xsi:type="dcterms:W3CDTF">2012-09-20T04:46:58Z</dcterms:created>
  <dcterms:modified xsi:type="dcterms:W3CDTF">2016-02-07T09:47:35Z</dcterms:modified>
</cp:coreProperties>
</file>