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7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2" r:id="rId44"/>
    <p:sldId id="361" r:id="rId45"/>
    <p:sldId id="338" r:id="rId4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市場の取引データを解析したら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がある範囲の値となる確率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当該範囲の積分値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サンプルサイズを大きくすると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対数収益</a:t>
            </a:r>
            <a:r>
              <a:rPr lang="ja-JP" altLang="en-US" dirty="0"/>
              <a:t>率</a:t>
            </a:r>
            <a:r>
              <a:rPr lang="ja-JP" altLang="en-US" dirty="0" smtClean="0"/>
              <a:t>を使う根拠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価格の変化による利益・損失に対する主観的感覚を表す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2"/>
                <a:r>
                  <a:rPr lang="ja-JP" altLang="en-US" dirty="0" smtClean="0"/>
                  <a:t>価格が </a:t>
                </a:r>
                <a:r>
                  <a:rPr lang="en-US" altLang="ja-JP" dirty="0" smtClean="0"/>
                  <a:t>50%</a:t>
                </a:r>
                <a:r>
                  <a:rPr lang="ja-JP" altLang="en-US" dirty="0" smtClean="0"/>
                  <a:t>下降した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 </a:t>
                </a:r>
                <a:r>
                  <a:rPr lang="en-US" altLang="ja-JP" dirty="0" smtClean="0"/>
                  <a:t>50%</a:t>
                </a:r>
                <a:r>
                  <a:rPr kumimoji="1" lang="ja-JP" altLang="en-US" dirty="0" smtClean="0"/>
                  <a:t>上昇しても元の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47664" y="5229200"/>
            <a:ext cx="2520280" cy="4320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067944" y="5229200"/>
            <a:ext cx="2520280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/>
          <p:cNvSpPr/>
          <p:nvPr/>
        </p:nvSpPr>
        <p:spPr>
          <a:xfrm rot="5400000">
            <a:off x="4960204" y="4425133"/>
            <a:ext cx="696008" cy="2440298"/>
          </a:xfrm>
          <a:prstGeom prst="arc">
            <a:avLst>
              <a:gd name="adj1" fmla="val 16428655"/>
              <a:gd name="adj2" fmla="val 5079094"/>
            </a:avLst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5057274" y="4409921"/>
                <a:ext cx="50186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74" y="4409921"/>
                <a:ext cx="501868" cy="495649"/>
              </a:xfrm>
              <a:prstGeom prst="rect">
                <a:avLst/>
              </a:prstGeom>
              <a:blipFill rotWithShape="0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弧 14"/>
          <p:cNvSpPr/>
          <p:nvPr/>
        </p:nvSpPr>
        <p:spPr>
          <a:xfrm rot="16200000">
            <a:off x="4980080" y="4051073"/>
            <a:ext cx="696008" cy="2440298"/>
          </a:xfrm>
          <a:prstGeom prst="arc">
            <a:avLst>
              <a:gd name="adj1" fmla="val 16428655"/>
              <a:gd name="adj2" fmla="val 5079094"/>
            </a:avLst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5077149" y="5993286"/>
                <a:ext cx="501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49" y="5993286"/>
                <a:ext cx="50186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の場合、中心極限定理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多様性は善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ja-JP" altLang="en-US" dirty="0"/>
              <a:t>最新リリースは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dirty="0" smtClean="0"/>
              <a:t>ata </a:t>
            </a:r>
            <a:r>
              <a:rPr kumimoji="1" lang="en-US" altLang="ja-JP" dirty="0" smtClean="0">
                <a:solidFill>
                  <a:srgbClr val="C00000"/>
                </a:solidFill>
              </a:rPr>
              <a:t>A</a:t>
            </a:r>
            <a:r>
              <a:rPr kumimoji="1" lang="en-US" altLang="ja-JP" dirty="0" smtClean="0"/>
              <a:t>nalysis in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RU</a:t>
            </a:r>
            <a:r>
              <a:rPr kumimoji="1" lang="en-US" altLang="ja-JP" dirty="0" err="1" smtClean="0"/>
              <a:t>by</a:t>
            </a:r>
            <a:endParaRPr kumimoji="1"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のデータ型を提供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Daru::Vector</a:t>
            </a:r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github.com/shugo/DCW2016/blob/master/PSDS.ipynb</a:t>
            </a:r>
          </a:p>
          <a:p>
            <a:pPr lvl="1"/>
            <a:r>
              <a:rPr lang="ja-JP" altLang="en-US" dirty="0" smtClean="0"/>
              <a:t>相関行列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回帰</a:t>
            </a:r>
            <a:r>
              <a:rPr lang="ja-JP" altLang="en-US" dirty="0"/>
              <a:t>分析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マハラノビス距離による外れ値の</a:t>
            </a:r>
            <a:r>
              <a:rPr kumimoji="1" lang="ja-JP" altLang="en-US" dirty="0" smtClean="0"/>
              <a:t>検出</a:t>
            </a:r>
            <a:endParaRPr kumimoji="1" lang="en-US" altLang="ja-JP" dirty="0" smtClean="0"/>
          </a:p>
          <a:p>
            <a:r>
              <a:rPr lang="en-US" altLang="ja-JP" dirty="0" smtClean="0"/>
              <a:t>3D</a:t>
            </a:r>
            <a:r>
              <a:rPr lang="ja-JP" altLang="en-US" dirty="0" smtClean="0"/>
              <a:t>プロットの例</a:t>
            </a:r>
            <a:endParaRPr lang="en-US" altLang="ja-JP" dirty="0" smtClean="0"/>
          </a:p>
          <a:p>
            <a:pPr lvl="1"/>
            <a:r>
              <a:rPr lang="en-US" altLang="ja-JP" dirty="0"/>
              <a:t>https://github.com/shugo/DCW2016/blob/master/PSDS.ipynb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</a:t>
            </a:r>
            <a:r>
              <a:rPr lang="ja-JP" altLang="en-US" dirty="0" smtClean="0"/>
              <a:t>チェック</a:t>
            </a:r>
            <a:r>
              <a:rPr lang="ja-JP" altLang="en-US" dirty="0"/>
              <a:t>・</a:t>
            </a:r>
            <a:r>
              <a:rPr lang="ja-JP" altLang="en-US" dirty="0" smtClean="0"/>
              <a:t>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変化率の計算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金融関係の機能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マハラノビス</a:t>
            </a:r>
            <a:r>
              <a:rPr lang="ja-JP" altLang="en-US" dirty="0"/>
              <a:t>距離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4860032" y="2492896"/>
            <a:ext cx="0" cy="3024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932040" y="3212976"/>
            <a:ext cx="228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x80 slower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内部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内部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605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</a:t>
            </a:r>
            <a:r>
              <a:rPr lang="ja-JP" altLang="en-US" dirty="0"/>
              <a:t>言語</a:t>
            </a:r>
            <a:r>
              <a:rPr kumimoji="1" lang="ja-JP" altLang="en-US" dirty="0" smtClean="0"/>
              <a:t>拡張案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拡張の仕組み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420768" y="2009784"/>
            <a:ext cx="487942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線矢印コネクタ 7"/>
          <p:cNvCxnSpPr>
            <a:stCxn id="9" idx="2"/>
            <a:endCxn id="12" idx="0"/>
          </p:cNvCxnSpPr>
          <p:nvPr/>
        </p:nvCxnSpPr>
        <p:spPr>
          <a:xfrm>
            <a:off x="4463988" y="2513840"/>
            <a:ext cx="0" cy="8486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987824" y="1844824"/>
            <a:ext cx="2952328" cy="6690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772756" y="3362507"/>
            <a:ext cx="138246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抽象構文木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420768" y="4746088"/>
            <a:ext cx="567151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lteq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48982" y="2665069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Symbol#&gt;</a:t>
            </a:r>
            <a:r>
              <a:rPr kumimoji="1" lang="ja-JP" altLang="en-US" sz="1600" dirty="0" smtClean="0"/>
              <a:t>などの置き換え</a:t>
            </a:r>
            <a:endParaRPr kumimoji="1" lang="ja-JP" altLang="en-US" sz="1600" dirty="0"/>
          </a:p>
        </p:txBody>
      </p:sp>
      <p:cxnSp>
        <p:nvCxnSpPr>
          <p:cNvPr id="16" name="直線矢印コネクタ 15"/>
          <p:cNvCxnSpPr>
            <a:stCxn id="12" idx="2"/>
          </p:cNvCxnSpPr>
          <p:nvPr/>
        </p:nvCxnSpPr>
        <p:spPr>
          <a:xfrm>
            <a:off x="4463988" y="3866563"/>
            <a:ext cx="0" cy="8486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48982" y="406554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旧</a:t>
            </a:r>
            <a:r>
              <a:rPr lang="ja-JP" altLang="en-US" sz="1600" dirty="0" smtClean="0"/>
              <a:t>形式に変換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55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10227</TotalTime>
  <Words>1410</Words>
  <Application>Microsoft Office PowerPoint</Application>
  <PresentationFormat>画面に合わせる (4:3)</PresentationFormat>
  <Paragraphs>376</Paragraphs>
  <Slides>45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3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他言語との差別化</vt:lpstr>
      <vt:lpstr>内部DSLの活用提案</vt:lpstr>
      <vt:lpstr>Rubyの言語拡張案</vt:lpstr>
      <vt:lpstr>拡張の仕組み</vt:lpstr>
      <vt:lpstr>デモ2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1427</cp:revision>
  <dcterms:created xsi:type="dcterms:W3CDTF">2012-09-20T04:46:58Z</dcterms:created>
  <dcterms:modified xsi:type="dcterms:W3CDTF">2016-02-19T01:34:58Z</dcterms:modified>
</cp:coreProperties>
</file>