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2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54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56" r:id="rId38"/>
    <p:sldId id="329" r:id="rId39"/>
    <p:sldId id="346" r:id="rId40"/>
    <p:sldId id="338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価格の変化と利益・損失に対する主観的感覚を「同じ間隔」で測る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上昇と下降を対等に扱う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上昇しても元の値に戻らない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RubyKaigi</a:t>
            </a:r>
            <a:r>
              <a:rPr lang="ja-JP" altLang="en-US" dirty="0" smtClean="0"/>
              <a:t>でもこの分野の発表は</a:t>
            </a:r>
            <a:r>
              <a:rPr lang="en-US" altLang="ja-JP" dirty="0" smtClean="0"/>
              <a:t>0</a:t>
            </a:r>
          </a:p>
          <a:p>
            <a:pPr lvl="1"/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8758</TotalTime>
  <Words>1227</Words>
  <Application>Microsoft Office PowerPoint</Application>
  <PresentationFormat>画面に合わせる (4:3)</PresentationFormat>
  <Paragraphs>326</Paragraphs>
  <Slides>40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DSLの強化</vt:lpstr>
      <vt:lpstr>Refinementsによる拡張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1277</cp:revision>
  <dcterms:created xsi:type="dcterms:W3CDTF">2012-09-20T04:46:58Z</dcterms:created>
  <dcterms:modified xsi:type="dcterms:W3CDTF">2016-02-17T03:50:41Z</dcterms:modified>
</cp:coreProperties>
</file>