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</a:t>
            </a:r>
            <a:r>
              <a:rPr lang="ja-JP" altLang="en-US" dirty="0" smtClean="0"/>
              <a:t>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</a:t>
                </a:r>
                <a:r>
                  <a:rPr lang="ja-JP" altLang="en-US" dirty="0" smtClean="0"/>
                  <a:t>サイズ</a:t>
                </a:r>
                <a:r>
                  <a:rPr lang="ja-JP" altLang="en-US" dirty="0" smtClean="0"/>
                  <a:t>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</a:t>
            </a:r>
            <a:r>
              <a:rPr lang="ja-JP" altLang="en-US" dirty="0" smtClean="0"/>
              <a:t>収益</a:t>
            </a:r>
            <a:r>
              <a:rPr lang="ja-JP" altLang="en-US" dirty="0"/>
              <a:t>率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使う根拠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</a:t>
                </a:r>
                <a:r>
                  <a:rPr kumimoji="1" lang="ja-JP" altLang="en-US" dirty="0" smtClean="0"/>
                  <a:t>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</a:t>
                </a:r>
                <a:r>
                  <a:rPr lang="ja-JP" altLang="en-US" sz="1800" dirty="0" smtClean="0"/>
                  <a:t>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</a:t>
                </a:r>
                <a:r>
                  <a:rPr kumimoji="1" lang="ja-JP" altLang="en-US" dirty="0" smtClean="0"/>
                  <a:t>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</a:t>
                </a:r>
                <a:r>
                  <a:rPr kumimoji="1" lang="ja-JP" altLang="en-US" dirty="0" smtClean="0"/>
                  <a:t>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</a:t>
                </a:r>
                <a:r>
                  <a:rPr kumimoji="1" lang="ja-JP" altLang="en-US" dirty="0" smtClean="0"/>
                  <a:t>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</a:t>
                </a:r>
                <a:r>
                  <a:rPr kumimoji="1" lang="ja-JP" altLang="en-US" dirty="0" smtClean="0"/>
                  <a:t>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</a:t>
                </a:r>
                <a:r>
                  <a:rPr lang="ja-JP" altLang="en-US" dirty="0" smtClean="0"/>
                  <a:t>、中心</a:t>
                </a:r>
                <a:r>
                  <a:rPr lang="ja-JP" altLang="en-US" dirty="0" smtClean="0"/>
                  <a:t>極限</a:t>
                </a:r>
                <a:r>
                  <a:rPr lang="ja-JP" altLang="en-US" dirty="0" smtClean="0"/>
                  <a:t>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</a:t>
                </a:r>
                <a:r>
                  <a:rPr lang="ja-JP" altLang="en-US" dirty="0" smtClean="0"/>
                  <a:t>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</a:t>
            </a:r>
            <a:r>
              <a:rPr lang="ja-JP" altLang="en-US" dirty="0" smtClean="0"/>
              <a:t>理由</a:t>
            </a:r>
            <a:r>
              <a:rPr lang="ja-JP" altLang="en-US" dirty="0" smtClean="0"/>
              <a:t>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</a:t>
            </a:r>
            <a:r>
              <a:rPr lang="ja-JP" altLang="en-US" dirty="0" smtClean="0"/>
              <a:t>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</a:t>
                      </a:r>
                      <a:r>
                        <a:rPr kumimoji="1" lang="ja-JP" altLang="en-US" dirty="0" smtClean="0"/>
                        <a:t>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</a:t>
            </a:r>
            <a:r>
              <a:rPr kumimoji="1" lang="en-US" altLang="ja-JP" dirty="0" smtClean="0"/>
              <a:t>::Vector</a:t>
            </a:r>
          </a:p>
          <a:p>
            <a:pPr lvl="1"/>
            <a:r>
              <a:rPr kumimoji="1" lang="en-US" altLang="ja-JP" dirty="0" smtClean="0"/>
              <a:t>Daru</a:t>
            </a:r>
            <a:r>
              <a:rPr kumimoji="1" lang="en-US" altLang="ja-JP" dirty="0" smtClean="0"/>
              <a:t>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://github.com/shugo/DCW2016/blob/master/PSDS.ipynb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</a:t>
            </a:r>
            <a:r>
              <a:rPr kumimoji="1" lang="ja-JP" altLang="en-US" dirty="0" smtClean="0"/>
              <a:t>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</a:t>
                </a:r>
                <a:r>
                  <a:rPr lang="ja-JP" altLang="en-US" dirty="0" smtClean="0"/>
                  <a:t>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</a:t>
                </a:r>
                <a:r>
                  <a:rPr lang="ja-JP" altLang="en-US" dirty="0" smtClean="0"/>
                  <a:t>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9451</TotalTime>
  <Words>1335</Words>
  <Application>Microsoft Office PowerPoint</Application>
  <PresentationFormat>画面に合わせる (4:3)</PresentationFormat>
  <Paragraphs>360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DSLの活用提案</vt:lpstr>
      <vt:lpstr>Rubyの言語拡張案</vt:lpstr>
      <vt:lpstr>デモ2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1394</cp:revision>
  <dcterms:created xsi:type="dcterms:W3CDTF">2012-09-20T04:46:58Z</dcterms:created>
  <dcterms:modified xsi:type="dcterms:W3CDTF">2016-02-17T15:23:32Z</dcterms:modified>
</cp:coreProperties>
</file>