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6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1" r:id="rId44"/>
    <p:sldId id="338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</a:t>
            </a:r>
            <a:r>
              <a:rPr lang="ja-JP" altLang="en-US" dirty="0" smtClean="0"/>
              <a:t>を解析したら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がある範囲の値となる確率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当該範囲の積分値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</a:t>
                </a:r>
                <a:r>
                  <a:rPr lang="ja-JP" altLang="en-US" dirty="0" smtClean="0"/>
                  <a:t>サイズ</a:t>
                </a:r>
                <a:r>
                  <a:rPr lang="ja-JP" altLang="en-US" dirty="0" smtClean="0"/>
                  <a:t>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</a:t>
            </a:r>
            <a:r>
              <a:rPr lang="ja-JP" altLang="en-US" dirty="0" smtClean="0"/>
              <a:t>収益</a:t>
            </a:r>
            <a:r>
              <a:rPr lang="ja-JP" altLang="en-US" dirty="0"/>
              <a:t>率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使う根拠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価格の変化による利益・損失に対する主観的感覚を表す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</a:t>
                </a:r>
                <a:r>
                  <a:rPr kumimoji="1" lang="ja-JP" altLang="en-US" dirty="0" smtClean="0"/>
                  <a:t>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価格が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:r>
                  <a:rPr lang="ja-JP" altLang="en-US" sz="1800" dirty="0" smtClean="0"/>
                  <a:t>収益</a:t>
                </a:r>
                <a:r>
                  <a:rPr lang="ja-JP" altLang="en-US" sz="1800" dirty="0" smtClean="0"/>
                  <a:t>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</a:t>
                </a:r>
                <a:r>
                  <a:rPr kumimoji="1" lang="ja-JP" altLang="en-US" dirty="0" smtClean="0"/>
                  <a:t>見積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</a:t>
                </a:r>
                <a:r>
                  <a:rPr kumimoji="1" lang="ja-JP" altLang="en-US" dirty="0" smtClean="0"/>
                  <a:t>間隔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</a:t>
                </a:r>
                <a:r>
                  <a:rPr kumimoji="1" lang="ja-JP" altLang="en-US" dirty="0" smtClean="0"/>
                  <a:t>仮定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</a:t>
                </a:r>
                <a:r>
                  <a:rPr kumimoji="1" lang="ja-JP" altLang="en-US" dirty="0" smtClean="0"/>
                  <a:t>定義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</a:t>
                </a:r>
                <a:r>
                  <a:rPr lang="ja-JP" altLang="en-US" dirty="0" smtClean="0"/>
                  <a:t>、中心</a:t>
                </a:r>
                <a:r>
                  <a:rPr lang="ja-JP" altLang="en-US" dirty="0" smtClean="0"/>
                  <a:t>極限</a:t>
                </a:r>
                <a:r>
                  <a:rPr lang="ja-JP" altLang="en-US" dirty="0" smtClean="0"/>
                  <a:t>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</a:t>
                </a:r>
                <a:r>
                  <a:rPr lang="ja-JP" altLang="en-US" dirty="0" smtClean="0"/>
                  <a:t>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</a:t>
            </a:r>
            <a:r>
              <a:rPr lang="ja-JP" altLang="en-US" dirty="0" smtClean="0"/>
              <a:t>理由</a:t>
            </a:r>
            <a:r>
              <a:rPr lang="ja-JP" altLang="en-US" dirty="0" smtClean="0"/>
              <a:t>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</a:t>
            </a:r>
            <a:r>
              <a:rPr lang="ja-JP" altLang="en-US" dirty="0" smtClean="0"/>
              <a:t>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</a:t>
                      </a:r>
                      <a:r>
                        <a:rPr kumimoji="1" lang="ja-JP" altLang="en-US" dirty="0" smtClean="0"/>
                        <a:t>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ja-JP" altLang="en-US" dirty="0"/>
              <a:t>最新リリースは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dirty="0" smtClean="0"/>
              <a:t>ata </a:t>
            </a:r>
            <a:r>
              <a:rPr kumimoji="1" lang="en-US" altLang="ja-JP" dirty="0" smtClean="0">
                <a:solidFill>
                  <a:srgbClr val="C00000"/>
                </a:solidFill>
              </a:rPr>
              <a:t>A</a:t>
            </a:r>
            <a:r>
              <a:rPr kumimoji="1" lang="en-US" altLang="ja-JP" dirty="0" smtClean="0"/>
              <a:t>nalysis in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RU</a:t>
            </a:r>
            <a:r>
              <a:rPr kumimoji="1" lang="en-US" altLang="ja-JP" dirty="0" err="1" smtClean="0"/>
              <a:t>by</a:t>
            </a:r>
            <a:endParaRPr kumimoji="1"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のデータ型を提供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</a:t>
            </a:r>
            <a:r>
              <a:rPr kumimoji="1" lang="en-US" altLang="ja-JP" dirty="0" smtClean="0"/>
              <a:t>::Vector</a:t>
            </a:r>
          </a:p>
          <a:p>
            <a:pPr lvl="1"/>
            <a:r>
              <a:rPr kumimoji="1" lang="en-US" altLang="ja-JP" dirty="0" smtClean="0"/>
              <a:t>Daru</a:t>
            </a:r>
            <a:r>
              <a:rPr kumimoji="1" lang="en-US" altLang="ja-JP" dirty="0" smtClean="0"/>
              <a:t>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://github.com/shugo/DCW2016/blob/master/PSDS.ipynb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605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lang="ja-JP" altLang="en-US" dirty="0"/>
              <a:t>言語</a:t>
            </a:r>
            <a:r>
              <a:rPr kumimoji="1" lang="ja-JP" altLang="en-US" dirty="0" smtClean="0"/>
              <a:t>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</a:t>
            </a:r>
            <a:r>
              <a:rPr kumimoji="1" lang="ja-JP" altLang="en-US" dirty="0" smtClean="0"/>
              <a:t>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</a:t>
                </a:r>
                <a:r>
                  <a:rPr lang="ja-JP" altLang="en-US" dirty="0" smtClean="0"/>
                  <a:t>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</a:t>
                </a:r>
                <a:r>
                  <a:rPr lang="ja-JP" altLang="en-US" dirty="0" smtClean="0"/>
                  <a:t>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9373</TotalTime>
  <Words>1334</Words>
  <Application>Microsoft Office PowerPoint</Application>
  <PresentationFormat>画面に合わせる (4:3)</PresentationFormat>
  <Paragraphs>360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他言語との差別化</vt:lpstr>
      <vt:lpstr>DSLの活用提案</vt:lpstr>
      <vt:lpstr>Rubyの言語拡張案</vt:lpstr>
      <vt:lpstr>デモ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1393</cp:revision>
  <dcterms:created xsi:type="dcterms:W3CDTF">2012-09-20T04:46:58Z</dcterms:created>
  <dcterms:modified xsi:type="dcterms:W3CDTF">2016-02-17T14:06:00Z</dcterms:modified>
</cp:coreProperties>
</file>