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34"/>
  </p:notesMasterIdLst>
  <p:sldIdLst>
    <p:sldId id="256" r:id="rId2"/>
    <p:sldId id="275" r:id="rId3"/>
    <p:sldId id="307" r:id="rId4"/>
    <p:sldId id="290" r:id="rId5"/>
    <p:sldId id="305" r:id="rId6"/>
    <p:sldId id="306" r:id="rId7"/>
    <p:sldId id="308" r:id="rId8"/>
    <p:sldId id="309" r:id="rId9"/>
    <p:sldId id="310" r:id="rId10"/>
    <p:sldId id="312" r:id="rId11"/>
    <p:sldId id="313" r:id="rId12"/>
    <p:sldId id="333" r:id="rId13"/>
    <p:sldId id="332" r:id="rId14"/>
    <p:sldId id="334" r:id="rId15"/>
    <p:sldId id="335" r:id="rId16"/>
    <p:sldId id="336" r:id="rId17"/>
    <p:sldId id="337" r:id="rId18"/>
    <p:sldId id="315" r:id="rId19"/>
    <p:sldId id="340" r:id="rId20"/>
    <p:sldId id="316" r:id="rId21"/>
    <p:sldId id="322" r:id="rId22"/>
    <p:sldId id="317" r:id="rId23"/>
    <p:sldId id="323" r:id="rId24"/>
    <p:sldId id="324" r:id="rId25"/>
    <p:sldId id="325" r:id="rId26"/>
    <p:sldId id="327" r:id="rId27"/>
    <p:sldId id="339" r:id="rId28"/>
    <p:sldId id="326" r:id="rId29"/>
    <p:sldId id="341" r:id="rId30"/>
    <p:sldId id="329" r:id="rId31"/>
    <p:sldId id="330" r:id="rId32"/>
    <p:sldId id="338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76" y="5589240"/>
            <a:ext cx="2941502" cy="780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</a:t>
            </a:r>
            <a:r>
              <a:rPr lang="ja-JP" altLang="en-US" sz="5400" dirty="0" smtClean="0"/>
              <a:t>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6858000" cy="1274440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>
                <a:latin typeface="+mj-ea"/>
              </a:rPr>
              <a:t>前田　修吾</a:t>
            </a: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</a:t>
                </a:r>
                <a:r>
                  <a:rPr lang="ja-JP" altLang="en-US" dirty="0" smtClean="0"/>
                  <a:t>ため</a:t>
                </a:r>
                <a:r>
                  <a:rPr lang="ja-JP" altLang="en-US" dirty="0" smtClean="0"/>
                  <a:t>自乗誤差を使う</a:t>
                </a:r>
                <a:r>
                  <a:rPr lang="ja-JP" altLang="en-US" dirty="0" smtClean="0"/>
                  <a:t>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</a:t>
                </a:r>
                <a:r>
                  <a:rPr lang="ja-JP" altLang="en-US" dirty="0" smtClean="0"/>
                  <a:t>値と比較しやすくする</a:t>
                </a:r>
                <a:r>
                  <a:rPr lang="ja-JP" altLang="en-US" dirty="0" smtClean="0"/>
                  <a:t>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定積分（面積）が確率</a:t>
                </a:r>
                <a:endParaRPr lang="en-US" altLang="ja-JP" dirty="0" smtClean="0"/>
              </a:p>
              <a:p>
                <a:r>
                  <a:rPr lang="ja-JP" altLang="en-US" dirty="0" smtClean="0"/>
                  <a:t>計算で扱いやすい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サンプル数を増やすと平均が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収束（大数の法則）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正規分布で近似できる対象が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多い（中心極限定理）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dirty="0" smtClean="0"/>
                  <a:t>のとき、標準正規分布と呼ぶ</a:t>
                </a:r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58" y="1705315"/>
            <a:ext cx="4142017" cy="29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TODO: </a:t>
            </a:r>
            <a:r>
              <a:rPr lang="ja-JP" altLang="en-US" dirty="0" smtClean="0"/>
              <a:t>副</a:t>
            </a:r>
            <a:r>
              <a:rPr kumimoji="1" lang="ja-JP" altLang="en-US" dirty="0" smtClean="0"/>
              <a:t>極大と</a:t>
            </a:r>
            <a:r>
              <a:rPr kumimoji="1" lang="en-US" altLang="ja-JP" dirty="0" err="1" smtClean="0"/>
              <a:t>pfd</a:t>
            </a:r>
            <a:r>
              <a:rPr kumimoji="1" lang="ja-JP" altLang="en-US" dirty="0" smtClean="0"/>
              <a:t>の話</a:t>
            </a:r>
            <a:endParaRPr kumimoji="1" lang="en-US" altLang="ja-JP" dirty="0" smtClean="0"/>
          </a:p>
          <a:p>
            <a:r>
              <a:rPr lang="en-US" altLang="ja-JP" dirty="0" smtClean="0"/>
              <a:t>TODO: P</a:t>
            </a:r>
            <a:r>
              <a:rPr lang="ja-JP" altLang="en-US" dirty="0" smtClean="0"/>
              <a:t>ではなく</a:t>
            </a:r>
            <a:r>
              <a:rPr lang="en-US" altLang="ja-JP" dirty="0" smtClean="0"/>
              <a:t>log P</a:t>
            </a:r>
            <a:r>
              <a:rPr lang="ja-JP" altLang="en-US" dirty="0" smtClean="0"/>
              <a:t>を独立変数として選ぶ根拠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論文のデータについては省略</a:t>
            </a:r>
            <a:endParaRPr kumimoji="1" lang="en-US" altLang="ja-JP" dirty="0" smtClean="0"/>
          </a:p>
          <a:p>
            <a:r>
              <a:rPr lang="ja-JP" altLang="en-US" dirty="0"/>
              <a:t>後</a:t>
            </a:r>
            <a:r>
              <a:rPr lang="ja-JP" altLang="en-US" dirty="0" smtClean="0"/>
              <a:t>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でやってみる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目的</a:t>
            </a:r>
            <a:endParaRPr lang="en-US" altLang="ja-JP" dirty="0" smtClean="0"/>
          </a:p>
          <a:p>
            <a:pPr lvl="1"/>
            <a:r>
              <a:rPr lang="ja-JP" altLang="en-US" dirty="0"/>
              <a:t>有用</a:t>
            </a:r>
            <a:r>
              <a:rPr lang="ja-JP" altLang="en-US" dirty="0" smtClean="0"/>
              <a:t>な情報の発見、結論の提案、意思決定の支援</a:t>
            </a:r>
            <a:endParaRPr lang="en-US" altLang="ja-JP" dirty="0" smtClean="0"/>
          </a:p>
          <a:p>
            <a:r>
              <a:rPr lang="ja-JP" altLang="en-US" dirty="0" smtClean="0"/>
              <a:t>手段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データの検査、クリーニング、変換、モデル化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43144" y="2204864"/>
            <a:ext cx="7560839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Analysis of data is a process of inspecting, cleaning, transforming, and modeling data with the goal of discovering useful information, suggesting conclusions, and supporting decision-making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algn="r"/>
            <a:r>
              <a:rPr lang="en-US" altLang="ja-JP" dirty="0" smtClean="0"/>
              <a:t>Data analysis</a:t>
            </a:r>
          </a:p>
          <a:p>
            <a:pPr algn="r"/>
            <a:r>
              <a:rPr lang="en-US" altLang="ja-JP" dirty="0"/>
              <a:t>https://en.wikipedia.org/wiki/Data_analysis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16039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NMatrix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NArray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データ解析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en-US" altLang="ja-JP" dirty="0" smtClean="0"/>
              <a:t> vs </a:t>
            </a:r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Data Analysis in </a:t>
            </a:r>
            <a:r>
              <a:rPr kumimoji="1" lang="en-US" altLang="ja-JP" dirty="0" err="1" smtClean="0"/>
              <a:t>RUby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350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v.mean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DataFrame.from_csv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("n225.csv")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Matematica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に足りないとこ</a:t>
            </a:r>
            <a:r>
              <a:rPr lang="ja-JP" altLang="en-US" dirty="0"/>
              <a:t>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機能の拡充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具体</a:t>
            </a:r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DSL</a:t>
            </a:r>
            <a:r>
              <a:rPr lang="ja-JP" altLang="en-US" dirty="0" smtClean="0"/>
              <a:t>の強化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計算</a:t>
            </a:r>
            <a:r>
              <a:rPr lang="ja-JP" altLang="en-US" dirty="0" smtClean="0"/>
              <a:t>と可視化の統合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  <a:p>
            <a:r>
              <a:rPr lang="ja-JP" altLang="en-US" dirty="0" smtClean="0"/>
              <a:t>時系列データの分析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eqArr>
                          <m:eqArrPr>
                            <m:ctrlPr>
                              <a:rPr lang="ja-JP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100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200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  <m:e>
                            <m:r>
                              <a:rPr lang="el-GR" altLang="ja-JP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ja-JP" altLang="en-US" dirty="0"/>
                              <m:t>強度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の刺激が</m:t>
                            </m:r>
                            <m:r>
                              <m:rPr>
                                <m:nor/>
                              </m:rPr>
                              <a:rPr lang="en-US" altLang="ja-JP" b="0" i="0" dirty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altLang="ja-JP" dirty="0"/>
                              <m:t>00</m:t>
                            </m:r>
                            <m:r>
                              <m:rPr>
                                <m:nor/>
                              </m:rPr>
                              <a:rPr lang="ja-JP" altLang="en-US" dirty="0"/>
                              <m:t>に増加した場合の感覚量</m:t>
                            </m:r>
                          </m:e>
                        </m:eqArr>
                      </m:fName>
                      <m:e/>
                    </m:func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株価の刺激とそれに対するトレーダー・投資家の主観的感覚は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市場の取引データを分析したら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4291</TotalTime>
  <Words>518</Words>
  <Application>Microsoft Office PowerPoint</Application>
  <PresentationFormat>画面に合わせる (4:3)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データ解析</vt:lpstr>
      <vt:lpstr>具体例</vt:lpstr>
      <vt:lpstr>株式市場のブラウン運動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平均・分散・標準偏差</vt:lpstr>
      <vt:lpstr>正規分布</vt:lpstr>
      <vt:lpstr>株価の対数の分布</vt:lpstr>
      <vt:lpstr>4. 論理的決定</vt:lpstr>
      <vt:lpstr>5. 市場の平等性</vt:lpstr>
      <vt:lpstr>6. 株価の時間変化</vt:lpstr>
      <vt:lpstr>7. 数学的表現</vt:lpstr>
      <vt:lpstr>観測データとの比較</vt:lpstr>
      <vt:lpstr>Rubyによるデータ解析 の現状</vt:lpstr>
      <vt:lpstr>Why Ruby?</vt:lpstr>
      <vt:lpstr>ライブラリ・ツール群</vt:lpstr>
      <vt:lpstr>NMatrix vs NArray</vt:lpstr>
      <vt:lpstr>daru</vt:lpstr>
      <vt:lpstr>Daru::Vector</vt:lpstr>
      <vt:lpstr>Daru::DataFrame</vt:lpstr>
      <vt:lpstr>Jupyter/IRuby</vt:lpstr>
      <vt:lpstr>デモ</vt:lpstr>
      <vt:lpstr>Rubyに足りないところ</vt:lpstr>
      <vt:lpstr>今後の展望</vt:lpstr>
      <vt:lpstr>機能の拡充</vt:lpstr>
      <vt:lpstr>DSLの強化</vt:lpstr>
      <vt:lpstr>計算と可視化の統合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1030</cp:revision>
  <dcterms:created xsi:type="dcterms:W3CDTF">2012-09-20T04:46:58Z</dcterms:created>
  <dcterms:modified xsi:type="dcterms:W3CDTF">2016-02-07T03:15:19Z</dcterms:modified>
</cp:coreProperties>
</file>