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3"/>
  </p:notesMasterIdLst>
  <p:sldIdLst>
    <p:sldId id="256" r:id="rId2"/>
    <p:sldId id="262" r:id="rId3"/>
    <p:sldId id="275" r:id="rId4"/>
    <p:sldId id="307" r:id="rId5"/>
    <p:sldId id="290" r:id="rId6"/>
    <p:sldId id="305" r:id="rId7"/>
    <p:sldId id="306" r:id="rId8"/>
    <p:sldId id="308" r:id="rId9"/>
    <p:sldId id="309" r:id="rId10"/>
    <p:sldId id="310" r:id="rId11"/>
    <p:sldId id="312" r:id="rId12"/>
    <p:sldId id="313" r:id="rId13"/>
    <p:sldId id="333" r:id="rId14"/>
    <p:sldId id="332" r:id="rId15"/>
    <p:sldId id="334" r:id="rId16"/>
    <p:sldId id="335" r:id="rId17"/>
    <p:sldId id="336" r:id="rId18"/>
    <p:sldId id="337" r:id="rId19"/>
    <p:sldId id="315" r:id="rId20"/>
    <p:sldId id="316" r:id="rId21"/>
    <p:sldId id="322" r:id="rId22"/>
    <p:sldId id="317" r:id="rId23"/>
    <p:sldId id="323" r:id="rId24"/>
    <p:sldId id="324" r:id="rId25"/>
    <p:sldId id="325" r:id="rId26"/>
    <p:sldId id="327" r:id="rId27"/>
    <p:sldId id="326" r:id="rId28"/>
    <p:sldId id="328" r:id="rId29"/>
    <p:sldId id="329" r:id="rId30"/>
    <p:sldId id="330" r:id="rId31"/>
    <p:sldId id="331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5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76" y="5589240"/>
            <a:ext cx="2941502" cy="780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6858000" cy="127444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>
                <a:latin typeface="+mj-ea"/>
              </a:rPr>
              <a:t>前田　修吾</a:t>
            </a: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</a:t>
            </a:r>
            <a:r>
              <a:rPr lang="ja-JP" altLang="en-US" dirty="0" smtClean="0">
                <a:latin typeface="+mj-ea"/>
                <a:ea typeface="+mj-ea"/>
              </a:rPr>
              <a:t>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分布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の値と比較しやすくするため）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TODO: </a:t>
            </a:r>
            <a:r>
              <a:rPr lang="ja-JP" altLang="en-US" dirty="0" smtClean="0"/>
              <a:t>副</a:t>
            </a:r>
            <a:r>
              <a:rPr kumimoji="1" lang="ja-JP" altLang="en-US" dirty="0" smtClean="0"/>
              <a:t>極大と</a:t>
            </a:r>
            <a:r>
              <a:rPr kumimoji="1" lang="en-US" altLang="ja-JP" dirty="0" err="1" smtClean="0"/>
              <a:t>pfd</a:t>
            </a:r>
            <a:r>
              <a:rPr kumimoji="1" lang="ja-JP" altLang="en-US" dirty="0" smtClean="0"/>
              <a:t>の話</a:t>
            </a:r>
            <a:endParaRPr kumimoji="1" lang="en-US" altLang="ja-JP" dirty="0" smtClean="0"/>
          </a:p>
          <a:p>
            <a:r>
              <a:rPr lang="en-US" altLang="ja-JP" dirty="0" smtClean="0"/>
              <a:t>TODO: P</a:t>
            </a:r>
            <a:r>
              <a:rPr lang="ja-JP" altLang="en-US" dirty="0" smtClean="0"/>
              <a:t>ではなく</a:t>
            </a:r>
            <a:r>
              <a:rPr lang="en-US" altLang="ja-JP" dirty="0" smtClean="0"/>
              <a:t>log P</a:t>
            </a:r>
            <a:r>
              <a:rPr lang="ja-JP" altLang="en-US" dirty="0" smtClean="0"/>
              <a:t>を独立変数として選ぶ根拠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データ解析のための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ライブラリ・開発ツール群の現状</a:t>
            </a:r>
            <a:endParaRPr lang="en-US" altLang="ja-JP" dirty="0" smtClean="0"/>
          </a:p>
          <a:p>
            <a:r>
              <a:rPr lang="ja-JP" altLang="en-US" dirty="0" smtClean="0"/>
              <a:t>今後の展望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3051712" y="3273640"/>
            <a:ext cx="2702768" cy="3130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Batch</a:t>
            </a:r>
            <a:r>
              <a:rPr kumimoji="1" lang="en-US" altLang="ja-JP" sz="1100" dirty="0" smtClean="0"/>
              <a:t> layer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051712" y="1553735"/>
            <a:ext cx="2702768" cy="1609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/>
              <a:t>Speed layer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674360" y="5084720"/>
            <a:ext cx="952727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Worker (</a:t>
            </a:r>
            <a:r>
              <a:rPr lang="en-US" altLang="ja-JP" sz="1200" dirty="0" err="1" smtClean="0"/>
              <a:t>BigQuery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715200" y="2372512"/>
            <a:ext cx="745232" cy="469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API</a:t>
            </a:r>
          </a:p>
          <a:p>
            <a:pPr algn="ctr"/>
            <a:r>
              <a:rPr kumimoji="1" lang="en-US" altLang="ja-JP" sz="1200" dirty="0" smtClean="0"/>
              <a:t>Server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686047" y="4221669"/>
            <a:ext cx="9410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Worker (Impala)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674360" y="1851568"/>
            <a:ext cx="952727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Worker (Speed)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302792" y="3171143"/>
            <a:ext cx="864096" cy="503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Message</a:t>
            </a:r>
          </a:p>
          <a:p>
            <a:pPr algn="ctr"/>
            <a:r>
              <a:rPr kumimoji="1" lang="en-US" altLang="ja-JP" sz="1200" dirty="0" smtClean="0"/>
              <a:t>Queue</a:t>
            </a:r>
            <a:endParaRPr kumimoji="1" lang="ja-JP" altLang="en-US" sz="1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15200" y="3188401"/>
            <a:ext cx="745232" cy="469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API</a:t>
            </a:r>
          </a:p>
          <a:p>
            <a:pPr algn="ctr"/>
            <a:r>
              <a:rPr kumimoji="1" lang="en-US" altLang="ja-JP" sz="1200" dirty="0" smtClean="0"/>
              <a:t>Server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7715200" y="4004290"/>
            <a:ext cx="745232" cy="469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API</a:t>
            </a:r>
          </a:p>
          <a:p>
            <a:pPr algn="ctr"/>
            <a:r>
              <a:rPr kumimoji="1" lang="en-US" altLang="ja-JP" sz="1200" dirty="0" smtClean="0"/>
              <a:t>Server</a:t>
            </a:r>
            <a:endParaRPr kumimoji="1" lang="ja-JP" altLang="en-US" sz="1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674359" y="5755571"/>
            <a:ext cx="952727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Worker (</a:t>
            </a:r>
            <a:r>
              <a:rPr lang="en-US" altLang="ja-JP" sz="1200" dirty="0" err="1" smtClean="0"/>
              <a:t>BigQuery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4686047" y="3511967"/>
            <a:ext cx="9410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Worker (Impala)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674360" y="2521712"/>
            <a:ext cx="952727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Worker (Speed)</a:t>
            </a:r>
            <a:endParaRPr kumimoji="1" lang="ja-JP" altLang="en-US" sz="1200" dirty="0"/>
          </a:p>
        </p:txBody>
      </p:sp>
      <p:sp>
        <p:nvSpPr>
          <p:cNvPr id="25" name="正方形/長方形 24"/>
          <p:cNvSpPr/>
          <p:nvPr/>
        </p:nvSpPr>
        <p:spPr>
          <a:xfrm>
            <a:off x="3170758" y="5336952"/>
            <a:ext cx="864096" cy="503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BigQuery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170758" y="3936017"/>
            <a:ext cx="864096" cy="503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Impala</a:t>
            </a:r>
            <a:endParaRPr kumimoji="1"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3170758" y="2195855"/>
            <a:ext cx="864096" cy="503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?</a:t>
            </a:r>
            <a:endParaRPr kumimoji="1" lang="ja-JP" altLang="en-US" sz="1200" dirty="0"/>
          </a:p>
        </p:txBody>
      </p:sp>
      <p:cxnSp>
        <p:nvCxnSpPr>
          <p:cNvPr id="32" name="直線矢印コネクタ 31"/>
          <p:cNvCxnSpPr>
            <a:stCxn id="19" idx="3"/>
            <a:endCxn id="14" idx="1"/>
          </p:cNvCxnSpPr>
          <p:nvPr/>
        </p:nvCxnSpPr>
        <p:spPr>
          <a:xfrm flipV="1">
            <a:off x="7166888" y="2607078"/>
            <a:ext cx="548312" cy="81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9" idx="3"/>
            <a:endCxn id="20" idx="1"/>
          </p:cNvCxnSpPr>
          <p:nvPr/>
        </p:nvCxnSpPr>
        <p:spPr>
          <a:xfrm>
            <a:off x="7166888" y="3422967"/>
            <a:ext cx="548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9" idx="3"/>
            <a:endCxn id="21" idx="1"/>
          </p:cNvCxnSpPr>
          <p:nvPr/>
        </p:nvCxnSpPr>
        <p:spPr>
          <a:xfrm>
            <a:off x="7166888" y="3422967"/>
            <a:ext cx="548312" cy="815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6" idx="3"/>
            <a:endCxn id="19" idx="1"/>
          </p:cNvCxnSpPr>
          <p:nvPr/>
        </p:nvCxnSpPr>
        <p:spPr>
          <a:xfrm>
            <a:off x="5627087" y="2103596"/>
            <a:ext cx="675705" cy="1319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4" idx="3"/>
            <a:endCxn id="19" idx="1"/>
          </p:cNvCxnSpPr>
          <p:nvPr/>
        </p:nvCxnSpPr>
        <p:spPr>
          <a:xfrm>
            <a:off x="5627087" y="2773740"/>
            <a:ext cx="675705" cy="649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23" idx="3"/>
            <a:endCxn id="19" idx="1"/>
          </p:cNvCxnSpPr>
          <p:nvPr/>
        </p:nvCxnSpPr>
        <p:spPr>
          <a:xfrm flipV="1">
            <a:off x="5627087" y="3422967"/>
            <a:ext cx="675705" cy="377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5" idx="3"/>
            <a:endCxn id="19" idx="1"/>
          </p:cNvCxnSpPr>
          <p:nvPr/>
        </p:nvCxnSpPr>
        <p:spPr>
          <a:xfrm flipV="1">
            <a:off x="5627087" y="3422967"/>
            <a:ext cx="675705" cy="1086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3"/>
            <a:endCxn id="19" idx="1"/>
          </p:cNvCxnSpPr>
          <p:nvPr/>
        </p:nvCxnSpPr>
        <p:spPr>
          <a:xfrm flipV="1">
            <a:off x="5627087" y="3422967"/>
            <a:ext cx="675705" cy="1913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2" idx="3"/>
            <a:endCxn id="19" idx="1"/>
          </p:cNvCxnSpPr>
          <p:nvPr/>
        </p:nvCxnSpPr>
        <p:spPr>
          <a:xfrm flipV="1">
            <a:off x="5627086" y="3422967"/>
            <a:ext cx="675706" cy="2584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23528" y="3188401"/>
            <a:ext cx="864096" cy="503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MQTT</a:t>
            </a:r>
          </a:p>
          <a:p>
            <a:pPr algn="ctr"/>
            <a:r>
              <a:rPr kumimoji="1" lang="en-US" altLang="ja-JP" sz="1200" dirty="0" smtClean="0"/>
              <a:t>Broker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>
            <a:stCxn id="27" idx="3"/>
            <a:endCxn id="16" idx="1"/>
          </p:cNvCxnSpPr>
          <p:nvPr/>
        </p:nvCxnSpPr>
        <p:spPr>
          <a:xfrm flipV="1">
            <a:off x="4034854" y="2103596"/>
            <a:ext cx="639506" cy="344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7" idx="3"/>
            <a:endCxn id="24" idx="1"/>
          </p:cNvCxnSpPr>
          <p:nvPr/>
        </p:nvCxnSpPr>
        <p:spPr>
          <a:xfrm>
            <a:off x="4034854" y="2447679"/>
            <a:ext cx="639506" cy="326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6" idx="3"/>
            <a:endCxn id="23" idx="1"/>
          </p:cNvCxnSpPr>
          <p:nvPr/>
        </p:nvCxnSpPr>
        <p:spPr>
          <a:xfrm flipV="1">
            <a:off x="4034854" y="3799999"/>
            <a:ext cx="651193" cy="387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endCxn id="15" idx="1"/>
          </p:cNvCxnSpPr>
          <p:nvPr/>
        </p:nvCxnSpPr>
        <p:spPr>
          <a:xfrm>
            <a:off x="4034853" y="4187841"/>
            <a:ext cx="651194" cy="321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25" idx="3"/>
            <a:endCxn id="13" idx="1"/>
          </p:cNvCxnSpPr>
          <p:nvPr/>
        </p:nvCxnSpPr>
        <p:spPr>
          <a:xfrm flipV="1">
            <a:off x="4034854" y="5336748"/>
            <a:ext cx="639506" cy="252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5" idx="3"/>
            <a:endCxn id="22" idx="1"/>
          </p:cNvCxnSpPr>
          <p:nvPr/>
        </p:nvCxnSpPr>
        <p:spPr>
          <a:xfrm>
            <a:off x="4034854" y="5588776"/>
            <a:ext cx="639505" cy="418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1671957" y="3887398"/>
            <a:ext cx="952727" cy="600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Data Collector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1666937" y="2147236"/>
            <a:ext cx="952727" cy="600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Data Collector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1666936" y="5288333"/>
            <a:ext cx="952727" cy="600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Data Collector</a:t>
            </a:r>
          </a:p>
        </p:txBody>
      </p:sp>
      <p:cxnSp>
        <p:nvCxnSpPr>
          <p:cNvPr id="104" name="直線矢印コネクタ 103"/>
          <p:cNvCxnSpPr>
            <a:stCxn id="100" idx="3"/>
            <a:endCxn id="27" idx="1"/>
          </p:cNvCxnSpPr>
          <p:nvPr/>
        </p:nvCxnSpPr>
        <p:spPr>
          <a:xfrm>
            <a:off x="2619664" y="2447679"/>
            <a:ext cx="551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9" idx="3"/>
            <a:endCxn id="26" idx="1"/>
          </p:cNvCxnSpPr>
          <p:nvPr/>
        </p:nvCxnSpPr>
        <p:spPr>
          <a:xfrm>
            <a:off x="2624684" y="4187841"/>
            <a:ext cx="546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1" idx="3"/>
            <a:endCxn id="25" idx="1"/>
          </p:cNvCxnSpPr>
          <p:nvPr/>
        </p:nvCxnSpPr>
        <p:spPr>
          <a:xfrm>
            <a:off x="2619663" y="5588776"/>
            <a:ext cx="551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60" idx="3"/>
            <a:endCxn id="100" idx="1"/>
          </p:cNvCxnSpPr>
          <p:nvPr/>
        </p:nvCxnSpPr>
        <p:spPr>
          <a:xfrm flipV="1">
            <a:off x="1187624" y="2447679"/>
            <a:ext cx="479313" cy="9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0" idx="3"/>
            <a:endCxn id="99" idx="1"/>
          </p:cNvCxnSpPr>
          <p:nvPr/>
        </p:nvCxnSpPr>
        <p:spPr>
          <a:xfrm>
            <a:off x="1187624" y="3440225"/>
            <a:ext cx="484333" cy="74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60" idx="3"/>
            <a:endCxn id="101" idx="1"/>
          </p:cNvCxnSpPr>
          <p:nvPr/>
        </p:nvCxnSpPr>
        <p:spPr>
          <a:xfrm>
            <a:off x="1187624" y="3440225"/>
            <a:ext cx="479312" cy="21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の強み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2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質疑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5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4203</TotalTime>
  <Words>506</Words>
  <Application>Microsoft Office PowerPoint</Application>
  <PresentationFormat>画面に合わせる (4:3)</PresentationFormat>
  <Paragraphs>178</Paragraphs>
  <Slides>31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</vt:lpstr>
      <vt:lpstr>本日のテーマ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分布関数</vt:lpstr>
      <vt:lpstr>平均・分散・標準偏差</vt:lpstr>
      <vt:lpstr>正規分布</vt:lpstr>
      <vt:lpstr>株価の対数の分布</vt:lpstr>
      <vt:lpstr>4. 論理的決定</vt:lpstr>
      <vt:lpstr>5. 市場の平等性</vt:lpstr>
      <vt:lpstr>6. 株価の時間変化</vt:lpstr>
      <vt:lpstr>7. 数学的表現</vt:lpstr>
      <vt:lpstr>観測データとの比較</vt:lpstr>
      <vt:lpstr>Rubyによるデータ解析 の現状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今後の展望</vt:lpstr>
      <vt:lpstr>Rubyの強み</vt:lpstr>
      <vt:lpstr>DSL</vt:lpstr>
      <vt:lpstr>計算と可視化の統合</vt:lpstr>
      <vt:lpstr>質疑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1000</cp:revision>
  <dcterms:created xsi:type="dcterms:W3CDTF">2012-09-20T04:46:58Z</dcterms:created>
  <dcterms:modified xsi:type="dcterms:W3CDTF">2016-02-06T17:27:37Z</dcterms:modified>
</cp:coreProperties>
</file>