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2" r:id="rId11"/>
    <p:sldId id="333" r:id="rId12"/>
    <p:sldId id="335" r:id="rId13"/>
    <p:sldId id="334" r:id="rId14"/>
    <p:sldId id="336" r:id="rId15"/>
    <p:sldId id="346" r:id="rId16"/>
    <p:sldId id="337" r:id="rId17"/>
    <p:sldId id="338" r:id="rId18"/>
    <p:sldId id="339" r:id="rId19"/>
    <p:sldId id="340" r:id="rId20"/>
    <p:sldId id="341" r:id="rId21"/>
    <p:sldId id="347" r:id="rId22"/>
    <p:sldId id="351" r:id="rId23"/>
    <p:sldId id="348" r:id="rId24"/>
    <p:sldId id="343" r:id="rId25"/>
    <p:sldId id="345" r:id="rId26"/>
    <p:sldId id="349" r:id="rId27"/>
    <p:sldId id="350" r:id="rId28"/>
    <p:sldId id="342" r:id="rId29"/>
    <p:sldId id="328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42" y="5589240"/>
            <a:ext cx="2127498" cy="5646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/>
              <a:t>Network Applied Communication Laboratory Ltd.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you to combine small parsers into one big parser</a:t>
            </a:r>
          </a:p>
          <a:p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What's a monad?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2"/>
                </a:solidFill>
              </a:rPr>
              <a:t>P</a:t>
            </a:r>
            <a:r>
              <a:rPr kumimoji="1" lang="en-US" altLang="ja-JP" dirty="0" smtClean="0"/>
              <a:t>arsing </a:t>
            </a:r>
            <a:r>
              <a:rPr kumimoji="1" lang="en-US" altLang="ja-JP" dirty="0" smtClean="0">
                <a:solidFill>
                  <a:schemeClr val="tx2"/>
                </a:solidFill>
              </a:rPr>
              <a:t>E</a:t>
            </a:r>
            <a:r>
              <a:rPr kumimoji="1" lang="en-US" altLang="ja-JP" dirty="0" smtClean="0"/>
              <a:t>xpression </a:t>
            </a:r>
            <a:r>
              <a:rPr kumimoji="1" lang="en-US" altLang="ja-JP" dirty="0" smtClean="0">
                <a:solidFill>
                  <a:schemeClr val="tx2"/>
                </a:solidFill>
              </a:rPr>
              <a:t>G</a:t>
            </a:r>
            <a:r>
              <a:rPr kumimoji="1" lang="en-US" altLang="ja-JP" dirty="0" smtClean="0"/>
              <a:t>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</a:t>
            </a:r>
            <a:r>
              <a:rPr kumimoji="1" lang="en-US" altLang="ja-JP" dirty="0" smtClean="0"/>
              <a:t>a </a:t>
            </a:r>
            <a:r>
              <a:rPr kumimoji="1" lang="en-US" altLang="ja-JP" dirty="0" err="1" smtClean="0"/>
              <a:t>RaddDjur</a:t>
            </a:r>
            <a:r>
              <a:rPr kumimoji="1" lang="en-US" altLang="ja-JP" dirty="0" smtClean="0"/>
              <a:t>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D</a:t>
            </a:r>
            <a:r>
              <a:rPr kumimoji="1" lang="en-US" altLang="ja-JP" dirty="0" smtClean="0"/>
              <a:t>efine 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700808"/>
            <a:ext cx="7130752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define(name, parser)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define(name) { parser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Return the value of </a:t>
            </a:r>
            <a:r>
              <a:rPr lang="en-US" altLang="ja-JP" dirty="0" err="1" smtClean="0"/>
              <a:t>x.to_i</a:t>
            </a:r>
            <a:r>
              <a:rPr lang="en-US" altLang="ja-JP" dirty="0" smtClean="0"/>
              <a:t> as the parsing result of (?0..?9).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6"/>
            <a:ext cx="7130752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(?0..?9).bind { |x| ret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?0..?9, ?</a:t>
            </a:r>
            <a:r>
              <a:rPr lang="en-US" altLang="ja-JP" dirty="0" err="1" smtClean="0"/>
              <a:t>a..?z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Object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bind(&amp;block)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of parser </a:t>
            </a:r>
            <a:r>
              <a:rPr lang="en-US" altLang="ja-JP" dirty="0" smtClean="0"/>
              <a:t>literals (cont'd)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Symbol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String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Parsers.string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does </a:t>
            </a:r>
            <a:r>
              <a:rPr lang="en-US" altLang="ja-JP" dirty="0" smtClean="0"/>
              <a:t>it work?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371988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"-".bind { 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digits.bind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ret -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 }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"-".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digits.to_parser.bind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ret -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635896" y="3068960"/>
            <a:ext cx="0" cy="432048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ros/cons of refinements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</a:t>
            </a:r>
          </a:p>
          <a:p>
            <a:pPr lvl="1"/>
            <a:r>
              <a:rPr lang="en-US" altLang="ja-JP" dirty="0" smtClean="0"/>
              <a:t>Intuitive notation for 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(like monkey patching)</a:t>
            </a:r>
          </a:p>
          <a:p>
            <a:pPr lvl="1"/>
            <a:r>
              <a:rPr lang="en-US" altLang="ja-JP" dirty="0" smtClean="0"/>
              <a:t>Isolation (unlike monkey patching)</a:t>
            </a:r>
          </a:p>
          <a:p>
            <a:r>
              <a:rPr lang="en-US" altLang="ja-JP" dirty="0"/>
              <a:t>C</a:t>
            </a:r>
            <a:r>
              <a:rPr lang="en-US" altLang="ja-JP" dirty="0" smtClean="0"/>
              <a:t>ons</a:t>
            </a:r>
          </a:p>
          <a:p>
            <a:pPr lvl="1"/>
            <a:r>
              <a:rPr lang="en-US" altLang="ja-JP" dirty="0" smtClean="0"/>
              <a:t>High </a:t>
            </a:r>
            <a:r>
              <a:rPr lang="en-US" altLang="ja-JP" dirty="0"/>
              <a:t>context (unlike monkey patching)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2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limitation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Only file-scoped refinement activation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en-US" altLang="ja-JP" dirty="0" smtClean="0"/>
              <a:t>using is necessary for each file</a:t>
            </a:r>
          </a:p>
          <a:p>
            <a:pPr lvl="1"/>
            <a:r>
              <a:rPr lang="en-US" altLang="ja-JP" dirty="0" smtClean="0"/>
              <a:t>Incompatible refinements can't be used in the same file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to refine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Block-scoped refinement activation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How to achieve this?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DSL is </a:t>
            </a:r>
            <a:r>
              <a:rPr lang="en-US" altLang="ja-JP" smtClean="0">
                <a:latin typeface="Courier New" pitchFamily="49" charset="0"/>
                <a:cs typeface="Courier New" pitchFamily="49" charset="0"/>
              </a:rPr>
              <a:t>activated </a:t>
            </a:r>
            <a:r>
              <a:rPr lang="en-US" altLang="ja-JP" smtClean="0">
                <a:latin typeface="Courier New" pitchFamily="49" charset="0"/>
                <a:cs typeface="Courier New" pitchFamily="49" charset="0"/>
              </a:rPr>
              <a:t>here.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Foo.new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another incompatible refinement is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# activated here.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PROPOSAL using: option of </a:t>
            </a:r>
            <a:r>
              <a:rPr kumimoji="1" lang="en-US" altLang="ja-JP" dirty="0" err="1" smtClean="0"/>
              <a:t>instance_eval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 smtClean="0"/>
              <a:t>Example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The value of using: option is a module, or an array of module</a:t>
            </a:r>
          </a:p>
          <a:p>
            <a:pPr lvl="1"/>
            <a:r>
              <a:rPr lang="en-US" altLang="ja-JP" dirty="0" smtClean="0"/>
              <a:t>The refinements defined in the module(s) are activated only in the given block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2276872"/>
            <a:ext cx="729998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initialize(&amp;block)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instance_eval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(using: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::DSL, 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503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Considerations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Why </a:t>
            </a:r>
            <a:r>
              <a:rPr kumimoji="1" lang="en-US" altLang="ja-JP" dirty="0" err="1" smtClean="0"/>
              <a:t>instance_eval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 err="1" smtClean="0"/>
              <a:t>instance_eval</a:t>
            </a:r>
            <a:r>
              <a:rPr lang="en-US" altLang="ja-JP" dirty="0" smtClean="0"/>
              <a:t> is often used for DSL</a:t>
            </a:r>
          </a:p>
          <a:p>
            <a:pPr lvl="1"/>
            <a:r>
              <a:rPr lang="en-US" altLang="ja-JP" dirty="0" smtClean="0"/>
              <a:t>self switching and refinement activation should be able to be used at the same time</a:t>
            </a:r>
          </a:p>
          <a:p>
            <a:r>
              <a:rPr lang="en-US" altLang="ja-JP" dirty="0" smtClean="0"/>
              <a:t>How about other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methods?</a:t>
            </a:r>
          </a:p>
          <a:p>
            <a:pPr lvl="1"/>
            <a:r>
              <a:rPr lang="en-US" altLang="ja-JP" dirty="0" smtClean="0"/>
              <a:t>I have no idea for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module_eval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But, </a:t>
            </a:r>
            <a:r>
              <a:rPr lang="en-US" altLang="ja-JP" dirty="0" err="1" smtClean="0"/>
              <a:t>instance_exec</a:t>
            </a:r>
            <a:r>
              <a:rPr lang="en-US" altLang="ja-JP" dirty="0" smtClean="0"/>
              <a:t> should have the using: option</a:t>
            </a:r>
          </a:p>
          <a:p>
            <a:r>
              <a:rPr lang="en-US" altLang="ja-JP" dirty="0" smtClean="0"/>
              <a:t>Readability</a:t>
            </a:r>
          </a:p>
          <a:p>
            <a:pPr lvl="1"/>
            <a:r>
              <a:rPr lang="en-US" altLang="ja-JP" dirty="0" smtClean="0"/>
              <a:t>Implicit refinement activation may be confusing for users</a:t>
            </a:r>
          </a:p>
          <a:p>
            <a:r>
              <a:rPr kumimoji="1" lang="en-US" altLang="ja-JP" dirty="0" smtClean="0"/>
              <a:t>Performance issue</a:t>
            </a:r>
          </a:p>
          <a:p>
            <a:pPr lvl="1"/>
            <a:r>
              <a:rPr lang="en-US" altLang="ja-JP" dirty="0" smtClean="0"/>
              <a:t>Please help me, SASADA-san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9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What a</a:t>
            </a:r>
            <a:r>
              <a:rPr kumimoji="1" lang="en-US" altLang="ja-JP" dirty="0" smtClean="0"/>
              <a:t>re refinements for?</a:t>
            </a:r>
          </a:p>
          <a:p>
            <a:pPr lvl="1"/>
            <a:r>
              <a:rPr kumimoji="1" lang="en-US" altLang="ja-JP" dirty="0" smtClean="0"/>
              <a:t>For  better compatibility</a:t>
            </a:r>
          </a:p>
          <a:p>
            <a:pPr lvl="1"/>
            <a:r>
              <a:rPr lang="en-US" altLang="ja-JP" dirty="0" smtClean="0"/>
              <a:t>For internal DSL</a:t>
            </a:r>
          </a:p>
          <a:p>
            <a:r>
              <a:rPr kumimoji="1" lang="en-US" altLang="ja-JP" dirty="0" smtClean="0"/>
              <a:t>How to refine refinements</a:t>
            </a:r>
          </a:p>
          <a:p>
            <a:pPr lvl="1"/>
            <a:r>
              <a:rPr lang="en-US" altLang="ja-JP" dirty="0" smtClean="0"/>
              <a:t>using: option for </a:t>
            </a:r>
            <a:r>
              <a:rPr lang="en-US" altLang="ja-JP" dirty="0" err="1" smtClean="0"/>
              <a:t>instance_eval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DSL</a:t>
            </a:r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necessary</a:t>
            </a:r>
          </a:p>
          <a:p>
            <a:r>
              <a:rPr lang="en-US" altLang="ja-JP" dirty="0" smtClean="0"/>
              <a:t>Example</a:t>
            </a:r>
          </a:p>
          <a:p>
            <a:pPr lvl="1"/>
            <a:r>
              <a:rPr lang="en-US" altLang="ja-JP" dirty="0" smtClean="0"/>
              <a:t>Integer#/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changes</a:t>
            </a:r>
          </a:p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08920"/>
            <a:ext cx="7299980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refine String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chars;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each_char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#=&gt; ["f", "o", "o"]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#=&gt; #&lt;Enumerator: "foo":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</a:t>
            </a:r>
            <a:r>
              <a:rPr lang="en-US" altLang="ja-JP" dirty="0"/>
              <a:t>parser </a:t>
            </a:r>
            <a:r>
              <a:rPr lang="en-US" altLang="ja-JP" dirty="0" err="1"/>
              <a:t>combinator</a:t>
            </a:r>
            <a:r>
              <a:rPr lang="en-US" altLang="ja-JP" dirty="0"/>
              <a:t> </a:t>
            </a:r>
            <a:r>
              <a:rPr lang="en-US" altLang="ja-JP" dirty="0" smtClean="0"/>
              <a:t>library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9137</TotalTime>
  <Words>1041</Words>
  <Application>Microsoft Office PowerPoint</Application>
  <PresentationFormat>画面に合わせる (4:3)</PresentationFormat>
  <Paragraphs>273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Packrat parser</vt:lpstr>
      <vt:lpstr>Parser combinator</vt:lpstr>
      <vt:lpstr>PEG</vt:lpstr>
      <vt:lpstr>Example of PEG</vt:lpstr>
      <vt:lpstr>Example of a RaddDjur parser</vt:lpstr>
      <vt:lpstr>define</vt:lpstr>
      <vt:lpstr>bind</vt:lpstr>
      <vt:lpstr>ret</vt:lpstr>
      <vt:lpstr>/</vt:lpstr>
      <vt:lpstr>Parser literals</vt:lpstr>
      <vt:lpstr>Implementation of parser literals</vt:lpstr>
      <vt:lpstr>Implementation of parser literals (cont'd)</vt:lpstr>
      <vt:lpstr>How does it work?</vt:lpstr>
      <vt:lpstr>Pros/cons of refinements</vt:lpstr>
      <vt:lpstr>A limitation of refinements</vt:lpstr>
      <vt:lpstr>How to refine refinements</vt:lpstr>
      <vt:lpstr>PROPOSAL using: option of instance_eval</vt:lpstr>
      <vt:lpstr>Considerations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452</cp:revision>
  <dcterms:created xsi:type="dcterms:W3CDTF">2012-08-14T05:01:14Z</dcterms:created>
  <dcterms:modified xsi:type="dcterms:W3CDTF">2013-05-29T14:24:13Z</dcterms:modified>
</cp:coreProperties>
</file>