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0" r:id="rId11"/>
    <p:sldId id="332" r:id="rId12"/>
    <p:sldId id="333" r:id="rId13"/>
    <p:sldId id="335" r:id="rId14"/>
    <p:sldId id="334" r:id="rId15"/>
    <p:sldId id="336" r:id="rId16"/>
    <p:sldId id="346" r:id="rId17"/>
    <p:sldId id="337" r:id="rId18"/>
    <p:sldId id="338" r:id="rId19"/>
    <p:sldId id="339" r:id="rId20"/>
    <p:sldId id="340" r:id="rId21"/>
    <p:sldId id="341" r:id="rId22"/>
    <p:sldId id="343" r:id="rId23"/>
    <p:sldId id="345" r:id="rId24"/>
    <p:sldId id="344" r:id="rId25"/>
    <p:sldId id="342" r:id="rId26"/>
    <p:sldId id="328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38" y="5373216"/>
            <a:ext cx="2941502" cy="7806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02060"/>
                </a:solidFill>
              </a:rPr>
              <a:t>Network Applied Communication Laboratory Ltd.</a:t>
            </a:r>
            <a:endParaRPr kumimoji="1" lang="ja-JP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What’s </a:t>
            </a:r>
            <a:r>
              <a:rPr kumimoji="1" lang="en-US" altLang="ja-JP" dirty="0" err="1" smtClean="0"/>
              <a:t>radd_djur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Monadic packrat parser </a:t>
            </a:r>
            <a:r>
              <a:rPr lang="en-US" altLang="ja-JP" dirty="0" err="1" smtClean="0"/>
              <a:t>combinator</a:t>
            </a:r>
            <a:r>
              <a:rPr lang="en-US" altLang="ja-JP" dirty="0" smtClean="0"/>
              <a:t> library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0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Monadic 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Parser </a:t>
            </a:r>
            <a:r>
              <a:rPr lang="en-US" altLang="ja-JP" dirty="0" err="1" smtClean="0"/>
              <a:t>c</a:t>
            </a:r>
            <a:r>
              <a:rPr kumimoji="1" lang="en-US" altLang="ja-JP" dirty="0" err="1" smtClean="0"/>
              <a:t>ombinator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Allows you to combine small parsers into one big parser</a:t>
            </a:r>
          </a:p>
          <a:p>
            <a:pPr lvl="1"/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Monad?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Parsing Expression Grammar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define 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?0..?9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Limitations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Problems other than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21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</a:t>
            </a:r>
            <a:r>
              <a:rPr lang="en-US" altLang="ja-JP" dirty="0" smtClean="0"/>
              <a:t>DSL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necessary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changes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8389</TotalTime>
  <Words>605</Words>
  <Application>Microsoft Office PowerPoint</Application>
  <PresentationFormat>画面に合わせる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What’s radd_djur?</vt:lpstr>
      <vt:lpstr>Packrat parser</vt:lpstr>
      <vt:lpstr>Monadic parser combinator</vt:lpstr>
      <vt:lpstr>PEG</vt:lpstr>
      <vt:lpstr>Example of PEG</vt:lpstr>
      <vt:lpstr>Example of parser</vt:lpstr>
      <vt:lpstr>define</vt:lpstr>
      <vt:lpstr>bind</vt:lpstr>
      <vt:lpstr>ret</vt:lpstr>
      <vt:lpstr>/</vt:lpstr>
      <vt:lpstr>Parser literals</vt:lpstr>
      <vt:lpstr>Implementation of parser literals</vt:lpstr>
      <vt:lpstr>Limitations of refinements</vt:lpstr>
      <vt:lpstr>Future of refinements</vt:lpstr>
      <vt:lpstr>Problems other than refinements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344</cp:revision>
  <dcterms:created xsi:type="dcterms:W3CDTF">2012-08-14T05:01:14Z</dcterms:created>
  <dcterms:modified xsi:type="dcterms:W3CDTF">2013-05-16T07:47:38Z</dcterms:modified>
</cp:coreProperties>
</file>