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2" r:id="rId11"/>
    <p:sldId id="333" r:id="rId12"/>
    <p:sldId id="335" r:id="rId13"/>
    <p:sldId id="334" r:id="rId14"/>
    <p:sldId id="336" r:id="rId15"/>
    <p:sldId id="346" r:id="rId16"/>
    <p:sldId id="337" r:id="rId17"/>
    <p:sldId id="338" r:id="rId18"/>
    <p:sldId id="339" r:id="rId19"/>
    <p:sldId id="340" r:id="rId20"/>
    <p:sldId id="341" r:id="rId21"/>
    <p:sldId id="347" r:id="rId22"/>
    <p:sldId id="348" r:id="rId23"/>
    <p:sldId id="343" r:id="rId24"/>
    <p:sldId id="345" r:id="rId25"/>
    <p:sldId id="342" r:id="rId26"/>
    <p:sldId id="328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38" y="5373216"/>
            <a:ext cx="2941502" cy="7806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/>
              <a:t>Network Applied Communication Laboratory Ltd.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you to combine small parsers into one big parser</a:t>
            </a:r>
          </a:p>
          <a:p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What's a monad?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2"/>
                </a:solidFill>
              </a:rPr>
              <a:t>P</a:t>
            </a:r>
            <a:r>
              <a:rPr kumimoji="1" lang="en-US" altLang="ja-JP" dirty="0" smtClean="0"/>
              <a:t>arsing </a:t>
            </a:r>
            <a:r>
              <a:rPr kumimoji="1" lang="en-US" altLang="ja-JP" dirty="0" smtClean="0">
                <a:solidFill>
                  <a:schemeClr val="tx2"/>
                </a:solidFill>
              </a:rPr>
              <a:t>E</a:t>
            </a:r>
            <a:r>
              <a:rPr kumimoji="1" lang="en-US" altLang="ja-JP" dirty="0" smtClean="0"/>
              <a:t>xpression </a:t>
            </a:r>
            <a:r>
              <a:rPr kumimoji="1" lang="en-US" altLang="ja-JP" dirty="0" smtClean="0">
                <a:solidFill>
                  <a:schemeClr val="tx2"/>
                </a:solidFill>
              </a:rPr>
              <a:t>G</a:t>
            </a:r>
            <a:r>
              <a:rPr kumimoji="1" lang="en-US" altLang="ja-JP" dirty="0" smtClean="0"/>
              <a:t>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D</a:t>
            </a:r>
            <a:r>
              <a:rPr kumimoji="1" lang="en-US" altLang="ja-JP" dirty="0" smtClean="0"/>
              <a:t>efine 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700808"/>
            <a:ext cx="7130752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define(name, parser)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define(name) { parser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Return the value of </a:t>
            </a:r>
            <a:r>
              <a:rPr lang="en-US" altLang="ja-JP" dirty="0" err="1" smtClean="0"/>
              <a:t>x.to_i</a:t>
            </a:r>
            <a:r>
              <a:rPr lang="en-US" altLang="ja-JP" dirty="0" smtClean="0"/>
              <a:t> as the parsing result of (?0..?9).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6"/>
            <a:ext cx="7130752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(?0..?9).bind { |x| ret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?0..?9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Object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bind(&amp;block)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smtClean="0">
                <a:latin typeface="Courier New" pitchFamily="49" charset="0"/>
                <a:cs typeface="Courier New" pitchFamily="49" charset="0"/>
              </a:rPr>
              <a:t>  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of parser </a:t>
            </a:r>
            <a:r>
              <a:rPr lang="en-US" altLang="ja-JP" dirty="0" smtClean="0"/>
              <a:t>literals (cont'd)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Symbol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String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Parsers.string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pros/cons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ros</a:t>
            </a:r>
          </a:p>
          <a:p>
            <a:pPr lvl="1"/>
            <a:r>
              <a:rPr lang="en-US" altLang="ja-JP" dirty="0" smtClean="0"/>
              <a:t>Intuitive notation</a:t>
            </a:r>
          </a:p>
          <a:p>
            <a:pPr lvl="1"/>
            <a:r>
              <a:rPr lang="en-US" altLang="ja-JP" dirty="0" smtClean="0"/>
              <a:t>Isolation</a:t>
            </a:r>
          </a:p>
          <a:p>
            <a:r>
              <a:rPr lang="en-US" altLang="ja-JP" dirty="0" smtClean="0"/>
              <a:t>cons</a:t>
            </a:r>
          </a:p>
          <a:p>
            <a:pPr lvl="1"/>
            <a:r>
              <a:rPr lang="en-US" altLang="ja-JP" smtClean="0"/>
              <a:t>High context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27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limitation </a:t>
            </a:r>
            <a:r>
              <a:rPr lang="en-US" altLang="ja-JP" dirty="0" smtClean="0"/>
              <a:t>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File scoped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kumimoji="1" lang="en-US" altLang="ja-JP" dirty="0" smtClean="0"/>
              <a:t>using is necessary for each file</a:t>
            </a:r>
          </a:p>
          <a:p>
            <a:pPr lvl="1"/>
            <a:r>
              <a:rPr lang="en-US" altLang="ja-JP" dirty="0" smtClean="0"/>
              <a:t>Incompatible refinements can't be used in the same file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276872"/>
            <a:ext cx="7130752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</a:t>
            </a:r>
            <a:r>
              <a:rPr kumimoji="1" lang="en-US" altLang="ja-JP" dirty="0" smtClean="0"/>
              <a:t>refinements should be refined?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Block-scoped using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DSL</a:t>
            </a:r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</a:t>
            </a:r>
            <a:r>
              <a:rPr lang="en-US" altLang="ja-JP" dirty="0" smtClean="0"/>
              <a:t>necessary</a:t>
            </a:r>
          </a:p>
          <a:p>
            <a:r>
              <a:rPr lang="en-US" altLang="ja-JP" dirty="0" smtClean="0"/>
              <a:t>Example</a:t>
            </a:r>
          </a:p>
          <a:p>
            <a:pPr lvl="1"/>
            <a:r>
              <a:rPr lang="en-US" altLang="ja-JP" dirty="0" smtClean="0"/>
              <a:t>Integer#/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</a:t>
            </a:r>
            <a:r>
              <a:rPr kumimoji="1" lang="en-US" altLang="ja-JP" dirty="0" smtClean="0"/>
              <a:t>changes</a:t>
            </a:r>
          </a:p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08920"/>
            <a:ext cx="7299980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refine String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chars;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each_char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;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#=&gt; ["f", "o", "o"]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OldChars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"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foo".chars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#=&gt; #&lt;Enumerator: "foo":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each_car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</a:t>
            </a:r>
            <a:r>
              <a:rPr lang="en-US" altLang="ja-JP" dirty="0"/>
              <a:t>parser </a:t>
            </a:r>
            <a:r>
              <a:rPr lang="en-US" altLang="ja-JP" dirty="0" err="1"/>
              <a:t>combinator</a:t>
            </a:r>
            <a:r>
              <a:rPr lang="en-US" altLang="ja-JP" dirty="0"/>
              <a:t> </a:t>
            </a:r>
            <a:r>
              <a:rPr lang="en-US" altLang="ja-JP" dirty="0" smtClean="0"/>
              <a:t>library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8879</TotalTime>
  <Words>795</Words>
  <Application>Microsoft Office PowerPoint</Application>
  <PresentationFormat>画面に合わせる (4:3)</PresentationFormat>
  <Paragraphs>216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Packrat parser</vt:lpstr>
      <vt:lpstr>Parser combinator</vt:lpstr>
      <vt:lpstr>PEG</vt:lpstr>
      <vt:lpstr>Example of PEG</vt:lpstr>
      <vt:lpstr>Example of parser</vt:lpstr>
      <vt:lpstr>define</vt:lpstr>
      <vt:lpstr>bind</vt:lpstr>
      <vt:lpstr>ret</vt:lpstr>
      <vt:lpstr>/</vt:lpstr>
      <vt:lpstr>Parser literals</vt:lpstr>
      <vt:lpstr>Implementation of parser literals</vt:lpstr>
      <vt:lpstr>Implementation of parser literals (cont'd)</vt:lpstr>
      <vt:lpstr>pros/cons</vt:lpstr>
      <vt:lpstr>A limitation of refinements</vt:lpstr>
      <vt:lpstr>How refinements should be refined?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403</cp:revision>
  <dcterms:created xsi:type="dcterms:W3CDTF">2012-08-14T05:01:14Z</dcterms:created>
  <dcterms:modified xsi:type="dcterms:W3CDTF">2013-05-27T03:04:03Z</dcterms:modified>
</cp:coreProperties>
</file>