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11"/>
  </p:notesMasterIdLst>
  <p:sldIdLst>
    <p:sldId id="256" r:id="rId2"/>
    <p:sldId id="266" r:id="rId3"/>
    <p:sldId id="267" r:id="rId4"/>
    <p:sldId id="270" r:id="rId5"/>
    <p:sldId id="271" r:id="rId6"/>
    <p:sldId id="272" r:id="rId7"/>
    <p:sldId id="274" r:id="rId8"/>
    <p:sldId id="275" r:id="rId9"/>
    <p:sldId id="27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4" autoAdjust="0"/>
    <p:restoredTop sz="94643" autoAdjust="0"/>
  </p:normalViewPr>
  <p:slideViewPr>
    <p:cSldViewPr>
      <p:cViewPr varScale="1">
        <p:scale>
          <a:sx n="76" d="100"/>
          <a:sy n="76" d="100"/>
        </p:scale>
        <p:origin x="-3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haense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parsing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 Ruby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2013-04-20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What's packrat parsing?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"Top-down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parsing with backtracking –</a:t>
            </a:r>
          </a:p>
          <a:p>
            <a:pPr algn="ctr"/>
            <a:r>
              <a:rPr lang="en-US" altLang="ja-JP" dirty="0" smtClean="0"/>
              <a:t>except:</a:t>
            </a:r>
          </a:p>
          <a:p>
            <a:pPr algn="ctr"/>
            <a:r>
              <a:rPr lang="en-US" altLang="ja-JP" dirty="0" smtClean="0"/>
              <a:t> Uses </a:t>
            </a:r>
            <a:r>
              <a:rPr lang="en-US" altLang="ja-JP" dirty="0" err="1" smtClean="0"/>
              <a:t>memoization</a:t>
            </a:r>
            <a:r>
              <a:rPr lang="en-US" altLang="ja-JP" dirty="0" smtClean="0"/>
              <a:t> to achieve linear parse time"</a:t>
            </a:r>
          </a:p>
          <a:p>
            <a:pPr algn="ctr"/>
            <a:r>
              <a:rPr lang="en-US" altLang="ja-JP" dirty="0" smtClean="0"/>
              <a:t>by Bryan Ford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34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再帰下降</a:t>
            </a:r>
            <a:r>
              <a:rPr lang="ja-JP" altLang="en-US" dirty="0"/>
              <a:t>構文解析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生成規則に対応した関数の相互再帰で実装</a:t>
            </a:r>
            <a:endParaRPr lang="en-US" altLang="ja-JP" dirty="0" smtClean="0"/>
          </a:p>
          <a:p>
            <a:r>
              <a:rPr lang="ja-JP" altLang="en-US" dirty="0"/>
              <a:t>予測</a:t>
            </a:r>
            <a:r>
              <a:rPr lang="ja-JP" altLang="en-US" dirty="0" smtClean="0"/>
              <a:t>的パーサ </a:t>
            </a:r>
            <a:r>
              <a:rPr lang="en-US" altLang="ja-JP" dirty="0" smtClean="0"/>
              <a:t>(predictive parser)</a:t>
            </a:r>
          </a:p>
          <a:p>
            <a:pPr lvl="1"/>
            <a:r>
              <a:rPr lang="ja-JP" altLang="en-US" dirty="0" smtClean="0"/>
              <a:t>入力から先読みしてどの候補を選択するか決定する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次のトークンが</a:t>
            </a:r>
            <a:r>
              <a:rPr lang="en-US" altLang="ja-JP" dirty="0" smtClean="0"/>
              <a:t>'</a:t>
            </a:r>
            <a:r>
              <a:rPr lang="en-US" altLang="ja-JP" dirty="0" smtClean="0"/>
              <a:t>('</a:t>
            </a:r>
            <a:r>
              <a:rPr lang="ja-JP" altLang="en-US" dirty="0" smtClean="0"/>
              <a:t>だったら</a:t>
            </a:r>
            <a:r>
              <a:rPr lang="en-US" altLang="ja-JP" dirty="0" smtClean="0"/>
              <a:t>grouping-expression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解析できる文法に制限がある</a:t>
            </a:r>
            <a:endParaRPr lang="en-US" altLang="ja-JP" dirty="0" smtClean="0"/>
          </a:p>
          <a:p>
            <a:r>
              <a:rPr lang="ja-JP" altLang="en-US" dirty="0" smtClean="0"/>
              <a:t>後戻りパーサ </a:t>
            </a:r>
            <a:r>
              <a:rPr lang="en-US" altLang="ja-JP" dirty="0" smtClean="0"/>
              <a:t>(backtracking parser)</a:t>
            </a:r>
          </a:p>
          <a:p>
            <a:pPr lvl="1"/>
            <a:r>
              <a:rPr lang="ja-JP" altLang="en-US" dirty="0" smtClean="0"/>
              <a:t>複数の候補を順に試し、後戻りしながら構文解析を行う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遅い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解析できる文法に自由度がある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8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後戻りパーサ</a:t>
            </a:r>
            <a:endParaRPr lang="en-US" altLang="ja-JP" dirty="0" smtClean="0"/>
          </a:p>
          <a:p>
            <a:r>
              <a:rPr lang="ja-JP" altLang="en-US" dirty="0" smtClean="0"/>
              <a:t>入力の大きさに対して線形時間で解析可能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メモ化</a:t>
            </a:r>
            <a:r>
              <a:rPr lang="ja-JP" altLang="en-US" dirty="0"/>
              <a:t>に</a:t>
            </a:r>
            <a:r>
              <a:rPr lang="ja-JP" altLang="en-US" dirty="0" smtClean="0"/>
              <a:t>よって実現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1753"/>
            <a:ext cx="7620000" cy="328744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573325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From "Packrat Parsing: Simple</a:t>
            </a:r>
            <a:r>
              <a:rPr lang="en-US" altLang="ja-JP" sz="1600" b="1" dirty="0"/>
              <a:t>, Powerful, Lazy, Linear </a:t>
            </a:r>
            <a:r>
              <a:rPr lang="en-US" altLang="ja-JP" sz="1600" b="1" dirty="0" smtClean="0"/>
              <a:t>Time" by Bryan Ford</a:t>
            </a:r>
          </a:p>
        </p:txBody>
      </p:sp>
    </p:spTree>
    <p:extLst>
      <p:ext uri="{BB962C8B-B14F-4D97-AF65-F5344CB8AC3E}">
        <p14:creationId xmlns:p14="http://schemas.microsoft.com/office/powerpoint/2010/main" val="237961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write it in Ruby?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でやってみたのでコードで説明します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4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Haensel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https://github.com/shugo/haensel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parser </a:t>
            </a:r>
            <a:r>
              <a:rPr lang="en-US" altLang="ja-JP" dirty="0" err="1" smtClean="0"/>
              <a:t>combinator</a:t>
            </a:r>
            <a:r>
              <a:rPr lang="en-US" altLang="ja-JP" dirty="0" smtClean="0"/>
              <a:t> library for Ruby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ヘンゼルとグレーテルのパンくずの話に似てるかなと思ったけど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よく考えたらそうでもないような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04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arith_grammar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Haensel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:additive,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{ |x|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char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(?+).bind 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{ |y|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ret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x + 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以下のような知見が得られた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確かに速くなった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monadic parser </a:t>
            </a:r>
            <a:r>
              <a:rPr lang="en-US" altLang="ja-JP" dirty="0" err="1" smtClean="0"/>
              <a:t>combinator</a:t>
            </a:r>
            <a:r>
              <a:rPr lang="ja-JP" altLang="en-US" dirty="0" smtClean="0"/>
              <a:t>かっこいい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でも末尾呼び出しの最適化ができる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でも</a:t>
            </a:r>
            <a:r>
              <a:rPr lang="en-US" altLang="ja-JP" dirty="0" err="1" smtClean="0"/>
              <a:t>Proc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効かない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Immutable::</a:t>
            </a:r>
            <a:r>
              <a:rPr kumimoji="1" lang="en-US" altLang="ja-JP" dirty="0" err="1" smtClean="0"/>
              <a:t>Promise</a:t>
            </a:r>
            <a:r>
              <a:rPr lang="en-US" altLang="ja-JP" dirty="0" err="1" smtClean="0"/>
              <a:t>#lazy</a:t>
            </a:r>
            <a:r>
              <a:rPr lang="ja-JP" altLang="en-US" dirty="0" smtClean="0"/>
              <a:t>で回避できる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でも結局スタックが足りない</a:t>
            </a:r>
            <a:endParaRPr kumimoji="1" lang="en-US" altLang="ja-JP" dirty="0" smtClean="0"/>
          </a:p>
          <a:p>
            <a:r>
              <a:rPr kumimoji="1" lang="en-US" altLang="ja-JP" sz="4000" dirty="0" smtClean="0"/>
              <a:t>Haskell</a:t>
            </a:r>
            <a:r>
              <a:rPr kumimoji="1" lang="ja-JP" altLang="en-US" sz="4000" dirty="0" err="1" smtClean="0"/>
              <a:t>でい</a:t>
            </a:r>
            <a:r>
              <a:rPr kumimoji="1" lang="ja-JP" altLang="en-US" sz="4000" dirty="0" smtClean="0"/>
              <a:t>いんじゃね</a:t>
            </a:r>
            <a:r>
              <a:rPr kumimoji="1" lang="en-US" altLang="ja-JP" sz="4000" dirty="0" smtClean="0"/>
              <a:t>?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06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8007</TotalTime>
  <Words>280</Words>
  <Application>Microsoft Office PowerPoint</Application>
  <PresentationFormat>画面に合わせる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エッセンシャル</vt:lpstr>
      <vt:lpstr>Packrat parsing in Ruby</vt:lpstr>
      <vt:lpstr>What's packrat parsing?</vt:lpstr>
      <vt:lpstr>再帰下降構文解析</vt:lpstr>
      <vt:lpstr>Packrat parser</vt:lpstr>
      <vt:lpstr>Memoization</vt:lpstr>
      <vt:lpstr>How to write it in Ruby?</vt:lpstr>
      <vt:lpstr>Haensel</vt:lpstr>
      <vt:lpstr>Example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244</cp:revision>
  <dcterms:created xsi:type="dcterms:W3CDTF">2012-08-14T05:01:14Z</dcterms:created>
  <dcterms:modified xsi:type="dcterms:W3CDTF">2013-04-19T14:36:51Z</dcterms:modified>
</cp:coreProperties>
</file>