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153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47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62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090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3388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827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032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116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200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971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75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BB6315A-AE1D-4A01-BBC4-6D5A3A43015B}" type="datetimeFigureOut">
              <a:rPr lang="en-MY" smtClean="0"/>
              <a:t>13-Jan-2017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AB55B7B-B172-4E05-82DA-94CFA7ACFFD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5544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WEB APPLICATION DEVELOPMENT PROJECT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998055"/>
          </a:xfrm>
        </p:spPr>
        <p:txBody>
          <a:bodyPr>
            <a:normAutofit fontScale="92500" lnSpcReduction="20000"/>
          </a:bodyPr>
          <a:lstStyle/>
          <a:p>
            <a:endParaRPr lang="en-MY" dirty="0" smtClean="0"/>
          </a:p>
          <a:p>
            <a:r>
              <a:rPr lang="en-MY" dirty="0" smtClean="0"/>
              <a:t>MODULE 7: AUDITOR AND DELEGATE MODULE</a:t>
            </a:r>
          </a:p>
          <a:p>
            <a:endParaRPr lang="en-MY" dirty="0" smtClean="0"/>
          </a:p>
          <a:p>
            <a:pPr algn="l"/>
            <a:r>
              <a:rPr lang="en-MY" sz="1800" dirty="0" err="1" smtClean="0"/>
              <a:t>Nurul</a:t>
            </a:r>
            <a:r>
              <a:rPr lang="en-MY" sz="1800" dirty="0" smtClean="0"/>
              <a:t> Ain </a:t>
            </a:r>
            <a:r>
              <a:rPr lang="en-MY" sz="1800" dirty="0" err="1" smtClean="0"/>
              <a:t>Binti</a:t>
            </a:r>
            <a:r>
              <a:rPr lang="en-MY" sz="1800" dirty="0" smtClean="0"/>
              <a:t> Mohamed Nasir	162356</a:t>
            </a:r>
          </a:p>
          <a:p>
            <a:pPr algn="l"/>
            <a:r>
              <a:rPr lang="en-MY" sz="1800" dirty="0" err="1" smtClean="0"/>
              <a:t>Nurfarah</a:t>
            </a:r>
            <a:r>
              <a:rPr lang="en-MY" sz="1800" dirty="0" smtClean="0"/>
              <a:t> Lyana </a:t>
            </a:r>
            <a:r>
              <a:rPr lang="en-MY" sz="1800" dirty="0" err="1" smtClean="0"/>
              <a:t>Binti</a:t>
            </a:r>
            <a:r>
              <a:rPr lang="en-MY" sz="1800" dirty="0" smtClean="0"/>
              <a:t> </a:t>
            </a:r>
            <a:r>
              <a:rPr lang="en-MY" sz="1800" dirty="0" err="1" smtClean="0"/>
              <a:t>Zulkiply</a:t>
            </a:r>
            <a:r>
              <a:rPr lang="en-MY" sz="1800" dirty="0" smtClean="0"/>
              <a:t>		179865</a:t>
            </a:r>
          </a:p>
          <a:p>
            <a:pPr algn="l"/>
            <a:r>
              <a:rPr lang="en-MY" sz="1800" dirty="0" err="1" smtClean="0"/>
              <a:t>Nur</a:t>
            </a:r>
            <a:r>
              <a:rPr lang="en-MY" sz="1800" dirty="0" smtClean="0"/>
              <a:t> </a:t>
            </a:r>
            <a:r>
              <a:rPr lang="en-MY" sz="1800" dirty="0" err="1" smtClean="0"/>
              <a:t>Shuhada</a:t>
            </a:r>
            <a:r>
              <a:rPr lang="en-MY" sz="1800" dirty="0" smtClean="0"/>
              <a:t>’ </a:t>
            </a:r>
            <a:r>
              <a:rPr lang="en-MY" sz="1800" dirty="0" err="1" smtClean="0"/>
              <a:t>Binti</a:t>
            </a:r>
            <a:r>
              <a:rPr lang="en-MY" sz="1800" dirty="0" smtClean="0"/>
              <a:t> Harris Rizal		179729</a:t>
            </a:r>
          </a:p>
          <a:p>
            <a:pPr algn="l"/>
            <a:r>
              <a:rPr lang="en-MY" sz="1800" dirty="0" err="1" smtClean="0"/>
              <a:t>Atiqah</a:t>
            </a:r>
            <a:r>
              <a:rPr lang="en-MY" sz="1800" dirty="0" smtClean="0"/>
              <a:t> </a:t>
            </a:r>
            <a:r>
              <a:rPr lang="en-MY" sz="1800" dirty="0" err="1" smtClean="0"/>
              <a:t>Adlina</a:t>
            </a:r>
            <a:r>
              <a:rPr lang="en-MY" sz="1800" dirty="0" smtClean="0"/>
              <a:t> </a:t>
            </a:r>
            <a:r>
              <a:rPr lang="en-MY" sz="1800" dirty="0" err="1" smtClean="0"/>
              <a:t>Binti</a:t>
            </a:r>
            <a:r>
              <a:rPr lang="en-MY" sz="1800" dirty="0" smtClean="0"/>
              <a:t> </a:t>
            </a:r>
            <a:r>
              <a:rPr lang="en-MY" sz="1800" dirty="0" err="1" smtClean="0"/>
              <a:t>Mohd</a:t>
            </a:r>
            <a:r>
              <a:rPr lang="en-MY" sz="1800" dirty="0" smtClean="0"/>
              <a:t> </a:t>
            </a:r>
            <a:r>
              <a:rPr lang="en-MY" sz="1800" dirty="0" err="1" smtClean="0"/>
              <a:t>Naziran</a:t>
            </a:r>
            <a:r>
              <a:rPr lang="en-MY" sz="1800" dirty="0" smtClean="0"/>
              <a:t>	180502</a:t>
            </a:r>
          </a:p>
          <a:p>
            <a:pPr algn="l"/>
            <a:r>
              <a:rPr lang="en-MY" sz="1800" dirty="0" err="1" smtClean="0"/>
              <a:t>Fatin</a:t>
            </a:r>
            <a:r>
              <a:rPr lang="en-MY" sz="1800" dirty="0" smtClean="0"/>
              <a:t> </a:t>
            </a:r>
            <a:r>
              <a:rPr lang="en-MY" sz="1800" dirty="0" err="1" smtClean="0"/>
              <a:t>Delailah</a:t>
            </a:r>
            <a:r>
              <a:rPr lang="en-MY" sz="1800" dirty="0" smtClean="0"/>
              <a:t> </a:t>
            </a:r>
            <a:r>
              <a:rPr lang="en-MY" sz="1800" dirty="0" err="1" smtClean="0"/>
              <a:t>Binti</a:t>
            </a:r>
            <a:r>
              <a:rPr lang="en-MY" sz="1800" dirty="0" smtClean="0"/>
              <a:t> Adnan                     	179845</a:t>
            </a:r>
          </a:p>
          <a:p>
            <a:pPr algn="l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8180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PURPOSE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Auditors </a:t>
            </a:r>
            <a:r>
              <a:rPr lang="en-GB" sz="2800" dirty="0"/>
              <a:t>play role in audit the account until it is approved by them. </a:t>
            </a:r>
            <a:endParaRPr lang="en-GB" sz="2800" dirty="0" smtClean="0"/>
          </a:p>
          <a:p>
            <a:r>
              <a:rPr lang="en-GB" sz="2800" dirty="0" smtClean="0"/>
              <a:t>Accountant and auditor can view feedback to </a:t>
            </a:r>
            <a:r>
              <a:rPr lang="en-GB" sz="2800" dirty="0"/>
              <a:t>correct the account (by </a:t>
            </a:r>
            <a:r>
              <a:rPr lang="en-GB" sz="2800" dirty="0" smtClean="0"/>
              <a:t>accountant).</a:t>
            </a:r>
          </a:p>
          <a:p>
            <a:r>
              <a:rPr lang="en-GB" sz="2800" dirty="0"/>
              <a:t>E</a:t>
            </a:r>
            <a:r>
              <a:rPr lang="en-GB" sz="2800" dirty="0" smtClean="0"/>
              <a:t>ach </a:t>
            </a:r>
            <a:r>
              <a:rPr lang="en-GB" sz="2800" dirty="0"/>
              <a:t>feedback with corrected account will have the version until the account is approved and cannot be edited or changed anymore.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17594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audit the account.</a:t>
            </a:r>
            <a:endParaRPr lang="en-MY" sz="2800" dirty="0"/>
          </a:p>
          <a:p>
            <a:r>
              <a:rPr lang="en-US" sz="2800" dirty="0" smtClean="0"/>
              <a:t>To </a:t>
            </a:r>
            <a:r>
              <a:rPr lang="en-US" sz="2800" dirty="0"/>
              <a:t>invite other auditor to audit the account.</a:t>
            </a:r>
            <a:endParaRPr lang="en-MY" sz="2800" dirty="0"/>
          </a:p>
          <a:p>
            <a:r>
              <a:rPr lang="en-US" sz="2800" dirty="0" smtClean="0"/>
              <a:t>To </a:t>
            </a:r>
            <a:r>
              <a:rPr lang="en-US" sz="2800" dirty="0"/>
              <a:t>make sure to be the last person to verify the account.</a:t>
            </a:r>
            <a:endParaRPr lang="en-MY" sz="2800" dirty="0"/>
          </a:p>
          <a:p>
            <a:r>
              <a:rPr lang="en-US" sz="2800" dirty="0" smtClean="0"/>
              <a:t>To </a:t>
            </a:r>
            <a:r>
              <a:rPr lang="en-US" sz="2800" dirty="0"/>
              <a:t>make sure the version are provided to the corrected account before being approved. </a:t>
            </a:r>
            <a:endParaRPr lang="en-MY" sz="2800" dirty="0"/>
          </a:p>
          <a:p>
            <a:r>
              <a:rPr lang="en-US" sz="2800" dirty="0" smtClean="0"/>
              <a:t>To </a:t>
            </a:r>
            <a:r>
              <a:rPr lang="en-US" sz="2800" dirty="0"/>
              <a:t>make sure the approved account cannot be changed or edit anymore.</a:t>
            </a:r>
            <a:endParaRPr lang="en-MY" sz="28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4067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USE CASE</a:t>
            </a:r>
            <a:endParaRPr lang="en-MY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368" y="1246371"/>
            <a:ext cx="6683986" cy="52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2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FRAMEWORK</a:t>
            </a:r>
            <a:endParaRPr lang="en-MY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3749" t="21122" r="33763" b="5941"/>
          <a:stretch/>
        </p:blipFill>
        <p:spPr bwMode="auto">
          <a:xfrm>
            <a:off x="3123347" y="1157409"/>
            <a:ext cx="5945306" cy="55950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9462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ERD</a:t>
            </a:r>
            <a:endParaRPr lang="en-MY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37957" t="23248" r="2245" b="11465"/>
          <a:stretch/>
        </p:blipFill>
        <p:spPr bwMode="auto">
          <a:xfrm>
            <a:off x="838200" y="1368424"/>
            <a:ext cx="10287000" cy="52902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8520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</TotalTime>
  <Words>127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WEB APPLICATION DEVELOPMENT PROJECT</vt:lpstr>
      <vt:lpstr>PURPOSE</vt:lpstr>
      <vt:lpstr>OBJECTIVES</vt:lpstr>
      <vt:lpstr>USE CASE</vt:lpstr>
      <vt:lpstr>FRAMEWORK</vt:lpstr>
      <vt:lpstr>ERD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Farah Lyana</dc:creator>
  <cp:lastModifiedBy>Farah Lyana</cp:lastModifiedBy>
  <cp:revision>4</cp:revision>
  <dcterms:created xsi:type="dcterms:W3CDTF">2017-01-13T07:34:02Z</dcterms:created>
  <dcterms:modified xsi:type="dcterms:W3CDTF">2017-01-13T07:47:20Z</dcterms:modified>
</cp:coreProperties>
</file>