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5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3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34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8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8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7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-Powered Success: How Artificial Intelligence Is Revolutioniz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3162910"/>
            <a:ext cx="7134224" cy="3936878"/>
          </a:xfrm>
          <a:prstGeom prst="rect">
            <a:avLst/>
          </a:prstGeom>
          <a:noFill/>
          <a:effectLst>
            <a:softEdge rad="469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Top New Technologies in </a:t>
            </a:r>
            <a:r>
              <a:rPr lang="en-IN" dirty="0" err="1" smtClean="0"/>
              <a:t>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5" y="4914900"/>
            <a:ext cx="2213552" cy="836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SHUHAIB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NSTI-CALICUT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9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65" y="3422"/>
            <a:ext cx="3846830" cy="129302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296450"/>
            <a:ext cx="10820400" cy="4024125"/>
          </a:xfrm>
        </p:spPr>
        <p:txBody>
          <a:bodyPr/>
          <a:lstStyle/>
          <a:p>
            <a:r>
              <a:rPr lang="en-US" dirty="0"/>
              <a:t>Artificial Intelligence (AI) is a rapidly advancing field, with new and innovative technologies emerging constantly</a:t>
            </a:r>
            <a:r>
              <a:rPr lang="en-US" dirty="0" smtClean="0"/>
              <a:t>.</a:t>
            </a:r>
          </a:p>
          <a:p>
            <a:r>
              <a:rPr lang="en-US" dirty="0"/>
              <a:t>New and innovative technologies are constantly emerging in </a:t>
            </a:r>
            <a:r>
              <a:rPr lang="en-US" dirty="0" smtClean="0"/>
              <a:t>AI</a:t>
            </a:r>
          </a:p>
          <a:p>
            <a:r>
              <a:rPr lang="en-US" dirty="0"/>
              <a:t>This presentation will focus on some of the top new AI technologies that are shaping the future</a:t>
            </a:r>
            <a:endParaRPr lang="en-IN" dirty="0"/>
          </a:p>
        </p:txBody>
      </p:sp>
      <p:pic>
        <p:nvPicPr>
          <p:cNvPr id="2050" name="Picture 2" descr="Các công cụ AI mới có thể biến những người làm việc tự do thành triệu phú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0" y="2773680"/>
            <a:ext cx="8036560" cy="408432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1" y="261566"/>
            <a:ext cx="8364220" cy="1293028"/>
          </a:xfrm>
        </p:spPr>
        <p:txBody>
          <a:bodyPr/>
          <a:lstStyle/>
          <a:p>
            <a:r>
              <a:rPr lang="en-IN" dirty="0"/>
              <a:t> Large Language Models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1" y="1554594"/>
            <a:ext cx="10820400" cy="4024125"/>
          </a:xfrm>
        </p:spPr>
        <p:txBody>
          <a:bodyPr/>
          <a:lstStyle/>
          <a:p>
            <a:r>
              <a:rPr lang="en-US" dirty="0"/>
              <a:t>LLMs are a breakthrough in natural language processing, allowing AI systems to understand, generate, and process human-like text</a:t>
            </a:r>
            <a:r>
              <a:rPr lang="en-US" dirty="0" smtClean="0"/>
              <a:t>.</a:t>
            </a:r>
          </a:p>
          <a:p>
            <a:r>
              <a:rPr lang="en-US" dirty="0"/>
              <a:t>Models like GPT-3, DALL-E, and </a:t>
            </a:r>
            <a:r>
              <a:rPr lang="en-US" dirty="0" err="1"/>
              <a:t>ChatGPT</a:t>
            </a:r>
            <a:r>
              <a:rPr lang="en-US" dirty="0"/>
              <a:t> have demonstrated impressive capabilities in tasks such as language translation, question answering, and even creative writing</a:t>
            </a:r>
            <a:r>
              <a:rPr lang="en-US" dirty="0" smtClean="0"/>
              <a:t>.</a:t>
            </a:r>
          </a:p>
          <a:p>
            <a:r>
              <a:rPr lang="en-US" dirty="0"/>
              <a:t>LLMs are revolutionizing fields like conversational AI, content creation, and knowledge management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489" t="27238" r="7276" b="13433"/>
          <a:stretch/>
        </p:blipFill>
        <p:spPr>
          <a:xfrm>
            <a:off x="1352550" y="3695700"/>
            <a:ext cx="9772649" cy="3162300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7981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280" y="154773"/>
            <a:ext cx="5671820" cy="1293028"/>
          </a:xfrm>
        </p:spPr>
        <p:txBody>
          <a:bodyPr/>
          <a:lstStyle/>
          <a:p>
            <a:r>
              <a:rPr lang="en-IN" dirty="0"/>
              <a:t>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40" y="1273127"/>
            <a:ext cx="10820400" cy="2843432"/>
          </a:xfrm>
        </p:spPr>
        <p:txBody>
          <a:bodyPr/>
          <a:lstStyle/>
          <a:p>
            <a:r>
              <a:rPr lang="en-US" dirty="0"/>
              <a:t>Generative AI models can create new, original content such as images, videos, and even music, from scratch</a:t>
            </a:r>
            <a:r>
              <a:rPr lang="en-US" dirty="0" smtClean="0"/>
              <a:t>.</a:t>
            </a:r>
          </a:p>
          <a:p>
            <a:r>
              <a:rPr lang="en-US" dirty="0"/>
              <a:t>These models use advanced techniques like Generative Adversarial Networks (GANs) and Diffusion Models to generate highly realistic and visually stunning outputs</a:t>
            </a:r>
            <a:r>
              <a:rPr lang="en-US" dirty="0" smtClean="0"/>
              <a:t>.</a:t>
            </a:r>
          </a:p>
          <a:p>
            <a:r>
              <a:rPr lang="en-US" dirty="0"/>
              <a:t>Generative AI is transforming industries like art, design, and media, enabling new forms of creative expression and content generation.</a:t>
            </a:r>
            <a:endParaRPr lang="en-IN" dirty="0"/>
          </a:p>
        </p:txBody>
      </p:sp>
      <p:pic>
        <p:nvPicPr>
          <p:cNvPr id="3074" name="Picture 2" descr="Generative AI PowerPoint and Google Slides Template - PPT Sli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3548" r="23076" b="5484"/>
          <a:stretch/>
        </p:blipFill>
        <p:spPr bwMode="auto">
          <a:xfrm>
            <a:off x="6713855" y="3820159"/>
            <a:ext cx="5506720" cy="3037841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nerative AI 101: A Beginners' Gu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12868" r="11714" b="10873"/>
          <a:stretch/>
        </p:blipFill>
        <p:spPr bwMode="auto">
          <a:xfrm>
            <a:off x="0" y="3820159"/>
            <a:ext cx="6685280" cy="3037842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399" y="0"/>
            <a:ext cx="6843395" cy="1293028"/>
          </a:xfrm>
        </p:spPr>
        <p:txBody>
          <a:bodyPr/>
          <a:lstStyle/>
          <a:p>
            <a:r>
              <a:rPr lang="en-IN" dirty="0"/>
              <a:t>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260518"/>
            <a:ext cx="10820400" cy="2326640"/>
          </a:xfrm>
        </p:spPr>
        <p:txBody>
          <a:bodyPr/>
          <a:lstStyle/>
          <a:p>
            <a:r>
              <a:rPr lang="en-US" dirty="0"/>
              <a:t>Reinforcement Learning (RL) is a type of machine learning where AI agents learn by interacting with an environment and receiving rewards or punishments</a:t>
            </a:r>
            <a:r>
              <a:rPr lang="en-US" dirty="0" smtClean="0"/>
              <a:t>.</a:t>
            </a:r>
          </a:p>
          <a:p>
            <a:r>
              <a:rPr lang="en-US" dirty="0"/>
              <a:t>RL has led to groundbreaking achievements in AI, such as systems that can outperform the best human players in complex games like Go and </a:t>
            </a:r>
            <a:r>
              <a:rPr lang="en-US" dirty="0" err="1"/>
              <a:t>Dota</a:t>
            </a:r>
            <a:r>
              <a:rPr lang="en-US" dirty="0"/>
              <a:t> 2</a:t>
            </a:r>
            <a:r>
              <a:rPr lang="en-US" dirty="0" smtClean="0"/>
              <a:t>.</a:t>
            </a:r>
          </a:p>
          <a:p>
            <a:r>
              <a:rPr lang="en-US" dirty="0"/>
              <a:t>Beyond gaming, RL is being applied in areas like robotics, decision-making systems, and autonomous vehicles.</a:t>
            </a:r>
            <a:endParaRPr lang="en-IN" dirty="0"/>
          </a:p>
        </p:txBody>
      </p:sp>
      <p:pic>
        <p:nvPicPr>
          <p:cNvPr id="4098" name="Picture 2" descr="Types of Machine Learning – A Simple Analysis of these Grou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t="3040" r="5222" b="21545"/>
          <a:stretch/>
        </p:blipFill>
        <p:spPr bwMode="auto">
          <a:xfrm>
            <a:off x="0" y="3373120"/>
            <a:ext cx="5852160" cy="3484880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ypes Of Reinforcement Learning Finance Sector Ppt Powerpoint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19158" r="17336" b="14210"/>
          <a:stretch/>
        </p:blipFill>
        <p:spPr bwMode="auto">
          <a:xfrm>
            <a:off x="5880735" y="3373120"/>
            <a:ext cx="6339840" cy="3484880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0" y="-30013"/>
            <a:ext cx="5676900" cy="1293028"/>
          </a:xfrm>
        </p:spPr>
        <p:txBody>
          <a:bodyPr/>
          <a:lstStyle/>
          <a:p>
            <a:r>
              <a:rPr lang="en-IN" dirty="0"/>
              <a:t>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0640"/>
            <a:ext cx="10820400" cy="4024125"/>
          </a:xfrm>
        </p:spPr>
        <p:txBody>
          <a:bodyPr/>
          <a:lstStyle/>
          <a:p>
            <a:r>
              <a:rPr lang="en-US" dirty="0"/>
              <a:t>Quantum computing is a new paradigm in computing that leverages the principles of quantum mechanics to perform calculations and solve problems that are intractable for classical computers</a:t>
            </a:r>
            <a:r>
              <a:rPr lang="en-US" dirty="0" smtClean="0"/>
              <a:t>.</a:t>
            </a:r>
          </a:p>
          <a:p>
            <a:r>
              <a:rPr lang="en-US" dirty="0"/>
              <a:t>Quantum AI algorithms have the potential to exponentially speed up certain types of computations, such as optimization, simulation, and factorization</a:t>
            </a:r>
            <a:r>
              <a:rPr lang="en-US" dirty="0" smtClean="0"/>
              <a:t>.</a:t>
            </a:r>
          </a:p>
          <a:p>
            <a:r>
              <a:rPr lang="en-US" dirty="0"/>
              <a:t>This could lead to breakthroughs in fields like cryptography, drug discovery, and materials science.</a:t>
            </a:r>
            <a:endParaRPr lang="en-IN" dirty="0"/>
          </a:p>
        </p:txBody>
      </p:sp>
      <p:pic>
        <p:nvPicPr>
          <p:cNvPr id="5122" name="Picture 2" descr="What does Googles’ Quantum Supremacy describes? | Analytics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t="21319" r="3193" b="8754"/>
          <a:stretch/>
        </p:blipFill>
        <p:spPr bwMode="auto">
          <a:xfrm>
            <a:off x="0" y="3688080"/>
            <a:ext cx="8087360" cy="3169920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quantum computing is affecting artificial intellig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t="15599" r="5379" b="9495"/>
          <a:stretch/>
        </p:blipFill>
        <p:spPr bwMode="auto">
          <a:xfrm>
            <a:off x="7740015" y="3688080"/>
            <a:ext cx="4480560" cy="321754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902" y="171450"/>
            <a:ext cx="6589395" cy="782320"/>
          </a:xfrm>
        </p:spPr>
        <p:txBody>
          <a:bodyPr/>
          <a:lstStyle/>
          <a:p>
            <a:r>
              <a:rPr lang="en-IN" dirty="0"/>
              <a:t>Edge Computing and </a:t>
            </a:r>
            <a:r>
              <a:rPr lang="en-IN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80160"/>
            <a:ext cx="10820400" cy="4024125"/>
          </a:xfrm>
        </p:spPr>
        <p:txBody>
          <a:bodyPr/>
          <a:lstStyle/>
          <a:p>
            <a:r>
              <a:rPr lang="en-US" dirty="0"/>
              <a:t>Edge Computing is a paradigm that brings computation and data storage closer to the devices that generate the data, rather than relying on a centralized cloud</a:t>
            </a:r>
            <a:r>
              <a:rPr lang="en-US" dirty="0" smtClean="0"/>
              <a:t>.</a:t>
            </a:r>
          </a:p>
          <a:p>
            <a:r>
              <a:rPr lang="en-US" dirty="0"/>
              <a:t>This is particularly important for Internet of Things (</a:t>
            </a:r>
            <a:r>
              <a:rPr lang="en-US" dirty="0" err="1"/>
              <a:t>IoT</a:t>
            </a:r>
            <a:r>
              <a:rPr lang="en-US" dirty="0"/>
              <a:t>) devices, where real-time processing and low latency are crucial</a:t>
            </a:r>
            <a:r>
              <a:rPr lang="en-US" dirty="0" smtClean="0"/>
              <a:t>.</a:t>
            </a:r>
          </a:p>
          <a:p>
            <a:r>
              <a:rPr lang="en-US" dirty="0"/>
              <a:t>Edge AI techniques allow for on-device inference and decision-making, enabling new applications in smart homes, industrial automation, and autonomous systems.</a:t>
            </a:r>
            <a:endParaRPr lang="en-IN" dirty="0"/>
          </a:p>
        </p:txBody>
      </p:sp>
      <p:pic>
        <p:nvPicPr>
          <p:cNvPr id="6146" name="Picture 2" descr="Why Edge Computing is Important for IoT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5998"/>
            <a:ext cx="6400800" cy="3302001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Edge Computing and why does it matter for the Internet of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555999"/>
            <a:ext cx="5791199" cy="3302001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847" y="152676"/>
            <a:ext cx="3357880" cy="12930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" y="1296922"/>
            <a:ext cx="10820400" cy="4024125"/>
          </a:xfrm>
        </p:spPr>
        <p:txBody>
          <a:bodyPr/>
          <a:lstStyle/>
          <a:p>
            <a:r>
              <a:rPr lang="en-US" dirty="0"/>
              <a:t>The field of Artificial Intelligence is continuously evolving, and the technologies discussed in this presentation represent some of the most exciting and impactful advancements</a:t>
            </a:r>
            <a:r>
              <a:rPr lang="en-US" dirty="0" smtClean="0"/>
              <a:t>.</a:t>
            </a:r>
          </a:p>
          <a:p>
            <a:r>
              <a:rPr lang="en-US" dirty="0"/>
              <a:t>As AI continues to progress, we can expect to see even more remarkable developments that will transform various industries and shape the future.</a:t>
            </a:r>
            <a:endParaRPr lang="en-IN" dirty="0"/>
          </a:p>
        </p:txBody>
      </p:sp>
      <p:pic>
        <p:nvPicPr>
          <p:cNvPr id="2052" name="Picture 4" descr="Premium AI Image | Intelligent robot machine hand making contact wit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33674"/>
            <a:ext cx="7239000" cy="4352925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op 75+ imagen ai ppt background - Thpthoanghoatham.edu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1635760"/>
            <a:ext cx="9001760" cy="4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</TotalTime>
  <Words>474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Top New Technologies in ai</vt:lpstr>
      <vt:lpstr>Introduction</vt:lpstr>
      <vt:lpstr> Large Language Models (LLMs)</vt:lpstr>
      <vt:lpstr>Generative AI</vt:lpstr>
      <vt:lpstr> Reinforcement Learning</vt:lpstr>
      <vt:lpstr>Quantum Computing</vt:lpstr>
      <vt:lpstr>Edge Computing and IoT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New Technologies in ai</dc:title>
  <dc:creator>USER</dc:creator>
  <cp:lastModifiedBy>USER</cp:lastModifiedBy>
  <cp:revision>16</cp:revision>
  <dcterms:created xsi:type="dcterms:W3CDTF">2024-05-19T18:28:32Z</dcterms:created>
  <dcterms:modified xsi:type="dcterms:W3CDTF">2024-05-20T05:28:24Z</dcterms:modified>
</cp:coreProperties>
</file>