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592-8550-45DD-96F5-1CF9227644C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3868-A11B-4D6F-833C-6B9FA112E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5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592-8550-45DD-96F5-1CF9227644C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3868-A11B-4D6F-833C-6B9FA112E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8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592-8550-45DD-96F5-1CF9227644C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3868-A11B-4D6F-833C-6B9FA112E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2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592-8550-45DD-96F5-1CF9227644C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3868-A11B-4D6F-833C-6B9FA112E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5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592-8550-45DD-96F5-1CF9227644C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3868-A11B-4D6F-833C-6B9FA112E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7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592-8550-45DD-96F5-1CF9227644C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3868-A11B-4D6F-833C-6B9FA112E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5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592-8550-45DD-96F5-1CF9227644C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3868-A11B-4D6F-833C-6B9FA112E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3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592-8550-45DD-96F5-1CF9227644C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3868-A11B-4D6F-833C-6B9FA112E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11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592-8550-45DD-96F5-1CF9227644C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3868-A11B-4D6F-833C-6B9FA112E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82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592-8550-45DD-96F5-1CF9227644C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3868-A11B-4D6F-833C-6B9FA112E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9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592-8550-45DD-96F5-1CF9227644C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3868-A11B-4D6F-833C-6B9FA112E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5592-8550-45DD-96F5-1CF9227644C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B3868-A11B-4D6F-833C-6B9FA112E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30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089" y="1963723"/>
            <a:ext cx="1226926" cy="13869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36" y="1234265"/>
            <a:ext cx="1002963" cy="9864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61" y="2743143"/>
            <a:ext cx="948038" cy="11474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03436" y="1955074"/>
            <a:ext cx="1002422" cy="9499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545" y="1533030"/>
            <a:ext cx="1029507" cy="9660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545" y="2519336"/>
            <a:ext cx="948495" cy="7975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131" y="2042487"/>
            <a:ext cx="709263" cy="95369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915960"/>
            <a:ext cx="9144000" cy="4629839"/>
          </a:xfrm>
        </p:spPr>
        <p:txBody>
          <a:bodyPr/>
          <a:lstStyle/>
          <a:p>
            <a:endParaRPr lang="en-IN" i="1" dirty="0"/>
          </a:p>
          <a:p>
            <a:endParaRPr lang="en-IN" i="1" dirty="0"/>
          </a:p>
        </p:txBody>
      </p:sp>
      <p:pic>
        <p:nvPicPr>
          <p:cNvPr id="4" name="Picture 3"/>
          <p:cNvPicPr/>
          <p:nvPr/>
        </p:nvPicPr>
        <p:blipFill>
          <a:blip r:embed="rId7"/>
          <a:stretch>
            <a:fillRect/>
          </a:stretch>
        </p:blipFill>
        <p:spPr>
          <a:xfrm>
            <a:off x="1766376" y="2390449"/>
            <a:ext cx="365125" cy="32004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37793" y="2417173"/>
            <a:ext cx="688296" cy="16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62103" y="1811383"/>
            <a:ext cx="627017" cy="409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62103" y="2657203"/>
            <a:ext cx="705394" cy="408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85806" y="1689463"/>
            <a:ext cx="1045028" cy="531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85806" y="2743143"/>
            <a:ext cx="1045028" cy="573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58149" y="2016034"/>
            <a:ext cx="908624" cy="204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24715" y="2497183"/>
            <a:ext cx="842058" cy="24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42621" y="1811383"/>
            <a:ext cx="1176145" cy="52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578980" y="2577193"/>
            <a:ext cx="1184545" cy="38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879184" y="4116490"/>
            <a:ext cx="1729136" cy="4963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 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2481941" y="3350683"/>
            <a:ext cx="1571074" cy="376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ALB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6008914" y="3230880"/>
            <a:ext cx="1567543" cy="418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ALB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7959634" y="3439885"/>
            <a:ext cx="1428206" cy="4507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5774D1-CC72-D99E-9ECA-A9AA9403B51A}"/>
              </a:ext>
            </a:extLst>
          </p:cNvPr>
          <p:cNvSpPr/>
          <p:nvPr/>
        </p:nvSpPr>
        <p:spPr>
          <a:xfrm>
            <a:off x="1948938" y="5545799"/>
            <a:ext cx="8197597" cy="7658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Three –Tier Architecture deployment on AWS  </a:t>
            </a:r>
          </a:p>
        </p:txBody>
      </p:sp>
    </p:spTree>
    <p:extLst>
      <p:ext uri="{BB962C8B-B14F-4D97-AF65-F5344CB8AC3E}">
        <p14:creationId xmlns:p14="http://schemas.microsoft.com/office/powerpoint/2010/main" val="250986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F6DF-4EEF-B48C-077C-D4525CFD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034"/>
          </a:xfrm>
        </p:spPr>
        <p:txBody>
          <a:bodyPr>
            <a:normAutofit fontScale="90000"/>
          </a:bodyPr>
          <a:lstStyle/>
          <a:p>
            <a:r>
              <a:rPr lang="en-IN" dirty="0"/>
              <a:t>   Three –Tier Architecture deployment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BCD6-D7CE-F889-40D4-7F108B71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tier architecture will have a User interface , Application  and database.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We can deploy EC2 instance, Roles and Policy as per specification using terraform. </a:t>
            </a:r>
          </a:p>
        </p:txBody>
      </p:sp>
    </p:spTree>
    <p:extLst>
      <p:ext uri="{BB962C8B-B14F-4D97-AF65-F5344CB8AC3E}">
        <p14:creationId xmlns:p14="http://schemas.microsoft.com/office/powerpoint/2010/main" val="35862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   Three –Tier Architecture deployment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Jaiswal</dc:creator>
  <cp:lastModifiedBy>Jaiswal, Shubham</cp:lastModifiedBy>
  <cp:revision>3</cp:revision>
  <dcterms:created xsi:type="dcterms:W3CDTF">2023-07-24T07:14:53Z</dcterms:created>
  <dcterms:modified xsi:type="dcterms:W3CDTF">2023-07-24T09:05:21Z</dcterms:modified>
</cp:coreProperties>
</file>