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1B67-82F1-8C41-B4F0-0AF8A4DD5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F0B1-800C-3A44-BB5F-426FA7E7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ADF5-3134-2446-8506-7A710FE7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C209-69BC-6849-A8CF-B9A12035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6C2D-35DD-7B4F-8AC6-BB74E8CB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4876-4933-7842-9E70-D451695C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6198D-2B10-C14C-AAFF-45116EC4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3AC9-87A5-0D41-BDDA-C0497314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308B-1FD3-6546-A63B-5566D671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F0ED-BFBE-2E4B-B867-49665D7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153EB-A045-C241-A9CE-330D8C0D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A04F4-ADE6-3448-9B07-3C3A0DBC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5839-D702-E449-B606-C31F8FED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AE3E-9789-5E45-A2A5-3E12056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BA15-D4A5-BC42-8C65-DD22DC4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0919-96E4-534E-BCC4-5808D68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5157-4673-AA42-9604-02C6C472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16F2-D0E8-FA4C-A5DA-039B6A16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A12A-8CAF-E74C-8D91-7493222C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7FD2-E352-DB48-AE18-C370D27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A0FD-67CC-2045-B308-FDA7560B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7A86-AAAD-2D4B-844D-0BB832AC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7C7F-38ED-A447-B927-A5EED92A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1AF6-006B-8342-8C45-AEDF7AE9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7581-6ED9-1A46-A006-DA3765B1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A811-9EB2-9B4F-859F-623B89BE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2449-0794-5541-9DC8-02854113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EC3CD-5863-A548-B66A-DCD2BC79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CEEA-6A83-2D42-971D-3342C928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A74A-C6B0-0040-A25A-F5BF2BF2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3287-2F5A-D745-B457-B0E4791F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5AE2-97F9-3547-95F0-3024E830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F96E-00DC-654B-B0ED-A6A29066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4B504-38E8-5747-8DA0-E862F51B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7CE9E-FDF9-A14C-8CF0-62960887B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3FDF-92F8-FA44-81B8-88E9E346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04763-1275-2741-AC85-EAA31866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74D04-B2AE-1846-B151-3EC92A1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6A55-2843-2348-B311-58171A0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553E-289C-E94A-A539-9386122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1D536-01A8-0B4B-8793-21FC4D1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FE78B-1B11-754D-8496-BA07AD83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FE6CA-7274-E34E-9616-B1310191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0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9576-A491-654C-9BD0-2B7D2454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249EF-01CE-1A4A-8EE4-52A3638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2297-CD31-F441-A4D8-DD7DFDD1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6EA-90CC-8248-AE97-F3FD9B31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EC78-5476-6741-9D6F-FB0072FC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4343-8A2F-D94C-9427-05D5EDE9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5E8DD-1E70-0C44-B884-ACEB1D35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97BF-C42E-414D-89B9-406FA9AC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677B-3D19-F745-B9F2-1356A279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DEEE-E3DF-AC49-BF6E-1917BE01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82D06-E6B1-0C41-8646-E214F6CCC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53E2-8639-5540-97E8-BF0DD225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0062-A610-E140-A3CF-6B6DCF0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FAA5-8071-8840-9427-7B4D6E02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2341-24C0-CB4C-BED3-429E8D0D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CE9B1-4A83-304A-BA4D-1C6CAAE8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F5B63-EE65-A549-8134-209B3D49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17E4-C31C-7A46-BDA5-28F7D1604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04E3-C765-064D-99C0-74AC8AC8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773E-5755-7B49-BD40-78B7F32E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2858-C6C3-1249-B82C-03F271BAA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0871-8F70-6040-AB43-4CF34275E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 or False 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4140200"/>
            <a:ext cx="77724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2133600" y="5664200"/>
            <a:ext cx="733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p14="http://schemas.microsoft.com/office/powerpoint/2010/main" val="42453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2133600" y="5664200"/>
            <a:ext cx="733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6" y="4852849"/>
            <a:ext cx="24384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6" y="3774798"/>
            <a:ext cx="6096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30554"/>
              </p:ext>
            </p:extLst>
          </p:nvPr>
        </p:nvGraphicFramePr>
        <p:xfrm>
          <a:off x="742382" y="2320119"/>
          <a:ext cx="10707236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644">
                  <a:extLst>
                    <a:ext uri="{9D8B030D-6E8A-4147-A177-3AD203B41FA5}">
                      <a16:colId xmlns:a16="http://schemas.microsoft.com/office/drawing/2014/main" val="29268726"/>
                    </a:ext>
                  </a:extLst>
                </a:gridCol>
                <a:gridCol w="2926940">
                  <a:extLst>
                    <a:ext uri="{9D8B030D-6E8A-4147-A177-3AD203B41FA5}">
                      <a16:colId xmlns:a16="http://schemas.microsoft.com/office/drawing/2014/main" val="2642980056"/>
                    </a:ext>
                  </a:extLst>
                </a:gridCol>
                <a:gridCol w="1149861">
                  <a:extLst>
                    <a:ext uri="{9D8B030D-6E8A-4147-A177-3AD203B41FA5}">
                      <a16:colId xmlns:a16="http://schemas.microsoft.com/office/drawing/2014/main" val="483223152"/>
                    </a:ext>
                  </a:extLst>
                </a:gridCol>
                <a:gridCol w="1542166">
                  <a:extLst>
                    <a:ext uri="{9D8B030D-6E8A-4147-A177-3AD203B41FA5}">
                      <a16:colId xmlns:a16="http://schemas.microsoft.com/office/drawing/2014/main" val="4261783085"/>
                    </a:ext>
                  </a:extLst>
                </a:gridCol>
                <a:gridCol w="1775520">
                  <a:extLst>
                    <a:ext uri="{9D8B030D-6E8A-4147-A177-3AD203B41FA5}">
                      <a16:colId xmlns:a16="http://schemas.microsoft.com/office/drawing/2014/main" val="3246034222"/>
                    </a:ext>
                  </a:extLst>
                </a:gridCol>
                <a:gridCol w="1816105">
                  <a:extLst>
                    <a:ext uri="{9D8B030D-6E8A-4147-A177-3AD203B41FA5}">
                      <a16:colId xmlns:a16="http://schemas.microsoft.com/office/drawing/2014/main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18059"/>
              </p:ext>
            </p:extLst>
          </p:nvPr>
        </p:nvGraphicFramePr>
        <p:xfrm>
          <a:off x="879475" y="2291190"/>
          <a:ext cx="10433050" cy="283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340">
                  <a:extLst>
                    <a:ext uri="{9D8B030D-6E8A-4147-A177-3AD203B41FA5}">
                      <a16:colId xmlns:a16="http://schemas.microsoft.com/office/drawing/2014/main" val="284297394"/>
                    </a:ext>
                  </a:extLst>
                </a:gridCol>
                <a:gridCol w="2513880">
                  <a:extLst>
                    <a:ext uri="{9D8B030D-6E8A-4147-A177-3AD203B41FA5}">
                      <a16:colId xmlns:a16="http://schemas.microsoft.com/office/drawing/2014/main" val="177517811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690755752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57277468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85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6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9475" y="2291190"/>
          <a:ext cx="10433050" cy="283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340">
                  <a:extLst>
                    <a:ext uri="{9D8B030D-6E8A-4147-A177-3AD203B41FA5}">
                      <a16:colId xmlns:a16="http://schemas.microsoft.com/office/drawing/2014/main" val="284297394"/>
                    </a:ext>
                  </a:extLst>
                </a:gridCol>
                <a:gridCol w="2513880">
                  <a:extLst>
                    <a:ext uri="{9D8B030D-6E8A-4147-A177-3AD203B41FA5}">
                      <a16:colId xmlns:a16="http://schemas.microsoft.com/office/drawing/2014/main" val="177517811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690755752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57277468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17E3DB4-6708-2B4C-9911-7E2E662E415C}"/>
              </a:ext>
            </a:extLst>
          </p:cNvPr>
          <p:cNvSpPr/>
          <p:nvPr/>
        </p:nvSpPr>
        <p:spPr>
          <a:xfrm>
            <a:off x="9662614" y="3365997"/>
            <a:ext cx="126924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B3A83-EF08-6C47-AF19-584803301B57}"/>
              </a:ext>
            </a:extLst>
          </p:cNvPr>
          <p:cNvSpPr/>
          <p:nvPr/>
        </p:nvSpPr>
        <p:spPr>
          <a:xfrm>
            <a:off x="9664886" y="4296320"/>
            <a:ext cx="126924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78" y="2455333"/>
            <a:ext cx="8723844" cy="2180961"/>
          </a:xfrm>
        </p:spPr>
      </p:pic>
    </p:spTree>
    <p:extLst>
      <p:ext uri="{BB962C8B-B14F-4D97-AF65-F5344CB8AC3E}">
        <p14:creationId xmlns:p14="http://schemas.microsoft.com/office/powerpoint/2010/main" val="149804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85194"/>
              </p:ext>
            </p:extLst>
          </p:nvPr>
        </p:nvGraphicFramePr>
        <p:xfrm>
          <a:off x="1216025" y="2373076"/>
          <a:ext cx="9759950" cy="2859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130">
                  <a:extLst>
                    <a:ext uri="{9D8B030D-6E8A-4147-A177-3AD203B41FA5}">
                      <a16:colId xmlns:a16="http://schemas.microsoft.com/office/drawing/2014/main" val="4244332750"/>
                    </a:ext>
                  </a:extLst>
                </a:gridCol>
                <a:gridCol w="2685938">
                  <a:extLst>
                    <a:ext uri="{9D8B030D-6E8A-4147-A177-3AD203B41FA5}">
                      <a16:colId xmlns:a16="http://schemas.microsoft.com/office/drawing/2014/main" val="1383627116"/>
                    </a:ext>
                  </a:extLst>
                </a:gridCol>
                <a:gridCol w="2848515">
                  <a:extLst>
                    <a:ext uri="{9D8B030D-6E8A-4147-A177-3AD203B41FA5}">
                      <a16:colId xmlns:a16="http://schemas.microsoft.com/office/drawing/2014/main" val="1215504330"/>
                    </a:ext>
                  </a:extLst>
                </a:gridCol>
                <a:gridCol w="2425367">
                  <a:extLst>
                    <a:ext uri="{9D8B030D-6E8A-4147-A177-3AD203B41FA5}">
                      <a16:colId xmlns:a16="http://schemas.microsoft.com/office/drawing/2014/main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81E630F-BC22-DB46-9082-B004F9E1D456}"/>
              </a:ext>
            </a:extLst>
          </p:cNvPr>
          <p:cNvSpPr/>
          <p:nvPr/>
        </p:nvSpPr>
        <p:spPr>
          <a:xfrm>
            <a:off x="6096000" y="3346156"/>
            <a:ext cx="4683456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36C33-4301-3047-AB81-32A3287D8347}"/>
              </a:ext>
            </a:extLst>
          </p:cNvPr>
          <p:cNvSpPr/>
          <p:nvPr/>
        </p:nvSpPr>
        <p:spPr>
          <a:xfrm>
            <a:off x="6096000" y="4285566"/>
            <a:ext cx="4683456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377</Words>
  <Application>Microsoft Macintosh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Liberation Sans</vt:lpstr>
      <vt:lpstr>Arial</vt:lpstr>
      <vt:lpstr>Calibri</vt:lpstr>
      <vt:lpstr>Calibri Light</vt:lpstr>
      <vt:lpstr>Office Theme</vt:lpstr>
      <vt:lpstr>PowerPoint Presentation</vt:lpstr>
      <vt:lpstr>Assumptions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#XU SHUHAN#</dc:creator>
  <cp:lastModifiedBy>#XU SHUHAN#</cp:lastModifiedBy>
  <cp:revision>10</cp:revision>
  <dcterms:created xsi:type="dcterms:W3CDTF">2018-05-31T14:54:04Z</dcterms:created>
  <dcterms:modified xsi:type="dcterms:W3CDTF">2018-05-31T16:44:04Z</dcterms:modified>
</cp:coreProperties>
</file>