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1B67-82F1-8C41-B4F0-0AF8A4DD5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0F0B1-800C-3A44-BB5F-426FA7E77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ADF5-3134-2446-8506-7A710FE7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C209-69BC-6849-A8CF-B9A12035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6C2D-35DD-7B4F-8AC6-BB74E8CB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5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4876-4933-7842-9E70-D451695C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6198D-2B10-C14C-AAFF-45116EC4E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3AC9-87A5-0D41-BDDA-C0497314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308B-1FD3-6546-A63B-5566D671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F0ED-BFBE-2E4B-B867-49665D77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153EB-A045-C241-A9CE-330D8C0D6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A04F4-ADE6-3448-9B07-3C3A0DBC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35839-D702-E449-B606-C31F8FED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7AE3E-9789-5E45-A2A5-3E12056B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BA15-D4A5-BC42-8C65-DD22DC4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0919-96E4-534E-BCC4-5808D68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5157-4673-AA42-9604-02C6C472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16F2-D0E8-FA4C-A5DA-039B6A16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A12A-8CAF-E74C-8D91-7493222C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7FD2-E352-DB48-AE18-C370D273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A0FD-67CC-2045-B308-FDA7560B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7A86-AAAD-2D4B-844D-0BB832AC2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7C7F-38ED-A447-B927-A5EED92A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1AF6-006B-8342-8C45-AEDF7AE9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7581-6ED9-1A46-A006-DA3765B1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9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A811-9EB2-9B4F-859F-623B89BE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2449-0794-5541-9DC8-028541133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EC3CD-5863-A548-B66A-DCD2BC79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CEEA-6A83-2D42-971D-3342C928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4A74A-C6B0-0040-A25A-F5BF2BF2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73287-2F5A-D745-B457-B0E4791F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5AE2-97F9-3547-95F0-3024E830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F96E-00DC-654B-B0ED-A6A29066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4B504-38E8-5747-8DA0-E862F51B9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7CE9E-FDF9-A14C-8CF0-62960887B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C3FDF-92F8-FA44-81B8-88E9E346D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04763-1275-2741-AC85-EAA31866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74D04-B2AE-1846-B151-3EC92A15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A6A55-2843-2348-B311-58171A0E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553E-289C-E94A-A539-93861228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1D536-01A8-0B4B-8793-21FC4D1B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FE78B-1B11-754D-8496-BA07AD83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FE6CA-7274-E34E-9616-B1310191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0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A9576-A491-654C-9BD0-2B7D2454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249EF-01CE-1A4A-8EE4-52A36382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2297-CD31-F441-A4D8-DD7DFDD1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06EA-90CC-8248-AE97-F3FD9B31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EC78-5476-6741-9D6F-FB0072FC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44343-8A2F-D94C-9427-05D5EDE91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5E8DD-1E70-0C44-B884-ACEB1D35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297BF-C42E-414D-89B9-406FA9AC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6677B-3D19-F745-B9F2-1356A279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DEEE-E3DF-AC49-BF6E-1917BE01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82D06-E6B1-0C41-8646-E214F6CCC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B53E2-8639-5540-97E8-BF0DD2257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0062-A610-E140-A3CF-6B6DCF0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FFAA5-8071-8840-9427-7B4D6E02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A2341-24C0-CB4C-BED3-429E8D0D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CE9B1-4A83-304A-BA4D-1C6CAAE8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F5B63-EE65-A549-8134-209B3D49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17E4-C31C-7A46-BDA5-28F7D1604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04E3-C765-064D-99C0-74AC8AC8B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773E-5755-7B49-BD40-78B7F32E1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2858-C6C3-1249-B82C-03F271BAA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0871-8F70-6040-AB43-4CF34275E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D104-4CC2-CA47-B6FE-9451038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C1BA-E89D-4A43-8897-C14D598E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ORF begins with a start codon and ends with a stop codon</a:t>
            </a:r>
          </a:p>
          <a:p>
            <a:endParaRPr lang="en-US" dirty="0"/>
          </a:p>
          <a:p>
            <a:r>
              <a:rPr lang="en-US" dirty="0"/>
              <a:t>If more than one ORF share the same stop codon, the longest one is kept</a:t>
            </a:r>
          </a:p>
          <a:p>
            <a:endParaRPr lang="en-US" dirty="0"/>
          </a:p>
          <a:p>
            <a:r>
              <a:rPr lang="en-US" dirty="0"/>
              <a:t>Minimum ORF length of 200 </a:t>
            </a:r>
            <a:r>
              <a:rPr lang="en-US" dirty="0" err="1"/>
              <a:t>bp</a:t>
            </a:r>
            <a:r>
              <a:rPr lang="en-US" dirty="0"/>
              <a:t> for prokaryote and 300 </a:t>
            </a:r>
            <a:r>
              <a:rPr lang="en-US" dirty="0" err="1"/>
              <a:t>bp</a:t>
            </a:r>
            <a:r>
              <a:rPr lang="en-US" dirty="0"/>
              <a:t> for eukaryote</a:t>
            </a:r>
          </a:p>
          <a:p>
            <a:endParaRPr lang="en-US" dirty="0"/>
          </a:p>
          <a:p>
            <a:r>
              <a:rPr lang="en-US" dirty="0"/>
              <a:t>Maximum overlap of 60 </a:t>
            </a:r>
            <a:r>
              <a:rPr lang="en-US" dirty="0" err="1"/>
              <a:t>bp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Longer ORF is kept if overlap occurs between two ORFs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2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minimum gene length of 110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Use maximum overlap of 50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Analyzed nucleotide level prediction accuracy</a:t>
            </a:r>
          </a:p>
          <a:p>
            <a:r>
              <a:rPr lang="en-US" dirty="0"/>
              <a:t>For each reading frame, each nucleotide is classified as True Positive (TP), True Negative (TN), False Positive (FP) and False Negative (FN)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4DE17-718C-3D49-8EE6-F56C8F31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33" y="4140200"/>
            <a:ext cx="77724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E6942-40F3-E144-9AF1-7839D288BB3C}"/>
              </a:ext>
            </a:extLst>
          </p:cNvPr>
          <p:cNvSpPr txBox="1"/>
          <p:nvPr/>
        </p:nvSpPr>
        <p:spPr>
          <a:xfrm>
            <a:off x="2133600" y="5664200"/>
            <a:ext cx="733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Figure 9.12 </a:t>
            </a:r>
          </a:p>
        </p:txBody>
      </p:sp>
    </p:spTree>
    <p:extLst>
      <p:ext uri="{BB962C8B-B14F-4D97-AF65-F5344CB8AC3E}">
        <p14:creationId xmlns:p14="http://schemas.microsoft.com/office/powerpoint/2010/main" val="424538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up all TP, TN, FP and FN for all six reading frames</a:t>
            </a:r>
          </a:p>
          <a:p>
            <a:r>
              <a:rPr lang="en-US" dirty="0"/>
              <a:t>Sensitivity = TP / ( TP + FN )</a:t>
            </a:r>
          </a:p>
          <a:p>
            <a:r>
              <a:rPr lang="en-US" dirty="0"/>
              <a:t>Specificity = TP/ ( TP + FP )</a:t>
            </a:r>
          </a:p>
          <a:p>
            <a:r>
              <a:rPr lang="en-US" dirty="0"/>
              <a:t>Calculate approximate correlation coefficient (AC)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E6942-40F3-E144-9AF1-7839D288BB3C}"/>
              </a:ext>
            </a:extLst>
          </p:cNvPr>
          <p:cNvSpPr txBox="1"/>
          <p:nvPr/>
        </p:nvSpPr>
        <p:spPr>
          <a:xfrm>
            <a:off x="2133600" y="5664200"/>
            <a:ext cx="733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Box 10.1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777B35-61DF-D145-9A7A-586C94B8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6" y="4852849"/>
            <a:ext cx="2438400" cy="82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469EF6-8768-D640-BB8B-D318CE31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6" y="3774798"/>
            <a:ext cx="6096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182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Assumptions</vt:lpstr>
      <vt:lpstr>Comparison with Glimmer (“ground truth”)</vt:lpstr>
      <vt:lpstr>Comparison with Glimmer (“ground truth”)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#XU SHUHAN#</dc:creator>
  <cp:lastModifiedBy>#XU SHUHAN#</cp:lastModifiedBy>
  <cp:revision>4</cp:revision>
  <dcterms:created xsi:type="dcterms:W3CDTF">2018-05-31T14:54:04Z</dcterms:created>
  <dcterms:modified xsi:type="dcterms:W3CDTF">2018-05-31T15:25:07Z</dcterms:modified>
</cp:coreProperties>
</file>