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8" r:id="rId4"/>
    <p:sldMasterId id="2147483704" r:id="rId5"/>
  </p:sldMasterIdLst>
  <p:sldIdLst>
    <p:sldId id="260" r:id="rId6"/>
    <p:sldId id="1284" r:id="rId7"/>
    <p:sldId id="1285" r:id="rId8"/>
    <p:sldId id="1286" r:id="rId9"/>
    <p:sldId id="1287" r:id="rId10"/>
    <p:sldId id="1288" r:id="rId11"/>
    <p:sldId id="1289" r:id="rId12"/>
    <p:sldId id="1290" r:id="rId13"/>
    <p:sldId id="1291" r:id="rId14"/>
    <p:sldId id="1292" r:id="rId15"/>
    <p:sldId id="1293" r:id="rId16"/>
    <p:sldId id="1294" r:id="rId17"/>
    <p:sldId id="1295" r:id="rId18"/>
    <p:sldId id="1296" r:id="rId19"/>
    <p:sldId id="1297" r:id="rId20"/>
    <p:sldId id="1298" r:id="rId21"/>
    <p:sldId id="1299" r:id="rId22"/>
    <p:sldId id="1300" r:id="rId23"/>
    <p:sldId id="1301" r:id="rId24"/>
    <p:sldId id="1302" r:id="rId25"/>
    <p:sldId id="1303" r:id="rId26"/>
    <p:sldId id="1304" r:id="rId27"/>
    <p:sldId id="1305" r:id="rId28"/>
    <p:sldId id="1306" r:id="rId29"/>
    <p:sldId id="1307" r:id="rId30"/>
    <p:sldId id="1308" r:id="rId31"/>
    <p:sldId id="1309" r:id="rId32"/>
    <p:sldId id="1310" r:id="rId33"/>
    <p:sldId id="1311" r:id="rId34"/>
    <p:sldId id="1312" r:id="rId35"/>
    <p:sldId id="1313" r:id="rId36"/>
    <p:sldId id="1314" r:id="rId37"/>
    <p:sldId id="1315" r:id="rId38"/>
    <p:sldId id="1316" r:id="rId39"/>
    <p:sldId id="1317" r:id="rId40"/>
    <p:sldId id="1318" r:id="rId41"/>
    <p:sldId id="1319" r:id="rId42"/>
    <p:sldId id="1320" r:id="rId43"/>
    <p:sldId id="1321" r:id="rId44"/>
    <p:sldId id="1322" r:id="rId45"/>
    <p:sldId id="1323" r:id="rId46"/>
    <p:sldId id="1324" r:id="rId47"/>
    <p:sldId id="1325" r:id="rId48"/>
    <p:sldId id="1326" r:id="rId49"/>
    <p:sldId id="1327" r:id="rId50"/>
    <p:sldId id="1328" r:id="rId51"/>
    <p:sldId id="1329" r:id="rId52"/>
    <p:sldId id="1330" r:id="rId53"/>
    <p:sldId id="1331" r:id="rId54"/>
    <p:sldId id="1332" r:id="rId55"/>
    <p:sldId id="1333" r:id="rId56"/>
    <p:sldId id="1334" r:id="rId57"/>
    <p:sldId id="1335" r:id="rId58"/>
    <p:sldId id="1336" r:id="rId59"/>
    <p:sldId id="1337" r:id="rId60"/>
    <p:sldId id="1339" r:id="rId61"/>
    <p:sldId id="1340" r:id="rId62"/>
    <p:sldId id="1341" r:id="rId63"/>
    <p:sldId id="1342" r:id="rId64"/>
    <p:sldId id="1343" r:id="rId65"/>
    <p:sldId id="1344" r:id="rId66"/>
    <p:sldId id="1345" r:id="rId67"/>
    <p:sldId id="1346" r:id="rId68"/>
    <p:sldId id="1347" r:id="rId69"/>
    <p:sldId id="1348" r:id="rId70"/>
    <p:sldId id="1349" r:id="rId71"/>
    <p:sldId id="1350" r:id="rId72"/>
    <p:sldId id="1351" r:id="rId73"/>
    <p:sldId id="1352" r:id="rId74"/>
    <p:sldId id="1353" r:id="rId75"/>
    <p:sldId id="1354" r:id="rId76"/>
    <p:sldId id="1355" r:id="rId77"/>
    <p:sldId id="1356" r:id="rId78"/>
    <p:sldId id="1357" r:id="rId79"/>
    <p:sldId id="1358" r:id="rId80"/>
    <p:sldId id="1359" r:id="rId81"/>
    <p:sldId id="1360" r:id="rId82"/>
    <p:sldId id="1361" r:id="rId83"/>
    <p:sldId id="1362" r:id="rId84"/>
    <p:sldId id="1363" r:id="rId85"/>
    <p:sldId id="1364" r:id="rId86"/>
    <p:sldId id="1365" r:id="rId87"/>
    <p:sldId id="1366" r:id="rId88"/>
    <p:sldId id="1367" r:id="rId89"/>
    <p:sldId id="1368" r:id="rId90"/>
    <p:sldId id="1369" r:id="rId91"/>
    <p:sldId id="1370" r:id="rId92"/>
    <p:sldId id="1371" r:id="rId93"/>
    <p:sldId id="1372" r:id="rId94"/>
    <p:sldId id="1373" r:id="rId95"/>
    <p:sldId id="1374" r:id="rId96"/>
    <p:sldId id="1375" r:id="rId97"/>
    <p:sldId id="1376" r:id="rId98"/>
    <p:sldId id="1377" r:id="rId99"/>
    <p:sldId id="1378" r:id="rId100"/>
    <p:sldId id="1379" r:id="rId101"/>
    <p:sldId id="1380" r:id="rId102"/>
    <p:sldId id="1381" r:id="rId103"/>
    <p:sldId id="1382" r:id="rId104"/>
    <p:sldId id="1383" r:id="rId105"/>
    <p:sldId id="1384" r:id="rId106"/>
    <p:sldId id="1385" r:id="rId107"/>
    <p:sldId id="1386" r:id="rId108"/>
    <p:sldId id="1387" r:id="rId109"/>
    <p:sldId id="1388" r:id="rId110"/>
    <p:sldId id="1389" r:id="rId111"/>
    <p:sldId id="1390" r:id="rId112"/>
    <p:sldId id="1391" r:id="rId113"/>
    <p:sldId id="1392" r:id="rId114"/>
    <p:sldId id="1393" r:id="rId115"/>
    <p:sldId id="1394" r:id="rId116"/>
    <p:sldId id="1395" r:id="rId117"/>
    <p:sldId id="1396" r:id="rId118"/>
    <p:sldId id="1397" r:id="rId119"/>
    <p:sldId id="1398" r:id="rId120"/>
    <p:sldId id="1399" r:id="rId121"/>
    <p:sldId id="1400" r:id="rId122"/>
    <p:sldId id="1401" r:id="rId123"/>
    <p:sldId id="1402" r:id="rId124"/>
    <p:sldId id="1403" r:id="rId125"/>
    <p:sldId id="1404" r:id="rId126"/>
    <p:sldId id="1405" r:id="rId127"/>
    <p:sldId id="1406" r:id="rId128"/>
    <p:sldId id="1407" r:id="rId129"/>
    <p:sldId id="1408" r:id="rId130"/>
    <p:sldId id="1409" r:id="rId131"/>
    <p:sldId id="1410" r:id="rId132"/>
    <p:sldId id="1411" r:id="rId133"/>
    <p:sldId id="1412" r:id="rId134"/>
    <p:sldId id="1413" r:id="rId135"/>
    <p:sldId id="1414" r:id="rId136"/>
    <p:sldId id="1415" r:id="rId137"/>
    <p:sldId id="1416" r:id="rId138"/>
    <p:sldId id="1338" r:id="rId1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22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491B02-03BD-4ED7-A957-AE3B1147C61A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0AB83A-6A38-4F3F-9239-9192CCC855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135996-A712-49A0-98F8-C7683E397738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E14140-8CF0-4519-93D9-A187083B01F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E7740D-AFCB-4F3D-AA0C-FBA34A63DD44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2A0AEF-0446-4A9D-AC66-251E171101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9DBD0D-243D-4624-B7BB-1565ACAB8825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66C818-C256-4714-8688-1F584E68EAB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C81DC3-A48F-42CF-81A3-615ADEC4C168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7603166-FCEB-46E6-90A4-B3EC2E20FE8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99D08D-B4A2-4BE4-9DCA-99E167B2FBC3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7B55BA-2CC0-44D4-A648-9DD36C6A80C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4B2177-2466-4891-BEF1-5931C2EA2E9B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4E9FDF-C76F-49D9-94B2-5A4EC2EADBA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52A6C2-1ADA-42B5-9C96-E8CAE09FA3D9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7BACAC-F549-42F9-8820-E4D3D3D058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2F1C09-7808-478D-A38C-552A6A1AA9D3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B9CEAD-818A-4BDC-B079-CA40DC0FE1D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8702C-C85E-4F8B-8AEE-A6BB909C176C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7D4920-52D4-4B91-BC8A-0DD3BBCC33A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03379-C9B8-4F20-AA11-AB44A924E905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3B84270-BF73-439E-A49F-61CF39CAA92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256B29-A9C9-4A97-B2D1-4F6C572310E6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1EEB45-DE5E-400F-B34C-45529865A07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2EFBFB-80AE-492F-A190-9175A985270C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63EE28-DB75-44F4-8444-EF2FDC0FEED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9F400A-BCE2-4025-AAA3-6DB4F91F52B3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D92866-DE58-4214-8995-8FAED05B5E3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DF7006-C50A-4AC9-A9D0-660EADDA85EC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1A3F75-2972-46D5-BA43-0AA1F4E70A6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625600"/>
            <a:ext cx="386143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765935"/>
            <a:ext cx="3481705" cy="343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453005"/>
            <a:ext cx="1978660" cy="195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59D4BA-073F-42DC-BE63-FCAEDDC1073B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5C70F5-57BB-469F-BCF1-E896462CA5B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876935"/>
            <a:ext cx="5981065" cy="597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85545"/>
            <a:ext cx="4387850" cy="4328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F43BF4-EF67-4DB3-AB92-4F8F3CA622DD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FD1BD9-182A-42EA-994C-A7B8C5BE817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625600"/>
            <a:ext cx="386143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765935"/>
            <a:ext cx="3481705" cy="343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453005"/>
            <a:ext cx="1978660" cy="195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876935"/>
            <a:ext cx="5981065" cy="597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85545"/>
            <a:ext cx="4387850" cy="4328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30C79CD-A19E-4649-A8D1-8FDD36F5DFCA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F794BF-5091-4B51-9A92-14C4785720D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625600"/>
            <a:ext cx="386143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765935"/>
            <a:ext cx="3481705" cy="343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453005"/>
            <a:ext cx="1978660" cy="195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D1A461-82D1-420F-80BF-E2196919A7D6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EFB335-0FF0-4BA4-83C9-DF00DE905ED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876935"/>
            <a:ext cx="5981065" cy="597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85545"/>
            <a:ext cx="4387850" cy="4328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9B2E22-1A09-426E-B90F-472B6BC2CA22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5A44D79-FE5F-43C3-BBC5-A3C7486FF37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73E43A-9897-4E0F-916C-CA38E91DCE3B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650AA1-1131-45AB-ADCA-E64FDC0AF53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DDFB0A-52B4-461B-B79B-9F36C976A366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164DE6-A1F1-4DC2-8045-67C066A1EFF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CCE5-79C8-4199-94EE-590F3D90C7F5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5DCE-2E31-43EF-9703-E5BCDAFCF57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800F-4EA2-4223-829A-9F7D5009B481}" type="datetime1">
              <a:rPr lang="zh-CN" altLang="zh-CN"/>
              <a:t>2025/2/21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2CBB-249C-4F30-B43F-102857CD1998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EEA0-9431-209F-2396-4BB1C8053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21CADD-32A3-1950-12DB-B0B3A9AB8D91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079FADD-3975-8E00-9D6D-5A25C8AEBE8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7BD49-F640-1424-CFC2-B8478E8E0E9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E8E01-83AC-AF3C-DE72-0B2A495222B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E2778B-9BE6-E34E-AD8F-A4565BAD078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D467B41-7670-C27C-E320-A26946A4B45E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07161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183F-6FE0-F7B7-4157-2AB61CC1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9761CCC-9F14-33D0-30C1-518334D132C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DEF3735-8E69-AC54-5972-2FC2BDB91929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F50C23-934B-E43C-8E98-35C024773C0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2D0D8A-8BFE-4EBE-3894-FF575AA1133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B6070E-E9B7-D826-B6A8-422CB54FA16C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6D64979-DE5B-74F6-67DB-E5DC0BAB28FD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6021047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EFDC2-8C22-EA0A-055A-DDEB2109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D8794F-F05D-26AC-CDBF-B3D1ED7785E6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057C6B22-DC17-450D-C5C8-745A85208AB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B12EF-04D6-9497-3B78-7C58D69D06B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B9720-0B09-E101-1062-9EAA9073D4B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F1B5A5-557B-F65F-34BF-63451AA0FF2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169F1EB6-B579-558E-DCA4-38422D2C1448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9089846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8906-536E-0FA4-5F3E-5B9041728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190E91-5A95-196D-618C-66693FD6139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CFB85A5-ECA0-31C3-8D28-B244B7A033F4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31F088-AE69-DA2C-A115-1DC28115815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535159-D9D2-303C-A14C-C6921765B85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55709E-DCF7-2B86-AC15-F0415C0906D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C8937E4-007D-EDE4-B923-397D1F4C2DE4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0151567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A42-1838-4FE5-D09C-99F90119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CDF76B-90AB-5046-2517-ADA08A90090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95019DC-C85E-2931-39CD-8BA5D880ED5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1B090-9436-ED50-598B-2D2DB9E3F02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E2E7B-7B38-57E6-BC2E-18BDA9E746FF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D28559-C56C-9AC4-2998-D87A326C42E8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5560C80A-55C8-4F1D-C562-263C1E45570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553167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0F91-9A78-9A91-8BE7-B946C90F9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8B8618-910F-85F1-DFF9-C8A0D18011CD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02B0A32-A8AE-18F4-0A81-4571F31826A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040102-51C2-2FC4-13DD-8523B15A769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7452A5-69DC-8E73-D382-A0F4B6C2507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85201-F8C9-BA48-9134-EEE3CBE8A50B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C28BFCB-9C62-52B4-56D3-E23EA3B52E9C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5109600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E886-7E8A-9B85-BB92-CF0A0637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FA4E4C-E0E7-1723-7576-690D29904E46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958C278F-DD36-AA6F-3790-69CC6A0EB677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C69CB1-E499-C76A-58DE-1F8A9416280B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5CF6EF-C3E5-0368-045D-8EFAF3A0A64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37FAE-901F-385A-0676-B1981FC4379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ABFE0CA-E633-A9A2-86B6-AA7B8D891B2C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422668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AA92-FBD0-7FB0-6ED8-832478A82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6792B5-1E1D-1D0B-EF02-B6A996A8663A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0B90B21A-6E05-EBF2-0326-254A011CD24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324AB9-9082-6B3D-8C63-8CAABFD96985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CB039A-0B28-4951-E901-CA64123CB44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70FD6E-74AB-D9FA-704B-F599F0DABBE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DAD4255-C81C-C897-EB19-18E8BF03B20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614041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A9EF2-80F9-F639-46E4-E61C7FB5B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E965CB-D84F-7C3E-44FB-24CEC8BE35C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B217F3F-B486-4CFF-9E31-73FBE46D43C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1897DE-F756-B98A-D77D-71E1EE02A3DB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5C0662-3630-C75E-6CBD-C6410F3CAF0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B39B-B090-5E83-DC08-6DA71A2FA54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3203945-82AA-0F0B-75E9-C6392C22B4A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158851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B830C-2849-C875-70C2-ADE815CE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9CA3C5-C5DE-2D15-D6F7-722996552697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1078EFF-EF1C-907B-89F7-2682D503166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212CCB-A9BF-61F3-C058-1FF7665354F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EA6866-C266-4549-1832-116272407CD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F5043F-5BF8-B477-6176-AF1AB1DD669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F1408DA-4B5B-B5A4-96AD-83F956516C5B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49631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EC291-8879-4ECF-6984-4F02A0B7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CDCC3B-1171-DF96-9B7E-D74727CB12E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C1C6484-E423-CADD-B29C-F12F094A77FA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6F3F4-E608-493B-32F1-1C2AF3E28FC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E13434-5E17-1F4C-F916-493DA6099E88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DBD82C-BE11-50CA-17C8-1A3615F9D3A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0C244B8-6434-B32E-A20C-1ED1BF8CFC2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802134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8D74C-2BFC-BAD6-A838-21B6C677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6EF9600-333F-68FA-DAE8-27564F17780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E000B27-9170-B8F4-516B-CAB6C65BFC72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AC1E3-0C46-AE15-3AFF-6DF91CDCA4F9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1B729C-3DFD-143F-CF90-2904B44C64CE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C1CE6-A4A3-C44C-81CA-BCC1546AD36E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3585F86-A7B5-7C70-4B49-774479F9EEE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8951450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E5BC-54DF-887A-EA4F-BD96811E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0CA923-F5E4-D7E2-82D0-30D09F0DCC0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3ABA28B-5DCA-5D21-8146-D3EB6E294FE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1BCA9E-DE90-4F84-8672-E0038BE483ED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1EB530-E8F6-8DD2-2F9B-1701FA76E0E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34926E-2AE6-6616-8124-B86F91859A0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C2E08E3-01F8-90C5-E134-295DF2A19428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5616207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4394-BBA8-B8F3-02ED-177D8DF0F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DB54D1-DF3E-E6FD-E506-E04C6ABD2427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75C4286-BF0C-4215-036C-22D11A62517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7A3746-547B-8CC0-74B7-4C139F46FA6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A7867-4238-7205-9289-27D7D01C86D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CD6AA3-60C5-7736-75A0-4D7BD023560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46F3748E-F49A-D1F7-4101-06789C4CA42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2511449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9BD1-D2F1-72A4-4A7E-A7D5835C2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0E4ABF-F5DF-79A6-8622-D9F46728AA8F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80BB09D-7F59-812F-AF7C-C0C6095E1101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F514FC-449E-2C44-CEE0-620FECA24A1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1AD8CD-9F8F-B058-808E-D5CAB5F77E28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6C4978-5306-F405-F9B5-3555229F994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14F16714-81A7-D5F6-FAFC-8F2D5126800A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091959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1CEB3-7B70-6F4B-2A82-423C962D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3AD142-37BB-A3BE-BB27-01671F3AA9E1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9EE70B6-06ED-7A7D-4D7B-390F86DA20E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25AFF4-A533-5C77-85AD-1E595A581D6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DCF5B0-3FC9-CD21-C569-799F6DFC559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F946C4-EF26-8CA5-3AF7-F6F3F4B7685E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A5085A1-72B0-0F4E-C260-091E60AF4627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3471487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7654B-6D46-686E-13D1-B0A42C54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CD4A3A1-5AB9-421C-5CF7-8DFEE2DE5BD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4BB604C-9279-4AA5-AC42-E2A3605CF12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42163-06C3-3A9C-52F7-777DBC862A6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C3B647-BA0C-D144-D43E-9AE6997B0D4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C1EE5F-603B-704B-8D82-601EC13F5AD0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1C96033C-E20E-DF3D-6DF2-B24907AC5DAF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7635585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FE17B-6E1C-4045-52C5-D2131823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F5C160-CD5B-DCFA-4051-AEC44C1D989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B8C6DCD-8AC9-2B89-711C-B7A4D4C81CA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FEB13-02A3-0ECE-533F-0DBB0998DE29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D9763D-0EFD-2585-A299-06BF0C6D22E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68D5A4-5A1B-6E8E-4D3E-146E5DBED30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6D080A5-1C57-9609-D5BA-1BCE8BB3094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668917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3B30-7A40-4E7E-219F-E2832A6D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CD89CD-78D5-9249-4E39-36A55D31F2D6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191408F-D2A5-10FB-6B60-B596A746E29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B1B4CE-713B-C39F-CE5C-9F96F36F8AF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92EE8E-41FD-E028-E0D8-846EDE0D4008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117E27-D582-5661-2CD9-D5035A2A9807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B214412-7EB2-973A-6114-FE1B25B4B934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6757817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B3F9-D13A-ECA3-816C-B04A80E55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AB8B8-AFF7-9D48-48F8-F3B80F652CD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00666881-4B1C-5AA4-AF14-A3301483B931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E6021-0C62-E519-B9FA-EBB36A33DFE2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B185F-3375-32A1-7689-DEC1166A58B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13E98D-A2FC-A78A-4610-B69D8D5C089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6DD8AEC-6FE2-93FD-0897-75F9F0239E70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01501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BDE8D-065E-10CD-38BD-3F256E40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9B27F1-F04C-402F-6A26-C1484CA295BF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A2EC2E9-E172-72B8-2B25-3BA7DE9B82C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E5A26-F20E-7D46-E661-CF0483E1E475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1044D2-E34F-2B6F-C9D2-AC6C0BDE203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59B474-1C58-2763-E827-76EF0B97292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8B6E82D-3973-2E1F-1FFA-230CE8179D7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4886323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BDD-E13A-484E-A483-03429FD2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7AB638-AF13-A0AB-6703-C21D2E8D43A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8BEB981-24D3-221E-3BAD-8AF8936B9D1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0A41FA-9E2E-488A-8922-EA9CBAB9C56B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EEB95-6259-C5D5-4056-CABB663A565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AD521F-4FE1-FC08-63F2-15FAAD170C38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7DA3372-5A1E-09E1-0E3F-968771087B8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3645574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1042-A7BA-5AEF-C1A4-42434291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3CE5BF5-746D-FB4A-0AB0-A9774047DE78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96F676A-C9AD-F4F2-A333-8EBD84C20303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6DC83-3742-3E13-7012-498BAA6D0F3D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E00EE-7055-585E-91CB-A0C06FB3800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865228-8AB4-5565-7646-9CD6054EA70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AE4577F-9262-2BCA-0B1E-1FA7E99E383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9527294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22BB-0C8C-213E-3DD2-29F67AB4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232E04-1B31-48C3-7F71-AE75EDE26E50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C973065-5E50-4E0E-E0CD-0CC065B38933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E95137-6711-5DC2-5FE7-DEB9FAA4581B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9D39F9-9B15-A7C6-35DB-E662E5A4105E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6CD43A-6BCD-A419-378C-17BAFF096FDC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ADDED0C-1548-D510-65E6-CC54C8DE5CB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8522667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51B3E-821B-D31D-60C8-B14F58CCA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8C30FA-D058-9F8D-EE1D-CC42F10539C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CF96075-2291-68CF-259D-079F3C350D5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CF2D80-1AA6-4636-766A-EB842B3CC85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A51EE7-51D5-9DBC-7972-4CA7B1CDE7C7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5FAECE-4C3A-0A45-4590-2FE8410ABE0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182B184-E661-44BE-093D-F95F58054E12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881427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F0FE3-19B5-F6CB-1524-A115452C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C09916-BE44-69FE-BC19-32A42663D5F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9ECF38D-71C7-7382-0292-DE71AE8685E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B7B54-BCF8-9EF0-8595-14DBFAEE9835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E9BCB7-0E2F-2653-A59B-157B482E796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C8846A-5139-EE20-C11C-0AF0C3600E2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1BB22A74-F2D6-007C-E20B-F77E56240DE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0314362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AECFE-4EC5-2ED9-E0C5-FCCC74B8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C14B0A-884E-2073-79E1-85E33F63AC6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48A11A7-59BD-5F13-3F85-7942209FC05A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47E1D-F9B9-8637-9FCA-A32E4F8E1BC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1E8DEE-FB26-D09B-03DF-03FDCB40CB37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7302D1-97F8-4038-B0D6-1B2D521ED89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7D4CF9C-D9FC-B3B3-0CF2-BF741F5D90F5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71483704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14D5-D937-370F-EC2F-B444BEF0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F7B8BF-7E45-D0C6-68CE-CA18B08EB2C7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13FADC2-7A96-A18B-5183-4E11F53C4973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8C05A5-9334-088C-86AE-6BD8EFCDE96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677E-B437-1D2E-B22E-C8C9975B47C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53843-6EE4-D5AB-5418-6E6C4E5F52F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F7686595-E2C7-8C1C-10EC-C351A710ADCC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6786798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02EAE-FABE-9955-5FDE-A51F3324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F1EC85-3315-27BE-0FE4-376CC7ABA936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810CCF9-91FA-F449-2CD9-C7214C11652A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6F2EB-1D79-520D-2615-FE38519A0AB5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CFFEB-CC3C-0F5D-3B11-68745E52A36F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8D21-FFAE-D095-E345-491A6A79DC9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2B40E40-A45F-F191-CCA8-94091B3C740A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230447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AF56-46BD-0967-3AED-4A27586A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98D2F7-A702-F86B-A02C-936B0F1AD71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0DC41AD-ACD0-E48E-7E74-4C5C31328398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0BF8A1-90C8-01D5-FFD7-4F0341D0F4A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28CC56-6471-E730-0DDE-BB7012966A8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028C5E-79CC-8B51-7FFF-AE5ED773DBE9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2727235-10AC-5C51-36EA-40B20110B53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78648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49928-EF1D-7EB8-6988-6A019E01D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44FAFA9-7AB6-D987-204D-92551176895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C100FF32-8317-1E4D-0363-7E55E959CFC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5B3B7-0B27-BC0D-9608-0B87DF47E9C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BE4064-715E-9935-8F4E-8F48589BF15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B4F37F-3F43-51A2-8A2D-3D5BD48F6F8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501EE56-D8BC-48CD-9152-8849AC2D6C02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052933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E775-8A19-9FD6-9F47-D1F9B375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59299E-E978-6DCF-DF86-09D5197D5F4F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DBDE9CE-A10B-1FF0-E536-54A465F9F3B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343F8E-9B66-17AE-FE83-A3D4C04FF94E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D48C0-4C83-D03E-E544-57563BFB50E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A44736-363B-1BC4-1963-BE7529DD68D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E88F106-88A6-7C8A-E512-4051DCF63EDB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405491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9288-7FFC-DF92-09A9-1EFF6DD43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8A4828-DBD7-4D63-C0F3-41D9CE12E6FF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B625BC98-DAF8-38B4-AA75-EE4D0E57EAF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32854-7BC7-BD2D-492B-DC31ABB9A21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462CA0-14E8-CA44-D146-21180E4914C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4677A-605C-F8E3-F8A4-4572BEEDA23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3F0B648-1CFE-794F-D1F4-973DA31ADA1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6514667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E65C-BF2A-1D90-985F-CE341C5CB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8FD354-9F38-AF35-61F2-3049DB214AF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 dirty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 dirty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 dirty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458F4F2-A3BC-9026-D3F4-7ABB16AA2D04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E72DE0-284B-AFFB-A686-B8458734237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058EA-8B77-43E4-7B8D-3D5EEB143F0C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F5E82C-8955-6BB2-E4E5-AF17A94A354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F414AFA-4164-01B0-EE1E-30AC055042D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5001519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FE075-EDA3-B151-D006-E413740C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3807DF-180B-143B-5499-5B2041C031A1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208A1320-E09D-02E3-B413-7E40D0D15559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5CB9F-59DB-095A-919F-DCBC406D23C2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15FFD6-1B93-7F96-3FF4-249CD665B51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8BC04-6ED7-75CD-5098-762CCB7F9A9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68DE604-EBA8-380B-D4B4-D7141F5F86F8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2729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594C-B460-B0D2-86CD-AB311F02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5A7D5B9-F280-8272-736B-B7C6676E401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9593FF55-060B-47C9-3480-4D4DA5371ED8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C9738-2F5B-DCC4-5D7C-A1A93967691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EEE2B8-2E3D-59A7-42F6-1EEB83854DA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E772E-BDF6-2189-7311-ED4767BF910E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DACA544-AEEB-7F35-D085-B239AE762690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498840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58C5F-183C-2072-0E23-19EBDB46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D9DDB7-8D49-A046-10C5-B6ACE7595F37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3783DFB-2787-9CCA-6465-4EA3205E9515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CB8FD1-87CC-6383-6E68-57065FBB67C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74675-7995-FB62-37C0-35E9F5770CC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86E51-19C6-5B57-AE7A-107ABD704C89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435E105D-7853-626D-0C43-D9438656977E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001730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3877-B3E3-7BF2-678B-881CC253B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8F5CFE0-D4A0-2199-3471-C5BC13DF48B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624FEF9-3729-CBAD-C878-A8D6EF74E3E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439AD9-C96B-FF17-B9B3-26C9B6F5E4A2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6A1317-C179-552B-AFD3-29F4372A54C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0811C7-A643-3BF3-BD9E-9582E73DCAA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EA70858-AA07-09C4-EBD6-F1F032653C2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44676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E6B93-5A6D-F240-9DB4-8599CB34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8D8ACD-6766-3ADC-D941-4AE4B4D56E07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2E40C49-37AB-CF73-972F-EF1AF587840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AF737F-2921-6599-517B-522AAC0C26F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84F181-5117-7C95-67B1-0FC63E0C34C4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491E85-B985-7A6C-212C-788744AD1A49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0D711E4-AC0B-DFF7-81BB-C78336AE6B5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381740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0613E-7C12-D931-EAEA-3F698A33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B37C1C-94DE-F06B-11BB-A8374CF883E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6D6ADF4-5532-5E49-657A-89B43B0CCB42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CEFA0-7A27-6000-4E45-40F087D69EF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B54A78-448C-14C1-9F7A-18C2A68E3C2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DF950-7D64-678F-784B-C8F9FCE4ABE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F9A0DAF-6105-631A-C279-A42D8E4AC6A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317101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BED09-8661-FA4A-8263-9DF806A5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B60F9E3-75AD-28E3-8B78-DFE681CA38C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B5D8696-831D-B88F-4DCA-C086F167D61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3C861-7B02-0AE8-DC3B-C210BA067E07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9D9BC8-3BF8-27F2-2A62-225F3F2F954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7DF3CE-9743-7544-B98B-FD522E9F357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50F654D3-7A46-7F47-E643-557FFE99599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262099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DC70-ACAF-E9F7-E4B5-E6538B0E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1C571C-20D2-8750-C070-ECCB9988EF3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B5EC7387-DF56-DBB4-C5C4-B753A6D6FD69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79D05-DE55-6B73-CC29-FA5A0832F3F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6B678A-1B14-E928-E520-C132A9D34361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3BA2EE-184D-5B80-3738-F981A24B1A4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51FBE1E-BD9D-F222-0641-55EF25274605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155655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50DB-1EEB-7781-0AA0-788FA744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7885271-AB26-0FE3-01E6-564639F04840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E7DBB78-7679-B62D-8CCE-90EC63598187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84F151-A063-2977-2E86-D4D00261A929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5627A1-DBAA-2361-C1F9-1E19D99C3CA6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7583EF-22F9-4A82-555A-3B5F31E4B17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007D1FD-13E7-F8E4-B51B-5C476F1795E7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328153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D41A-5114-6581-CC79-C30774E9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993634-F696-EAA7-8D5B-0883F8F7C4E1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B1DDFF2C-6E13-E5EE-DDA9-AE7CC53FECCA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1A118E-369C-73D3-132D-D542948125C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85915-94A5-8DA0-054C-36891081E3EC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2CACBA-F5AA-2917-F166-1A3B018ED21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5C795D3-0D7C-132F-999D-D99A781763E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930090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26528-5340-65EF-4843-4B823A5D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E48A6E-5B82-D58C-CEA8-99245191E06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3B1C221-9170-0EAC-7F8A-413C47BCAB5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1A6173-0B46-6C7D-7C2A-7400613033E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9E3582-1CCB-E7CC-9A45-E69E022736BD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9C8A6-4DBB-B704-89B4-B7C575E8918C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F650429-D5AB-DEBA-9813-07EAABC64F5A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912052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A7461-5107-D839-019B-24A2A8C0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62FEA3-FBFA-B451-4663-32641C4F7FB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E521D08-9AC1-6FD4-E6F3-695A525D3C8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BE9C08-AFB5-7A02-D97C-7EDEC41E41A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F731BA-B5AC-5411-221C-65320665770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6B689-E5C3-60D8-BDF5-B2BCD760179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6789615-9F41-6A81-CDB4-B56C10D3680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698779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7AB1-252E-A3AB-3571-8974C7092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6C49DE-9D94-C48C-E68D-EDB2F56C24E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11029F89-6AE4-173A-E2C4-063ABC8726A1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46F0C-F004-CAC2-47D6-A3B350EB9C75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9D2ED-CAD5-A395-DF66-44C43F07498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B03DD-7327-FB40-DFE7-B9F6571612E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93439B3B-A3F0-0588-56A3-FACE6916C50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822992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876D-DD6E-5793-959F-43EF2945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2F3EC1-23D5-6F9A-1FCE-FF7D1C948E9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8F2C9C7C-D603-DBB4-368C-0E384F4F8AA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B042C1-9F2A-03B0-1C77-711FAD61329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18C4-25BD-7C2D-C8AC-0E4CF0C4F88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06EBAD-5586-1E18-303F-BD183A27931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C09E1D2-B3B8-0EA0-794C-48B0D30DD93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693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FDA4-1A4C-5C25-4D2A-17D61A5A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460ADC-CAA0-52CE-EE59-B7FAE0B312C0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17632A4E-4982-BCAF-C4DC-6F6478A0890E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7159E-79F9-4795-942F-18EF3871066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8F8E7C-436B-F153-317D-11F978254657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4983D-CE12-77A8-C816-77A600E6986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3FD0559-3A46-0B04-C11A-DD812E28CE37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334948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D2A60-E048-6405-F518-3690B396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70209E-0AC7-995B-AEE1-D060E55B0A99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E323C1B-1342-D6D3-5B5C-0C79D8633AC2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98D54E-0B65-225A-8A52-ACB29419F0B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233FB-C941-29F9-05AE-3E790AF8E847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208F5-F5D7-082F-8409-86F5AB4C764F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4390BE77-E75A-9BF7-264B-8124A0D9835F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787435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966FF-8C8E-C1FB-A570-93CBD123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6CB5B5-9731-4CBE-596C-AD84C8AC212C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176DFE5-1B9A-50A6-4C9C-5D43D9B32862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13C724-CE7B-5DDE-6CA8-FBD68E6C6B9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8B7DBA-89BD-B95D-F234-8153A359421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149C7-9E9F-FF2B-6DDD-D7AB52A0E19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FF992BC-E9FE-E0D6-0CA1-A254596FC44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8817547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77FF-5C60-B9A7-F7B2-8E90F112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976791-CFF9-B7C1-0A2B-87D01819A284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12E30D1-E48E-4683-007C-7C3DF37D2608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69FFDE-4270-5720-8510-8B8DBE41CE61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DF6888-A3B3-305F-AA6C-B5F6B8834DE4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DB375-0CE4-4B4F-1419-419C457A1EA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17D97BF-37E7-BEE5-D1B0-1EBD61B849DD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1374249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D87CB-0F91-B9A7-F606-A57478C97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262ACB-D517-5C0B-A001-6C1E80EBA9E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C556A056-F5E4-5A45-F3E4-3A2D15149E4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22ECE-EAF0-F69C-F7AE-FA743065F83A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074FE3-0527-2102-2AA0-6893AE48104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474B8D-F030-5D65-B847-E4DDC9F192FC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9929FF3-65EC-1A2F-B072-36670AE8121F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568406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7440-4408-C865-F29E-1EFD790D2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052D03-76BE-0496-BC7F-B9D664614BE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042998C-93CB-5F64-5FA3-C251329FB3B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CEE01-340A-BDD6-C5CE-2C5D86BE2E0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4D15A2-453E-CC02-EE51-AF0B60366A6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CB1234-4A0F-77B7-66A6-97A174BC4E7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BFCC35B-52CA-9623-F2F9-51500A721CCA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2019491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00114-3E38-CE82-EB0A-3BB7F43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6794F5-2009-40FF-6638-BC21285CF92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2328C48-2E67-C359-7ED0-3178681B69E9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AB9EE-4DA2-1831-B627-BC49588D654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348DDF-277C-0C3E-F2E5-45C6FF4A876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268FF2-CC55-FBD4-BDDE-D569A07E0540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9633479-E627-C2F4-1EE7-CBB8BBAEA0AD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770148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69818-875C-B5AA-8C87-8AF3F137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96F01-ACA7-98A5-5DB0-F3AC407FA87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CEFBEFFE-1A22-115F-8BC0-174C4906757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70E56-3F39-8DFB-D7BA-C0F9A0B6D49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8001CB-F9A2-4630-F4E2-02A3551F5AED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EE488-78DD-3AB7-3F2C-647F66818FB6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CA82C06-F757-E1EE-5163-8A87F45FBFC4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18248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2D01-528E-50EE-2AC9-FC096714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DD0216-09A9-F3A5-E874-C01558658850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876AA29-CA9F-A4AE-048E-8AE3313152A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A6445-198A-076D-3CCC-8FDF7F22324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715BC-E926-9C5D-1661-C76FC7D5CC12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2787CF-F202-4A6B-BBB2-FDD01A04FF7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D8354F5-7BCE-F7A5-180E-36D8BE1051B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9828296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5881-20E4-3685-48EE-785669A5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45D167-FC52-BDB3-8DFF-BF74F1782F2C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DEFD2ED-FCA9-5BC6-036B-1C748BA2DFC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92A2-D6E5-CF32-12B2-2A84458848A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7E6CB5-EB16-1D42-0CF4-AE613E048AB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A15EEC-EC97-B4FA-C5C5-78F94B2AA28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B22CFDC-E111-0521-07DB-676DC483197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8037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F482-C5AA-2038-6C39-9538549F1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062BE1-1C4C-6CCD-1DF0-D2E0ADC96CE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46BD03C-2884-A103-832F-F5D82851DD2C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D53E36-9B25-2FB7-8CBE-8847463226B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08159B-1C56-7378-23B3-EAFFA5CC586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42573F-B0FA-48D9-8836-50BB1D256F4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0A757FC-6C22-E725-2E5D-82B465F1003E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3526126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CDA7-ECE3-7B06-303D-DD314602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80F2545-951C-45C0-6CAA-CC874FCD1B3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615A7C1-6158-CD8F-D279-803C9C2A2DB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721D97-417D-BCFB-F4F6-405D1DEAB6A7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D04B8-E3E4-1D4E-5326-4E43B4A6FA2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2E6EF8-CCAF-94C3-63AB-84AB329C205A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4A9B0DE-0513-2003-CD6B-333A304810F5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5332527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2925E-0545-A77D-A71D-E144D77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5502EF-9508-59C3-B416-22C8BB67D7C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FDA8930-0236-4DAB-D477-12BBCBA62F69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C5D44-3BCE-AF46-47BF-1E7103CEF56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428C61-D5B5-81F8-646D-825EAD081B74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FA569B-4F11-E1EB-3ABE-9D5D634F62DB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DFF2413-4A4C-5406-2610-5ECA44D1CF8E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908873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0E5A5-D9F6-8AF2-B1B9-B3263F05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1BB268-67B3-4FAB-4E92-32E2E086E426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ED8B79B-C147-6FF2-999D-1D9871AAAF2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FF3-D1A0-5DE2-D79F-8B4D70DA2319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750FA-1310-879B-B893-A2093F52BD9D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852BA4-F090-D9C6-4B26-34FA9CFE73B7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FEFE32D-A873-EEE7-C51C-60769FF948BF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813332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02561-9C96-7BEF-4DB3-3A367743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7BFB2E-D02C-D13D-7899-5EF40BC22C5E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D039D5C-7ED8-C8D0-FC11-DA7EB46FBBBF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513AF6-0FF5-FD8E-E537-58C7D614427C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2BB332-DC84-F40E-9FCA-2E1657ACDA94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0189B0-06D0-3BBC-5888-0C84B36F3F51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89A6B63-4690-8A03-2156-C450FB4C82B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4308053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AF1D-3886-7663-E725-7BDC7AB2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FA6BDF-C3C2-02C8-C182-E5309BF2E14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CB19055-7653-80D4-EA64-F9088154144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1E683-B322-F6F5-C452-7C1C1AB00BFE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89139A-7F2E-2D86-30A4-7AD89C9024C6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091CE2-A808-87D7-5A2B-5870D68D925E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1B6E6DF-DBA9-F278-F5CF-865EE4425AC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101950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6FCB-5389-0FF3-7AD4-8BC2D11D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C48590F-E6D9-B36D-EDDA-AA174E833AE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FC8A12C-1953-AD10-0245-AA4EC5ED4D5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586CD8-BDBF-3129-C2D0-926B68EEA628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383A93-B51A-FC38-7664-8426437CC9C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C51B05-C1AD-C27B-1180-9238C0E7B9C7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92D2D3EE-AC68-5E34-63D7-0BA95EC28901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919799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0A6B-F75C-47A1-6FB7-25F3A483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627DBE-E842-595A-F496-B05658B4B20F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FD5C67A-C15E-35B6-0943-268BE5C4D9A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092634-F0FB-6E9C-B65D-1F7351CFFD3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9A1FE0-BDAA-44F9-68B7-778F821DCB3C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707243-7F3E-6BFF-9DD5-346A637CA25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7C677EF-F9A3-0109-F2B2-1C6E8949FDAF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1874296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DC6D-0F1A-9928-DB3A-D8E6BF91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61A363-A757-510B-2681-1669B185D12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B447CC07-585C-E779-D311-F2915C404A7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480188-36FE-99D4-8571-045191004F5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D72C47-942B-4C67-D93C-FC268425FCEE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D00A85-FF75-2A6B-AD94-0ED08C5F027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70ED85D-C955-8AC8-92BA-41C6116434D7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2362540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3679-6808-2740-3904-59B10724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66BC6A-3CC2-7949-E7C6-15061E245B40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3E2D50A7-C97B-65C4-BDEF-34C08442C1F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FF5A04-6504-5121-135E-23C45C64640C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C330C-01A9-BF0B-E067-3B652B19C98A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7DED1-5A1D-499A-4C26-D704DEE06AE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40A01D65-D502-F73A-7F6B-28CFF56835BE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4784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7344-D627-9EE0-6510-8DDCE8C7F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8DA907F-6254-E8B7-D700-8BCAAFD1F3B4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5C09D36-6EFE-3474-9CB6-ED38CC0E3792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D07F7C-3898-777D-A2BE-18D874CF6BD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524523-ED43-F8E8-91CC-491FD90E6C66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8E7B04-1413-12DC-79ED-2FD76F3E59D2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A90C11D-BE34-8196-564B-31235DF6A3D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268642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E62C-B999-C508-64A5-795476298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93DD43-CCE9-5D99-95F4-4C9E053BFC2C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209A394-4EB3-1CF4-98C5-4918F32CDF90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FE0A4C-7801-4A4F-C8F0-E28C2CC62506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ED58CB-A50A-1C6B-849E-8CF7816F4A2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7FEAA3-E370-3307-55F5-4DE6B7F3A6B9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6A9B5A6-DD83-74B5-5E85-0DB4A5BF31AA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9233522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D3B8F-C55C-ABA7-7B57-2CA9E0F1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27651F-AD28-7E83-B4F9-00A2229BB964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34CF534-E2E1-903F-F2D2-3BA70E75578A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F5E0BE-8271-5856-ED7B-38A798DE1E4F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BFE4B3-37F0-EE95-78A9-EF0736B83EB5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CD1EAF-5A94-4CDA-4F8A-160EB4EFA95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88A5556-C002-65E8-4918-77655468D716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6846930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EC45D-11B2-3161-4DC4-123F991A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CB78B20-9980-A8A2-2A16-1C16F3E5DFA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DDF145B-B0ED-51E3-D92F-0C07BC668CAB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992B4-B409-7275-86AA-5F2A753CD24C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7AF6D-4C16-1A8C-2D90-D46F2B1DD2EF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533975-E6F8-6224-FA08-4D28B649BE35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C378D6C-670D-DC00-08B2-11AB70C64A44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419985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B2C9-CD30-C2AB-390F-D4B1AD9E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DF537E-E1EB-5A82-F222-37AEFF5465E5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07C19DF-6AA4-98F0-7E84-59DC511C0BD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5F0EEA-AE1C-0D1D-A586-0D24D610669C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B582A7-6844-FCC2-542A-CE4A12706871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3D9DCF-808B-A281-321C-33F6F5DCDCCE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920E94E-8C8D-8DF9-2C64-3D25B83B84E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3035943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4AF89-0AAA-18BA-9ADA-D8160593D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856D53E-71FC-2EDD-5CB1-427F818EEA88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759318F1-AF4F-C239-E3D3-289BC1B45C96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FA1D3B-2AF4-30AB-7471-9C183F5A91D9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8E0211-6CAA-E922-E318-FD7798BC2A19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295FD8-F053-5E07-72B4-D1F182177E00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3BD0DE0-4885-5C74-8866-DE7F58F34E43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167024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8B9C2-6BB9-B817-FC40-083A5F13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539639-6DD7-102E-4D7B-564847CB9B13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1E6BFBF7-EDB6-3139-FD21-2D06B43D81E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45EBBB-41EF-0BEF-A9D0-2D5C63BF0BB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4F5A1E-4505-11F3-E823-99D7468B45E4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64C999-D17A-104E-AD6A-ED7C7A23A513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21A40020-4F83-76F6-2A51-87849D19DE60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3964643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E9DF-CE47-2DF9-AF79-3F58F7D6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9D5D53-3C38-5986-ED47-98879FBC307B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C7EB245D-4920-2436-4EAE-3BA079015F35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C173FE-D150-BEBD-7CCA-0B8B2885792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29DF5E-E838-0393-8C90-7B266D0F552B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22FE53-59C1-42D5-DBF3-11D7174B83D7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3AC643C-5F71-E753-9A71-DDF696306ED7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40160501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D5A7-DADC-8D8B-38AB-17C3FEBD0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20F81F-8771-2600-3C2A-3DDA8E7FAC2D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03812C43-82FA-D231-1F15-9CD41285241D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8C924-948B-9906-B2EF-93E1C22C9760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6298F7-8860-54A4-FE38-538A464CF783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714A7F-FCC0-B0AE-3750-367DDF7CBCB4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CE10AFF-EA28-C50B-3EDF-D75392BEBBA9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25305474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E584C-449F-02E8-0895-F24F7F28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C2D540-18AA-92CA-C903-F2AE599CDFF2}"/>
              </a:ext>
            </a:extLst>
          </p:cNvPr>
          <p:cNvSpPr/>
          <p:nvPr/>
        </p:nvSpPr>
        <p:spPr>
          <a:xfrm>
            <a:off x="772402" y="1878095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218546D-948E-F558-6B72-A98D9584C6A4}"/>
              </a:ext>
            </a:extLst>
          </p:cNvPr>
          <p:cNvSpPr/>
          <p:nvPr/>
        </p:nvSpPr>
        <p:spPr>
          <a:xfrm>
            <a:off x="775970" y="98234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221E0F-C3D8-0EC5-40AA-017021BF8A74}"/>
              </a:ext>
            </a:extLst>
          </p:cNvPr>
          <p:cNvSpPr/>
          <p:nvPr/>
        </p:nvSpPr>
        <p:spPr>
          <a:xfrm>
            <a:off x="2524125" y="118681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6516BF-E6DF-6D62-122A-5BD3F364CFB0}"/>
              </a:ext>
            </a:extLst>
          </p:cNvPr>
          <p:cNvSpPr/>
          <p:nvPr/>
        </p:nvSpPr>
        <p:spPr>
          <a:xfrm>
            <a:off x="3122295" y="87312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EF3FF1-9A37-9061-0559-EC1547FAB6EB}"/>
              </a:ext>
            </a:extLst>
          </p:cNvPr>
          <p:cNvSpPr/>
          <p:nvPr/>
        </p:nvSpPr>
        <p:spPr>
          <a:xfrm>
            <a:off x="2910205" y="121602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EB03C5F9-ADE4-26E6-964B-373BC28F39A0}"/>
              </a:ext>
            </a:extLst>
          </p:cNvPr>
          <p:cNvSpPr txBox="1"/>
          <p:nvPr/>
        </p:nvSpPr>
        <p:spPr>
          <a:xfrm>
            <a:off x="837712" y="98111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/>
                <a:ea typeface="方正黑体简体"/>
              </a:rPr>
              <a:t>引用文章信息</a:t>
            </a:r>
          </a:p>
        </p:txBody>
      </p:sp>
    </p:spTree>
    <p:extLst>
      <p:ext uri="{BB962C8B-B14F-4D97-AF65-F5344CB8AC3E}">
        <p14:creationId xmlns:p14="http://schemas.microsoft.com/office/powerpoint/2010/main" val="137849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默认字体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12864</Words>
  <Application>Microsoft Macintosh PowerPoint</Application>
  <PresentationFormat>Widescreen</PresentationFormat>
  <Paragraphs>1474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134</vt:i4>
      </vt:variant>
    </vt:vector>
  </HeadingPairs>
  <TitlesOfParts>
    <vt:vector size="147" baseType="lpstr">
      <vt:lpstr>微软雅黑</vt:lpstr>
      <vt:lpstr>思源黑体 CN Regular</vt:lpstr>
      <vt:lpstr>方正兰亭中黑_GBK</vt:lpstr>
      <vt:lpstr>方正黑体简体</vt:lpstr>
      <vt:lpstr>默认字体</vt:lpstr>
      <vt:lpstr>Arial</vt:lpstr>
      <vt:lpstr>Calibri</vt:lpstr>
      <vt:lpstr>Calibri Light</vt:lpstr>
      <vt:lpstr>Office 主题​​</vt:lpstr>
      <vt:lpstr>Office 主题​​</vt:lpstr>
      <vt:lpstr>Office 主题​​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澍豪 陈</cp:lastModifiedBy>
  <cp:revision>8</cp:revision>
  <dcterms:created xsi:type="dcterms:W3CDTF">2023-08-20T04:56:13Z</dcterms:created>
  <dcterms:modified xsi:type="dcterms:W3CDTF">2025-02-21T10:44:02Z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2052-5.3.0.7932</vt:lpwstr>
  </property>
</Properties>
</file>