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434"/>
    <a:srgbClr val="4285F3"/>
    <a:srgbClr val="34AA52"/>
    <a:srgbClr val="FBBE03"/>
    <a:srgbClr val="1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18DE7-6475-4ABA-950D-B0BC65B06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F21395-DF4E-4F7A-8D98-147E18C3E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00DA52-EE6E-4D2A-8C5B-2A7A575B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599BD-2B55-4E4D-B4AB-2E5DA4A0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141375-5A69-4779-B716-E18B67A9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4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D591B-CD6A-4F0B-BB52-527A3F38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CB1B29-117F-4DBD-B729-8F02719FC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A3943F-5C79-4C3D-BE2A-E0A7CB36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B524EA-74DB-468C-9DBB-187CD0A9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F638F-8D96-4B95-BFD1-F27A2BD7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2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D25169-E3B6-443B-87A1-9A17D3D6E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4AE1A5-CEE4-4288-97A0-1D34160B2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A2DCD-D5F1-42A8-91B8-948E4BF6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9681A-C582-4E7B-A1BC-45D40EE1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11E3F-BD71-47DE-8CD1-7B48DE4F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90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F18F-4621-4890-8DD7-BAB9839D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DD0A6C-9850-49EA-9B17-1EF9729B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A9AEE-0D12-4117-A6A9-42804FC0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86FBA-A2CE-40C4-B0C4-26E587BD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00D17-8BFA-4B32-9BA9-23AD63FB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19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4CBFE-317E-4A33-B691-037F542E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F3DAE4-EA41-4378-BBAC-4BB6B87B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A2584-A5A8-4F37-8AD5-001BF28C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068D2-630B-4556-9FBA-400CDCE4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7B5C3-E04A-4852-B5B8-0471ADCF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9492B-AA64-400D-B6A1-919649F9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B6C16-2632-43E5-9E5C-A16A1B889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5B6687-AF8B-47F9-98AD-07ECE54C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847EB8-652F-4B18-B6AB-3E79AC8C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4990B6-0BBD-4CF5-864A-5FCFA46C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219674-0515-45FB-9179-EFCA951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95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EC832-DAC2-4DFB-A7B6-D9AE95CF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34A7AE-B9B2-4B69-9EFE-12B77A7B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59A9FD-31EA-4B23-9F9E-492E15DA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5ABD21-34DF-4B56-8FF5-0C5098E3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BD20AF-738E-4DA1-B4BC-3BA5BEA22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39EA1C-88FF-4E7D-8B73-33C4C73A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E3540-4FE7-4F6F-93F7-F4CA1881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D9277B-F62D-4333-9CEC-04721EEF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1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EE446-DD9B-4EA4-8E84-208EDD4D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13F1A6-8733-4EE8-8304-AE93AFDA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78F4C7-8B08-461D-BE9F-964F4D95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F1B618-136A-4C51-B5C1-7F52EB38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09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0EACF6-EB89-4866-85BF-BE3B589A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0DEE6F-C2A1-435F-B518-9A061EB6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E4A8F5-F029-43A2-9976-5BEEEC4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1C927-F3DA-4E1F-9C83-96D6C797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DDEF6A-5047-44C9-AA3C-E99CA221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E36035-471C-49FB-B043-23B02D624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D4432C-D2BE-477C-A97F-2843847F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6D4BD1-79E5-4EE8-A4E8-5D0500F0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3F9EFC-BE01-499D-94FB-028E4E61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17661-3F97-419D-91F9-C198E97F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E5F502-5C05-456D-A5C6-B59653648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C65CD8-344F-4737-BBE7-DCC588B8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F75BB-ECB5-42D5-848E-35F53BF9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E63B30-6776-4796-9CFB-48FA5F06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85777D-A280-4446-8472-6DC8B629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2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A21484-D954-4E71-AACD-636FD175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0988E-D6F4-4181-88D3-FCAED62B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D996D-DDE8-4AEB-9C28-ACEA21E4E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021C-0DC4-4AB0-8109-C751E9F404E6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83CD2-F4A6-4556-B74D-CF858CB5A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9D27D8-CCBE-44D9-8744-0BF98ABCF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6BAC-7EB2-41AA-8AB4-E29BF3193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57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AF9E0E0-6CAE-4B94-83D8-F59A7A6CB913}"/>
              </a:ext>
            </a:extLst>
          </p:cNvPr>
          <p:cNvGrpSpPr/>
          <p:nvPr/>
        </p:nvGrpSpPr>
        <p:grpSpPr>
          <a:xfrm>
            <a:off x="2699426" y="1071791"/>
            <a:ext cx="3748970" cy="3740840"/>
            <a:chOff x="2699426" y="1071791"/>
            <a:chExt cx="3748970" cy="374084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C6B5A56-A6B3-4A95-BC2D-B223CBD25B7C}"/>
                </a:ext>
              </a:extLst>
            </p:cNvPr>
            <p:cNvGrpSpPr/>
            <p:nvPr/>
          </p:nvGrpSpPr>
          <p:grpSpPr>
            <a:xfrm rot="8135631">
              <a:off x="2848396" y="1092424"/>
              <a:ext cx="3600000" cy="3600001"/>
              <a:chOff x="2848396" y="1092424"/>
              <a:chExt cx="3600000" cy="3600001"/>
            </a:xfrm>
          </p:grpSpPr>
          <p:sp>
            <p:nvSpPr>
              <p:cNvPr id="5" name="涙形 4">
                <a:extLst>
                  <a:ext uri="{FF2B5EF4-FFF2-40B4-BE49-F238E27FC236}">
                    <a16:creationId xmlns:a16="http://schemas.microsoft.com/office/drawing/2014/main" id="{997F8717-FCD4-4FC0-A667-20495AC481F1}"/>
                  </a:ext>
                </a:extLst>
              </p:cNvPr>
              <p:cNvSpPr/>
              <p:nvPr/>
            </p:nvSpPr>
            <p:spPr>
              <a:xfrm>
                <a:off x="2848396" y="1092425"/>
                <a:ext cx="3600000" cy="3600000"/>
              </a:xfrm>
              <a:prstGeom prst="teardrop">
                <a:avLst/>
              </a:prstGeom>
              <a:solidFill>
                <a:srgbClr val="FBBE0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部分円 5">
                <a:extLst>
                  <a:ext uri="{FF2B5EF4-FFF2-40B4-BE49-F238E27FC236}">
                    <a16:creationId xmlns:a16="http://schemas.microsoft.com/office/drawing/2014/main" id="{CE4EF299-BDCF-4806-9404-C538B99EDDD1}"/>
                  </a:ext>
                </a:extLst>
              </p:cNvPr>
              <p:cNvSpPr/>
              <p:nvPr/>
            </p:nvSpPr>
            <p:spPr>
              <a:xfrm>
                <a:off x="2848396" y="1092425"/>
                <a:ext cx="3600000" cy="3600000"/>
              </a:xfrm>
              <a:prstGeom prst="pie">
                <a:avLst>
                  <a:gd name="adj1" fmla="val 10811710"/>
                  <a:gd name="adj2" fmla="val 16216490"/>
                </a:avLst>
              </a:prstGeom>
              <a:solidFill>
                <a:srgbClr val="EB443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部分円 6">
                <a:extLst>
                  <a:ext uri="{FF2B5EF4-FFF2-40B4-BE49-F238E27FC236}">
                    <a16:creationId xmlns:a16="http://schemas.microsoft.com/office/drawing/2014/main" id="{E3D23F04-F2C6-459A-8255-C288CA419C67}"/>
                  </a:ext>
                </a:extLst>
              </p:cNvPr>
              <p:cNvSpPr/>
              <p:nvPr/>
            </p:nvSpPr>
            <p:spPr>
              <a:xfrm rot="16200000">
                <a:off x="2848396" y="1092425"/>
                <a:ext cx="3600000" cy="3600000"/>
              </a:xfrm>
              <a:prstGeom prst="pie">
                <a:avLst>
                  <a:gd name="adj1" fmla="val 10811710"/>
                  <a:gd name="adj2" fmla="val 16216490"/>
                </a:avLst>
              </a:prstGeom>
              <a:solidFill>
                <a:srgbClr val="4285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部分円 7">
                <a:extLst>
                  <a:ext uri="{FF2B5EF4-FFF2-40B4-BE49-F238E27FC236}">
                    <a16:creationId xmlns:a16="http://schemas.microsoft.com/office/drawing/2014/main" id="{3B3971C5-CF4C-40E5-8615-B331F2207528}"/>
                  </a:ext>
                </a:extLst>
              </p:cNvPr>
              <p:cNvSpPr/>
              <p:nvPr/>
            </p:nvSpPr>
            <p:spPr>
              <a:xfrm rot="10800000">
                <a:off x="2848396" y="1092424"/>
                <a:ext cx="3600000" cy="3600000"/>
              </a:xfrm>
              <a:prstGeom prst="pie">
                <a:avLst>
                  <a:gd name="adj1" fmla="val 10811710"/>
                  <a:gd name="adj2" fmla="val 16216490"/>
                </a:avLst>
              </a:prstGeom>
              <a:solidFill>
                <a:srgbClr val="34AA5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1" name="グラフィックス 10" descr="Wi-Fi">
              <a:extLst>
                <a:ext uri="{FF2B5EF4-FFF2-40B4-BE49-F238E27FC236}">
                  <a16:creationId xmlns:a16="http://schemas.microsoft.com/office/drawing/2014/main" id="{C9199C42-5D53-4156-9B1F-39462BF3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2699426" y="1071791"/>
              <a:ext cx="3740840" cy="3740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18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54B321-2A7F-40F6-930D-3CE1D525AEEF}"/>
              </a:ext>
            </a:extLst>
          </p:cNvPr>
          <p:cNvGrpSpPr/>
          <p:nvPr/>
        </p:nvGrpSpPr>
        <p:grpSpPr>
          <a:xfrm>
            <a:off x="2948247" y="1014153"/>
            <a:ext cx="3600000" cy="3600000"/>
            <a:chOff x="2948247" y="1014153"/>
            <a:chExt cx="3600000" cy="3600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985DAB0-186B-4CAD-A524-D177F48F158A}"/>
                </a:ext>
              </a:extLst>
            </p:cNvPr>
            <p:cNvSpPr/>
            <p:nvPr/>
          </p:nvSpPr>
          <p:spPr>
            <a:xfrm>
              <a:off x="2948247" y="1014153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02F6157A-F46A-48DA-B70C-8356A3EA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627" y="1670052"/>
              <a:ext cx="1905239" cy="2288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84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Nishizawa Shuhei</dc:creator>
  <cp:lastModifiedBy>Nishizawa Shuhei</cp:lastModifiedBy>
  <cp:revision>5</cp:revision>
  <dcterms:created xsi:type="dcterms:W3CDTF">2018-11-06T05:28:59Z</dcterms:created>
  <dcterms:modified xsi:type="dcterms:W3CDTF">2018-11-06T07:07:28Z</dcterms:modified>
</cp:coreProperties>
</file>