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219E-652E-434D-B71C-C031FDDCA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CF9BF-32C1-4CDB-AC40-5DE04BDD0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C476-1BB2-41C9-AD34-3421B1C6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0EAC-9A96-4C24-917B-1C1954E7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34D2-0FB9-4C69-8C83-9F271D9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07F0-D430-408B-B0A0-1D3B1697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C7437-A89C-4F63-8EDB-A27869F0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7309-7C65-45B0-9C36-03E30F5C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C1F6-02CA-4E08-845E-2E904615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94F8-1FDA-4971-BB60-7697E68E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5EBA9-80C4-4368-A252-5171DA422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F546-B2F8-499F-861F-29C205DA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9F8E-F3A6-4FF7-8797-3745AFF0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C9A9-9088-46B8-AC84-C78AD64B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A310-96B1-4832-B4C5-B33E8562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9F43-7527-4F17-9BAD-08935DF5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979A-8053-45FF-855B-74BD923D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A0AD-DD2F-42F7-A9C4-FDCBD4B9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B333-E74A-49ED-8AD7-B15FB761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7802-42DE-4755-9903-4DCD0EF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269-0DA9-4667-8C0D-7B87020F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9E4E-3E2C-4194-BA40-7695570F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F7C1-0E2E-4C56-9AAE-E00D8A41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FCD9-2B59-44C0-BA95-15F7908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BA38-B115-4286-9FE8-38F6B62F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862-54D1-40C9-A4A4-C3143357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5107-0F72-47BD-B1BC-EA85556D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6F403-F8BC-4864-A734-079B4FA5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80D3-B1B2-4011-BDB8-CCF4480F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E039-C662-4897-B4FA-D3FD9017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AAAB3-2BD5-4B16-BD7B-E5B05D44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CC81-9CD4-438F-863D-FE0E66A9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928D-EDAA-43BB-B079-1271E664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8D05-55DA-4D39-90BE-0557D83B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8F4A-3AEC-4A17-8C0C-DA4D241D8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226C7-34EA-4FA2-BA9A-FCA86D425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EC066-95F8-415E-A05F-865ACBF6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2F10B-8089-458E-BBAE-5D91068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AD4F-1252-4C21-B69B-CF33B07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B96-D80C-43B8-BCA2-0F5C1EC2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98954-C6BA-43F4-A4D4-AC5976B4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C9854-0E14-4AF5-97C6-D837772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3D240-ADAF-4C36-85BD-7A06051F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21E85-6487-41C9-85D1-B146805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CBC90-B1F4-4057-AC19-27CA212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62A8-8101-445A-9132-C9070B71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3359-4DD3-4CE6-A835-2A96D959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F2C6-7B10-4563-ADB2-DB0B95B9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7EDE-DBEA-4FB5-9BF5-0A16D594E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F9734-94BC-4F49-92F5-D3CFC70B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0BD4-23F3-4C9D-B868-A5C49A7A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DF59-96F3-48E9-B7B6-37F73A0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3935-6B19-409C-93EB-45ED9F56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170A3-6EDB-4035-9F6A-51BA67B38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F5D9A-3A34-4948-A06C-567C1A8AE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FB02-1B90-4B82-8FC5-7D9C9E9B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10095-FAB5-46AE-8184-C58BDB8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83E4-9E67-4643-AE2F-7A212DC3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6A849-33A1-4E6B-9F93-8348ACC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0C8A3-3AE4-4330-9014-4836AD3D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6671-B99F-44B7-ACF9-B2F20DDCE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BD2B-BBA2-4957-9F22-05F0BF8F102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9BAB0-425F-4186-A377-80B8571B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3F12-AF5B-4B6C-ABD5-EEADC03C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F894-BA4A-4591-9EBF-FAF0F44E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BC08F5-D831-4C1D-B795-9605AE76A826}"/>
              </a:ext>
            </a:extLst>
          </p:cNvPr>
          <p:cNvGrpSpPr/>
          <p:nvPr/>
        </p:nvGrpSpPr>
        <p:grpSpPr>
          <a:xfrm>
            <a:off x="1121434" y="1112808"/>
            <a:ext cx="2880360" cy="2881222"/>
            <a:chOff x="1121434" y="1112808"/>
            <a:chExt cx="2880360" cy="28812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2C10C3-69F0-48F4-AE87-B109CD38F370}"/>
                </a:ext>
              </a:extLst>
            </p:cNvPr>
            <p:cNvSpPr/>
            <p:nvPr/>
          </p:nvSpPr>
          <p:spPr>
            <a:xfrm>
              <a:off x="1121434" y="1112808"/>
              <a:ext cx="2880360" cy="2881222"/>
            </a:xfrm>
            <a:prstGeom prst="rect">
              <a:avLst/>
            </a:prstGeom>
            <a:solidFill>
              <a:schemeClr val="bg1"/>
            </a:solidFill>
            <a:ln w="133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BBD0A29-D6B6-4096-B5C7-371D988DC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976" y="1391309"/>
              <a:ext cx="2343270" cy="2324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3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47464-F9A5-4DB1-963D-E10BFCD92A5A}"/>
              </a:ext>
            </a:extLst>
          </p:cNvPr>
          <p:cNvGrpSpPr/>
          <p:nvPr/>
        </p:nvGrpSpPr>
        <p:grpSpPr>
          <a:xfrm>
            <a:off x="2526232" y="939626"/>
            <a:ext cx="5852160" cy="3657600"/>
            <a:chOff x="2526232" y="939626"/>
            <a:chExt cx="5852160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C49334-93AA-4008-8C87-8C71F47D45BA}"/>
                </a:ext>
              </a:extLst>
            </p:cNvPr>
            <p:cNvSpPr/>
            <p:nvPr/>
          </p:nvSpPr>
          <p:spPr>
            <a:xfrm>
              <a:off x="2526232" y="939626"/>
              <a:ext cx="5852160" cy="365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A1BA76-0637-4E70-8441-1CB9AD68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6232" y="939626"/>
              <a:ext cx="2204581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 Haruki</dc:creator>
  <cp:lastModifiedBy>Papa Haruki</cp:lastModifiedBy>
  <cp:revision>7</cp:revision>
  <dcterms:created xsi:type="dcterms:W3CDTF">2020-09-24T11:28:06Z</dcterms:created>
  <dcterms:modified xsi:type="dcterms:W3CDTF">2020-10-28T02:39:00Z</dcterms:modified>
</cp:coreProperties>
</file>