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4612-481D-4937-80DA-CF3CEDB2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70379-02B7-4E2A-8806-091BEC450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6512-3094-43C4-8A4A-61A0F22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5230-1808-42E7-BBE4-781D4A12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1131-8087-4496-B38D-AFE05A79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E8-A491-4F2C-AC86-4606D349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703D1-7496-45F5-835D-9778DE686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0DE-6EE2-4C9B-8538-35814259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6769-5BFF-4A09-BBDE-28C8107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B765-92B8-4A8B-8F99-7B34FBF2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A0003-D414-472D-8D95-49B4CD1E0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A4C1A-3A62-47F8-8358-D4C81B0B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B7C3-70E0-4824-9E02-B44C681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1F8D-9FED-4B71-AEBD-7B0F2BE3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BECC-354B-45D5-ACFC-5A5994A8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730B-2B94-4417-B474-C6DE7557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6087-3019-4D85-AFC4-14F5E831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2A4A-4DF9-49B1-8D4E-64E113EA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4C7F-7894-4E0D-9337-EF518505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169F-E0D9-4485-B1B5-008862C7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1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A07C-2297-4918-8340-8EE3BA0F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D5C0-ECD2-4FA8-8941-721D66E3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0BE4-D2AF-4AE5-92D5-48B550A4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D6BFF-C43A-473A-949D-ED1A52FB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2362-73CB-4495-900D-FD664991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B53-E9CE-4E0F-A426-9F40775F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89A9-17CE-4880-9FA4-C9384AC34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B1FEE-595A-4CE3-B8E0-30512FF6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E55E3-9DE6-4DF9-8DF4-1DE5533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7C38-3A11-4395-9844-0710E37C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5E146-180B-4370-B593-5F27070D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89D1-855E-449E-933B-DAB7AA36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6E2BE-BA58-478D-BC2A-7324E6B2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F2505-F26C-4EFD-B239-7DF3F2ED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7AA91-70C8-42F3-AF0E-B00DF6D9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A64F7-1237-43B1-A234-2EDC4FDE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8394A-271E-47CE-87CC-6CBB47A5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C8FE4-5460-4E78-8E55-07608257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77C11-BA98-4C55-A80C-7DE94AB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D60-EA87-465D-829F-B86D2B5F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33416-9848-4449-8899-231D15B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1AFD5-8F87-4771-B840-C5875EE8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C0766-EC7B-468B-9E0F-A13A29C1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7A65C-D685-4971-BFE8-2F5A0BA9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0700A-2E40-4761-84D7-A64191E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7A6A3-9916-4B99-8437-1B01A53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D167-63F4-4482-BE06-126151C2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1782-A41B-4E6F-BE3B-C2E556FA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6453E-14C4-4809-881D-B0AC5B86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704C5-BE15-45B1-89C0-768E6967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4D59E-6104-4A86-AA00-2F8EF5CC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E61D-50F3-4E61-B16E-AFD7E76D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52E9-0156-4BAA-BBB5-D8AB496A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477C2-1211-4D46-AD26-C9A205DE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5BEC-BCDB-4211-A38B-9E2F4195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D2BB-4D56-45D5-A131-E6F4EE36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7487-0A00-4330-875B-B609F6F6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C8C27-D115-4261-9307-4089470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E96C7-E85A-43D8-B818-62E98427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FEBA-AB5D-467F-A506-22CB78CB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A9EE-768B-42B7-A535-6A83CCD8C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42A7-795D-4020-A054-349FCBEDB9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04D7-BACC-4D38-A59B-2E7F001F5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3B9C-EFB9-4F58-B261-737FA2675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BBD6-17CF-4F8C-A206-0D42B5D1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86B1-EAD8-4D9C-BC9C-EE3721FCE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891E-646B-4A7B-A2EB-19B6FDF48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E40FF-26B1-4EA7-911E-A2207EC70B29}"/>
              </a:ext>
            </a:extLst>
          </p:cNvPr>
          <p:cNvSpPr/>
          <p:nvPr/>
        </p:nvSpPr>
        <p:spPr>
          <a:xfrm>
            <a:off x="3289955" y="1602557"/>
            <a:ext cx="2507530" cy="3506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EFB5A-15E8-4D0B-8E2A-D712B0D103BA}"/>
              </a:ext>
            </a:extLst>
          </p:cNvPr>
          <p:cNvSpPr/>
          <p:nvPr/>
        </p:nvSpPr>
        <p:spPr>
          <a:xfrm>
            <a:off x="4733980" y="2320567"/>
            <a:ext cx="2507530" cy="35067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メッセージや画像などをオーバーレイするレイヤー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5BC13-5D92-48F8-B149-22ED90379553}"/>
              </a:ext>
            </a:extLst>
          </p:cNvPr>
          <p:cNvSpPr txBox="1"/>
          <p:nvPr/>
        </p:nvSpPr>
        <p:spPr>
          <a:xfrm flipH="1">
            <a:off x="3582341" y="1776896"/>
            <a:ext cx="21130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テキストボックス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51A1A-D09F-4C7B-8120-37ADDCC73A7F}"/>
              </a:ext>
            </a:extLst>
          </p:cNvPr>
          <p:cNvSpPr/>
          <p:nvPr/>
        </p:nvSpPr>
        <p:spPr>
          <a:xfrm>
            <a:off x="3582340" y="2460396"/>
            <a:ext cx="859255" cy="490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46957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 Haruki</dc:creator>
  <cp:lastModifiedBy>Papa Haruki</cp:lastModifiedBy>
  <cp:revision>2</cp:revision>
  <dcterms:created xsi:type="dcterms:W3CDTF">2020-03-20T14:55:48Z</dcterms:created>
  <dcterms:modified xsi:type="dcterms:W3CDTF">2020-03-20T15:10:57Z</dcterms:modified>
</cp:coreProperties>
</file>