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8"/>
  </p:notesMasterIdLst>
  <p:handoutMasterIdLst>
    <p:handoutMasterId r:id="rId39"/>
  </p:handoutMasterIdLst>
  <p:sldIdLst>
    <p:sldId id="462" r:id="rId8"/>
    <p:sldId id="463" r:id="rId9"/>
    <p:sldId id="465" r:id="rId10"/>
    <p:sldId id="466" r:id="rId11"/>
    <p:sldId id="565" r:id="rId12"/>
    <p:sldId id="519" r:id="rId13"/>
    <p:sldId id="590" r:id="rId14"/>
    <p:sldId id="566" r:id="rId15"/>
    <p:sldId id="572" r:id="rId16"/>
    <p:sldId id="567" r:id="rId17"/>
    <p:sldId id="568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  <p:sldId id="588" r:id="rId34"/>
    <p:sldId id="589" r:id="rId35"/>
    <p:sldId id="516" r:id="rId36"/>
    <p:sldId id="2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4" autoAdjust="0"/>
    <p:restoredTop sz="65650" autoAdjust="0"/>
  </p:normalViewPr>
  <p:slideViewPr>
    <p:cSldViewPr snapToGrid="0">
      <p:cViewPr varScale="1">
        <p:scale>
          <a:sx n="65" d="100"/>
          <a:sy n="65" d="100"/>
        </p:scale>
        <p:origin x="80" y="376"/>
      </p:cViewPr>
      <p:guideLst/>
    </p:cSldViewPr>
  </p:slideViewPr>
  <p:outlineViewPr>
    <p:cViewPr>
      <p:scale>
        <a:sx n="33" d="100"/>
        <a:sy n="33" d="100"/>
      </p:scale>
      <p:origin x="0" y="-3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963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-java.itheima.net/project/3051/interface/api/37313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-java.itheima.net/project/3051/interface/api/3733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-java.itheima.net/project/3051/interface/api/3733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ock-java.itheima.net/project/3051/interface/api/37325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ock-java.itheima.net/project/3051/interface/api/37343" TargetMode="External"/><Relationship Id="rId2" Type="http://schemas.openxmlformats.org/officeDocument/2006/relationships/hyperlink" Target="https://mock-java.itheima.net/project/3051/interface/api/37319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ock-java.itheima.net/project/3051/interface/api/3730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ock-java.itheima.net/project/3051/interface/api/37307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ock-java.itheima.net/project/3051/interface/api/3729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地图专题课程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运动健康与社交案例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附近的路线与人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附近的路线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1C2C058-8A25-4D44-AC94-0CA8CB082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2666588"/>
          </a:xfrm>
        </p:spPr>
        <p:txBody>
          <a:bodyPr/>
          <a:lstStyle/>
          <a:p>
            <a:r>
              <a:rPr lang="zh-CN" altLang="en-US" dirty="0"/>
              <a:t>用户在首页点击</a:t>
            </a:r>
            <a:r>
              <a:rPr lang="en-US" altLang="zh-CN" dirty="0"/>
              <a:t>【</a:t>
            </a:r>
            <a:r>
              <a:rPr lang="zh-CN" altLang="en-US" dirty="0"/>
              <a:t>路线</a:t>
            </a:r>
            <a:r>
              <a:rPr lang="en-US" altLang="zh-CN" dirty="0"/>
              <a:t>】 </a:t>
            </a:r>
            <a:r>
              <a:rPr lang="en-US" altLang="zh-CN" dirty="0">
                <a:sym typeface="Wingdings" panose="05000000000000000000" pitchFamily="2" charset="2"/>
              </a:rPr>
              <a:t> 【</a:t>
            </a:r>
            <a:r>
              <a:rPr lang="zh-CN" altLang="en-US" dirty="0">
                <a:sym typeface="Wingdings" panose="05000000000000000000" pitchFamily="2" charset="2"/>
              </a:rPr>
              <a:t>附近</a:t>
            </a:r>
            <a:r>
              <a:rPr lang="en-US" altLang="zh-CN" dirty="0">
                <a:sym typeface="Wingdings" panose="05000000000000000000" pitchFamily="2" charset="2"/>
              </a:rPr>
              <a:t>】  【</a:t>
            </a:r>
            <a:r>
              <a:rPr lang="zh-CN" altLang="en-US" dirty="0">
                <a:sym typeface="Wingdings" panose="05000000000000000000" pitchFamily="2" charset="2"/>
              </a:rPr>
              <a:t>附近的路线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  <a:r>
              <a:rPr lang="zh-CN" altLang="en-US" dirty="0">
                <a:sym typeface="Wingdings" panose="05000000000000000000" pitchFamily="2" charset="2"/>
              </a:rPr>
              <a:t>可以查看自己附近的路线。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为了方便测试，我们构造几条测试数据，参数脚本以及数据已经放到资料目录中，直接导入到</a:t>
            </a:r>
            <a:r>
              <a:rPr lang="en-US" altLang="zh-CN" dirty="0">
                <a:sym typeface="Wingdings" panose="05000000000000000000" pitchFamily="2" charset="2"/>
              </a:rPr>
              <a:t>MongoDB</a:t>
            </a:r>
            <a:r>
              <a:rPr lang="zh-CN" altLang="en-US" dirty="0">
                <a:sym typeface="Wingdings" panose="05000000000000000000" pitchFamily="2" charset="2"/>
              </a:rPr>
              <a:t>即可。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注意：</a:t>
            </a:r>
            <a:r>
              <a:rPr lang="en-US" altLang="zh-CN" dirty="0" err="1">
                <a:sym typeface="Wingdings" panose="05000000000000000000" pitchFamily="2" charset="2"/>
              </a:rPr>
              <a:t>userid</a:t>
            </a:r>
            <a:r>
              <a:rPr lang="zh-CN" altLang="en-US" dirty="0">
                <a:sym typeface="Wingdings" panose="05000000000000000000" pitchFamily="2" charset="2"/>
              </a:rPr>
              <a:t>需要改成自己的用户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接口文档地址：</a:t>
            </a:r>
            <a:r>
              <a:rPr lang="en-US" altLang="zh-CN" dirty="0">
                <a:sym typeface="Wingdings" panose="05000000000000000000" pitchFamily="2" charset="2"/>
                <a:hlinkClick r:id="rId2"/>
              </a:rPr>
              <a:t>https://mock-java.itheima.net/project/3051/interface/api/37313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实现原理：根据中心点坐标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距离（半径），在</a:t>
            </a:r>
            <a:r>
              <a:rPr lang="en-US" altLang="zh-CN" dirty="0">
                <a:sym typeface="Wingdings" panose="05000000000000000000" pitchFamily="2" charset="2"/>
              </a:rPr>
              <a:t>MongoDB</a:t>
            </a:r>
            <a:r>
              <a:rPr lang="zh-CN" altLang="en-US" dirty="0">
                <a:sym typeface="Wingdings" panose="05000000000000000000" pitchFamily="2" charset="2"/>
              </a:rPr>
              <a:t>中按照圆形范围查询。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实现时，使用</a:t>
            </a:r>
            <a:r>
              <a:rPr lang="en-US" altLang="zh-CN" dirty="0" err="1">
                <a:sym typeface="Wingdings" panose="05000000000000000000" pitchFamily="2" charset="2"/>
              </a:rPr>
              <a:t>NearQuery</a:t>
            </a:r>
            <a:r>
              <a:rPr lang="zh-CN" altLang="en-US" dirty="0">
                <a:sym typeface="Wingdings" panose="05000000000000000000" pitchFamily="2" charset="2"/>
              </a:rPr>
              <a:t>进行查询，默认按照由近到远的数据返回，并且会返回之间距离数据。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486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附近的路线与人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附近的路线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64895-C998-493C-9BDD-EBA17D7959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433907"/>
          </a:xfrm>
        </p:spPr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/>
              <a:t>中的实现：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AFBD9-8257-487F-8183-ECA3C51F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097976"/>
            <a:ext cx="10777728" cy="2662047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451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附近的路线与人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附近的路线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C83D5-1182-489D-9961-1E5B545CB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433907"/>
          </a:xfrm>
        </p:spPr>
        <p:txBody>
          <a:bodyPr/>
          <a:lstStyle/>
          <a:p>
            <a:r>
              <a:rPr lang="zh-CN" altLang="en-US" dirty="0"/>
              <a:t>在微信开发者工具设置位置数据为：</a:t>
            </a:r>
            <a:r>
              <a:rPr lang="en-US" altLang="zh-CN" dirty="0"/>
              <a:t>31.034952</a:t>
            </a:r>
            <a:r>
              <a:rPr lang="zh-CN" altLang="en-US" dirty="0"/>
              <a:t>，</a:t>
            </a:r>
            <a:r>
              <a:rPr lang="en-US" altLang="zh-CN" dirty="0"/>
              <a:t>121.612063 </a:t>
            </a:r>
            <a:r>
              <a:rPr lang="zh-CN" altLang="en-US" dirty="0"/>
              <a:t>（方便测试数据）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1371D-76DF-43D2-969E-D749A260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34" y="2094802"/>
            <a:ext cx="6562725" cy="4229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25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附近的路线与人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附近的路线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A901B-B42E-430E-83EC-AA2EBD114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433907"/>
          </a:xfrm>
        </p:spPr>
        <p:txBody>
          <a:bodyPr/>
          <a:lstStyle/>
          <a:p>
            <a:r>
              <a:rPr lang="zh-CN" altLang="en-US" dirty="0"/>
              <a:t>实现效果如下：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7714A-FE07-4039-A189-99BAA47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8" y="2093364"/>
            <a:ext cx="2948369" cy="4444556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F60AAE-7C97-4DA0-9418-0C7BC6DB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17" y="1151532"/>
            <a:ext cx="3421856" cy="5386388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D70340CC-360E-4EBB-9363-747A15B624BF}"/>
              </a:ext>
            </a:extLst>
          </p:cNvPr>
          <p:cNvSpPr/>
          <p:nvPr/>
        </p:nvSpPr>
        <p:spPr>
          <a:xfrm>
            <a:off x="4078840" y="3844726"/>
            <a:ext cx="2404153" cy="433907"/>
          </a:xfrm>
          <a:prstGeom prst="rightArrow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5D237372-4CC3-4D17-9E33-57243E9CC3F0}"/>
              </a:ext>
            </a:extLst>
          </p:cNvPr>
          <p:cNvSpPr txBox="1">
            <a:spLocks/>
          </p:cNvSpPr>
          <p:nvPr/>
        </p:nvSpPr>
        <p:spPr>
          <a:xfrm>
            <a:off x="4654195" y="4098688"/>
            <a:ext cx="1288507" cy="433907"/>
          </a:xfrm>
          <a:prstGeom prst="rect">
            <a:avLst/>
          </a:prstGeom>
        </p:spPr>
        <p:txBody>
          <a:bodyPr/>
          <a:lstStyle>
            <a:lvl1pPr marL="360000" indent="-3600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路线详情</a:t>
            </a:r>
          </a:p>
        </p:txBody>
      </p:sp>
    </p:spTree>
    <p:extLst>
      <p:ext uri="{BB962C8B-B14F-4D97-AF65-F5344CB8AC3E}">
        <p14:creationId xmlns:p14="http://schemas.microsoft.com/office/powerpoint/2010/main" val="21544256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附近的路线与人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附近的人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0720B1B-BC2E-402A-8B78-F393EB7E3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2361788"/>
          </a:xfrm>
        </p:spPr>
        <p:txBody>
          <a:bodyPr/>
          <a:lstStyle/>
          <a:p>
            <a:r>
              <a:rPr lang="zh-CN" altLang="en-US" dirty="0"/>
              <a:t>用户在首页点击</a:t>
            </a:r>
            <a:r>
              <a:rPr lang="en-US" altLang="zh-CN" dirty="0"/>
              <a:t>【</a:t>
            </a:r>
            <a:r>
              <a:rPr lang="zh-CN" altLang="en-US" dirty="0"/>
              <a:t>路线</a:t>
            </a:r>
            <a:r>
              <a:rPr lang="en-US" altLang="zh-CN" dirty="0"/>
              <a:t>】 </a:t>
            </a:r>
            <a:r>
              <a:rPr lang="en-US" altLang="zh-CN" dirty="0">
                <a:sym typeface="Wingdings" panose="05000000000000000000" pitchFamily="2" charset="2"/>
              </a:rPr>
              <a:t> 【</a:t>
            </a:r>
            <a:r>
              <a:rPr lang="zh-CN" altLang="en-US" dirty="0">
                <a:sym typeface="Wingdings" panose="05000000000000000000" pitchFamily="2" charset="2"/>
              </a:rPr>
              <a:t>附近</a:t>
            </a:r>
            <a:r>
              <a:rPr lang="en-US" altLang="zh-CN" dirty="0">
                <a:sym typeface="Wingdings" panose="05000000000000000000" pitchFamily="2" charset="2"/>
              </a:rPr>
              <a:t>】  【</a:t>
            </a:r>
            <a:r>
              <a:rPr lang="zh-CN" altLang="en-US" dirty="0">
                <a:sym typeface="Wingdings" panose="05000000000000000000" pitchFamily="2" charset="2"/>
              </a:rPr>
              <a:t>附近的人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  <a:r>
              <a:rPr lang="zh-CN" altLang="en-US" dirty="0">
                <a:sym typeface="Wingdings" panose="05000000000000000000" pitchFamily="2" charset="2"/>
              </a:rPr>
              <a:t>可以查看自己附近的人。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为了方便测试，我们构造几条测试数据，数据脚本已经放到资料目录中，直接导入到</a:t>
            </a:r>
            <a:r>
              <a:rPr lang="en-US" altLang="zh-CN" dirty="0">
                <a:sym typeface="Wingdings" panose="05000000000000000000" pitchFamily="2" charset="2"/>
              </a:rPr>
              <a:t>MongoDB</a:t>
            </a:r>
            <a:r>
              <a:rPr lang="zh-CN" altLang="en-US" dirty="0">
                <a:sym typeface="Wingdings" panose="05000000000000000000" pitchFamily="2" charset="2"/>
              </a:rPr>
              <a:t>即可。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接口文档地址：</a:t>
            </a:r>
            <a:r>
              <a:rPr lang="en-US" altLang="zh-CN" dirty="0">
                <a:sym typeface="Wingdings" panose="05000000000000000000" pitchFamily="2" charset="2"/>
                <a:hlinkClick r:id="rId2"/>
              </a:rPr>
              <a:t>https://mock-java.itheima.net/project/3051/interface/api/37331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实现原理：根据中心点坐标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距离（半径），在</a:t>
            </a:r>
            <a:r>
              <a:rPr lang="en-US" altLang="zh-CN" dirty="0">
                <a:sym typeface="Wingdings" panose="05000000000000000000" pitchFamily="2" charset="2"/>
              </a:rPr>
              <a:t>MongoDB</a:t>
            </a:r>
            <a:r>
              <a:rPr lang="zh-CN" altLang="en-US" dirty="0">
                <a:sym typeface="Wingdings" panose="05000000000000000000" pitchFamily="2" charset="2"/>
              </a:rPr>
              <a:t>中按照圆形范围查询。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实现时，使用</a:t>
            </a:r>
            <a:r>
              <a:rPr lang="en-US" altLang="zh-CN" dirty="0" err="1">
                <a:sym typeface="Wingdings" panose="05000000000000000000" pitchFamily="2" charset="2"/>
              </a:rPr>
              <a:t>NearQuery</a:t>
            </a:r>
            <a:r>
              <a:rPr lang="zh-CN" altLang="en-US" dirty="0">
                <a:sym typeface="Wingdings" panose="05000000000000000000" pitchFamily="2" charset="2"/>
              </a:rPr>
              <a:t>进行查询，默认按照由近到远的数据返回，并且会返回之间距离数据。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278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附近的路线与人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附近的人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752D2E6-14A9-47E3-9C27-5B898910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实现效果：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64435-2002-4BCE-9217-3E89400B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90" y="1002119"/>
            <a:ext cx="3261074" cy="5666899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3731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173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沿着路线骑行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805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42F95CB-8BF5-403F-B217-25E80D550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2107958"/>
          </a:xfrm>
        </p:spPr>
        <p:txBody>
          <a:bodyPr/>
          <a:lstStyle/>
          <a:p>
            <a:r>
              <a:rPr lang="zh-CN" altLang="en-US" dirty="0"/>
              <a:t>在查询到附近的路线后，可以查看其路线详情，并且可以按照该路线运动。</a:t>
            </a:r>
            <a:endParaRPr lang="en-US" altLang="zh-CN" dirty="0"/>
          </a:p>
          <a:p>
            <a:r>
              <a:rPr lang="zh-CN" altLang="en-US" dirty="0"/>
              <a:t>实现思路：</a:t>
            </a:r>
            <a:endParaRPr lang="en-US" altLang="zh-CN" dirty="0"/>
          </a:p>
          <a:p>
            <a:pPr lvl="1"/>
            <a:r>
              <a:rPr lang="zh-CN" altLang="en-US" dirty="0"/>
              <a:t>需要记录用户此次运动与目标路线的关系。</a:t>
            </a:r>
            <a:endParaRPr lang="en-US" altLang="zh-CN" dirty="0"/>
          </a:p>
          <a:p>
            <a:pPr lvl="1"/>
            <a:r>
              <a:rPr lang="zh-CN" altLang="en-US" dirty="0"/>
              <a:t>在结束运动时，同时需要标记沿着运动的结束。</a:t>
            </a:r>
            <a:endParaRPr lang="en-US" altLang="zh-CN" dirty="0"/>
          </a:p>
          <a:p>
            <a:pPr lvl="1"/>
            <a:r>
              <a:rPr lang="zh-CN" altLang="en-US" dirty="0"/>
              <a:t>删除路线时，需要将沿着运动的数据删除。（运动时间小于</a:t>
            </a:r>
            <a:r>
              <a:rPr lang="en-US" altLang="zh-CN" dirty="0"/>
              <a:t>3</a:t>
            </a:r>
            <a:r>
              <a:rPr lang="zh-CN" altLang="en-US" dirty="0"/>
              <a:t>分钟）</a:t>
            </a:r>
          </a:p>
        </p:txBody>
      </p:sp>
    </p:spTree>
    <p:extLst>
      <p:ext uri="{BB962C8B-B14F-4D97-AF65-F5344CB8AC3E}">
        <p14:creationId xmlns:p14="http://schemas.microsoft.com/office/powerpoint/2010/main" val="2058685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6296BFF-E819-4432-A914-59B94412FA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记录运动与目标路线的关系的实体结构如下：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16F3E-7611-48E9-ABB3-FA2C8410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5" y="2107292"/>
            <a:ext cx="5540693" cy="4407218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50402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EFB631C-CD30-41A1-A24B-FBCF30F27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2267195"/>
          </a:xfrm>
        </p:spPr>
        <p:txBody>
          <a:bodyPr/>
          <a:lstStyle/>
          <a:p>
            <a:r>
              <a:rPr lang="zh-CN" altLang="en-US" dirty="0"/>
              <a:t>沿着路线开始骑行接口，主要完成</a:t>
            </a:r>
            <a:r>
              <a:rPr lang="en-US" altLang="zh-CN" dirty="0"/>
              <a:t>2</a:t>
            </a:r>
            <a:r>
              <a:rPr lang="zh-CN" altLang="en-US" dirty="0"/>
              <a:t>件事情：</a:t>
            </a:r>
            <a:endParaRPr lang="en-US" altLang="zh-CN" dirty="0"/>
          </a:p>
          <a:p>
            <a:pPr lvl="1"/>
            <a:r>
              <a:rPr lang="zh-CN" altLang="en-US" dirty="0"/>
              <a:t>创建新的路线。</a:t>
            </a:r>
            <a:endParaRPr lang="en-US" altLang="zh-CN" dirty="0"/>
          </a:p>
          <a:p>
            <a:pPr lvl="1"/>
            <a:r>
              <a:rPr lang="zh-CN" altLang="en-US" dirty="0"/>
              <a:t>记录该路线与目标路线之间的关系。</a:t>
            </a:r>
            <a:endParaRPr lang="en-US" altLang="zh-CN" dirty="0"/>
          </a:p>
          <a:p>
            <a:r>
              <a:rPr lang="zh-CN" altLang="en-US" dirty="0"/>
              <a:t>接口文档地址：</a:t>
            </a:r>
            <a:r>
              <a:rPr lang="en-US" altLang="zh-CN" dirty="0">
                <a:hlinkClick r:id="rId2"/>
              </a:rPr>
              <a:t>https://mock-java.itheima.net/project/3051/interface/api/37337</a:t>
            </a:r>
            <a:endParaRPr lang="en-US" altLang="zh-CN" dirty="0"/>
          </a:p>
          <a:p>
            <a:r>
              <a:rPr lang="zh-CN" altLang="en-US" dirty="0"/>
              <a:t>该接口中需要传递目标路线的</a:t>
            </a:r>
            <a:r>
              <a:rPr lang="en-US" altLang="zh-CN" dirty="0"/>
              <a:t>id</a:t>
            </a:r>
            <a:r>
              <a:rPr lang="zh-CN" altLang="en-US" dirty="0"/>
              <a:t>，返回新创建的路线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3620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结束骑行运动</a:t>
            </a:r>
            <a:endParaRPr lang="en-US" altLang="zh-CN" dirty="0"/>
          </a:p>
          <a:p>
            <a:r>
              <a:rPr lang="zh-CN" altLang="en-US" dirty="0"/>
              <a:t>查询与投稿路线</a:t>
            </a:r>
            <a:endParaRPr lang="en-US" altLang="zh-CN" dirty="0"/>
          </a:p>
          <a:p>
            <a:r>
              <a:rPr lang="zh-CN" altLang="en-US" dirty="0"/>
              <a:t>附近的路线与人</a:t>
            </a:r>
            <a:endParaRPr lang="en-US" altLang="zh-CN" dirty="0"/>
          </a:p>
          <a:p>
            <a:r>
              <a:rPr lang="zh-CN" altLang="en-US" dirty="0"/>
              <a:t>沿着路线骑行</a:t>
            </a:r>
            <a:endParaRPr lang="en-US" altLang="zh-CN" dirty="0"/>
          </a:p>
          <a:p>
            <a:r>
              <a:rPr lang="zh-CN" altLang="en-US" dirty="0"/>
              <a:t>我的历史路线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C9D4D1-7B10-4565-93CC-7BA321392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RouteController</a:t>
            </a:r>
            <a:r>
              <a:rPr lang="zh-CN" altLang="en-US" dirty="0"/>
              <a:t>中的实现：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5A3C9-BBF0-47DC-B127-56F15BDC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6" y="2311633"/>
            <a:ext cx="10915650" cy="3133725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449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396C28F-AA61-4DA2-B455-B900300BA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2661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RouteService</a:t>
            </a:r>
            <a:r>
              <a:rPr lang="zh-CN" altLang="en-US" dirty="0"/>
              <a:t>中的实现：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999A8B-8B3B-4629-8509-2FCD7B23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86" y="1089070"/>
            <a:ext cx="6199632" cy="5404104"/>
          </a:xfrm>
          <a:prstGeom prst="rect">
            <a:avLst/>
          </a:prstGeom>
          <a:ln>
            <a:solidFill>
              <a:srgbClr val="B60004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3461246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CBD6207-3716-4A7E-A168-B1E53D091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2661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RouteService</a:t>
            </a:r>
            <a:r>
              <a:rPr lang="zh-CN" altLang="en-US" dirty="0"/>
              <a:t>中的</a:t>
            </a:r>
            <a:r>
              <a:rPr lang="en-US" altLang="zh-CN" dirty="0" err="1"/>
              <a:t>updateRoute</a:t>
            </a:r>
            <a:r>
              <a:rPr lang="en-US" altLang="zh-CN" dirty="0"/>
              <a:t>()</a:t>
            </a:r>
            <a:r>
              <a:rPr lang="zh-CN" altLang="en-US" dirty="0"/>
              <a:t>方法中增加结束沿着路线骑行的实现：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9235F1-5FC4-4A58-A072-CD0482F2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0" y="2223159"/>
            <a:ext cx="8994458" cy="4200525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45097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9AFF722-04BF-4FF9-8831-569CA28D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2661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RouteService</a:t>
            </a:r>
            <a:r>
              <a:rPr lang="zh-CN" altLang="en-US" dirty="0"/>
              <a:t>中的</a:t>
            </a:r>
            <a:r>
              <a:rPr lang="en-US" altLang="zh-CN" dirty="0" err="1"/>
              <a:t>deleteRoute</a:t>
            </a:r>
            <a:r>
              <a:rPr lang="en-US" altLang="zh-CN" dirty="0"/>
              <a:t>()</a:t>
            </a:r>
            <a:r>
              <a:rPr lang="zh-CN" altLang="en-US" dirty="0"/>
              <a:t>法中增加删除沿着路线骑行的实现：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431692-8A3F-483A-8C8D-70B92292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0" y="2096964"/>
            <a:ext cx="9656445" cy="4355973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10329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查询正在骑行的人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77B841E-4FD7-4AEA-A200-4AF7D7FAB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629348"/>
          </a:xfrm>
        </p:spPr>
        <p:txBody>
          <a:bodyPr/>
          <a:lstStyle/>
          <a:p>
            <a:r>
              <a:rPr lang="zh-CN" altLang="en-US" dirty="0"/>
              <a:t>在查询路线时，需要查询出该路线正在骑行的人。</a:t>
            </a:r>
            <a:endParaRPr lang="en-US" altLang="zh-CN" dirty="0"/>
          </a:p>
          <a:p>
            <a:r>
              <a:rPr lang="zh-CN" altLang="en-US" dirty="0"/>
              <a:t>接口文档地址：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https://mock-java.itheima.net/project/3051/interface/api/37325</a:t>
            </a:r>
            <a:endParaRPr lang="en-US" altLang="zh-CN" dirty="0"/>
          </a:p>
          <a:p>
            <a:r>
              <a:rPr lang="zh-CN" altLang="en-US" dirty="0"/>
              <a:t>该接口需要传递目标路线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RouteController</a:t>
            </a:r>
            <a:r>
              <a:rPr lang="zh-CN" altLang="en-US" dirty="0"/>
              <a:t>的实现如下：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CEA011-DDDC-4663-A440-008C12F2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83" y="3429000"/>
            <a:ext cx="10100120" cy="2350961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428623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沿着路线骑行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查询正在骑行的人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B8B204F-66CF-452B-9887-B8F769A14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38505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最终实现的效果：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690C19-DA0A-42C3-8241-AEAA67F5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96" y="1590102"/>
            <a:ext cx="2973515" cy="5048060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95491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173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我的历史路线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6382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我的历史路线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DC8D21E-5869-470C-9DCF-1955F2CBC8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778" y="969992"/>
            <a:ext cx="10749598" cy="3850540"/>
          </a:xfrm>
        </p:spPr>
        <p:txBody>
          <a:bodyPr/>
          <a:lstStyle/>
          <a:p>
            <a:r>
              <a:rPr lang="zh-CN" altLang="en-US" dirty="0"/>
              <a:t>关于我的历史路线这个模块与地图关系不大，考虑到项目的功能健全性，这部分代码做拷贝整合。</a:t>
            </a:r>
            <a:endParaRPr lang="en-US" altLang="zh-CN" dirty="0"/>
          </a:p>
          <a:p>
            <a:r>
              <a:rPr lang="zh-CN" altLang="en-US" dirty="0"/>
              <a:t>该功能需要提供</a:t>
            </a:r>
            <a:r>
              <a:rPr lang="en-US" altLang="zh-CN" dirty="0"/>
              <a:t>2</a:t>
            </a:r>
            <a:r>
              <a:rPr lang="zh-CN" altLang="en-US" dirty="0"/>
              <a:t>个接口，一个是历史路线列表，另一个是按照日期分组返回历史路线。</a:t>
            </a:r>
            <a:endParaRPr lang="en-US" altLang="zh-CN" dirty="0"/>
          </a:p>
          <a:p>
            <a:r>
              <a:rPr lang="zh-CN" altLang="en-US" dirty="0"/>
              <a:t>对应的接口文档地址分别是：</a:t>
            </a:r>
            <a:endParaRPr lang="en-US" altLang="zh-CN" dirty="0"/>
          </a:p>
          <a:p>
            <a:pPr lvl="1"/>
            <a:r>
              <a:rPr lang="zh-CN" altLang="en-US" dirty="0"/>
              <a:t>历史路线：</a:t>
            </a:r>
            <a:r>
              <a:rPr lang="en-US" altLang="zh-CN" dirty="0">
                <a:hlinkClick r:id="rId2"/>
              </a:rPr>
              <a:t>https://mock-java.itheima.net/project/3051/interface/api/37319</a:t>
            </a:r>
            <a:endParaRPr lang="en-US" altLang="zh-CN" dirty="0"/>
          </a:p>
          <a:p>
            <a:pPr lvl="1"/>
            <a:r>
              <a:rPr lang="zh-CN" altLang="en-US" dirty="0"/>
              <a:t>按日期分组展现：</a:t>
            </a:r>
            <a:r>
              <a:rPr lang="en-US" altLang="zh-CN" dirty="0">
                <a:hlinkClick r:id="rId3"/>
              </a:rPr>
              <a:t>https://mock-java.itheima.net/project/3051/interface/api/37343</a:t>
            </a:r>
            <a:endParaRPr lang="en-US" altLang="zh-CN" dirty="0"/>
          </a:p>
          <a:p>
            <a:r>
              <a:rPr lang="zh-CN" altLang="en-US" dirty="0"/>
              <a:t>参考实现代码在资料中提供。</a:t>
            </a:r>
            <a:endParaRPr lang="en-US" altLang="zh-CN" dirty="0"/>
          </a:p>
          <a:p>
            <a:r>
              <a:rPr lang="zh-CN" altLang="en-US" dirty="0"/>
              <a:t>最后需要将查询我的信息中的默认总里程数、运动时间、平均速度等内容。</a:t>
            </a:r>
          </a:p>
        </p:txBody>
      </p:sp>
    </p:spTree>
    <p:extLst>
      <p:ext uri="{BB962C8B-B14F-4D97-AF65-F5344CB8AC3E}">
        <p14:creationId xmlns:p14="http://schemas.microsoft.com/office/powerpoint/2010/main" val="251302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我的历史路线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A80C53-7C4A-4AAA-A30F-9D30188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17" y="1471026"/>
            <a:ext cx="2816924" cy="4913376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3AA803-7BB0-4A6B-958A-87DB363B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79" y="1471026"/>
            <a:ext cx="2865120" cy="5126736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B07645-577C-4050-BE56-55D7C2621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89" y="1414065"/>
            <a:ext cx="2929509" cy="5104638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21830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AD210B-8694-43A4-891A-E8DB3482E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3847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结束骑行运动</a:t>
            </a:r>
          </a:p>
          <a:p>
            <a:r>
              <a:rPr lang="zh-CN" altLang="en-US" dirty="0"/>
              <a:t>查询与投稿路线</a:t>
            </a:r>
          </a:p>
          <a:p>
            <a:r>
              <a:rPr lang="zh-CN" altLang="en-US" dirty="0"/>
              <a:t>附近的路线与人</a:t>
            </a:r>
          </a:p>
          <a:p>
            <a:r>
              <a:rPr lang="zh-CN" altLang="en-US" dirty="0"/>
              <a:t>沿着路线骑行</a:t>
            </a:r>
          </a:p>
          <a:p>
            <a:r>
              <a:rPr lang="zh-CN" altLang="en-US" dirty="0"/>
              <a:t>我的历史路线</a:t>
            </a:r>
          </a:p>
        </p:txBody>
      </p:sp>
    </p:spTree>
    <p:extLst>
      <p:ext uri="{BB962C8B-B14F-4D97-AF65-F5344CB8AC3E}">
        <p14:creationId xmlns:p14="http://schemas.microsoft.com/office/powerpoint/2010/main" val="150165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173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结束骑行运动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结束骑行运动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291CE247-3905-4BD3-8236-1EDA53C4BE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457271"/>
            <a:ext cx="10749598" cy="1629348"/>
          </a:xfrm>
        </p:spPr>
        <p:txBody>
          <a:bodyPr/>
          <a:lstStyle/>
          <a:p>
            <a:r>
              <a:rPr lang="zh-CN" altLang="en-US" dirty="0"/>
              <a:t>结束骑行，也就是运动时间大于</a:t>
            </a:r>
            <a:r>
              <a:rPr lang="en-US" altLang="zh-CN" dirty="0"/>
              <a:t>3</a:t>
            </a:r>
            <a:r>
              <a:rPr lang="zh-CN" altLang="en-US" dirty="0"/>
              <a:t>分钟的有效运动，正常的结束操作。</a:t>
            </a:r>
            <a:endParaRPr lang="en-US" altLang="zh-CN" dirty="0"/>
          </a:p>
          <a:p>
            <a:r>
              <a:rPr lang="zh-CN" altLang="en-US" dirty="0"/>
              <a:t>结束时，需要填写路线名称，在后端需要通过百度地图鹰眼服务查询该路线所有的轨迹点，存储到</a:t>
            </a:r>
            <a:r>
              <a:rPr lang="en-US" altLang="zh-CN" dirty="0"/>
              <a:t>MongoDB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接口文档地址：</a:t>
            </a:r>
            <a:r>
              <a:rPr lang="en-US" altLang="zh-CN" dirty="0">
                <a:hlinkClick r:id="rId2"/>
              </a:rPr>
              <a:t>https://mock-java.itheima.net/project/3051/interface/api/37301</a:t>
            </a:r>
            <a:endParaRPr lang="en-US" altLang="zh-CN" dirty="0"/>
          </a:p>
          <a:p>
            <a:r>
              <a:rPr lang="zh-CN" altLang="en-US" dirty="0"/>
              <a:t>请求参数有：路线</a:t>
            </a:r>
            <a:r>
              <a:rPr lang="en-US" altLang="zh-CN" dirty="0"/>
              <a:t>id</a:t>
            </a:r>
            <a:r>
              <a:rPr lang="zh-CN" altLang="en-US" dirty="0"/>
              <a:t>，路线标题。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38C6AC-76E4-407C-A01A-0DBF35EA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69" y="3311166"/>
            <a:ext cx="3573971" cy="3212402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3427F1-98D1-48B3-81EA-2A43E5509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495" y="3297259"/>
            <a:ext cx="3573971" cy="3240215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689356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173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查询与投稿路线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4635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查询与投稿路线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查询路线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734C8B1B-6877-4EE0-A872-FF707C2D1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304173"/>
          </a:xfrm>
        </p:spPr>
        <p:txBody>
          <a:bodyPr/>
          <a:lstStyle/>
          <a:p>
            <a:r>
              <a:rPr lang="zh-CN" altLang="en-US" dirty="0"/>
              <a:t>在保存路线成功后，需要根据路线</a:t>
            </a:r>
            <a:r>
              <a:rPr lang="en-US" altLang="zh-CN" dirty="0"/>
              <a:t>id</a:t>
            </a:r>
            <a:r>
              <a:rPr lang="zh-CN" altLang="en-US" dirty="0"/>
              <a:t>查询路线数据。</a:t>
            </a:r>
            <a:endParaRPr lang="en-US" altLang="zh-CN" dirty="0"/>
          </a:p>
          <a:p>
            <a:r>
              <a:rPr lang="zh-CN" altLang="en-US" dirty="0"/>
              <a:t>接口定义文档地址：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https://mock-java.itheima.net/project/3051/interface/api/37307</a:t>
            </a:r>
            <a:endParaRPr lang="en-US" altLang="zh-CN" dirty="0"/>
          </a:p>
          <a:p>
            <a:r>
              <a:rPr lang="zh-CN" altLang="en-US" dirty="0"/>
              <a:t>该接口的请求路径参数为：路线</a:t>
            </a:r>
            <a:r>
              <a:rPr lang="en-US" altLang="zh-CN" dirty="0"/>
              <a:t>id</a:t>
            </a:r>
            <a:r>
              <a:rPr lang="zh-CN" altLang="en-US" dirty="0"/>
              <a:t>，请求参数：当前用户的经纬度，用于计算路线与用户之间的距离。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8F3268-863D-49BB-8941-64432B55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85" y="2894275"/>
            <a:ext cx="6018752" cy="3730752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29335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查询与投稿路线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投稿路线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088F492-8B8A-4A1D-BB63-E2F59DD39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3686"/>
            <a:ext cx="10749598" cy="1304173"/>
          </a:xfrm>
        </p:spPr>
        <p:txBody>
          <a:bodyPr/>
          <a:lstStyle/>
          <a:p>
            <a:r>
              <a:rPr lang="zh-CN" altLang="en-US" dirty="0"/>
              <a:t>投稿路线实际上就是分享路线，其他人可以看到这个路线后，沿着该路线运动。</a:t>
            </a:r>
            <a:endParaRPr lang="en-US" altLang="zh-CN" dirty="0"/>
          </a:p>
          <a:p>
            <a:r>
              <a:rPr lang="zh-CN" altLang="en-US" dirty="0"/>
              <a:t>接口定义文档地址：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https://mock-java.itheima.net/project/3051/interface/api/37295</a:t>
            </a:r>
            <a:endParaRPr lang="en-US" altLang="zh-CN" dirty="0"/>
          </a:p>
          <a:p>
            <a:r>
              <a:rPr lang="zh-CN" altLang="en-US" dirty="0"/>
              <a:t>该接口的请求路径参数为：路线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8DD36D-7AD9-40EF-8F7A-3088C5331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62" y="3088513"/>
            <a:ext cx="7676388" cy="3525298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05025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B6D541-246E-4EFE-90CC-995386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查询与投稿路线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92E30-F78C-4F5C-9949-9A497D983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投稿路线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AA1E59-D01D-478E-A9FB-9D1796578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en-US" altLang="zh-CN" dirty="0" err="1"/>
              <a:t>RouteService</a:t>
            </a:r>
            <a:r>
              <a:rPr lang="zh-CN" altLang="en-US" dirty="0"/>
              <a:t>中的实现：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1DDC8-8CB9-45EC-9258-65115428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06" y="2178085"/>
            <a:ext cx="10409968" cy="3103055"/>
          </a:xfrm>
          <a:prstGeom prst="rect">
            <a:avLst/>
          </a:prstGeom>
          <a:ln>
            <a:solidFill>
              <a:srgbClr val="B60004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38044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173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附近的路线与人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1598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26729</TotalTime>
  <Words>1087</Words>
  <Application>Microsoft Office PowerPoint</Application>
  <PresentationFormat>宽屏</PresentationFormat>
  <Paragraphs>117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地图专题课程</vt:lpstr>
      <vt:lpstr>PowerPoint 演示文稿</vt:lpstr>
      <vt:lpstr>结束骑行运动</vt:lpstr>
      <vt:lpstr>结束骑行运动</vt:lpstr>
      <vt:lpstr>查询与投稿路线</vt:lpstr>
      <vt:lpstr>查询与投稿路线</vt:lpstr>
      <vt:lpstr>查询与投稿路线</vt:lpstr>
      <vt:lpstr>查询与投稿路线</vt:lpstr>
      <vt:lpstr>附近的路线与人</vt:lpstr>
      <vt:lpstr>附近的路线与人</vt:lpstr>
      <vt:lpstr>附近的路线与人</vt:lpstr>
      <vt:lpstr>附近的路线与人</vt:lpstr>
      <vt:lpstr>附近的路线与人</vt:lpstr>
      <vt:lpstr>附近的路线与人</vt:lpstr>
      <vt:lpstr>附近的路线与人</vt:lpstr>
      <vt:lpstr>沿着路线骑行</vt:lpstr>
      <vt:lpstr>沿着路线骑行</vt:lpstr>
      <vt:lpstr>沿着路线骑行</vt:lpstr>
      <vt:lpstr>沿着路线骑行</vt:lpstr>
      <vt:lpstr>沿着路线骑行</vt:lpstr>
      <vt:lpstr>沿着路线骑行</vt:lpstr>
      <vt:lpstr>沿着路线骑行</vt:lpstr>
      <vt:lpstr>沿着路线骑行</vt:lpstr>
      <vt:lpstr>沿着路线骑行</vt:lpstr>
      <vt:lpstr>沿着路线骑行</vt:lpstr>
      <vt:lpstr>我的历史路线</vt:lpstr>
      <vt:lpstr>我的历史路线</vt:lpstr>
      <vt:lpstr>我的历史路线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zhijun</cp:lastModifiedBy>
  <cp:revision>768</cp:revision>
  <dcterms:created xsi:type="dcterms:W3CDTF">2020-03-31T02:23:27Z</dcterms:created>
  <dcterms:modified xsi:type="dcterms:W3CDTF">2021-09-16T07:53:43Z</dcterms:modified>
</cp:coreProperties>
</file>