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K8S</a:t>
            </a:r>
            <a:r>
              <a:rPr lang="zh-CN" altLang="en-US"/>
              <a:t>图例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80160" y="1783080"/>
            <a:ext cx="8604885" cy="466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45915" y="1783080"/>
            <a:ext cx="3484245" cy="591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712720" y="3100070"/>
            <a:ext cx="4270375" cy="1608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712720" y="4583430"/>
            <a:ext cx="2421255" cy="831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postStart</a:t>
            </a:r>
            <a:endParaRPr lang="en-US" altLang="zh-CN"/>
          </a:p>
          <a:p>
            <a:pPr algn="ctr"/>
            <a:r>
              <a:rPr lang="zh-CN" altLang="en-US"/>
              <a:t>容器刚创建好，还没运行成功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08675" y="4583430"/>
            <a:ext cx="1146175" cy="527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preStop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145915" y="3779520"/>
            <a:ext cx="1515745" cy="387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xxxx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167255" y="2199005"/>
            <a:ext cx="6580505" cy="3705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97430" y="1691005"/>
            <a:ext cx="307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containers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07030" y="2670175"/>
            <a:ext cx="4473575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07030" y="3647440"/>
            <a:ext cx="4473575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02890" y="4562475"/>
            <a:ext cx="4473575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07030" y="2670175"/>
            <a:ext cx="4473575" cy="647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container-1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916555" y="3656965"/>
            <a:ext cx="4473575" cy="647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container-2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07030" y="4562475"/>
            <a:ext cx="4473575" cy="647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container-3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32375" y="173990"/>
            <a:ext cx="3077845" cy="758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kubelet: </a:t>
            </a:r>
            <a:r>
              <a:rPr lang="zh-CN" altLang="en-US"/>
              <a:t>控制容器生命周期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2" idx="2"/>
            <a:endCxn id="4" idx="0"/>
          </p:cNvCxnSpPr>
          <p:nvPr/>
        </p:nvCxnSpPr>
        <p:spPr>
          <a:xfrm flipH="1">
            <a:off x="5457825" y="932180"/>
            <a:ext cx="1113790" cy="1266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509510" y="1265555"/>
            <a:ext cx="3844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kubectl delete pod xxx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027045" y="3107690"/>
            <a:ext cx="1183005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postStart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499860" y="3107690"/>
            <a:ext cx="1183005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preStop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88060" y="2189480"/>
            <a:ext cx="9612630" cy="3964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30325" y="3039110"/>
            <a:ext cx="1802130" cy="5086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init-container-0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330325" y="4056380"/>
            <a:ext cx="1802130" cy="5086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init-container-1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330325" y="4958715"/>
            <a:ext cx="1802130" cy="5086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init-container-N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352925" y="2189480"/>
            <a:ext cx="2301240" cy="4997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Pod(</a:t>
            </a:r>
            <a:r>
              <a:rPr lang="zh-CN" altLang="en-US" sz="3200"/>
              <a:t>容器组</a:t>
            </a:r>
            <a:r>
              <a:rPr lang="en-US" altLang="zh-CN" sz="3200"/>
              <a:t>)</a:t>
            </a:r>
            <a:endParaRPr lang="en-US" altLang="zh-CN" sz="32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08530" y="2503805"/>
            <a:ext cx="0" cy="3521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922395" y="3131820"/>
            <a:ext cx="3743325" cy="924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Container-0</a:t>
            </a:r>
            <a:r>
              <a:rPr lang="zh-CN" altLang="en-US"/>
              <a:t>（应用容器）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922395" y="4396105"/>
            <a:ext cx="3743325" cy="924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Container-N</a:t>
            </a:r>
            <a:r>
              <a:rPr lang="zh-CN" altLang="en-US">
                <a:sym typeface="+mn-ea"/>
              </a:rPr>
              <a:t>（应用容器）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503285" y="3061970"/>
            <a:ext cx="1793240" cy="1064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Ephemeral</a:t>
            </a:r>
            <a:endParaRPr lang="zh-CN" altLang="en-US"/>
          </a:p>
          <a:p>
            <a:pPr algn="ctr"/>
            <a:r>
              <a:rPr lang="zh-CN" altLang="en-US"/>
              <a:t>Container</a:t>
            </a:r>
            <a:r>
              <a:rPr lang="en-US" altLang="zh-CN"/>
              <a:t>-0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07465" y="2185035"/>
            <a:ext cx="1802130" cy="5086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初始化容器组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503285" y="4325620"/>
            <a:ext cx="1793240" cy="1064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Ephemeral</a:t>
            </a:r>
            <a:endParaRPr lang="zh-CN" altLang="en-US"/>
          </a:p>
          <a:p>
            <a:pPr algn="ctr"/>
            <a:r>
              <a:rPr lang="zh-CN" altLang="en-US"/>
              <a:t>Container</a:t>
            </a:r>
            <a:r>
              <a:rPr lang="en-US" altLang="zh-CN"/>
              <a:t>-N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03285" y="2189480"/>
            <a:ext cx="1802130" cy="508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临时容器组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工作负载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80590" y="1691005"/>
            <a:ext cx="1479550" cy="49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7330" y="2512695"/>
            <a:ext cx="1953260" cy="49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ReplicaSet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27330" y="3113405"/>
            <a:ext cx="1940560" cy="49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ReplicaController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018915" y="1691005"/>
            <a:ext cx="1421765" cy="490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StatefulSet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808980" y="1691005"/>
            <a:ext cx="1433195" cy="490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DaemonSet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609205" y="1691005"/>
            <a:ext cx="1220470" cy="490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215120" y="1691005"/>
            <a:ext cx="1130935" cy="490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CronJob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442335" y="4675505"/>
            <a:ext cx="1626870" cy="757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556250" y="4675505"/>
            <a:ext cx="1626870" cy="757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608570" y="4675505"/>
            <a:ext cx="1626870" cy="757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14" name="右大括号 13"/>
          <p:cNvSpPr/>
          <p:nvPr/>
        </p:nvSpPr>
        <p:spPr>
          <a:xfrm rot="16200000">
            <a:off x="5962650" y="2249805"/>
            <a:ext cx="777240" cy="3863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4" idx="2"/>
            <a:endCxn id="14" idx="1"/>
          </p:cNvCxnSpPr>
          <p:nvPr/>
        </p:nvCxnSpPr>
        <p:spPr>
          <a:xfrm>
            <a:off x="2920365" y="2181225"/>
            <a:ext cx="3430905" cy="161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14" idx="1"/>
          </p:cNvCxnSpPr>
          <p:nvPr/>
        </p:nvCxnSpPr>
        <p:spPr>
          <a:xfrm>
            <a:off x="4730115" y="2181225"/>
            <a:ext cx="1621155" cy="161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14" idx="1"/>
          </p:cNvCxnSpPr>
          <p:nvPr/>
        </p:nvCxnSpPr>
        <p:spPr>
          <a:xfrm flipH="1">
            <a:off x="6351270" y="2181225"/>
            <a:ext cx="174625" cy="161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2"/>
            <a:endCxn id="14" idx="1"/>
          </p:cNvCxnSpPr>
          <p:nvPr/>
        </p:nvCxnSpPr>
        <p:spPr>
          <a:xfrm flipH="1">
            <a:off x="6351270" y="2181225"/>
            <a:ext cx="1868170" cy="161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2"/>
            <a:endCxn id="14" idx="1"/>
          </p:cNvCxnSpPr>
          <p:nvPr/>
        </p:nvCxnSpPr>
        <p:spPr>
          <a:xfrm flipH="1">
            <a:off x="6351270" y="2181225"/>
            <a:ext cx="3429635" cy="161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" idx="2"/>
            <a:endCxn id="5" idx="3"/>
          </p:cNvCxnSpPr>
          <p:nvPr/>
        </p:nvCxnSpPr>
        <p:spPr>
          <a:xfrm rot="5400000">
            <a:off x="2259330" y="2101850"/>
            <a:ext cx="581660" cy="7397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4" idx="2"/>
            <a:endCxn id="6" idx="3"/>
          </p:cNvCxnSpPr>
          <p:nvPr/>
        </p:nvCxnSpPr>
        <p:spPr>
          <a:xfrm rot="5400000">
            <a:off x="1955165" y="2393315"/>
            <a:ext cx="1177290" cy="7524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565525" y="5304790"/>
            <a:ext cx="116459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808980" y="5304790"/>
            <a:ext cx="116459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5808980" y="5847080"/>
            <a:ext cx="116459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控制器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80515" y="2078990"/>
            <a:ext cx="4612005" cy="3641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36290" y="2180590"/>
            <a:ext cx="197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Master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38705" y="2956560"/>
            <a:ext cx="2078990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api-server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338705" y="4784090"/>
            <a:ext cx="2078990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178300" y="3939540"/>
            <a:ext cx="2078990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controller-manager</a:t>
            </a:r>
            <a:endParaRPr lang="en-US" altLang="zh-CN"/>
          </a:p>
          <a:p>
            <a:pPr algn="ctr"/>
            <a:r>
              <a:rPr lang="zh-CN" altLang="en-US"/>
              <a:t>控制器管理器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39585" y="3713480"/>
            <a:ext cx="3743325" cy="397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Deployment 控制器（Controller）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 flipV="1">
            <a:off x="6257290" y="3912235"/>
            <a:ext cx="582295" cy="327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450965" y="843915"/>
            <a:ext cx="512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kubectl apply -f deploy.yaml</a:t>
            </a:r>
            <a:r>
              <a:rPr lang="zh-CN" altLang="en-US"/>
              <a:t>（</a:t>
            </a:r>
            <a:r>
              <a:rPr lang="en-US" altLang="zh-CN"/>
              <a:t>kind: Deployment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12" name="直接箭头连接符 11"/>
          <p:cNvCxnSpPr>
            <a:endCxn id="6" idx="3"/>
          </p:cNvCxnSpPr>
          <p:nvPr/>
        </p:nvCxnSpPr>
        <p:spPr>
          <a:xfrm flipH="1">
            <a:off x="4417695" y="1182370"/>
            <a:ext cx="4667250" cy="20745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550160" y="3576320"/>
            <a:ext cx="27940" cy="1376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8" idx="1"/>
          </p:cNvCxnSpPr>
          <p:nvPr/>
        </p:nvCxnSpPr>
        <p:spPr>
          <a:xfrm flipV="1">
            <a:off x="3378200" y="4239895"/>
            <a:ext cx="800100" cy="544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  <a:endCxn id="9" idx="0"/>
          </p:cNvCxnSpPr>
          <p:nvPr/>
        </p:nvCxnSpPr>
        <p:spPr>
          <a:xfrm flipH="1">
            <a:off x="8711565" y="1212215"/>
            <a:ext cx="299720" cy="25012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39585" y="4555490"/>
            <a:ext cx="3743325" cy="397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</a:t>
            </a:r>
            <a:r>
              <a:rPr lang="zh-CN" altLang="en-US"/>
              <a:t>控制器（Controller）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654800" y="5814060"/>
            <a:ext cx="512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kubectl apply -f job.yaml</a:t>
            </a:r>
            <a:r>
              <a:rPr lang="zh-CN" altLang="en-US"/>
              <a:t>（</a:t>
            </a:r>
            <a:r>
              <a:rPr lang="en-US" altLang="zh-CN"/>
              <a:t>kind: Job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7" idx="0"/>
            <a:endCxn id="16" idx="2"/>
          </p:cNvCxnSpPr>
          <p:nvPr/>
        </p:nvCxnSpPr>
        <p:spPr>
          <a:xfrm flipH="1" flipV="1">
            <a:off x="8711565" y="4953000"/>
            <a:ext cx="503555" cy="861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7" idx="3"/>
          </p:cNvCxnSpPr>
          <p:nvPr/>
        </p:nvCxnSpPr>
        <p:spPr>
          <a:xfrm flipH="1">
            <a:off x="4417695" y="4540250"/>
            <a:ext cx="800100" cy="544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4800" y="6071870"/>
            <a:ext cx="148780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20" idx="0"/>
            <a:endCxn id="6" idx="1"/>
          </p:cNvCxnSpPr>
          <p:nvPr/>
        </p:nvCxnSpPr>
        <p:spPr>
          <a:xfrm flipV="1">
            <a:off x="1049020" y="3256915"/>
            <a:ext cx="1289685" cy="28149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滚动更新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42435" y="1422400"/>
            <a:ext cx="3049905" cy="78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969135" y="3086100"/>
            <a:ext cx="2606040" cy="4711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RS1</a:t>
            </a:r>
            <a:endParaRPr lang="en-US" altLang="zh-CN"/>
          </a:p>
        </p:txBody>
      </p:sp>
      <p:cxnSp>
        <p:nvCxnSpPr>
          <p:cNvPr id="6" name="直接箭头连接符 5"/>
          <p:cNvCxnSpPr>
            <a:endCxn id="5" idx="0"/>
          </p:cNvCxnSpPr>
          <p:nvPr/>
        </p:nvCxnSpPr>
        <p:spPr>
          <a:xfrm flipH="1">
            <a:off x="3272155" y="2263775"/>
            <a:ext cx="251396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29615" y="4287520"/>
            <a:ext cx="75819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25930" y="4287520"/>
            <a:ext cx="75819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60345" y="4287520"/>
            <a:ext cx="758190" cy="5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16985" y="4287520"/>
            <a:ext cx="75819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49495" y="4287520"/>
            <a:ext cx="75819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5" idx="2"/>
            <a:endCxn id="7" idx="0"/>
          </p:cNvCxnSpPr>
          <p:nvPr/>
        </p:nvCxnSpPr>
        <p:spPr>
          <a:xfrm flipH="1">
            <a:off x="1108710" y="3557270"/>
            <a:ext cx="2163445" cy="73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042795" y="3566795"/>
            <a:ext cx="1229360" cy="795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0"/>
          </p:cNvCxnSpPr>
          <p:nvPr/>
        </p:nvCxnSpPr>
        <p:spPr>
          <a:xfrm flipH="1">
            <a:off x="3139440" y="3603625"/>
            <a:ext cx="151130" cy="683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0"/>
          </p:cNvCxnSpPr>
          <p:nvPr/>
        </p:nvCxnSpPr>
        <p:spPr>
          <a:xfrm>
            <a:off x="3262630" y="3576320"/>
            <a:ext cx="933450" cy="71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11" idx="0"/>
          </p:cNvCxnSpPr>
          <p:nvPr/>
        </p:nvCxnSpPr>
        <p:spPr>
          <a:xfrm>
            <a:off x="3272155" y="3557270"/>
            <a:ext cx="1956435" cy="73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39280" y="3193415"/>
            <a:ext cx="2606040" cy="4711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RS2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4" idx="2"/>
            <a:endCxn id="17" idx="0"/>
          </p:cNvCxnSpPr>
          <p:nvPr/>
        </p:nvCxnSpPr>
        <p:spPr>
          <a:xfrm>
            <a:off x="5767705" y="2208530"/>
            <a:ext cx="2474595" cy="984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251575" y="4287520"/>
            <a:ext cx="75819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292340" y="4287520"/>
            <a:ext cx="75819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717040" y="4287520"/>
            <a:ext cx="75819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751455" y="4287520"/>
            <a:ext cx="75819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380730" y="4287520"/>
            <a:ext cx="75819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金丝雀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43145" y="1533525"/>
            <a:ext cx="2790825" cy="80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app=nginx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6099810" y="618490"/>
            <a:ext cx="9525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172335" y="2614295"/>
            <a:ext cx="2670810" cy="11283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  <a:p>
            <a:pPr algn="ctr"/>
            <a:r>
              <a:rPr lang="en-US" altLang="zh-CN"/>
              <a:t>v1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app=nginx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v=1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2"/>
            <a:endCxn id="6" idx="0"/>
          </p:cNvCxnSpPr>
          <p:nvPr/>
        </p:nvCxnSpPr>
        <p:spPr>
          <a:xfrm flipH="1">
            <a:off x="3507740" y="2336800"/>
            <a:ext cx="2731135" cy="27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27760" y="4020185"/>
            <a:ext cx="1265555" cy="600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app=nginx</a:t>
            </a:r>
            <a:endParaRPr lang="en-US" altLang="zh-CN"/>
          </a:p>
          <a:p>
            <a:pPr algn="ctr"/>
            <a:r>
              <a:rPr lang="en-US" altLang="zh-CN"/>
              <a:t>v=1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753995" y="4020185"/>
            <a:ext cx="1265555" cy="600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app=nginx</a:t>
            </a:r>
            <a:endParaRPr lang="en-US" altLang="zh-CN"/>
          </a:p>
          <a:p>
            <a:pPr algn="ctr"/>
            <a:r>
              <a:rPr lang="en-US" altLang="zh-CN"/>
              <a:t>v=1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397375" y="4020185"/>
            <a:ext cx="1265555" cy="600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app=nginx</a:t>
            </a:r>
            <a:endParaRPr lang="en-US" altLang="zh-CN"/>
          </a:p>
          <a:p>
            <a:pPr algn="ctr"/>
            <a:r>
              <a:rPr lang="en-US" altLang="zh-CN"/>
              <a:t>v=1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005955" y="2790825"/>
            <a:ext cx="3380740" cy="10248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  <a:p>
            <a:pPr algn="ctr"/>
            <a:r>
              <a:rPr lang="en-US" altLang="zh-CN"/>
              <a:t>v2</a:t>
            </a:r>
            <a:endParaRPr lang="en-US" altLang="zh-CN"/>
          </a:p>
          <a:p>
            <a:pPr algn="ctr"/>
            <a:r>
              <a:rPr lang="zh-CN" altLang="en-US"/>
              <a:t>给他扩缩容能调整这个版本接受的流量多少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50355" y="4020185"/>
            <a:ext cx="1265555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app=nginx</a:t>
            </a:r>
            <a:endParaRPr lang="en-US" altLang="zh-CN"/>
          </a:p>
          <a:p>
            <a:pPr algn="ctr"/>
            <a:r>
              <a:rPr lang="en-US" altLang="zh-CN"/>
              <a:t>v=2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302625" y="4020185"/>
            <a:ext cx="1265555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app=nginx</a:t>
            </a:r>
            <a:endParaRPr lang="en-US" altLang="zh-CN"/>
          </a:p>
          <a:p>
            <a:pPr algn="ctr"/>
            <a:r>
              <a:rPr lang="en-US" altLang="zh-CN"/>
              <a:t>v=2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3669030" y="5526405"/>
            <a:ext cx="5139055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当</a:t>
            </a:r>
            <a:r>
              <a:rPr lang="en-US" altLang="zh-CN"/>
              <a:t>V2 Ok</a:t>
            </a:r>
            <a:r>
              <a:rPr lang="zh-CN" altLang="en-US"/>
              <a:t>以后，</a:t>
            </a:r>
            <a:r>
              <a:rPr lang="en-US" altLang="zh-CN"/>
              <a:t>Deployment V1</a:t>
            </a:r>
            <a:r>
              <a:rPr lang="zh-CN" altLang="en-US"/>
              <a:t>就被删除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162925" y="365125"/>
            <a:ext cx="2287270" cy="1024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  <a:p>
            <a:pPr algn="ctr"/>
            <a:r>
              <a:rPr lang="en-US" altLang="zh-CN"/>
              <a:t>v3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786110" y="247015"/>
            <a:ext cx="1265555" cy="600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app=nginx</a:t>
            </a:r>
            <a:endParaRPr lang="en-US" altLang="zh-CN"/>
          </a:p>
          <a:p>
            <a:pPr algn="ctr"/>
            <a:r>
              <a:rPr lang="en-US" altLang="zh-CN"/>
              <a:t>v=3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0786110" y="1205865"/>
            <a:ext cx="1265555" cy="600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app=nginx</a:t>
            </a:r>
            <a:endParaRPr lang="en-US" altLang="zh-CN"/>
          </a:p>
          <a:p>
            <a:pPr algn="ctr"/>
            <a:r>
              <a:rPr lang="en-US" altLang="zh-CN"/>
              <a:t>v=3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773930" y="716280"/>
            <a:ext cx="2393950" cy="323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ingress-nginx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WPS 演示</Application>
  <PresentationFormat>宽屏</PresentationFormat>
  <Paragraphs>157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K8S图例</vt:lpstr>
      <vt:lpstr>容器</vt:lpstr>
      <vt:lpstr>Pod</vt:lpstr>
      <vt:lpstr>Pod</vt:lpstr>
      <vt:lpstr>工作负载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lfy</dc:creator>
  <cp:lastModifiedBy>404</cp:lastModifiedBy>
  <cp:revision>131</cp:revision>
  <dcterms:created xsi:type="dcterms:W3CDTF">2021-04-27T05:49:00Z</dcterms:created>
  <dcterms:modified xsi:type="dcterms:W3CDTF">2021-05-01T14:31:33Z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3FC3D83F61BA4C20A2D59C9310DC7237</vt:lpwstr>
  </property>
  <property fmtid="{D5CDD505-2E9C-101B-9397-08002B2CF9AE}" pid="3" name="KSOProductBuildVer">
    <vt:lpwstr>2052-11.1.0.10356</vt:lpwstr>
  </property>
</Properties>
</file>