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9" r:id="rId3"/>
    <p:sldId id="268" r:id="rId5"/>
    <p:sldId id="260" r:id="rId6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00000"/>
    <a:srgbClr val="00B0F0"/>
    <a:srgbClr val="2D2D2D"/>
    <a:srgbClr val="0070C0"/>
    <a:srgbClr val="404040"/>
    <a:srgbClr val="ED7D31"/>
    <a:srgbClr val="96B48C"/>
    <a:srgbClr val="7030A0"/>
    <a:srgbClr val="FDA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3" y="362"/>
      </p:cViewPr>
      <p:guideLst>
        <p:guide orient="horz" pos="168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5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3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3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70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3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3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1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2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4" y="1308951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4" y="1962052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4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4" y="535349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50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4" y="1735710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4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4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7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7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1460" y="1857375"/>
            <a:ext cx="5645785" cy="7302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40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硅谷甄选运营平台</a:t>
            </a:r>
            <a:endParaRPr lang="zh-CN" altLang="en-US" sz="40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9365" y="3884295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贾成豪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5696" y="18197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技术选型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对角圆角矩形 12"/>
          <p:cNvSpPr/>
          <p:nvPr/>
        </p:nvSpPr>
        <p:spPr>
          <a:xfrm>
            <a:off x="287654" y="807178"/>
            <a:ext cx="1932478" cy="476250"/>
          </a:xfrm>
          <a:prstGeom prst="round2DiagRect">
            <a:avLst>
              <a:gd name="adj1" fmla="val 37344"/>
              <a:gd name="adj2" fmla="val 0"/>
            </a:avLst>
          </a:prstGeom>
          <a:solidFill>
            <a:srgbClr val="41B8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249" y="860637"/>
            <a:ext cx="18415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1.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技术选型</a:t>
            </a:r>
            <a:endParaRPr lang="zh-CN" altLang="en-US" sz="2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915" y="1528445"/>
            <a:ext cx="8435975" cy="306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</a:pP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vue3框架:采用vue框架最新版本,组合式API形式开发项目。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vite:构建化工具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TypeScript:TypeScript技术栈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vue-router: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采用</a:t>
            </a: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vue-router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最新版本管理路由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pinia: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采用</a:t>
            </a: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pinia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集中式管理状态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element-plus:UI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组件库采用</a:t>
            </a: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element-plus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axios: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网络交互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echarts: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数据可视化大屏</a:t>
            </a: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</a:t>
            </a:r>
            <a:endParaRPr lang="en-US" altLang="zh-CN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</a:t>
            </a:r>
            <a:r>
              <a: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温馨提示</a:t>
            </a:r>
            <a:r>
              <a: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务必掌握以上技能点</a:t>
            </a:r>
            <a:endParaRPr lang="zh-CN" altLang="en-US" sz="1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对角圆角矩形 12"/>
          <p:cNvSpPr/>
          <p:nvPr/>
        </p:nvSpPr>
        <p:spPr>
          <a:xfrm>
            <a:off x="287654" y="807178"/>
            <a:ext cx="1932478" cy="476250"/>
          </a:xfrm>
          <a:prstGeom prst="round2DiagRect">
            <a:avLst>
              <a:gd name="adj1" fmla="val 37344"/>
              <a:gd name="adj2" fmla="val 0"/>
            </a:avLst>
          </a:prstGeom>
          <a:solidFill>
            <a:srgbClr val="41B8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5696" y="18197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你的收获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8247" y="860637"/>
            <a:ext cx="16821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2.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学习的收获</a:t>
            </a:r>
            <a:endParaRPr lang="zh-CN" altLang="en-US" sz="2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15" y="1502410"/>
            <a:ext cx="8532495" cy="2870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掌握如何规范的开发项目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掌握自己如何封装后台管理系统模板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掌握菜单权限与按钮权限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掌握数据大屏该如何解决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掌握请求响应拦截器该如何二次封装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</a:t>
            </a: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svg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矢量图如何在项目中使用</a:t>
            </a:r>
            <a:endParaRPr lang="zh-CN" altLang="en-US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7:</a:t>
            </a:r>
            <a:r>
              <a:rPr lang="zh-CN" altLang="en-US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掌握主题颜色切换与暗黑模式的切换</a:t>
            </a:r>
            <a:r>
              <a:rPr lang="en-US" altLang="zh-CN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.......</a:t>
            </a:r>
            <a:endParaRPr lang="en-US" altLang="zh-CN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COMMONDATA" val="eyJoZGlkIjoiZjg1MDc2YzcxMzg5ODdlNTQ1NWIwNzRmMzQxZTFlMTYifQ=="/>
  <p:tag name="KSO_WPP_MARK_KEY" val="49f528a1-812a-4b06-b621-128b111ab67b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全屏显示(16:9)</PresentationFormat>
  <Paragraphs>34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轻度℃疯子</cp:lastModifiedBy>
  <cp:revision>15</cp:revision>
  <dcterms:created xsi:type="dcterms:W3CDTF">2018-03-01T02:03:00Z</dcterms:created>
  <dcterms:modified xsi:type="dcterms:W3CDTF">2023-05-07T03:44:57Z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10DEF2E920CC4A16A7919DCA89B8A953</vt:lpwstr>
  </property>
</Properties>
</file>