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0" r:id="rId4"/>
    <p:sldId id="263" r:id="rId5"/>
    <p:sldId id="265" r:id="rId6"/>
    <p:sldId id="261" r:id="rId7"/>
    <p:sldId id="264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06"/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75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13612" y="1288565"/>
            <a:ext cx="6923384" cy="1851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深入拆解</a:t>
            </a:r>
            <a:r>
              <a:rPr lang="en-US" altLang="zh-CN" sz="54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4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54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一线大厂</a:t>
            </a:r>
            <a:r>
              <a:rPr lang="en-US" altLang="zh-CN" sz="54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JVM</a:t>
            </a:r>
            <a:endParaRPr lang="zh-CN" altLang="zh-CN" sz="5400" b="1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27635" y="4374059"/>
            <a:ext cx="5710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smtClean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20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2000" b="1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2000" b="1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2000" b="1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mgsa.baidu.com/timg?image&amp;quality=80&amp;size=b9999_10000&amp;sec=1586423348765&amp;di=7c216d03c307fbc36ba62081030c454c&amp;imgtype=0&amp;src=http%3A%2F%2Fm.360buyimg.com%2Fn12%2Fjfs%2Ft2590%2F364%2F566934865%2F460396%2F47ba7d7e%2F571a0406Nafea27a4.jpg%2521q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6" b="13910"/>
          <a:stretch/>
        </p:blipFill>
        <p:spPr bwMode="auto">
          <a:xfrm>
            <a:off x="1186706" y="612843"/>
            <a:ext cx="5617982" cy="42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132" y="871005"/>
            <a:ext cx="55058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/>
          </a:p>
          <a:p>
            <a:r>
              <a:rPr lang="zh-CN" altLang="en-US"/>
              <a:t>1. 细品类的加载过程</a:t>
            </a:r>
          </a:p>
          <a:p>
            <a:endParaRPr lang="zh-CN" altLang="en-US"/>
          </a:p>
          <a:p>
            <a:r>
              <a:rPr lang="zh-CN" altLang="en-US"/>
              <a:t>2. 详拆运行时数据区的各个结构</a:t>
            </a:r>
          </a:p>
          <a:p>
            <a:endParaRPr lang="zh-CN" altLang="en-US"/>
          </a:p>
          <a:p>
            <a:r>
              <a:rPr lang="zh-CN" altLang="en-US"/>
              <a:t>3. String的前世今生</a:t>
            </a:r>
          </a:p>
          <a:p>
            <a:endParaRPr lang="zh-CN" altLang="en-US"/>
          </a:p>
          <a:p>
            <a:r>
              <a:rPr lang="zh-CN" altLang="en-US"/>
              <a:t>4. 垃圾标记与清除阶段算法</a:t>
            </a:r>
          </a:p>
          <a:p>
            <a:endParaRPr lang="zh-CN" altLang="en-US"/>
          </a:p>
          <a:p>
            <a:r>
              <a:rPr lang="zh-CN" altLang="en-US"/>
              <a:t>5. 各垃圾回收器的吞吐量优先与低延迟</a:t>
            </a:r>
          </a:p>
          <a:p>
            <a:endParaRPr lang="zh-CN" altLang="en-US"/>
          </a:p>
          <a:p>
            <a:r>
              <a:rPr lang="zh-CN" altLang="en-US"/>
              <a:t>6. 触摸你又爱又恨的字节码指令</a:t>
            </a:r>
          </a:p>
        </p:txBody>
      </p:sp>
      <p:sp>
        <p:nvSpPr>
          <p:cNvPr id="3" name="矩形 2"/>
          <p:cNvSpPr/>
          <p:nvPr/>
        </p:nvSpPr>
        <p:spPr>
          <a:xfrm>
            <a:off x="583620" y="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深入拆解一线大厂的JVM</a:t>
            </a:r>
          </a:p>
        </p:txBody>
      </p:sp>
    </p:spTree>
    <p:extLst>
      <p:ext uri="{BB962C8B-B14F-4D97-AF65-F5344CB8AC3E}">
        <p14:creationId xmlns:p14="http://schemas.microsoft.com/office/powerpoint/2010/main" val="324862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ss0.bdstatic.com/70cFuHSh_Q1YnxGkpoWK1HF6hhy/it/u=2161136774,310057169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5" y="1501573"/>
            <a:ext cx="2726716" cy="27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s1.bdstatic.com/70cFvXSh_Q1YnxGkpoWK1HF6hhy/it/u=1290969591,3986760830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43" y="891701"/>
            <a:ext cx="3336588" cy="33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imgsa.baidu.com/timg?image&amp;quality=80&amp;size=b9999_10000&amp;sec=1586369206383&amp;di=36fe6575aba21f2bae56e5ce4bfbd4d5&amp;imgtype=0&amp;src=http%3A%2F%2Fpic38.nipic.com%2F20140211%2F4499633_202550009399_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4" t="15168" r="1263" b="15299"/>
          <a:stretch/>
        </p:blipFill>
        <p:spPr bwMode="auto">
          <a:xfrm>
            <a:off x="6060331" y="567576"/>
            <a:ext cx="2859932" cy="36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6936" y="4228290"/>
            <a:ext cx="128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华光综艺_CNKI" panose="02000500000000000000" pitchFamily="2" charset="-122"/>
                <a:ea typeface="华光综艺_CNKI" panose="02000500000000000000" pitchFamily="2" charset="-122"/>
              </a:rPr>
              <a:t>菜 鸟</a:t>
            </a:r>
            <a:r>
              <a:rPr lang="en-US" altLang="zh-CN" sz="2400" b="1">
                <a:latin typeface="华光综艺_CNKI" panose="02000500000000000000" pitchFamily="2" charset="-122"/>
                <a:ea typeface="华光综艺_CNKI" panose="02000500000000000000" pitchFamily="2" charset="-122"/>
              </a:rPr>
              <a:t>:</a:t>
            </a:r>
            <a:r>
              <a:rPr lang="en-US" altLang="zh-CN" sz="2400" b="1" smtClean="0">
                <a:latin typeface="华光综艺_CNKI" panose="02000500000000000000" pitchFamily="2" charset="-122"/>
                <a:ea typeface="华光综艺_CNKI" panose="02000500000000000000" pitchFamily="2" charset="-122"/>
              </a:rPr>
              <a:t>1</a:t>
            </a:r>
            <a:endParaRPr lang="zh-CN" altLang="en-US" sz="2400" b="1">
              <a:latin typeface="华光综艺_CNKI" panose="02000500000000000000" pitchFamily="2" charset="-122"/>
              <a:ea typeface="华光综艺_CNKI" panose="02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68630" y="4228289"/>
            <a:ext cx="128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华光综艺_CNKI" panose="02000500000000000000" pitchFamily="2" charset="-122"/>
                <a:ea typeface="华光综艺_CNKI" panose="02000500000000000000" pitchFamily="2" charset="-122"/>
              </a:rPr>
              <a:t>老 鸟</a:t>
            </a:r>
            <a:r>
              <a:rPr lang="en-US" altLang="zh-CN" sz="2400" b="1" smtClean="0">
                <a:latin typeface="华光综艺_CNKI" panose="02000500000000000000" pitchFamily="2" charset="-122"/>
                <a:ea typeface="华光综艺_CNKI" panose="02000500000000000000" pitchFamily="2" charset="-122"/>
              </a:rPr>
              <a:t>:3</a:t>
            </a:r>
            <a:endParaRPr lang="zh-CN" altLang="en-US" sz="2400" b="1">
              <a:latin typeface="华光综艺_CNKI" panose="02000500000000000000" pitchFamily="2" charset="-122"/>
              <a:ea typeface="华光综艺_CNKI" panose="02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0930" y="4228288"/>
            <a:ext cx="129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华光综艺_CNKI" panose="02000500000000000000" pitchFamily="2" charset="-122"/>
                <a:ea typeface="华光综艺_CNKI" panose="02000500000000000000" pitchFamily="2" charset="-122"/>
              </a:rPr>
              <a:t>飞</a:t>
            </a:r>
            <a:r>
              <a:rPr lang="zh-CN" altLang="en-US" sz="2400" b="1" smtClean="0">
                <a:latin typeface="华光综艺_CNKI" panose="02000500000000000000" pitchFamily="2" charset="-122"/>
                <a:ea typeface="华光综艺_CNKI" panose="02000500000000000000" pitchFamily="2" charset="-122"/>
              </a:rPr>
              <a:t> 鸟</a:t>
            </a:r>
            <a:r>
              <a:rPr lang="en-US" altLang="zh-CN" sz="2400" b="1" smtClean="0">
                <a:latin typeface="华光综艺_CNKI" panose="02000500000000000000" pitchFamily="2" charset="-122"/>
                <a:ea typeface="华光综艺_CNKI" panose="02000500000000000000" pitchFamily="2" charset="-122"/>
              </a:rPr>
              <a:t>:2</a:t>
            </a:r>
            <a:endParaRPr lang="zh-CN" altLang="en-US" sz="2400" b="1">
              <a:latin typeface="华光综艺_CNKI" panose="02000500000000000000" pitchFamily="2" charset="-122"/>
              <a:ea typeface="华光综艺_CNKI" panose="02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4345" y="0"/>
            <a:ext cx="2218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Who are you?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7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396" y="632215"/>
            <a:ext cx="188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巧</a:t>
            </a:r>
            <a:r>
              <a:rPr lang="zh-CN" altLang="en-US"/>
              <a:t>用奇兵</a:t>
            </a:r>
            <a:r>
              <a:rPr lang="zh-CN" altLang="en-US" smtClean="0"/>
              <a:t>式</a:t>
            </a:r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654345" y="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讲课、学习新知识有两种方式</a:t>
            </a:r>
          </a:p>
        </p:txBody>
      </p:sp>
      <p:pic>
        <p:nvPicPr>
          <p:cNvPr id="1026" name="Picture 2" descr="https://timgsa.baidu.com/timg?image&amp;quality=80&amp;size=b9999_10000&amp;sec=1586422836001&amp;di=8e4be246f3bdec077f35152f9965a22e&amp;imgtype=0&amp;src=http%3A%2F%2Fpic.51yuansu.com%2Fpic3%2Fcover%2F01%2F84%2F30%2F59701dfb748ca_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3" y="1078953"/>
            <a:ext cx="4149009" cy="27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79800" y="1195685"/>
            <a:ext cx="1755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smtClean="0"/>
              <a:t>坦克</a:t>
            </a:r>
            <a:r>
              <a:rPr lang="zh-CN" altLang="en-US" sz="2000"/>
              <a:t>递推式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02" y="1858219"/>
            <a:ext cx="4451001" cy="27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9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960" y="947390"/>
            <a:ext cx="141577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/>
              <a:t>大处</a:t>
            </a:r>
            <a:r>
              <a:rPr lang="zh-CN" altLang="en-US" sz="2400" smtClean="0"/>
              <a:t>着眼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54345" y="2772383"/>
            <a:ext cx="1491002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上帝视角</a:t>
            </a:r>
            <a:endParaRPr lang="en-US" altLang="zh-CN" sz="2400" smtClean="0"/>
          </a:p>
        </p:txBody>
      </p:sp>
      <p:sp>
        <p:nvSpPr>
          <p:cNvPr id="6" name="矩形 5"/>
          <p:cNvSpPr/>
          <p:nvPr/>
        </p:nvSpPr>
        <p:spPr>
          <a:xfrm>
            <a:off x="654345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学习</a:t>
            </a:r>
            <a:r>
              <a:rPr lang="zh-CN" altLang="en-US"/>
              <a:t>方略</a:t>
            </a:r>
          </a:p>
        </p:txBody>
      </p:sp>
      <p:sp>
        <p:nvSpPr>
          <p:cNvPr id="2" name="矩形 1"/>
          <p:cNvSpPr/>
          <p:nvPr/>
        </p:nvSpPr>
        <p:spPr>
          <a:xfrm>
            <a:off x="3230958" y="941469"/>
            <a:ext cx="141577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/>
              <a:t>小处着手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317200" y="1653702"/>
            <a:ext cx="0" cy="94358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41328" y="1178222"/>
            <a:ext cx="856034" cy="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timgsa.baidu.com/timg?image&amp;quality=80&amp;size=b9999_10000&amp;sec=1586423193656&amp;di=7843a6dfc5a160e96e355f6cfcd0a545&amp;imgtype=0&amp;src=http%3A%2F%2Fm.tuniucdn.com%2Ffb2%2Ft1%2FG5%2FM00%2F17%2F31%2FCii-s1o3eA2IAW5hAAmd4aDPCecAAA9kwMA_-4ACZ35068_w640_h480_c1_t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53" y="1771225"/>
            <a:ext cx="4212144" cy="31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2"/>
          <a:stretch/>
        </p:blipFill>
        <p:spPr>
          <a:xfrm>
            <a:off x="260467" y="579019"/>
            <a:ext cx="3494408" cy="4134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03"/>
          <a:stretch/>
        </p:blipFill>
        <p:spPr>
          <a:xfrm>
            <a:off x="3976432" y="82907"/>
            <a:ext cx="3727873" cy="49732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4345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下集预告</a:t>
            </a:r>
          </a:p>
        </p:txBody>
      </p:sp>
    </p:spTree>
    <p:extLst>
      <p:ext uri="{BB962C8B-B14F-4D97-AF65-F5344CB8AC3E}">
        <p14:creationId xmlns:p14="http://schemas.microsoft.com/office/powerpoint/2010/main" val="38525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全屏显示(16:9)</PresentationFormat>
  <Paragraphs>29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华光综艺_CNKI</vt:lpstr>
      <vt:lpstr>楷体</vt:lpstr>
      <vt:lpstr>宋体</vt:lpstr>
      <vt:lpstr>微软雅黑</vt:lpstr>
      <vt:lpstr>Arial</vt:lpstr>
      <vt:lpstr>Calibri</vt:lpstr>
      <vt:lpstr>Office 主题</vt:lpstr>
      <vt:lpstr>深入拆解 一线大厂JVM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2020-04-09T09:14:08Z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pid="3" fmtid="{D5CDD505-2E9C-101B-9397-08002B2CF9AE}" name="CWM13038c1dba3e4a7087ad5d32224aa56c">
    <vt:lpwstr>CWMTDTOioWo6Ne61gxdm6t/7N16Rq6QoplmLY7oegurDE9AVBXythsxW6KBgxgI4HlS5JnPsWgNxsCGfo7ayv2tQQ==</vt:lpwstr>
  </property>
</Properties>
</file>