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00.xml" ContentType="application/vnd.openxmlformats-officedocument.presentationml.tags+xml"/>
  <Override PartName="/ppt/tags/tag1001.xml" ContentType="application/vnd.openxmlformats-officedocument.presentationml.tags+xml"/>
  <Override PartName="/ppt/tags/tag1002.xml" ContentType="application/vnd.openxmlformats-officedocument.presentationml.tags+xml"/>
  <Override PartName="/ppt/tags/tag1003.xml" ContentType="application/vnd.openxmlformats-officedocument.presentationml.tags+xml"/>
  <Override PartName="/ppt/tags/tag1004.xml" ContentType="application/vnd.openxmlformats-officedocument.presentationml.tags+xml"/>
  <Override PartName="/ppt/tags/tag1005.xml" ContentType="application/vnd.openxmlformats-officedocument.presentationml.tags+xml"/>
  <Override PartName="/ppt/tags/tag1006.xml" ContentType="application/vnd.openxmlformats-officedocument.presentationml.tags+xml"/>
  <Override PartName="/ppt/tags/tag1007.xml" ContentType="application/vnd.openxmlformats-officedocument.presentationml.tags+xml"/>
  <Override PartName="/ppt/tags/tag1008.xml" ContentType="application/vnd.openxmlformats-officedocument.presentationml.tags+xml"/>
  <Override PartName="/ppt/tags/tag1009.xml" ContentType="application/vnd.openxmlformats-officedocument.presentationml.tags+xml"/>
  <Override PartName="/ppt/tags/tag101.xml" ContentType="application/vnd.openxmlformats-officedocument.presentationml.tags+xml"/>
  <Override PartName="/ppt/tags/tag1010.xml" ContentType="application/vnd.openxmlformats-officedocument.presentationml.tags+xml"/>
  <Override PartName="/ppt/tags/tag1011.xml" ContentType="application/vnd.openxmlformats-officedocument.presentationml.tags+xml"/>
  <Override PartName="/ppt/tags/tag1012.xml" ContentType="application/vnd.openxmlformats-officedocument.presentationml.tags+xml"/>
  <Override PartName="/ppt/tags/tag1013.xml" ContentType="application/vnd.openxmlformats-officedocument.presentationml.tags+xml"/>
  <Override PartName="/ppt/tags/tag1014.xml" ContentType="application/vnd.openxmlformats-officedocument.presentationml.tags+xml"/>
  <Override PartName="/ppt/tags/tag1015.xml" ContentType="application/vnd.openxmlformats-officedocument.presentationml.tags+xml"/>
  <Override PartName="/ppt/tags/tag1016.xml" ContentType="application/vnd.openxmlformats-officedocument.presentationml.tags+xml"/>
  <Override PartName="/ppt/tags/tag1017.xml" ContentType="application/vnd.openxmlformats-officedocument.presentationml.tags+xml"/>
  <Override PartName="/ppt/tags/tag1018.xml" ContentType="application/vnd.openxmlformats-officedocument.presentationml.tags+xml"/>
  <Override PartName="/ppt/tags/tag1019.xml" ContentType="application/vnd.openxmlformats-officedocument.presentationml.tags+xml"/>
  <Override PartName="/ppt/tags/tag102.xml" ContentType="application/vnd.openxmlformats-officedocument.presentationml.tags+xml"/>
  <Override PartName="/ppt/tags/tag1020.xml" ContentType="application/vnd.openxmlformats-officedocument.presentationml.tags+xml"/>
  <Override PartName="/ppt/tags/tag1021.xml" ContentType="application/vnd.openxmlformats-officedocument.presentationml.tags+xml"/>
  <Override PartName="/ppt/tags/tag1022.xml" ContentType="application/vnd.openxmlformats-officedocument.presentationml.tags+xml"/>
  <Override PartName="/ppt/tags/tag1023.xml" ContentType="application/vnd.openxmlformats-officedocument.presentationml.tags+xml"/>
  <Override PartName="/ppt/tags/tag1024.xml" ContentType="application/vnd.openxmlformats-officedocument.presentationml.tags+xml"/>
  <Override PartName="/ppt/tags/tag1025.xml" ContentType="application/vnd.openxmlformats-officedocument.presentationml.tags+xml"/>
  <Override PartName="/ppt/tags/tag1026.xml" ContentType="application/vnd.openxmlformats-officedocument.presentationml.tags+xml"/>
  <Override PartName="/ppt/tags/tag1027.xml" ContentType="application/vnd.openxmlformats-officedocument.presentationml.tags+xml"/>
  <Override PartName="/ppt/tags/tag1028.xml" ContentType="application/vnd.openxmlformats-officedocument.presentationml.tags+xml"/>
  <Override PartName="/ppt/tags/tag1029.xml" ContentType="application/vnd.openxmlformats-officedocument.presentationml.tags+xml"/>
  <Override PartName="/ppt/tags/tag103.xml" ContentType="application/vnd.openxmlformats-officedocument.presentationml.tags+xml"/>
  <Override PartName="/ppt/tags/tag1030.xml" ContentType="application/vnd.openxmlformats-officedocument.presentationml.tags+xml"/>
  <Override PartName="/ppt/tags/tag1031.xml" ContentType="application/vnd.openxmlformats-officedocument.presentationml.tags+xml"/>
  <Override PartName="/ppt/tags/tag1032.xml" ContentType="application/vnd.openxmlformats-officedocument.presentationml.tags+xml"/>
  <Override PartName="/ppt/tags/tag1033.xml" ContentType="application/vnd.openxmlformats-officedocument.presentationml.tags+xml"/>
  <Override PartName="/ppt/tags/tag1034.xml" ContentType="application/vnd.openxmlformats-officedocument.presentationml.tags+xml"/>
  <Override PartName="/ppt/tags/tag1035.xml" ContentType="application/vnd.openxmlformats-officedocument.presentationml.tags+xml"/>
  <Override PartName="/ppt/tags/tag1036.xml" ContentType="application/vnd.openxmlformats-officedocument.presentationml.tags+xml"/>
  <Override PartName="/ppt/tags/tag1037.xml" ContentType="application/vnd.openxmlformats-officedocument.presentationml.tags+xml"/>
  <Override PartName="/ppt/tags/tag1038.xml" ContentType="application/vnd.openxmlformats-officedocument.presentationml.tags+xml"/>
  <Override PartName="/ppt/tags/tag1039.xml" ContentType="application/vnd.openxmlformats-officedocument.presentationml.tags+xml"/>
  <Override PartName="/ppt/tags/tag104.xml" ContentType="application/vnd.openxmlformats-officedocument.presentationml.tags+xml"/>
  <Override PartName="/ppt/tags/tag1040.xml" ContentType="application/vnd.openxmlformats-officedocument.presentationml.tags+xml"/>
  <Override PartName="/ppt/tags/tag1041.xml" ContentType="application/vnd.openxmlformats-officedocument.presentationml.tags+xml"/>
  <Override PartName="/ppt/tags/tag1042.xml" ContentType="application/vnd.openxmlformats-officedocument.presentationml.tags+xml"/>
  <Override PartName="/ppt/tags/tag1043.xml" ContentType="application/vnd.openxmlformats-officedocument.presentationml.tags+xml"/>
  <Override PartName="/ppt/tags/tag1044.xml" ContentType="application/vnd.openxmlformats-officedocument.presentationml.tags+xml"/>
  <Override PartName="/ppt/tags/tag1045.xml" ContentType="application/vnd.openxmlformats-officedocument.presentationml.tags+xml"/>
  <Override PartName="/ppt/tags/tag1046.xml" ContentType="application/vnd.openxmlformats-officedocument.presentationml.tags+xml"/>
  <Override PartName="/ppt/tags/tag1047.xml" ContentType="application/vnd.openxmlformats-officedocument.presentationml.tags+xml"/>
  <Override PartName="/ppt/tags/tag1048.xml" ContentType="application/vnd.openxmlformats-officedocument.presentationml.tags+xml"/>
  <Override PartName="/ppt/tags/tag1049.xml" ContentType="application/vnd.openxmlformats-officedocument.presentationml.tags+xml"/>
  <Override PartName="/ppt/tags/tag105.xml" ContentType="application/vnd.openxmlformats-officedocument.presentationml.tags+xml"/>
  <Override PartName="/ppt/tags/tag1050.xml" ContentType="application/vnd.openxmlformats-officedocument.presentationml.tags+xml"/>
  <Override PartName="/ppt/tags/tag1051.xml" ContentType="application/vnd.openxmlformats-officedocument.presentationml.tags+xml"/>
  <Override PartName="/ppt/tags/tag1052.xml" ContentType="application/vnd.openxmlformats-officedocument.presentationml.tags+xml"/>
  <Override PartName="/ppt/tags/tag1053.xml" ContentType="application/vnd.openxmlformats-officedocument.presentationml.tags+xml"/>
  <Override PartName="/ppt/tags/tag1054.xml" ContentType="application/vnd.openxmlformats-officedocument.presentationml.tags+xml"/>
  <Override PartName="/ppt/tags/tag1055.xml" ContentType="application/vnd.openxmlformats-officedocument.presentationml.tags+xml"/>
  <Override PartName="/ppt/tags/tag1056.xml" ContentType="application/vnd.openxmlformats-officedocument.presentationml.tags+xml"/>
  <Override PartName="/ppt/tags/tag1057.xml" ContentType="application/vnd.openxmlformats-officedocument.presentationml.tags+xml"/>
  <Override PartName="/ppt/tags/tag1058.xml" ContentType="application/vnd.openxmlformats-officedocument.presentationml.tags+xml"/>
  <Override PartName="/ppt/tags/tag1059.xml" ContentType="application/vnd.openxmlformats-officedocument.presentationml.tags+xml"/>
  <Override PartName="/ppt/tags/tag106.xml" ContentType="application/vnd.openxmlformats-officedocument.presentationml.tags+xml"/>
  <Override PartName="/ppt/tags/tag1060.xml" ContentType="application/vnd.openxmlformats-officedocument.presentationml.tags+xml"/>
  <Override PartName="/ppt/tags/tag1061.xml" ContentType="application/vnd.openxmlformats-officedocument.presentationml.tags+xml"/>
  <Override PartName="/ppt/tags/tag1062.xml" ContentType="application/vnd.openxmlformats-officedocument.presentationml.tags+xml"/>
  <Override PartName="/ppt/tags/tag1063.xml" ContentType="application/vnd.openxmlformats-officedocument.presentationml.tags+xml"/>
  <Override PartName="/ppt/tags/tag1064.xml" ContentType="application/vnd.openxmlformats-officedocument.presentationml.tags+xml"/>
  <Override PartName="/ppt/tags/tag1065.xml" ContentType="application/vnd.openxmlformats-officedocument.presentationml.tags+xml"/>
  <Override PartName="/ppt/tags/tag1066.xml" ContentType="application/vnd.openxmlformats-officedocument.presentationml.tags+xml"/>
  <Override PartName="/ppt/tags/tag1067.xml" ContentType="application/vnd.openxmlformats-officedocument.presentationml.tags+xml"/>
  <Override PartName="/ppt/tags/tag1068.xml" ContentType="application/vnd.openxmlformats-officedocument.presentationml.tags+xml"/>
  <Override PartName="/ppt/tags/tag1069.xml" ContentType="application/vnd.openxmlformats-officedocument.presentationml.tags+xml"/>
  <Override PartName="/ppt/tags/tag107.xml" ContentType="application/vnd.openxmlformats-officedocument.presentationml.tags+xml"/>
  <Override PartName="/ppt/tags/tag1070.xml" ContentType="application/vnd.openxmlformats-officedocument.presentationml.tags+xml"/>
  <Override PartName="/ppt/tags/tag1071.xml" ContentType="application/vnd.openxmlformats-officedocument.presentationml.tags+xml"/>
  <Override PartName="/ppt/tags/tag1072.xml" ContentType="application/vnd.openxmlformats-officedocument.presentationml.tags+xml"/>
  <Override PartName="/ppt/tags/tag1073.xml" ContentType="application/vnd.openxmlformats-officedocument.presentationml.tags+xml"/>
  <Override PartName="/ppt/tags/tag1074.xml" ContentType="application/vnd.openxmlformats-officedocument.presentationml.tags+xml"/>
  <Override PartName="/ppt/tags/tag1075.xml" ContentType="application/vnd.openxmlformats-officedocument.presentationml.tags+xml"/>
  <Override PartName="/ppt/tags/tag1076.xml" ContentType="application/vnd.openxmlformats-officedocument.presentationml.tags+xml"/>
  <Override PartName="/ppt/tags/tag1077.xml" ContentType="application/vnd.openxmlformats-officedocument.presentationml.tags+xml"/>
  <Override PartName="/ppt/tags/tag1078.xml" ContentType="application/vnd.openxmlformats-officedocument.presentationml.tags+xml"/>
  <Override PartName="/ppt/tags/tag1079.xml" ContentType="application/vnd.openxmlformats-officedocument.presentationml.tags+xml"/>
  <Override PartName="/ppt/tags/tag108.xml" ContentType="application/vnd.openxmlformats-officedocument.presentationml.tags+xml"/>
  <Override PartName="/ppt/tags/tag1080.xml" ContentType="application/vnd.openxmlformats-officedocument.presentationml.tags+xml"/>
  <Override PartName="/ppt/tags/tag1081.xml" ContentType="application/vnd.openxmlformats-officedocument.presentationml.tags+xml"/>
  <Override PartName="/ppt/tags/tag1082.xml" ContentType="application/vnd.openxmlformats-officedocument.presentationml.tags+xml"/>
  <Override PartName="/ppt/tags/tag1083.xml" ContentType="application/vnd.openxmlformats-officedocument.presentationml.tags+xml"/>
  <Override PartName="/ppt/tags/tag1084.xml" ContentType="application/vnd.openxmlformats-officedocument.presentationml.tags+xml"/>
  <Override PartName="/ppt/tags/tag1085.xml" ContentType="application/vnd.openxmlformats-officedocument.presentationml.tags+xml"/>
  <Override PartName="/ppt/tags/tag1086.xml" ContentType="application/vnd.openxmlformats-officedocument.presentationml.tags+xml"/>
  <Override PartName="/ppt/tags/tag1087.xml" ContentType="application/vnd.openxmlformats-officedocument.presentationml.tags+xml"/>
  <Override PartName="/ppt/tags/tag1088.xml" ContentType="application/vnd.openxmlformats-officedocument.presentationml.tags+xml"/>
  <Override PartName="/ppt/tags/tag1089.xml" ContentType="application/vnd.openxmlformats-officedocument.presentationml.tags+xml"/>
  <Override PartName="/ppt/tags/tag109.xml" ContentType="application/vnd.openxmlformats-officedocument.presentationml.tags+xml"/>
  <Override PartName="/ppt/tags/tag1090.xml" ContentType="application/vnd.openxmlformats-officedocument.presentationml.tags+xml"/>
  <Override PartName="/ppt/tags/tag1091.xml" ContentType="application/vnd.openxmlformats-officedocument.presentationml.tags+xml"/>
  <Override PartName="/ppt/tags/tag1092.xml" ContentType="application/vnd.openxmlformats-officedocument.presentationml.tags+xml"/>
  <Override PartName="/ppt/tags/tag1093.xml" ContentType="application/vnd.openxmlformats-officedocument.presentationml.tags+xml"/>
  <Override PartName="/ppt/tags/tag1094.xml" ContentType="application/vnd.openxmlformats-officedocument.presentationml.tags+xml"/>
  <Override PartName="/ppt/tags/tag1095.xml" ContentType="application/vnd.openxmlformats-officedocument.presentationml.tags+xml"/>
  <Override PartName="/ppt/tags/tag1096.xml" ContentType="application/vnd.openxmlformats-officedocument.presentationml.tags+xml"/>
  <Override PartName="/ppt/tags/tag1097.xml" ContentType="application/vnd.openxmlformats-officedocument.presentationml.tags+xml"/>
  <Override PartName="/ppt/tags/tag1098.xml" ContentType="application/vnd.openxmlformats-officedocument.presentationml.tags+xml"/>
  <Override PartName="/ppt/tags/tag109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00.xml" ContentType="application/vnd.openxmlformats-officedocument.presentationml.tags+xml"/>
  <Override PartName="/ppt/tags/tag1101.xml" ContentType="application/vnd.openxmlformats-officedocument.presentationml.tags+xml"/>
  <Override PartName="/ppt/tags/tag1102.xml" ContentType="application/vnd.openxmlformats-officedocument.presentationml.tags+xml"/>
  <Override PartName="/ppt/tags/tag1103.xml" ContentType="application/vnd.openxmlformats-officedocument.presentationml.tags+xml"/>
  <Override PartName="/ppt/tags/tag1104.xml" ContentType="application/vnd.openxmlformats-officedocument.presentationml.tags+xml"/>
  <Override PartName="/ppt/tags/tag1105.xml" ContentType="application/vnd.openxmlformats-officedocument.presentationml.tags+xml"/>
  <Override PartName="/ppt/tags/tag1106.xml" ContentType="application/vnd.openxmlformats-officedocument.presentationml.tags+xml"/>
  <Override PartName="/ppt/tags/tag1107.xml" ContentType="application/vnd.openxmlformats-officedocument.presentationml.tags+xml"/>
  <Override PartName="/ppt/tags/tag1108.xml" ContentType="application/vnd.openxmlformats-officedocument.presentationml.tags+xml"/>
  <Override PartName="/ppt/tags/tag1109.xml" ContentType="application/vnd.openxmlformats-officedocument.presentationml.tags+xml"/>
  <Override PartName="/ppt/tags/tag111.xml" ContentType="application/vnd.openxmlformats-officedocument.presentationml.tags+xml"/>
  <Override PartName="/ppt/tags/tag1110.xml" ContentType="application/vnd.openxmlformats-officedocument.presentationml.tags+xml"/>
  <Override PartName="/ppt/tags/tag1111.xml" ContentType="application/vnd.openxmlformats-officedocument.presentationml.tags+xml"/>
  <Override PartName="/ppt/tags/tag1112.xml" ContentType="application/vnd.openxmlformats-officedocument.presentationml.tags+xml"/>
  <Override PartName="/ppt/tags/tag1113.xml" ContentType="application/vnd.openxmlformats-officedocument.presentationml.tags+xml"/>
  <Override PartName="/ppt/tags/tag1114.xml" ContentType="application/vnd.openxmlformats-officedocument.presentationml.tags+xml"/>
  <Override PartName="/ppt/tags/tag1115.xml" ContentType="application/vnd.openxmlformats-officedocument.presentationml.tags+xml"/>
  <Override PartName="/ppt/tags/tag1116.xml" ContentType="application/vnd.openxmlformats-officedocument.presentationml.tags+xml"/>
  <Override PartName="/ppt/tags/tag1117.xml" ContentType="application/vnd.openxmlformats-officedocument.presentationml.tags+xml"/>
  <Override PartName="/ppt/tags/tag1118.xml" ContentType="application/vnd.openxmlformats-officedocument.presentationml.tags+xml"/>
  <Override PartName="/ppt/tags/tag1119.xml" ContentType="application/vnd.openxmlformats-officedocument.presentationml.tags+xml"/>
  <Override PartName="/ppt/tags/tag112.xml" ContentType="application/vnd.openxmlformats-officedocument.presentationml.tags+xml"/>
  <Override PartName="/ppt/tags/tag1120.xml" ContentType="application/vnd.openxmlformats-officedocument.presentationml.tags+xml"/>
  <Override PartName="/ppt/tags/tag1121.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tags/tag92.xml" ContentType="application/vnd.openxmlformats-officedocument.presentationml.tags+xml"/>
  <Override PartName="/ppt/tags/tag920.xml" ContentType="application/vnd.openxmlformats-officedocument.presentationml.tags+xml"/>
  <Override PartName="/ppt/tags/tag921.xml" ContentType="application/vnd.openxmlformats-officedocument.presentationml.tags+xml"/>
  <Override PartName="/ppt/tags/tag922.xml" ContentType="application/vnd.openxmlformats-officedocument.presentationml.tags+xml"/>
  <Override PartName="/ppt/tags/tag923.xml" ContentType="application/vnd.openxmlformats-officedocument.presentationml.tags+xml"/>
  <Override PartName="/ppt/tags/tag924.xml" ContentType="application/vnd.openxmlformats-officedocument.presentationml.tags+xml"/>
  <Override PartName="/ppt/tags/tag925.xml" ContentType="application/vnd.openxmlformats-officedocument.presentationml.tags+xml"/>
  <Override PartName="/ppt/tags/tag926.xml" ContentType="application/vnd.openxmlformats-officedocument.presentationml.tags+xml"/>
  <Override PartName="/ppt/tags/tag927.xml" ContentType="application/vnd.openxmlformats-officedocument.presentationml.tags+xml"/>
  <Override PartName="/ppt/tags/tag928.xml" ContentType="application/vnd.openxmlformats-officedocument.presentationml.tags+xml"/>
  <Override PartName="/ppt/tags/tag929.xml" ContentType="application/vnd.openxmlformats-officedocument.presentationml.tags+xml"/>
  <Override PartName="/ppt/tags/tag93.xml" ContentType="application/vnd.openxmlformats-officedocument.presentationml.tags+xml"/>
  <Override PartName="/ppt/tags/tag930.xml" ContentType="application/vnd.openxmlformats-officedocument.presentationml.tags+xml"/>
  <Override PartName="/ppt/tags/tag931.xml" ContentType="application/vnd.openxmlformats-officedocument.presentationml.tags+xml"/>
  <Override PartName="/ppt/tags/tag932.xml" ContentType="application/vnd.openxmlformats-officedocument.presentationml.tags+xml"/>
  <Override PartName="/ppt/tags/tag933.xml" ContentType="application/vnd.openxmlformats-officedocument.presentationml.tags+xml"/>
  <Override PartName="/ppt/tags/tag934.xml" ContentType="application/vnd.openxmlformats-officedocument.presentationml.tags+xml"/>
  <Override PartName="/ppt/tags/tag935.xml" ContentType="application/vnd.openxmlformats-officedocument.presentationml.tags+xml"/>
  <Override PartName="/ppt/tags/tag936.xml" ContentType="application/vnd.openxmlformats-officedocument.presentationml.tags+xml"/>
  <Override PartName="/ppt/tags/tag937.xml" ContentType="application/vnd.openxmlformats-officedocument.presentationml.tags+xml"/>
  <Override PartName="/ppt/tags/tag938.xml" ContentType="application/vnd.openxmlformats-officedocument.presentationml.tags+xml"/>
  <Override PartName="/ppt/tags/tag939.xml" ContentType="application/vnd.openxmlformats-officedocument.presentationml.tags+xml"/>
  <Override PartName="/ppt/tags/tag94.xml" ContentType="application/vnd.openxmlformats-officedocument.presentationml.tags+xml"/>
  <Override PartName="/ppt/tags/tag940.xml" ContentType="application/vnd.openxmlformats-officedocument.presentationml.tags+xml"/>
  <Override PartName="/ppt/tags/tag941.xml" ContentType="application/vnd.openxmlformats-officedocument.presentationml.tags+xml"/>
  <Override PartName="/ppt/tags/tag942.xml" ContentType="application/vnd.openxmlformats-officedocument.presentationml.tags+xml"/>
  <Override PartName="/ppt/tags/tag943.xml" ContentType="application/vnd.openxmlformats-officedocument.presentationml.tags+xml"/>
  <Override PartName="/ppt/tags/tag944.xml" ContentType="application/vnd.openxmlformats-officedocument.presentationml.tags+xml"/>
  <Override PartName="/ppt/tags/tag945.xml" ContentType="application/vnd.openxmlformats-officedocument.presentationml.tags+xml"/>
  <Override PartName="/ppt/tags/tag946.xml" ContentType="application/vnd.openxmlformats-officedocument.presentationml.tags+xml"/>
  <Override PartName="/ppt/tags/tag947.xml" ContentType="application/vnd.openxmlformats-officedocument.presentationml.tags+xml"/>
  <Override PartName="/ppt/tags/tag948.xml" ContentType="application/vnd.openxmlformats-officedocument.presentationml.tags+xml"/>
  <Override PartName="/ppt/tags/tag949.xml" ContentType="application/vnd.openxmlformats-officedocument.presentationml.tags+xml"/>
  <Override PartName="/ppt/tags/tag95.xml" ContentType="application/vnd.openxmlformats-officedocument.presentationml.tags+xml"/>
  <Override PartName="/ppt/tags/tag950.xml" ContentType="application/vnd.openxmlformats-officedocument.presentationml.tags+xml"/>
  <Override PartName="/ppt/tags/tag951.xml" ContentType="application/vnd.openxmlformats-officedocument.presentationml.tags+xml"/>
  <Override PartName="/ppt/tags/tag952.xml" ContentType="application/vnd.openxmlformats-officedocument.presentationml.tags+xml"/>
  <Override PartName="/ppt/tags/tag953.xml" ContentType="application/vnd.openxmlformats-officedocument.presentationml.tags+xml"/>
  <Override PartName="/ppt/tags/tag954.xml" ContentType="application/vnd.openxmlformats-officedocument.presentationml.tags+xml"/>
  <Override PartName="/ppt/tags/tag955.xml" ContentType="application/vnd.openxmlformats-officedocument.presentationml.tags+xml"/>
  <Override PartName="/ppt/tags/tag956.xml" ContentType="application/vnd.openxmlformats-officedocument.presentationml.tags+xml"/>
  <Override PartName="/ppt/tags/tag957.xml" ContentType="application/vnd.openxmlformats-officedocument.presentationml.tags+xml"/>
  <Override PartName="/ppt/tags/tag958.xml" ContentType="application/vnd.openxmlformats-officedocument.presentationml.tags+xml"/>
  <Override PartName="/ppt/tags/tag959.xml" ContentType="application/vnd.openxmlformats-officedocument.presentationml.tags+xml"/>
  <Override PartName="/ppt/tags/tag96.xml" ContentType="application/vnd.openxmlformats-officedocument.presentationml.tags+xml"/>
  <Override PartName="/ppt/tags/tag960.xml" ContentType="application/vnd.openxmlformats-officedocument.presentationml.tags+xml"/>
  <Override PartName="/ppt/tags/tag961.xml" ContentType="application/vnd.openxmlformats-officedocument.presentationml.tags+xml"/>
  <Override PartName="/ppt/tags/tag962.xml" ContentType="application/vnd.openxmlformats-officedocument.presentationml.tags+xml"/>
  <Override PartName="/ppt/tags/tag963.xml" ContentType="application/vnd.openxmlformats-officedocument.presentationml.tags+xml"/>
  <Override PartName="/ppt/tags/tag964.xml" ContentType="application/vnd.openxmlformats-officedocument.presentationml.tags+xml"/>
  <Override PartName="/ppt/tags/tag965.xml" ContentType="application/vnd.openxmlformats-officedocument.presentationml.tags+xml"/>
  <Override PartName="/ppt/tags/tag966.xml" ContentType="application/vnd.openxmlformats-officedocument.presentationml.tags+xml"/>
  <Override PartName="/ppt/tags/tag967.xml" ContentType="application/vnd.openxmlformats-officedocument.presentationml.tags+xml"/>
  <Override PartName="/ppt/tags/tag968.xml" ContentType="application/vnd.openxmlformats-officedocument.presentationml.tags+xml"/>
  <Override PartName="/ppt/tags/tag969.xml" ContentType="application/vnd.openxmlformats-officedocument.presentationml.tags+xml"/>
  <Override PartName="/ppt/tags/tag97.xml" ContentType="application/vnd.openxmlformats-officedocument.presentationml.tags+xml"/>
  <Override PartName="/ppt/tags/tag970.xml" ContentType="application/vnd.openxmlformats-officedocument.presentationml.tags+xml"/>
  <Override PartName="/ppt/tags/tag971.xml" ContentType="application/vnd.openxmlformats-officedocument.presentationml.tags+xml"/>
  <Override PartName="/ppt/tags/tag972.xml" ContentType="application/vnd.openxmlformats-officedocument.presentationml.tags+xml"/>
  <Override PartName="/ppt/tags/tag973.xml" ContentType="application/vnd.openxmlformats-officedocument.presentationml.tags+xml"/>
  <Override PartName="/ppt/tags/tag974.xml" ContentType="application/vnd.openxmlformats-officedocument.presentationml.tags+xml"/>
  <Override PartName="/ppt/tags/tag975.xml" ContentType="application/vnd.openxmlformats-officedocument.presentationml.tags+xml"/>
  <Override PartName="/ppt/tags/tag976.xml" ContentType="application/vnd.openxmlformats-officedocument.presentationml.tags+xml"/>
  <Override PartName="/ppt/tags/tag977.xml" ContentType="application/vnd.openxmlformats-officedocument.presentationml.tags+xml"/>
  <Override PartName="/ppt/tags/tag978.xml" ContentType="application/vnd.openxmlformats-officedocument.presentationml.tags+xml"/>
  <Override PartName="/ppt/tags/tag979.xml" ContentType="application/vnd.openxmlformats-officedocument.presentationml.tags+xml"/>
  <Override PartName="/ppt/tags/tag98.xml" ContentType="application/vnd.openxmlformats-officedocument.presentationml.tags+xml"/>
  <Override PartName="/ppt/tags/tag980.xml" ContentType="application/vnd.openxmlformats-officedocument.presentationml.tags+xml"/>
  <Override PartName="/ppt/tags/tag981.xml" ContentType="application/vnd.openxmlformats-officedocument.presentationml.tags+xml"/>
  <Override PartName="/ppt/tags/tag982.xml" ContentType="application/vnd.openxmlformats-officedocument.presentationml.tags+xml"/>
  <Override PartName="/ppt/tags/tag983.xml" ContentType="application/vnd.openxmlformats-officedocument.presentationml.tags+xml"/>
  <Override PartName="/ppt/tags/tag984.xml" ContentType="application/vnd.openxmlformats-officedocument.presentationml.tags+xml"/>
  <Override PartName="/ppt/tags/tag985.xml" ContentType="application/vnd.openxmlformats-officedocument.presentationml.tags+xml"/>
  <Override PartName="/ppt/tags/tag986.xml" ContentType="application/vnd.openxmlformats-officedocument.presentationml.tags+xml"/>
  <Override PartName="/ppt/tags/tag987.xml" ContentType="application/vnd.openxmlformats-officedocument.presentationml.tags+xml"/>
  <Override PartName="/ppt/tags/tag988.xml" ContentType="application/vnd.openxmlformats-officedocument.presentationml.tags+xml"/>
  <Override PartName="/ppt/tags/tag989.xml" ContentType="application/vnd.openxmlformats-officedocument.presentationml.tags+xml"/>
  <Override PartName="/ppt/tags/tag99.xml" ContentType="application/vnd.openxmlformats-officedocument.presentationml.tags+xml"/>
  <Override PartName="/ppt/tags/tag990.xml" ContentType="application/vnd.openxmlformats-officedocument.presentationml.tags+xml"/>
  <Override PartName="/ppt/tags/tag991.xml" ContentType="application/vnd.openxmlformats-officedocument.presentationml.tags+xml"/>
  <Override PartName="/ppt/tags/tag992.xml" ContentType="application/vnd.openxmlformats-officedocument.presentationml.tags+xml"/>
  <Override PartName="/ppt/tags/tag993.xml" ContentType="application/vnd.openxmlformats-officedocument.presentationml.tags+xml"/>
  <Override PartName="/ppt/tags/tag994.xml" ContentType="application/vnd.openxmlformats-officedocument.presentationml.tags+xml"/>
  <Override PartName="/ppt/tags/tag995.xml" ContentType="application/vnd.openxmlformats-officedocument.presentationml.tags+xml"/>
  <Override PartName="/ppt/tags/tag996.xml" ContentType="application/vnd.openxmlformats-officedocument.presentationml.tags+xml"/>
  <Override PartName="/ppt/tags/tag997.xml" ContentType="application/vnd.openxmlformats-officedocument.presentationml.tags+xml"/>
  <Override PartName="/ppt/tags/tag998.xml" ContentType="application/vnd.openxmlformats-officedocument.presentationml.tags+xml"/>
  <Override PartName="/ppt/tags/tag9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8"/>
  </p:notesMasterIdLst>
  <p:handoutMasterIdLst>
    <p:handoutMasterId r:id="rId69"/>
  </p:handoutMasterIdLst>
  <p:sldIdLst>
    <p:sldId id="257" r:id="rId3"/>
    <p:sldId id="259" r:id="rId4"/>
    <p:sldId id="260" r:id="rId5"/>
    <p:sldId id="261" r:id="rId6"/>
    <p:sldId id="262" r:id="rId7"/>
    <p:sldId id="263" r:id="rId8"/>
    <p:sldId id="264" r:id="rId9"/>
    <p:sldId id="265" r:id="rId10"/>
    <p:sldId id="266" r:id="rId11"/>
    <p:sldId id="267" r:id="rId12"/>
    <p:sldId id="268"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5" r:id="rId56"/>
    <p:sldId id="316" r:id="rId57"/>
    <p:sldId id="317" r:id="rId58"/>
    <p:sldId id="318" r:id="rId59"/>
    <p:sldId id="319" r:id="rId60"/>
    <p:sldId id="320" r:id="rId61"/>
    <p:sldId id="321" r:id="rId62"/>
    <p:sldId id="313" r:id="rId63"/>
    <p:sldId id="314" r:id="rId64"/>
    <p:sldId id="323" r:id="rId65"/>
    <p:sldId id="324" r:id="rId66"/>
    <p:sldId id="325" r:id="rId6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168"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5.xml"/><Relationship Id="rId69" Type="http://schemas.openxmlformats.org/officeDocument/2006/relationships/handoutMaster" Target="handoutMasters/handoutMaster1.xml"/><Relationship Id="rId68" Type="http://schemas.openxmlformats.org/officeDocument/2006/relationships/notesMaster" Target="notesMasters/notesMaster1.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9" Type="http://schemas.openxmlformats.org/officeDocument/2006/relationships/slideLayout" Target="../slideLayouts/slideLayout7.xml"/><Relationship Id="rId18" Type="http://schemas.openxmlformats.org/officeDocument/2006/relationships/tags" Target="../tags/tag17.xml"/><Relationship Id="rId17" Type="http://schemas.openxmlformats.org/officeDocument/2006/relationships/image" Target="../media/image1.png"/><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 Type="http://schemas.openxmlformats.org/officeDocument/2006/relationships/tags" Target="../tags/tag162.xml"/><Relationship Id="rId8" Type="http://schemas.openxmlformats.org/officeDocument/2006/relationships/tags" Target="../tags/tag161.xml"/><Relationship Id="rId7" Type="http://schemas.openxmlformats.org/officeDocument/2006/relationships/tags" Target="../tags/tag160.xml"/><Relationship Id="rId6" Type="http://schemas.openxmlformats.org/officeDocument/2006/relationships/tags" Target="../tags/tag159.xml"/><Relationship Id="rId5" Type="http://schemas.openxmlformats.org/officeDocument/2006/relationships/tags" Target="../tags/tag158.xml"/><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tags" Target="../tags/tag155.xml"/><Relationship Id="rId19" Type="http://schemas.openxmlformats.org/officeDocument/2006/relationships/slideLayout" Target="../slideLayouts/slideLayout7.xml"/><Relationship Id="rId18" Type="http://schemas.openxmlformats.org/officeDocument/2006/relationships/tags" Target="../tags/tag170.xml"/><Relationship Id="rId17" Type="http://schemas.openxmlformats.org/officeDocument/2006/relationships/image" Target="../media/image1.png"/><Relationship Id="rId16" Type="http://schemas.openxmlformats.org/officeDocument/2006/relationships/tags" Target="../tags/tag169.xml"/><Relationship Id="rId15" Type="http://schemas.openxmlformats.org/officeDocument/2006/relationships/tags" Target="../tags/tag168.xml"/><Relationship Id="rId14" Type="http://schemas.openxmlformats.org/officeDocument/2006/relationships/tags" Target="../tags/tag167.xml"/><Relationship Id="rId13" Type="http://schemas.openxmlformats.org/officeDocument/2006/relationships/tags" Target="../tags/tag166.xml"/><Relationship Id="rId12" Type="http://schemas.openxmlformats.org/officeDocument/2006/relationships/tags" Target="../tags/tag165.xml"/><Relationship Id="rId11" Type="http://schemas.openxmlformats.org/officeDocument/2006/relationships/tags" Target="../tags/tag164.xml"/><Relationship Id="rId10" Type="http://schemas.openxmlformats.org/officeDocument/2006/relationships/tags" Target="../tags/tag163.xml"/><Relationship Id="rId1" Type="http://schemas.openxmlformats.org/officeDocument/2006/relationships/tags" Target="../tags/tag154.xml"/></Relationships>
</file>

<file path=ppt/slides/_rels/slide11.xml.rels><?xml version="1.0" encoding="UTF-8" standalone="yes"?>
<Relationships xmlns="http://schemas.openxmlformats.org/package/2006/relationships"><Relationship Id="rId9" Type="http://schemas.openxmlformats.org/officeDocument/2006/relationships/tags" Target="../tags/tag179.xml"/><Relationship Id="rId8" Type="http://schemas.openxmlformats.org/officeDocument/2006/relationships/tags" Target="../tags/tag178.xml"/><Relationship Id="rId7" Type="http://schemas.openxmlformats.org/officeDocument/2006/relationships/tags" Target="../tags/tag177.xml"/><Relationship Id="rId6" Type="http://schemas.openxmlformats.org/officeDocument/2006/relationships/tags" Target="../tags/tag176.xml"/><Relationship Id="rId5" Type="http://schemas.openxmlformats.org/officeDocument/2006/relationships/tags" Target="../tags/tag175.xml"/><Relationship Id="rId4" Type="http://schemas.openxmlformats.org/officeDocument/2006/relationships/tags" Target="../tags/tag174.xml"/><Relationship Id="rId3" Type="http://schemas.openxmlformats.org/officeDocument/2006/relationships/tags" Target="../tags/tag173.xml"/><Relationship Id="rId2" Type="http://schemas.openxmlformats.org/officeDocument/2006/relationships/tags" Target="../tags/tag172.xml"/><Relationship Id="rId19" Type="http://schemas.openxmlformats.org/officeDocument/2006/relationships/slideLayout" Target="../slideLayouts/slideLayout7.xml"/><Relationship Id="rId18" Type="http://schemas.openxmlformats.org/officeDocument/2006/relationships/tags" Target="../tags/tag187.xml"/><Relationship Id="rId17" Type="http://schemas.openxmlformats.org/officeDocument/2006/relationships/image" Target="../media/image1.png"/><Relationship Id="rId16" Type="http://schemas.openxmlformats.org/officeDocument/2006/relationships/tags" Target="../tags/tag186.xml"/><Relationship Id="rId15" Type="http://schemas.openxmlformats.org/officeDocument/2006/relationships/tags" Target="../tags/tag185.xml"/><Relationship Id="rId14" Type="http://schemas.openxmlformats.org/officeDocument/2006/relationships/tags" Target="../tags/tag184.xml"/><Relationship Id="rId13" Type="http://schemas.openxmlformats.org/officeDocument/2006/relationships/tags" Target="../tags/tag183.xml"/><Relationship Id="rId12" Type="http://schemas.openxmlformats.org/officeDocument/2006/relationships/tags" Target="../tags/tag182.xml"/><Relationship Id="rId11" Type="http://schemas.openxmlformats.org/officeDocument/2006/relationships/tags" Target="../tags/tag181.xml"/><Relationship Id="rId10" Type="http://schemas.openxmlformats.org/officeDocument/2006/relationships/tags" Target="../tags/tag180.xml"/><Relationship Id="rId1" Type="http://schemas.openxmlformats.org/officeDocument/2006/relationships/tags" Target="../tags/tag171.xml"/></Relationships>
</file>

<file path=ppt/slides/_rels/slide12.xml.rels><?xml version="1.0" encoding="UTF-8" standalone="yes"?>
<Relationships xmlns="http://schemas.openxmlformats.org/package/2006/relationships"><Relationship Id="rId9" Type="http://schemas.openxmlformats.org/officeDocument/2006/relationships/tags" Target="../tags/tag196.xml"/><Relationship Id="rId8" Type="http://schemas.openxmlformats.org/officeDocument/2006/relationships/tags" Target="../tags/tag195.xml"/><Relationship Id="rId7" Type="http://schemas.openxmlformats.org/officeDocument/2006/relationships/tags" Target="../tags/tag194.xml"/><Relationship Id="rId6" Type="http://schemas.openxmlformats.org/officeDocument/2006/relationships/tags" Target="../tags/tag193.xml"/><Relationship Id="rId5" Type="http://schemas.openxmlformats.org/officeDocument/2006/relationships/tags" Target="../tags/tag192.xml"/><Relationship Id="rId4" Type="http://schemas.openxmlformats.org/officeDocument/2006/relationships/tags" Target="../tags/tag191.xml"/><Relationship Id="rId3" Type="http://schemas.openxmlformats.org/officeDocument/2006/relationships/tags" Target="../tags/tag190.xml"/><Relationship Id="rId2" Type="http://schemas.openxmlformats.org/officeDocument/2006/relationships/tags" Target="../tags/tag189.xml"/><Relationship Id="rId19" Type="http://schemas.openxmlformats.org/officeDocument/2006/relationships/slideLayout" Target="../slideLayouts/slideLayout7.xml"/><Relationship Id="rId18" Type="http://schemas.openxmlformats.org/officeDocument/2006/relationships/tags" Target="../tags/tag204.xml"/><Relationship Id="rId17" Type="http://schemas.openxmlformats.org/officeDocument/2006/relationships/image" Target="../media/image1.png"/><Relationship Id="rId16" Type="http://schemas.openxmlformats.org/officeDocument/2006/relationships/tags" Target="../tags/tag203.xml"/><Relationship Id="rId15" Type="http://schemas.openxmlformats.org/officeDocument/2006/relationships/tags" Target="../tags/tag202.xml"/><Relationship Id="rId14" Type="http://schemas.openxmlformats.org/officeDocument/2006/relationships/tags" Target="../tags/tag201.xml"/><Relationship Id="rId13" Type="http://schemas.openxmlformats.org/officeDocument/2006/relationships/tags" Target="../tags/tag200.xml"/><Relationship Id="rId12" Type="http://schemas.openxmlformats.org/officeDocument/2006/relationships/tags" Target="../tags/tag199.xml"/><Relationship Id="rId11" Type="http://schemas.openxmlformats.org/officeDocument/2006/relationships/tags" Target="../tags/tag198.xml"/><Relationship Id="rId10" Type="http://schemas.openxmlformats.org/officeDocument/2006/relationships/tags" Target="../tags/tag197.xml"/><Relationship Id="rId1" Type="http://schemas.openxmlformats.org/officeDocument/2006/relationships/tags" Target="../tags/tag188.xml"/></Relationships>
</file>

<file path=ppt/slides/_rels/slide13.xml.rels><?xml version="1.0" encoding="UTF-8" standalone="yes"?>
<Relationships xmlns="http://schemas.openxmlformats.org/package/2006/relationships"><Relationship Id="rId9" Type="http://schemas.openxmlformats.org/officeDocument/2006/relationships/tags" Target="../tags/tag213.xml"/><Relationship Id="rId8" Type="http://schemas.openxmlformats.org/officeDocument/2006/relationships/tags" Target="../tags/tag212.xml"/><Relationship Id="rId7" Type="http://schemas.openxmlformats.org/officeDocument/2006/relationships/tags" Target="../tags/tag211.xml"/><Relationship Id="rId6" Type="http://schemas.openxmlformats.org/officeDocument/2006/relationships/tags" Target="../tags/tag210.xml"/><Relationship Id="rId5" Type="http://schemas.openxmlformats.org/officeDocument/2006/relationships/tags" Target="../tags/tag209.xml"/><Relationship Id="rId4" Type="http://schemas.openxmlformats.org/officeDocument/2006/relationships/tags" Target="../tags/tag208.xml"/><Relationship Id="rId3" Type="http://schemas.openxmlformats.org/officeDocument/2006/relationships/tags" Target="../tags/tag207.xml"/><Relationship Id="rId2" Type="http://schemas.openxmlformats.org/officeDocument/2006/relationships/tags" Target="../tags/tag206.xml"/><Relationship Id="rId19" Type="http://schemas.openxmlformats.org/officeDocument/2006/relationships/slideLayout" Target="../slideLayouts/slideLayout7.xml"/><Relationship Id="rId18" Type="http://schemas.openxmlformats.org/officeDocument/2006/relationships/tags" Target="../tags/tag221.xml"/><Relationship Id="rId17" Type="http://schemas.openxmlformats.org/officeDocument/2006/relationships/image" Target="../media/image1.png"/><Relationship Id="rId16" Type="http://schemas.openxmlformats.org/officeDocument/2006/relationships/tags" Target="../tags/tag220.xml"/><Relationship Id="rId15" Type="http://schemas.openxmlformats.org/officeDocument/2006/relationships/tags" Target="../tags/tag219.xml"/><Relationship Id="rId14" Type="http://schemas.openxmlformats.org/officeDocument/2006/relationships/tags" Target="../tags/tag218.xml"/><Relationship Id="rId13" Type="http://schemas.openxmlformats.org/officeDocument/2006/relationships/tags" Target="../tags/tag217.xml"/><Relationship Id="rId12" Type="http://schemas.openxmlformats.org/officeDocument/2006/relationships/tags" Target="../tags/tag216.xml"/><Relationship Id="rId11" Type="http://schemas.openxmlformats.org/officeDocument/2006/relationships/tags" Target="../tags/tag215.xml"/><Relationship Id="rId10" Type="http://schemas.openxmlformats.org/officeDocument/2006/relationships/tags" Target="../tags/tag214.xml"/><Relationship Id="rId1" Type="http://schemas.openxmlformats.org/officeDocument/2006/relationships/tags" Target="../tags/tag205.xml"/></Relationships>
</file>

<file path=ppt/slides/_rels/slide14.xml.rels><?xml version="1.0" encoding="UTF-8" standalone="yes"?>
<Relationships xmlns="http://schemas.openxmlformats.org/package/2006/relationships"><Relationship Id="rId9" Type="http://schemas.openxmlformats.org/officeDocument/2006/relationships/tags" Target="../tags/tag230.xml"/><Relationship Id="rId8" Type="http://schemas.openxmlformats.org/officeDocument/2006/relationships/tags" Target="../tags/tag229.xml"/><Relationship Id="rId7" Type="http://schemas.openxmlformats.org/officeDocument/2006/relationships/tags" Target="../tags/tag228.xml"/><Relationship Id="rId6" Type="http://schemas.openxmlformats.org/officeDocument/2006/relationships/tags" Target="../tags/tag227.xml"/><Relationship Id="rId5" Type="http://schemas.openxmlformats.org/officeDocument/2006/relationships/tags" Target="../tags/tag226.xml"/><Relationship Id="rId4" Type="http://schemas.openxmlformats.org/officeDocument/2006/relationships/tags" Target="../tags/tag225.xml"/><Relationship Id="rId3" Type="http://schemas.openxmlformats.org/officeDocument/2006/relationships/tags" Target="../tags/tag224.xml"/><Relationship Id="rId2" Type="http://schemas.openxmlformats.org/officeDocument/2006/relationships/tags" Target="../tags/tag223.xml"/><Relationship Id="rId19" Type="http://schemas.openxmlformats.org/officeDocument/2006/relationships/slideLayout" Target="../slideLayouts/slideLayout7.xml"/><Relationship Id="rId18" Type="http://schemas.openxmlformats.org/officeDocument/2006/relationships/tags" Target="../tags/tag238.xml"/><Relationship Id="rId17" Type="http://schemas.openxmlformats.org/officeDocument/2006/relationships/image" Target="../media/image1.png"/><Relationship Id="rId16" Type="http://schemas.openxmlformats.org/officeDocument/2006/relationships/tags" Target="../tags/tag237.xml"/><Relationship Id="rId15" Type="http://schemas.openxmlformats.org/officeDocument/2006/relationships/tags" Target="../tags/tag236.xml"/><Relationship Id="rId14" Type="http://schemas.openxmlformats.org/officeDocument/2006/relationships/tags" Target="../tags/tag235.xml"/><Relationship Id="rId13" Type="http://schemas.openxmlformats.org/officeDocument/2006/relationships/tags" Target="../tags/tag234.xml"/><Relationship Id="rId12" Type="http://schemas.openxmlformats.org/officeDocument/2006/relationships/tags" Target="../tags/tag233.xml"/><Relationship Id="rId11" Type="http://schemas.openxmlformats.org/officeDocument/2006/relationships/tags" Target="../tags/tag232.xml"/><Relationship Id="rId10" Type="http://schemas.openxmlformats.org/officeDocument/2006/relationships/tags" Target="../tags/tag231.xml"/><Relationship Id="rId1" Type="http://schemas.openxmlformats.org/officeDocument/2006/relationships/tags" Target="../tags/tag222.xml"/></Relationships>
</file>

<file path=ppt/slides/_rels/slide15.xml.rels><?xml version="1.0" encoding="UTF-8" standalone="yes"?>
<Relationships xmlns="http://schemas.openxmlformats.org/package/2006/relationships"><Relationship Id="rId9" Type="http://schemas.openxmlformats.org/officeDocument/2006/relationships/tags" Target="../tags/tag247.xml"/><Relationship Id="rId8" Type="http://schemas.openxmlformats.org/officeDocument/2006/relationships/tags" Target="../tags/tag246.xml"/><Relationship Id="rId7" Type="http://schemas.openxmlformats.org/officeDocument/2006/relationships/tags" Target="../tags/tag245.xml"/><Relationship Id="rId6" Type="http://schemas.openxmlformats.org/officeDocument/2006/relationships/tags" Target="../tags/tag244.xml"/><Relationship Id="rId5" Type="http://schemas.openxmlformats.org/officeDocument/2006/relationships/tags" Target="../tags/tag243.xml"/><Relationship Id="rId4" Type="http://schemas.openxmlformats.org/officeDocument/2006/relationships/tags" Target="../tags/tag242.xml"/><Relationship Id="rId3" Type="http://schemas.openxmlformats.org/officeDocument/2006/relationships/tags" Target="../tags/tag241.xml"/><Relationship Id="rId2" Type="http://schemas.openxmlformats.org/officeDocument/2006/relationships/tags" Target="../tags/tag240.xml"/><Relationship Id="rId19" Type="http://schemas.openxmlformats.org/officeDocument/2006/relationships/slideLayout" Target="../slideLayouts/slideLayout7.xml"/><Relationship Id="rId18" Type="http://schemas.openxmlformats.org/officeDocument/2006/relationships/tags" Target="../tags/tag255.xml"/><Relationship Id="rId17" Type="http://schemas.openxmlformats.org/officeDocument/2006/relationships/image" Target="../media/image1.png"/><Relationship Id="rId16" Type="http://schemas.openxmlformats.org/officeDocument/2006/relationships/tags" Target="../tags/tag254.xml"/><Relationship Id="rId15" Type="http://schemas.openxmlformats.org/officeDocument/2006/relationships/tags" Target="../tags/tag253.xml"/><Relationship Id="rId14" Type="http://schemas.openxmlformats.org/officeDocument/2006/relationships/tags" Target="../tags/tag252.xml"/><Relationship Id="rId13" Type="http://schemas.openxmlformats.org/officeDocument/2006/relationships/tags" Target="../tags/tag251.xml"/><Relationship Id="rId12" Type="http://schemas.openxmlformats.org/officeDocument/2006/relationships/tags" Target="../tags/tag250.xml"/><Relationship Id="rId11" Type="http://schemas.openxmlformats.org/officeDocument/2006/relationships/tags" Target="../tags/tag249.xml"/><Relationship Id="rId10" Type="http://schemas.openxmlformats.org/officeDocument/2006/relationships/tags" Target="../tags/tag248.xml"/><Relationship Id="rId1" Type="http://schemas.openxmlformats.org/officeDocument/2006/relationships/tags" Target="../tags/tag239.xml"/></Relationships>
</file>

<file path=ppt/slides/_rels/slide16.xml.rels><?xml version="1.0" encoding="UTF-8" standalone="yes"?>
<Relationships xmlns="http://schemas.openxmlformats.org/package/2006/relationships"><Relationship Id="rId9" Type="http://schemas.openxmlformats.org/officeDocument/2006/relationships/tags" Target="../tags/tag264.xml"/><Relationship Id="rId8" Type="http://schemas.openxmlformats.org/officeDocument/2006/relationships/tags" Target="../tags/tag263.xml"/><Relationship Id="rId7" Type="http://schemas.openxmlformats.org/officeDocument/2006/relationships/tags" Target="../tags/tag262.xml"/><Relationship Id="rId6" Type="http://schemas.openxmlformats.org/officeDocument/2006/relationships/tags" Target="../tags/tag261.xml"/><Relationship Id="rId5" Type="http://schemas.openxmlformats.org/officeDocument/2006/relationships/tags" Target="../tags/tag260.xml"/><Relationship Id="rId4" Type="http://schemas.openxmlformats.org/officeDocument/2006/relationships/tags" Target="../tags/tag259.xml"/><Relationship Id="rId3" Type="http://schemas.openxmlformats.org/officeDocument/2006/relationships/tags" Target="../tags/tag258.xml"/><Relationship Id="rId2" Type="http://schemas.openxmlformats.org/officeDocument/2006/relationships/tags" Target="../tags/tag257.xml"/><Relationship Id="rId19" Type="http://schemas.openxmlformats.org/officeDocument/2006/relationships/slideLayout" Target="../slideLayouts/slideLayout7.xml"/><Relationship Id="rId18" Type="http://schemas.openxmlformats.org/officeDocument/2006/relationships/tags" Target="../tags/tag272.xml"/><Relationship Id="rId17" Type="http://schemas.openxmlformats.org/officeDocument/2006/relationships/image" Target="../media/image1.png"/><Relationship Id="rId16" Type="http://schemas.openxmlformats.org/officeDocument/2006/relationships/tags" Target="../tags/tag271.xml"/><Relationship Id="rId15" Type="http://schemas.openxmlformats.org/officeDocument/2006/relationships/tags" Target="../tags/tag270.xml"/><Relationship Id="rId14" Type="http://schemas.openxmlformats.org/officeDocument/2006/relationships/tags" Target="../tags/tag269.xml"/><Relationship Id="rId13" Type="http://schemas.openxmlformats.org/officeDocument/2006/relationships/tags" Target="../tags/tag268.xml"/><Relationship Id="rId12" Type="http://schemas.openxmlformats.org/officeDocument/2006/relationships/tags" Target="../tags/tag267.xml"/><Relationship Id="rId11" Type="http://schemas.openxmlformats.org/officeDocument/2006/relationships/tags" Target="../tags/tag266.xml"/><Relationship Id="rId10" Type="http://schemas.openxmlformats.org/officeDocument/2006/relationships/tags" Target="../tags/tag265.xml"/><Relationship Id="rId1" Type="http://schemas.openxmlformats.org/officeDocument/2006/relationships/tags" Target="../tags/tag256.xml"/></Relationships>
</file>

<file path=ppt/slides/_rels/slide17.xml.rels><?xml version="1.0" encoding="UTF-8" standalone="yes"?>
<Relationships xmlns="http://schemas.openxmlformats.org/package/2006/relationships"><Relationship Id="rId9" Type="http://schemas.openxmlformats.org/officeDocument/2006/relationships/tags" Target="../tags/tag281.xml"/><Relationship Id="rId8" Type="http://schemas.openxmlformats.org/officeDocument/2006/relationships/tags" Target="../tags/tag280.xml"/><Relationship Id="rId7" Type="http://schemas.openxmlformats.org/officeDocument/2006/relationships/tags" Target="../tags/tag279.xml"/><Relationship Id="rId6" Type="http://schemas.openxmlformats.org/officeDocument/2006/relationships/tags" Target="../tags/tag278.xml"/><Relationship Id="rId5" Type="http://schemas.openxmlformats.org/officeDocument/2006/relationships/tags" Target="../tags/tag277.xml"/><Relationship Id="rId4" Type="http://schemas.openxmlformats.org/officeDocument/2006/relationships/tags" Target="../tags/tag276.xml"/><Relationship Id="rId3" Type="http://schemas.openxmlformats.org/officeDocument/2006/relationships/tags" Target="../tags/tag275.xml"/><Relationship Id="rId2" Type="http://schemas.openxmlformats.org/officeDocument/2006/relationships/tags" Target="../tags/tag274.xml"/><Relationship Id="rId19" Type="http://schemas.openxmlformats.org/officeDocument/2006/relationships/slideLayout" Target="../slideLayouts/slideLayout7.xml"/><Relationship Id="rId18" Type="http://schemas.openxmlformats.org/officeDocument/2006/relationships/tags" Target="../tags/tag289.xml"/><Relationship Id="rId17" Type="http://schemas.openxmlformats.org/officeDocument/2006/relationships/image" Target="../media/image1.png"/><Relationship Id="rId16" Type="http://schemas.openxmlformats.org/officeDocument/2006/relationships/tags" Target="../tags/tag288.xml"/><Relationship Id="rId15" Type="http://schemas.openxmlformats.org/officeDocument/2006/relationships/tags" Target="../tags/tag287.xml"/><Relationship Id="rId14" Type="http://schemas.openxmlformats.org/officeDocument/2006/relationships/tags" Target="../tags/tag286.xml"/><Relationship Id="rId13" Type="http://schemas.openxmlformats.org/officeDocument/2006/relationships/tags" Target="../tags/tag285.xml"/><Relationship Id="rId12" Type="http://schemas.openxmlformats.org/officeDocument/2006/relationships/tags" Target="../tags/tag284.xml"/><Relationship Id="rId11" Type="http://schemas.openxmlformats.org/officeDocument/2006/relationships/tags" Target="../tags/tag283.xml"/><Relationship Id="rId10" Type="http://schemas.openxmlformats.org/officeDocument/2006/relationships/tags" Target="../tags/tag282.xml"/><Relationship Id="rId1" Type="http://schemas.openxmlformats.org/officeDocument/2006/relationships/tags" Target="../tags/tag273.xml"/></Relationships>
</file>

<file path=ppt/slides/_rels/slide18.xml.rels><?xml version="1.0" encoding="UTF-8" standalone="yes"?>
<Relationships xmlns="http://schemas.openxmlformats.org/package/2006/relationships"><Relationship Id="rId9" Type="http://schemas.openxmlformats.org/officeDocument/2006/relationships/tags" Target="../tags/tag298.xml"/><Relationship Id="rId8" Type="http://schemas.openxmlformats.org/officeDocument/2006/relationships/tags" Target="../tags/tag297.xml"/><Relationship Id="rId7" Type="http://schemas.openxmlformats.org/officeDocument/2006/relationships/tags" Target="../tags/tag296.xml"/><Relationship Id="rId6" Type="http://schemas.openxmlformats.org/officeDocument/2006/relationships/tags" Target="../tags/tag295.xml"/><Relationship Id="rId5" Type="http://schemas.openxmlformats.org/officeDocument/2006/relationships/tags" Target="../tags/tag294.xml"/><Relationship Id="rId4" Type="http://schemas.openxmlformats.org/officeDocument/2006/relationships/tags" Target="../tags/tag293.xml"/><Relationship Id="rId3" Type="http://schemas.openxmlformats.org/officeDocument/2006/relationships/tags" Target="../tags/tag292.xml"/><Relationship Id="rId2" Type="http://schemas.openxmlformats.org/officeDocument/2006/relationships/tags" Target="../tags/tag291.xml"/><Relationship Id="rId19" Type="http://schemas.openxmlformats.org/officeDocument/2006/relationships/slideLayout" Target="../slideLayouts/slideLayout7.xml"/><Relationship Id="rId18" Type="http://schemas.openxmlformats.org/officeDocument/2006/relationships/tags" Target="../tags/tag306.xml"/><Relationship Id="rId17" Type="http://schemas.openxmlformats.org/officeDocument/2006/relationships/image" Target="../media/image1.png"/><Relationship Id="rId16" Type="http://schemas.openxmlformats.org/officeDocument/2006/relationships/tags" Target="../tags/tag305.xml"/><Relationship Id="rId15" Type="http://schemas.openxmlformats.org/officeDocument/2006/relationships/tags" Target="../tags/tag304.xml"/><Relationship Id="rId14" Type="http://schemas.openxmlformats.org/officeDocument/2006/relationships/tags" Target="../tags/tag303.xml"/><Relationship Id="rId13" Type="http://schemas.openxmlformats.org/officeDocument/2006/relationships/tags" Target="../tags/tag302.xml"/><Relationship Id="rId12" Type="http://schemas.openxmlformats.org/officeDocument/2006/relationships/tags" Target="../tags/tag301.xml"/><Relationship Id="rId11" Type="http://schemas.openxmlformats.org/officeDocument/2006/relationships/tags" Target="../tags/tag300.xml"/><Relationship Id="rId10" Type="http://schemas.openxmlformats.org/officeDocument/2006/relationships/tags" Target="../tags/tag299.xml"/><Relationship Id="rId1" Type="http://schemas.openxmlformats.org/officeDocument/2006/relationships/tags" Target="../tags/tag290.xml"/></Relationships>
</file>

<file path=ppt/slides/_rels/slide19.xml.rels><?xml version="1.0" encoding="UTF-8" standalone="yes"?>
<Relationships xmlns="http://schemas.openxmlformats.org/package/2006/relationships"><Relationship Id="rId9" Type="http://schemas.openxmlformats.org/officeDocument/2006/relationships/tags" Target="../tags/tag315.xml"/><Relationship Id="rId8" Type="http://schemas.openxmlformats.org/officeDocument/2006/relationships/tags" Target="../tags/tag314.xml"/><Relationship Id="rId7" Type="http://schemas.openxmlformats.org/officeDocument/2006/relationships/tags" Target="../tags/tag313.xml"/><Relationship Id="rId6" Type="http://schemas.openxmlformats.org/officeDocument/2006/relationships/tags" Target="../tags/tag312.xml"/><Relationship Id="rId5" Type="http://schemas.openxmlformats.org/officeDocument/2006/relationships/tags" Target="../tags/tag311.xml"/><Relationship Id="rId4" Type="http://schemas.openxmlformats.org/officeDocument/2006/relationships/tags" Target="../tags/tag310.xml"/><Relationship Id="rId3" Type="http://schemas.openxmlformats.org/officeDocument/2006/relationships/tags" Target="../tags/tag309.xml"/><Relationship Id="rId2" Type="http://schemas.openxmlformats.org/officeDocument/2006/relationships/tags" Target="../tags/tag308.xml"/><Relationship Id="rId19" Type="http://schemas.openxmlformats.org/officeDocument/2006/relationships/slideLayout" Target="../slideLayouts/slideLayout7.xml"/><Relationship Id="rId18" Type="http://schemas.openxmlformats.org/officeDocument/2006/relationships/tags" Target="../tags/tag323.xml"/><Relationship Id="rId17" Type="http://schemas.openxmlformats.org/officeDocument/2006/relationships/image" Target="../media/image1.png"/><Relationship Id="rId16" Type="http://schemas.openxmlformats.org/officeDocument/2006/relationships/tags" Target="../tags/tag322.xml"/><Relationship Id="rId15" Type="http://schemas.openxmlformats.org/officeDocument/2006/relationships/tags" Target="../tags/tag321.xml"/><Relationship Id="rId14" Type="http://schemas.openxmlformats.org/officeDocument/2006/relationships/tags" Target="../tags/tag320.xml"/><Relationship Id="rId13" Type="http://schemas.openxmlformats.org/officeDocument/2006/relationships/tags" Target="../tags/tag319.xml"/><Relationship Id="rId12" Type="http://schemas.openxmlformats.org/officeDocument/2006/relationships/tags" Target="../tags/tag318.xml"/><Relationship Id="rId11" Type="http://schemas.openxmlformats.org/officeDocument/2006/relationships/tags" Target="../tags/tag317.xml"/><Relationship Id="rId10" Type="http://schemas.openxmlformats.org/officeDocument/2006/relationships/tags" Target="../tags/tag316.xml"/><Relationship Id="rId1" Type="http://schemas.openxmlformats.org/officeDocument/2006/relationships/tags" Target="../tags/tag307.xml"/></Relationships>
</file>

<file path=ppt/slides/_rels/slide2.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9" Type="http://schemas.openxmlformats.org/officeDocument/2006/relationships/slideLayout" Target="../slideLayouts/slideLayout7.xml"/><Relationship Id="rId18" Type="http://schemas.openxmlformats.org/officeDocument/2006/relationships/tags" Target="../tags/tag34.xml"/><Relationship Id="rId17" Type="http://schemas.openxmlformats.org/officeDocument/2006/relationships/image" Target="../media/image1.png"/><Relationship Id="rId16" Type="http://schemas.openxmlformats.org/officeDocument/2006/relationships/tags" Target="../tags/tag33.xml"/><Relationship Id="rId15" Type="http://schemas.openxmlformats.org/officeDocument/2006/relationships/tags" Target="../tags/tag32.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tags" Target="../tags/tag18.xml"/></Relationships>
</file>

<file path=ppt/slides/_rels/slide20.xml.rels><?xml version="1.0" encoding="UTF-8" standalone="yes"?>
<Relationships xmlns="http://schemas.openxmlformats.org/package/2006/relationships"><Relationship Id="rId9" Type="http://schemas.openxmlformats.org/officeDocument/2006/relationships/tags" Target="../tags/tag332.xml"/><Relationship Id="rId8" Type="http://schemas.openxmlformats.org/officeDocument/2006/relationships/tags" Target="../tags/tag331.xml"/><Relationship Id="rId7" Type="http://schemas.openxmlformats.org/officeDocument/2006/relationships/tags" Target="../tags/tag330.xml"/><Relationship Id="rId6" Type="http://schemas.openxmlformats.org/officeDocument/2006/relationships/tags" Target="../tags/tag329.xml"/><Relationship Id="rId5" Type="http://schemas.openxmlformats.org/officeDocument/2006/relationships/tags" Target="../tags/tag328.xml"/><Relationship Id="rId4" Type="http://schemas.openxmlformats.org/officeDocument/2006/relationships/tags" Target="../tags/tag327.xml"/><Relationship Id="rId3" Type="http://schemas.openxmlformats.org/officeDocument/2006/relationships/tags" Target="../tags/tag326.xml"/><Relationship Id="rId2" Type="http://schemas.openxmlformats.org/officeDocument/2006/relationships/tags" Target="../tags/tag325.xml"/><Relationship Id="rId19" Type="http://schemas.openxmlformats.org/officeDocument/2006/relationships/slideLayout" Target="../slideLayouts/slideLayout7.xml"/><Relationship Id="rId18" Type="http://schemas.openxmlformats.org/officeDocument/2006/relationships/tags" Target="../tags/tag340.xml"/><Relationship Id="rId17" Type="http://schemas.openxmlformats.org/officeDocument/2006/relationships/image" Target="../media/image1.png"/><Relationship Id="rId16" Type="http://schemas.openxmlformats.org/officeDocument/2006/relationships/tags" Target="../tags/tag339.xml"/><Relationship Id="rId15" Type="http://schemas.openxmlformats.org/officeDocument/2006/relationships/tags" Target="../tags/tag338.xml"/><Relationship Id="rId14" Type="http://schemas.openxmlformats.org/officeDocument/2006/relationships/tags" Target="../tags/tag337.xml"/><Relationship Id="rId13" Type="http://schemas.openxmlformats.org/officeDocument/2006/relationships/tags" Target="../tags/tag336.xml"/><Relationship Id="rId12" Type="http://schemas.openxmlformats.org/officeDocument/2006/relationships/tags" Target="../tags/tag335.xml"/><Relationship Id="rId11" Type="http://schemas.openxmlformats.org/officeDocument/2006/relationships/tags" Target="../tags/tag334.xml"/><Relationship Id="rId10" Type="http://schemas.openxmlformats.org/officeDocument/2006/relationships/tags" Target="../tags/tag333.xml"/><Relationship Id="rId1" Type="http://schemas.openxmlformats.org/officeDocument/2006/relationships/tags" Target="../tags/tag324.xml"/></Relationships>
</file>

<file path=ppt/slides/_rels/slide21.xml.rels><?xml version="1.0" encoding="UTF-8" standalone="yes"?>
<Relationships xmlns="http://schemas.openxmlformats.org/package/2006/relationships"><Relationship Id="rId9" Type="http://schemas.openxmlformats.org/officeDocument/2006/relationships/tags" Target="../tags/tag349.xml"/><Relationship Id="rId8" Type="http://schemas.openxmlformats.org/officeDocument/2006/relationships/tags" Target="../tags/tag348.xml"/><Relationship Id="rId7" Type="http://schemas.openxmlformats.org/officeDocument/2006/relationships/tags" Target="../tags/tag347.xml"/><Relationship Id="rId6" Type="http://schemas.openxmlformats.org/officeDocument/2006/relationships/tags" Target="../tags/tag346.xml"/><Relationship Id="rId5" Type="http://schemas.openxmlformats.org/officeDocument/2006/relationships/tags" Target="../tags/tag345.xml"/><Relationship Id="rId4" Type="http://schemas.openxmlformats.org/officeDocument/2006/relationships/tags" Target="../tags/tag344.xml"/><Relationship Id="rId3" Type="http://schemas.openxmlformats.org/officeDocument/2006/relationships/tags" Target="../tags/tag343.xml"/><Relationship Id="rId2" Type="http://schemas.openxmlformats.org/officeDocument/2006/relationships/tags" Target="../tags/tag342.xml"/><Relationship Id="rId19" Type="http://schemas.openxmlformats.org/officeDocument/2006/relationships/slideLayout" Target="../slideLayouts/slideLayout7.xml"/><Relationship Id="rId18" Type="http://schemas.openxmlformats.org/officeDocument/2006/relationships/tags" Target="../tags/tag357.xml"/><Relationship Id="rId17" Type="http://schemas.openxmlformats.org/officeDocument/2006/relationships/image" Target="../media/image1.png"/><Relationship Id="rId16" Type="http://schemas.openxmlformats.org/officeDocument/2006/relationships/tags" Target="../tags/tag356.xml"/><Relationship Id="rId15" Type="http://schemas.openxmlformats.org/officeDocument/2006/relationships/tags" Target="../tags/tag355.xml"/><Relationship Id="rId14" Type="http://schemas.openxmlformats.org/officeDocument/2006/relationships/tags" Target="../tags/tag354.xml"/><Relationship Id="rId13" Type="http://schemas.openxmlformats.org/officeDocument/2006/relationships/tags" Target="../tags/tag353.xml"/><Relationship Id="rId12" Type="http://schemas.openxmlformats.org/officeDocument/2006/relationships/tags" Target="../tags/tag352.xml"/><Relationship Id="rId11" Type="http://schemas.openxmlformats.org/officeDocument/2006/relationships/tags" Target="../tags/tag351.xml"/><Relationship Id="rId10" Type="http://schemas.openxmlformats.org/officeDocument/2006/relationships/tags" Target="../tags/tag350.xml"/><Relationship Id="rId1" Type="http://schemas.openxmlformats.org/officeDocument/2006/relationships/tags" Target="../tags/tag341.xml"/></Relationships>
</file>

<file path=ppt/slides/_rels/slide22.xml.rels><?xml version="1.0" encoding="UTF-8" standalone="yes"?>
<Relationships xmlns="http://schemas.openxmlformats.org/package/2006/relationships"><Relationship Id="rId9" Type="http://schemas.openxmlformats.org/officeDocument/2006/relationships/tags" Target="../tags/tag366.xml"/><Relationship Id="rId8" Type="http://schemas.openxmlformats.org/officeDocument/2006/relationships/tags" Target="../tags/tag365.xml"/><Relationship Id="rId7" Type="http://schemas.openxmlformats.org/officeDocument/2006/relationships/tags" Target="../tags/tag364.xml"/><Relationship Id="rId6" Type="http://schemas.openxmlformats.org/officeDocument/2006/relationships/tags" Target="../tags/tag363.xml"/><Relationship Id="rId5" Type="http://schemas.openxmlformats.org/officeDocument/2006/relationships/tags" Target="../tags/tag362.xml"/><Relationship Id="rId4" Type="http://schemas.openxmlformats.org/officeDocument/2006/relationships/tags" Target="../tags/tag361.xml"/><Relationship Id="rId3" Type="http://schemas.openxmlformats.org/officeDocument/2006/relationships/tags" Target="../tags/tag360.xml"/><Relationship Id="rId2" Type="http://schemas.openxmlformats.org/officeDocument/2006/relationships/tags" Target="../tags/tag359.xml"/><Relationship Id="rId19" Type="http://schemas.openxmlformats.org/officeDocument/2006/relationships/slideLayout" Target="../slideLayouts/slideLayout7.xml"/><Relationship Id="rId18" Type="http://schemas.openxmlformats.org/officeDocument/2006/relationships/tags" Target="../tags/tag374.xml"/><Relationship Id="rId17" Type="http://schemas.openxmlformats.org/officeDocument/2006/relationships/image" Target="../media/image1.png"/><Relationship Id="rId16" Type="http://schemas.openxmlformats.org/officeDocument/2006/relationships/tags" Target="../tags/tag373.xml"/><Relationship Id="rId15" Type="http://schemas.openxmlformats.org/officeDocument/2006/relationships/tags" Target="../tags/tag372.xml"/><Relationship Id="rId14" Type="http://schemas.openxmlformats.org/officeDocument/2006/relationships/tags" Target="../tags/tag371.xml"/><Relationship Id="rId13" Type="http://schemas.openxmlformats.org/officeDocument/2006/relationships/tags" Target="../tags/tag370.xml"/><Relationship Id="rId12" Type="http://schemas.openxmlformats.org/officeDocument/2006/relationships/tags" Target="../tags/tag369.xml"/><Relationship Id="rId11" Type="http://schemas.openxmlformats.org/officeDocument/2006/relationships/tags" Target="../tags/tag368.xml"/><Relationship Id="rId10" Type="http://schemas.openxmlformats.org/officeDocument/2006/relationships/tags" Target="../tags/tag367.xml"/><Relationship Id="rId1" Type="http://schemas.openxmlformats.org/officeDocument/2006/relationships/tags" Target="../tags/tag358.xml"/></Relationships>
</file>

<file path=ppt/slides/_rels/slide23.xml.rels><?xml version="1.0" encoding="UTF-8" standalone="yes"?>
<Relationships xmlns="http://schemas.openxmlformats.org/package/2006/relationships"><Relationship Id="rId9" Type="http://schemas.openxmlformats.org/officeDocument/2006/relationships/tags" Target="../tags/tag383.xml"/><Relationship Id="rId8" Type="http://schemas.openxmlformats.org/officeDocument/2006/relationships/tags" Target="../tags/tag382.xml"/><Relationship Id="rId7" Type="http://schemas.openxmlformats.org/officeDocument/2006/relationships/tags" Target="../tags/tag381.xml"/><Relationship Id="rId6" Type="http://schemas.openxmlformats.org/officeDocument/2006/relationships/tags" Target="../tags/tag380.xml"/><Relationship Id="rId5" Type="http://schemas.openxmlformats.org/officeDocument/2006/relationships/tags" Target="../tags/tag379.xml"/><Relationship Id="rId4" Type="http://schemas.openxmlformats.org/officeDocument/2006/relationships/tags" Target="../tags/tag378.xml"/><Relationship Id="rId3" Type="http://schemas.openxmlformats.org/officeDocument/2006/relationships/tags" Target="../tags/tag377.xml"/><Relationship Id="rId2" Type="http://schemas.openxmlformats.org/officeDocument/2006/relationships/tags" Target="../tags/tag376.xml"/><Relationship Id="rId19" Type="http://schemas.openxmlformats.org/officeDocument/2006/relationships/slideLayout" Target="../slideLayouts/slideLayout7.xml"/><Relationship Id="rId18" Type="http://schemas.openxmlformats.org/officeDocument/2006/relationships/tags" Target="../tags/tag391.xml"/><Relationship Id="rId17" Type="http://schemas.openxmlformats.org/officeDocument/2006/relationships/image" Target="../media/image1.png"/><Relationship Id="rId16" Type="http://schemas.openxmlformats.org/officeDocument/2006/relationships/tags" Target="../tags/tag390.xml"/><Relationship Id="rId15" Type="http://schemas.openxmlformats.org/officeDocument/2006/relationships/tags" Target="../tags/tag389.xml"/><Relationship Id="rId14" Type="http://schemas.openxmlformats.org/officeDocument/2006/relationships/tags" Target="../tags/tag388.xml"/><Relationship Id="rId13" Type="http://schemas.openxmlformats.org/officeDocument/2006/relationships/tags" Target="../tags/tag387.xml"/><Relationship Id="rId12" Type="http://schemas.openxmlformats.org/officeDocument/2006/relationships/tags" Target="../tags/tag386.xml"/><Relationship Id="rId11" Type="http://schemas.openxmlformats.org/officeDocument/2006/relationships/tags" Target="../tags/tag385.xml"/><Relationship Id="rId10" Type="http://schemas.openxmlformats.org/officeDocument/2006/relationships/tags" Target="../tags/tag384.xml"/><Relationship Id="rId1" Type="http://schemas.openxmlformats.org/officeDocument/2006/relationships/tags" Target="../tags/tag375.xml"/></Relationships>
</file>

<file path=ppt/slides/_rels/slide24.xml.rels><?xml version="1.0" encoding="UTF-8" standalone="yes"?>
<Relationships xmlns="http://schemas.openxmlformats.org/package/2006/relationships"><Relationship Id="rId9" Type="http://schemas.openxmlformats.org/officeDocument/2006/relationships/tags" Target="../tags/tag400.xml"/><Relationship Id="rId8" Type="http://schemas.openxmlformats.org/officeDocument/2006/relationships/tags" Target="../tags/tag399.xml"/><Relationship Id="rId7" Type="http://schemas.openxmlformats.org/officeDocument/2006/relationships/tags" Target="../tags/tag398.xml"/><Relationship Id="rId6" Type="http://schemas.openxmlformats.org/officeDocument/2006/relationships/tags" Target="../tags/tag397.xml"/><Relationship Id="rId5" Type="http://schemas.openxmlformats.org/officeDocument/2006/relationships/tags" Target="../tags/tag396.xml"/><Relationship Id="rId4" Type="http://schemas.openxmlformats.org/officeDocument/2006/relationships/tags" Target="../tags/tag395.xml"/><Relationship Id="rId3" Type="http://schemas.openxmlformats.org/officeDocument/2006/relationships/tags" Target="../tags/tag394.xml"/><Relationship Id="rId2" Type="http://schemas.openxmlformats.org/officeDocument/2006/relationships/tags" Target="../tags/tag393.xml"/><Relationship Id="rId19" Type="http://schemas.openxmlformats.org/officeDocument/2006/relationships/slideLayout" Target="../slideLayouts/slideLayout7.xml"/><Relationship Id="rId18" Type="http://schemas.openxmlformats.org/officeDocument/2006/relationships/tags" Target="../tags/tag408.xml"/><Relationship Id="rId17" Type="http://schemas.openxmlformats.org/officeDocument/2006/relationships/image" Target="../media/image1.png"/><Relationship Id="rId16" Type="http://schemas.openxmlformats.org/officeDocument/2006/relationships/tags" Target="../tags/tag407.xml"/><Relationship Id="rId15" Type="http://schemas.openxmlformats.org/officeDocument/2006/relationships/tags" Target="../tags/tag406.xml"/><Relationship Id="rId14" Type="http://schemas.openxmlformats.org/officeDocument/2006/relationships/tags" Target="../tags/tag405.xml"/><Relationship Id="rId13" Type="http://schemas.openxmlformats.org/officeDocument/2006/relationships/tags" Target="../tags/tag404.xml"/><Relationship Id="rId12" Type="http://schemas.openxmlformats.org/officeDocument/2006/relationships/tags" Target="../tags/tag403.xml"/><Relationship Id="rId11" Type="http://schemas.openxmlformats.org/officeDocument/2006/relationships/tags" Target="../tags/tag402.xml"/><Relationship Id="rId10" Type="http://schemas.openxmlformats.org/officeDocument/2006/relationships/tags" Target="../tags/tag401.xml"/><Relationship Id="rId1" Type="http://schemas.openxmlformats.org/officeDocument/2006/relationships/tags" Target="../tags/tag392.xml"/></Relationships>
</file>

<file path=ppt/slides/_rels/slide25.xml.rels><?xml version="1.0" encoding="UTF-8" standalone="yes"?>
<Relationships xmlns="http://schemas.openxmlformats.org/package/2006/relationships"><Relationship Id="rId9" Type="http://schemas.openxmlformats.org/officeDocument/2006/relationships/tags" Target="../tags/tag417.xml"/><Relationship Id="rId8" Type="http://schemas.openxmlformats.org/officeDocument/2006/relationships/tags" Target="../tags/tag416.xml"/><Relationship Id="rId7" Type="http://schemas.openxmlformats.org/officeDocument/2006/relationships/tags" Target="../tags/tag415.xml"/><Relationship Id="rId6" Type="http://schemas.openxmlformats.org/officeDocument/2006/relationships/tags" Target="../tags/tag414.xml"/><Relationship Id="rId5" Type="http://schemas.openxmlformats.org/officeDocument/2006/relationships/tags" Target="../tags/tag413.xml"/><Relationship Id="rId4" Type="http://schemas.openxmlformats.org/officeDocument/2006/relationships/tags" Target="../tags/tag412.xml"/><Relationship Id="rId3" Type="http://schemas.openxmlformats.org/officeDocument/2006/relationships/tags" Target="../tags/tag411.xml"/><Relationship Id="rId2" Type="http://schemas.openxmlformats.org/officeDocument/2006/relationships/tags" Target="../tags/tag410.xml"/><Relationship Id="rId19" Type="http://schemas.openxmlformats.org/officeDocument/2006/relationships/slideLayout" Target="../slideLayouts/slideLayout7.xml"/><Relationship Id="rId18" Type="http://schemas.openxmlformats.org/officeDocument/2006/relationships/tags" Target="../tags/tag425.xml"/><Relationship Id="rId17" Type="http://schemas.openxmlformats.org/officeDocument/2006/relationships/image" Target="../media/image1.png"/><Relationship Id="rId16" Type="http://schemas.openxmlformats.org/officeDocument/2006/relationships/tags" Target="../tags/tag424.xml"/><Relationship Id="rId15" Type="http://schemas.openxmlformats.org/officeDocument/2006/relationships/tags" Target="../tags/tag423.xml"/><Relationship Id="rId14" Type="http://schemas.openxmlformats.org/officeDocument/2006/relationships/tags" Target="../tags/tag422.xml"/><Relationship Id="rId13" Type="http://schemas.openxmlformats.org/officeDocument/2006/relationships/tags" Target="../tags/tag421.xml"/><Relationship Id="rId12" Type="http://schemas.openxmlformats.org/officeDocument/2006/relationships/tags" Target="../tags/tag420.xml"/><Relationship Id="rId11" Type="http://schemas.openxmlformats.org/officeDocument/2006/relationships/tags" Target="../tags/tag419.xml"/><Relationship Id="rId10" Type="http://schemas.openxmlformats.org/officeDocument/2006/relationships/tags" Target="../tags/tag418.xml"/><Relationship Id="rId1" Type="http://schemas.openxmlformats.org/officeDocument/2006/relationships/tags" Target="../tags/tag409.xml"/></Relationships>
</file>

<file path=ppt/slides/_rels/slide26.xml.rels><?xml version="1.0" encoding="UTF-8" standalone="yes"?>
<Relationships xmlns="http://schemas.openxmlformats.org/package/2006/relationships"><Relationship Id="rId9" Type="http://schemas.openxmlformats.org/officeDocument/2006/relationships/tags" Target="../tags/tag434.xml"/><Relationship Id="rId8" Type="http://schemas.openxmlformats.org/officeDocument/2006/relationships/tags" Target="../tags/tag433.xml"/><Relationship Id="rId7" Type="http://schemas.openxmlformats.org/officeDocument/2006/relationships/tags" Target="../tags/tag432.xml"/><Relationship Id="rId6" Type="http://schemas.openxmlformats.org/officeDocument/2006/relationships/tags" Target="../tags/tag431.xml"/><Relationship Id="rId5" Type="http://schemas.openxmlformats.org/officeDocument/2006/relationships/tags" Target="../tags/tag430.xml"/><Relationship Id="rId4" Type="http://schemas.openxmlformats.org/officeDocument/2006/relationships/tags" Target="../tags/tag429.xml"/><Relationship Id="rId3" Type="http://schemas.openxmlformats.org/officeDocument/2006/relationships/tags" Target="../tags/tag428.xml"/><Relationship Id="rId2" Type="http://schemas.openxmlformats.org/officeDocument/2006/relationships/tags" Target="../tags/tag427.xml"/><Relationship Id="rId19" Type="http://schemas.openxmlformats.org/officeDocument/2006/relationships/slideLayout" Target="../slideLayouts/slideLayout7.xml"/><Relationship Id="rId18" Type="http://schemas.openxmlformats.org/officeDocument/2006/relationships/tags" Target="../tags/tag442.xml"/><Relationship Id="rId17" Type="http://schemas.openxmlformats.org/officeDocument/2006/relationships/image" Target="../media/image1.png"/><Relationship Id="rId16" Type="http://schemas.openxmlformats.org/officeDocument/2006/relationships/tags" Target="../tags/tag441.xml"/><Relationship Id="rId15" Type="http://schemas.openxmlformats.org/officeDocument/2006/relationships/tags" Target="../tags/tag440.xml"/><Relationship Id="rId14" Type="http://schemas.openxmlformats.org/officeDocument/2006/relationships/tags" Target="../tags/tag439.xml"/><Relationship Id="rId13" Type="http://schemas.openxmlformats.org/officeDocument/2006/relationships/tags" Target="../tags/tag438.xml"/><Relationship Id="rId12" Type="http://schemas.openxmlformats.org/officeDocument/2006/relationships/tags" Target="../tags/tag437.xml"/><Relationship Id="rId11" Type="http://schemas.openxmlformats.org/officeDocument/2006/relationships/tags" Target="../tags/tag436.xml"/><Relationship Id="rId10" Type="http://schemas.openxmlformats.org/officeDocument/2006/relationships/tags" Target="../tags/tag435.xml"/><Relationship Id="rId1" Type="http://schemas.openxmlformats.org/officeDocument/2006/relationships/tags" Target="../tags/tag426.xml"/></Relationships>
</file>

<file path=ppt/slides/_rels/slide27.xml.rels><?xml version="1.0" encoding="UTF-8" standalone="yes"?>
<Relationships xmlns="http://schemas.openxmlformats.org/package/2006/relationships"><Relationship Id="rId9" Type="http://schemas.openxmlformats.org/officeDocument/2006/relationships/tags" Target="../tags/tag451.xml"/><Relationship Id="rId8" Type="http://schemas.openxmlformats.org/officeDocument/2006/relationships/tags" Target="../tags/tag450.xml"/><Relationship Id="rId7" Type="http://schemas.openxmlformats.org/officeDocument/2006/relationships/tags" Target="../tags/tag449.xml"/><Relationship Id="rId6" Type="http://schemas.openxmlformats.org/officeDocument/2006/relationships/tags" Target="../tags/tag448.xml"/><Relationship Id="rId5" Type="http://schemas.openxmlformats.org/officeDocument/2006/relationships/tags" Target="../tags/tag447.xml"/><Relationship Id="rId4" Type="http://schemas.openxmlformats.org/officeDocument/2006/relationships/tags" Target="../tags/tag446.xml"/><Relationship Id="rId3" Type="http://schemas.openxmlformats.org/officeDocument/2006/relationships/tags" Target="../tags/tag445.xml"/><Relationship Id="rId2" Type="http://schemas.openxmlformats.org/officeDocument/2006/relationships/tags" Target="../tags/tag444.xml"/><Relationship Id="rId19" Type="http://schemas.openxmlformats.org/officeDocument/2006/relationships/slideLayout" Target="../slideLayouts/slideLayout7.xml"/><Relationship Id="rId18" Type="http://schemas.openxmlformats.org/officeDocument/2006/relationships/tags" Target="../tags/tag459.xml"/><Relationship Id="rId17" Type="http://schemas.openxmlformats.org/officeDocument/2006/relationships/image" Target="../media/image1.png"/><Relationship Id="rId16" Type="http://schemas.openxmlformats.org/officeDocument/2006/relationships/tags" Target="../tags/tag458.xml"/><Relationship Id="rId15" Type="http://schemas.openxmlformats.org/officeDocument/2006/relationships/tags" Target="../tags/tag457.xml"/><Relationship Id="rId14" Type="http://schemas.openxmlformats.org/officeDocument/2006/relationships/tags" Target="../tags/tag456.xml"/><Relationship Id="rId13" Type="http://schemas.openxmlformats.org/officeDocument/2006/relationships/tags" Target="../tags/tag455.xml"/><Relationship Id="rId12" Type="http://schemas.openxmlformats.org/officeDocument/2006/relationships/tags" Target="../tags/tag454.xml"/><Relationship Id="rId11" Type="http://schemas.openxmlformats.org/officeDocument/2006/relationships/tags" Target="../tags/tag453.xml"/><Relationship Id="rId10" Type="http://schemas.openxmlformats.org/officeDocument/2006/relationships/tags" Target="../tags/tag452.xml"/><Relationship Id="rId1" Type="http://schemas.openxmlformats.org/officeDocument/2006/relationships/tags" Target="../tags/tag443.xml"/></Relationships>
</file>

<file path=ppt/slides/_rels/slide28.xml.rels><?xml version="1.0" encoding="UTF-8" standalone="yes"?>
<Relationships xmlns="http://schemas.openxmlformats.org/package/2006/relationships"><Relationship Id="rId9" Type="http://schemas.openxmlformats.org/officeDocument/2006/relationships/tags" Target="../tags/tag468.xml"/><Relationship Id="rId8" Type="http://schemas.openxmlformats.org/officeDocument/2006/relationships/tags" Target="../tags/tag467.xml"/><Relationship Id="rId7" Type="http://schemas.openxmlformats.org/officeDocument/2006/relationships/tags" Target="../tags/tag466.xml"/><Relationship Id="rId6" Type="http://schemas.openxmlformats.org/officeDocument/2006/relationships/tags" Target="../tags/tag465.xml"/><Relationship Id="rId5" Type="http://schemas.openxmlformats.org/officeDocument/2006/relationships/tags" Target="../tags/tag464.xml"/><Relationship Id="rId4" Type="http://schemas.openxmlformats.org/officeDocument/2006/relationships/tags" Target="../tags/tag463.xml"/><Relationship Id="rId3" Type="http://schemas.openxmlformats.org/officeDocument/2006/relationships/tags" Target="../tags/tag462.xml"/><Relationship Id="rId2" Type="http://schemas.openxmlformats.org/officeDocument/2006/relationships/tags" Target="../tags/tag461.xml"/><Relationship Id="rId19" Type="http://schemas.openxmlformats.org/officeDocument/2006/relationships/slideLayout" Target="../slideLayouts/slideLayout7.xml"/><Relationship Id="rId18" Type="http://schemas.openxmlformats.org/officeDocument/2006/relationships/tags" Target="../tags/tag476.xml"/><Relationship Id="rId17" Type="http://schemas.openxmlformats.org/officeDocument/2006/relationships/image" Target="../media/image1.png"/><Relationship Id="rId16" Type="http://schemas.openxmlformats.org/officeDocument/2006/relationships/tags" Target="../tags/tag475.xml"/><Relationship Id="rId15" Type="http://schemas.openxmlformats.org/officeDocument/2006/relationships/tags" Target="../tags/tag474.xml"/><Relationship Id="rId14" Type="http://schemas.openxmlformats.org/officeDocument/2006/relationships/tags" Target="../tags/tag473.xml"/><Relationship Id="rId13" Type="http://schemas.openxmlformats.org/officeDocument/2006/relationships/tags" Target="../tags/tag472.xml"/><Relationship Id="rId12" Type="http://schemas.openxmlformats.org/officeDocument/2006/relationships/tags" Target="../tags/tag471.xml"/><Relationship Id="rId11" Type="http://schemas.openxmlformats.org/officeDocument/2006/relationships/tags" Target="../tags/tag470.xml"/><Relationship Id="rId10" Type="http://schemas.openxmlformats.org/officeDocument/2006/relationships/tags" Target="../tags/tag469.xml"/><Relationship Id="rId1" Type="http://schemas.openxmlformats.org/officeDocument/2006/relationships/tags" Target="../tags/tag460.xml"/></Relationships>
</file>

<file path=ppt/slides/_rels/slide29.xml.rels><?xml version="1.0" encoding="UTF-8" standalone="yes"?>
<Relationships xmlns="http://schemas.openxmlformats.org/package/2006/relationships"><Relationship Id="rId9" Type="http://schemas.openxmlformats.org/officeDocument/2006/relationships/tags" Target="../tags/tag485.xml"/><Relationship Id="rId8" Type="http://schemas.openxmlformats.org/officeDocument/2006/relationships/tags" Target="../tags/tag484.xml"/><Relationship Id="rId7" Type="http://schemas.openxmlformats.org/officeDocument/2006/relationships/tags" Target="../tags/tag483.xml"/><Relationship Id="rId6" Type="http://schemas.openxmlformats.org/officeDocument/2006/relationships/tags" Target="../tags/tag482.xml"/><Relationship Id="rId5" Type="http://schemas.openxmlformats.org/officeDocument/2006/relationships/tags" Target="../tags/tag481.xml"/><Relationship Id="rId4" Type="http://schemas.openxmlformats.org/officeDocument/2006/relationships/tags" Target="../tags/tag480.xml"/><Relationship Id="rId3" Type="http://schemas.openxmlformats.org/officeDocument/2006/relationships/tags" Target="../tags/tag479.xml"/><Relationship Id="rId2" Type="http://schemas.openxmlformats.org/officeDocument/2006/relationships/tags" Target="../tags/tag478.xml"/><Relationship Id="rId19" Type="http://schemas.openxmlformats.org/officeDocument/2006/relationships/slideLayout" Target="../slideLayouts/slideLayout7.xml"/><Relationship Id="rId18" Type="http://schemas.openxmlformats.org/officeDocument/2006/relationships/tags" Target="../tags/tag493.xml"/><Relationship Id="rId17" Type="http://schemas.openxmlformats.org/officeDocument/2006/relationships/image" Target="../media/image1.png"/><Relationship Id="rId16" Type="http://schemas.openxmlformats.org/officeDocument/2006/relationships/tags" Target="../tags/tag492.xml"/><Relationship Id="rId15" Type="http://schemas.openxmlformats.org/officeDocument/2006/relationships/tags" Target="../tags/tag491.xml"/><Relationship Id="rId14" Type="http://schemas.openxmlformats.org/officeDocument/2006/relationships/tags" Target="../tags/tag490.xml"/><Relationship Id="rId13" Type="http://schemas.openxmlformats.org/officeDocument/2006/relationships/tags" Target="../tags/tag489.xml"/><Relationship Id="rId12" Type="http://schemas.openxmlformats.org/officeDocument/2006/relationships/tags" Target="../tags/tag488.xml"/><Relationship Id="rId11" Type="http://schemas.openxmlformats.org/officeDocument/2006/relationships/tags" Target="../tags/tag487.xml"/><Relationship Id="rId10" Type="http://schemas.openxmlformats.org/officeDocument/2006/relationships/tags" Target="../tags/tag486.xml"/><Relationship Id="rId1" Type="http://schemas.openxmlformats.org/officeDocument/2006/relationships/tags" Target="../tags/tag477.xml"/></Relationships>
</file>

<file path=ppt/slides/_rels/slide3.xml.rels><?xml version="1.0" encoding="UTF-8" standalone="yes"?>
<Relationships xmlns="http://schemas.openxmlformats.org/package/2006/relationships"><Relationship Id="rId9" Type="http://schemas.openxmlformats.org/officeDocument/2006/relationships/tags" Target="../tags/tag43.xml"/><Relationship Id="rId8" Type="http://schemas.openxmlformats.org/officeDocument/2006/relationships/tags" Target="../tags/tag42.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9" Type="http://schemas.openxmlformats.org/officeDocument/2006/relationships/slideLayout" Target="../slideLayouts/slideLayout7.xml"/><Relationship Id="rId18" Type="http://schemas.openxmlformats.org/officeDocument/2006/relationships/tags" Target="../tags/tag51.xml"/><Relationship Id="rId17" Type="http://schemas.openxmlformats.org/officeDocument/2006/relationships/image" Target="../media/image1.png"/><Relationship Id="rId16" Type="http://schemas.openxmlformats.org/officeDocument/2006/relationships/tags" Target="../tags/tag50.xml"/><Relationship Id="rId15" Type="http://schemas.openxmlformats.org/officeDocument/2006/relationships/tags" Target="../tags/tag49.xml"/><Relationship Id="rId14" Type="http://schemas.openxmlformats.org/officeDocument/2006/relationships/tags" Target="../tags/tag48.xml"/><Relationship Id="rId13" Type="http://schemas.openxmlformats.org/officeDocument/2006/relationships/tags" Target="../tags/tag47.xml"/><Relationship Id="rId12" Type="http://schemas.openxmlformats.org/officeDocument/2006/relationships/tags" Target="../tags/tag46.xml"/><Relationship Id="rId11" Type="http://schemas.openxmlformats.org/officeDocument/2006/relationships/tags" Target="../tags/tag45.xml"/><Relationship Id="rId10" Type="http://schemas.openxmlformats.org/officeDocument/2006/relationships/tags" Target="../tags/tag44.xml"/><Relationship Id="rId1" Type="http://schemas.openxmlformats.org/officeDocument/2006/relationships/tags" Target="../tags/tag35.xml"/></Relationships>
</file>

<file path=ppt/slides/_rels/slide30.xml.rels><?xml version="1.0" encoding="UTF-8" standalone="yes"?>
<Relationships xmlns="http://schemas.openxmlformats.org/package/2006/relationships"><Relationship Id="rId9" Type="http://schemas.openxmlformats.org/officeDocument/2006/relationships/tags" Target="../tags/tag502.xml"/><Relationship Id="rId8" Type="http://schemas.openxmlformats.org/officeDocument/2006/relationships/tags" Target="../tags/tag501.xml"/><Relationship Id="rId7" Type="http://schemas.openxmlformats.org/officeDocument/2006/relationships/tags" Target="../tags/tag500.xml"/><Relationship Id="rId6" Type="http://schemas.openxmlformats.org/officeDocument/2006/relationships/tags" Target="../tags/tag499.xml"/><Relationship Id="rId5" Type="http://schemas.openxmlformats.org/officeDocument/2006/relationships/tags" Target="../tags/tag498.xml"/><Relationship Id="rId4" Type="http://schemas.openxmlformats.org/officeDocument/2006/relationships/tags" Target="../tags/tag497.xml"/><Relationship Id="rId3" Type="http://schemas.openxmlformats.org/officeDocument/2006/relationships/tags" Target="../tags/tag496.xml"/><Relationship Id="rId2" Type="http://schemas.openxmlformats.org/officeDocument/2006/relationships/tags" Target="../tags/tag495.xml"/><Relationship Id="rId19" Type="http://schemas.openxmlformats.org/officeDocument/2006/relationships/slideLayout" Target="../slideLayouts/slideLayout7.xml"/><Relationship Id="rId18" Type="http://schemas.openxmlformats.org/officeDocument/2006/relationships/tags" Target="../tags/tag510.xml"/><Relationship Id="rId17" Type="http://schemas.openxmlformats.org/officeDocument/2006/relationships/image" Target="../media/image1.png"/><Relationship Id="rId16" Type="http://schemas.openxmlformats.org/officeDocument/2006/relationships/tags" Target="../tags/tag509.xml"/><Relationship Id="rId15" Type="http://schemas.openxmlformats.org/officeDocument/2006/relationships/tags" Target="../tags/tag508.xml"/><Relationship Id="rId14" Type="http://schemas.openxmlformats.org/officeDocument/2006/relationships/tags" Target="../tags/tag507.xml"/><Relationship Id="rId13" Type="http://schemas.openxmlformats.org/officeDocument/2006/relationships/tags" Target="../tags/tag506.xml"/><Relationship Id="rId12" Type="http://schemas.openxmlformats.org/officeDocument/2006/relationships/tags" Target="../tags/tag505.xml"/><Relationship Id="rId11" Type="http://schemas.openxmlformats.org/officeDocument/2006/relationships/tags" Target="../tags/tag504.xml"/><Relationship Id="rId10" Type="http://schemas.openxmlformats.org/officeDocument/2006/relationships/tags" Target="../tags/tag503.xml"/><Relationship Id="rId1" Type="http://schemas.openxmlformats.org/officeDocument/2006/relationships/tags" Target="../tags/tag494.xml"/></Relationships>
</file>

<file path=ppt/slides/_rels/slide31.xml.rels><?xml version="1.0" encoding="UTF-8" standalone="yes"?>
<Relationships xmlns="http://schemas.openxmlformats.org/package/2006/relationships"><Relationship Id="rId9" Type="http://schemas.openxmlformats.org/officeDocument/2006/relationships/tags" Target="../tags/tag519.xml"/><Relationship Id="rId8" Type="http://schemas.openxmlformats.org/officeDocument/2006/relationships/tags" Target="../tags/tag518.xml"/><Relationship Id="rId7" Type="http://schemas.openxmlformats.org/officeDocument/2006/relationships/tags" Target="../tags/tag517.xml"/><Relationship Id="rId6" Type="http://schemas.openxmlformats.org/officeDocument/2006/relationships/tags" Target="../tags/tag516.xml"/><Relationship Id="rId5" Type="http://schemas.openxmlformats.org/officeDocument/2006/relationships/tags" Target="../tags/tag515.xml"/><Relationship Id="rId4" Type="http://schemas.openxmlformats.org/officeDocument/2006/relationships/tags" Target="../tags/tag514.xml"/><Relationship Id="rId3" Type="http://schemas.openxmlformats.org/officeDocument/2006/relationships/tags" Target="../tags/tag513.xml"/><Relationship Id="rId2" Type="http://schemas.openxmlformats.org/officeDocument/2006/relationships/tags" Target="../tags/tag512.xml"/><Relationship Id="rId19" Type="http://schemas.openxmlformats.org/officeDocument/2006/relationships/slideLayout" Target="../slideLayouts/slideLayout7.xml"/><Relationship Id="rId18" Type="http://schemas.openxmlformats.org/officeDocument/2006/relationships/tags" Target="../tags/tag527.xml"/><Relationship Id="rId17" Type="http://schemas.openxmlformats.org/officeDocument/2006/relationships/image" Target="../media/image1.png"/><Relationship Id="rId16" Type="http://schemas.openxmlformats.org/officeDocument/2006/relationships/tags" Target="../tags/tag526.xml"/><Relationship Id="rId15" Type="http://schemas.openxmlformats.org/officeDocument/2006/relationships/tags" Target="../tags/tag525.xml"/><Relationship Id="rId14" Type="http://schemas.openxmlformats.org/officeDocument/2006/relationships/tags" Target="../tags/tag524.xml"/><Relationship Id="rId13" Type="http://schemas.openxmlformats.org/officeDocument/2006/relationships/tags" Target="../tags/tag523.xml"/><Relationship Id="rId12" Type="http://schemas.openxmlformats.org/officeDocument/2006/relationships/tags" Target="../tags/tag522.xml"/><Relationship Id="rId11" Type="http://schemas.openxmlformats.org/officeDocument/2006/relationships/tags" Target="../tags/tag521.xml"/><Relationship Id="rId10" Type="http://schemas.openxmlformats.org/officeDocument/2006/relationships/tags" Target="../tags/tag520.xml"/><Relationship Id="rId1" Type="http://schemas.openxmlformats.org/officeDocument/2006/relationships/tags" Target="../tags/tag511.xml"/></Relationships>
</file>

<file path=ppt/slides/_rels/slide32.xml.rels><?xml version="1.0" encoding="UTF-8" standalone="yes"?>
<Relationships xmlns="http://schemas.openxmlformats.org/package/2006/relationships"><Relationship Id="rId9" Type="http://schemas.openxmlformats.org/officeDocument/2006/relationships/tags" Target="../tags/tag536.xml"/><Relationship Id="rId8" Type="http://schemas.openxmlformats.org/officeDocument/2006/relationships/tags" Target="../tags/tag535.xml"/><Relationship Id="rId7" Type="http://schemas.openxmlformats.org/officeDocument/2006/relationships/tags" Target="../tags/tag534.xml"/><Relationship Id="rId6" Type="http://schemas.openxmlformats.org/officeDocument/2006/relationships/tags" Target="../tags/tag533.xml"/><Relationship Id="rId5" Type="http://schemas.openxmlformats.org/officeDocument/2006/relationships/tags" Target="../tags/tag532.xml"/><Relationship Id="rId4" Type="http://schemas.openxmlformats.org/officeDocument/2006/relationships/tags" Target="../tags/tag531.xml"/><Relationship Id="rId3" Type="http://schemas.openxmlformats.org/officeDocument/2006/relationships/tags" Target="../tags/tag530.xml"/><Relationship Id="rId2" Type="http://schemas.openxmlformats.org/officeDocument/2006/relationships/tags" Target="../tags/tag529.xml"/><Relationship Id="rId19" Type="http://schemas.openxmlformats.org/officeDocument/2006/relationships/slideLayout" Target="../slideLayouts/slideLayout7.xml"/><Relationship Id="rId18" Type="http://schemas.openxmlformats.org/officeDocument/2006/relationships/tags" Target="../tags/tag544.xml"/><Relationship Id="rId17" Type="http://schemas.openxmlformats.org/officeDocument/2006/relationships/image" Target="../media/image1.png"/><Relationship Id="rId16" Type="http://schemas.openxmlformats.org/officeDocument/2006/relationships/tags" Target="../tags/tag543.xml"/><Relationship Id="rId15" Type="http://schemas.openxmlformats.org/officeDocument/2006/relationships/tags" Target="../tags/tag542.xml"/><Relationship Id="rId14" Type="http://schemas.openxmlformats.org/officeDocument/2006/relationships/tags" Target="../tags/tag541.xml"/><Relationship Id="rId13" Type="http://schemas.openxmlformats.org/officeDocument/2006/relationships/tags" Target="../tags/tag540.xml"/><Relationship Id="rId12" Type="http://schemas.openxmlformats.org/officeDocument/2006/relationships/tags" Target="../tags/tag539.xml"/><Relationship Id="rId11" Type="http://schemas.openxmlformats.org/officeDocument/2006/relationships/tags" Target="../tags/tag538.xml"/><Relationship Id="rId10" Type="http://schemas.openxmlformats.org/officeDocument/2006/relationships/tags" Target="../tags/tag537.xml"/><Relationship Id="rId1" Type="http://schemas.openxmlformats.org/officeDocument/2006/relationships/tags" Target="../tags/tag528.xml"/></Relationships>
</file>

<file path=ppt/slides/_rels/slide33.xml.rels><?xml version="1.0" encoding="UTF-8" standalone="yes"?>
<Relationships xmlns="http://schemas.openxmlformats.org/package/2006/relationships"><Relationship Id="rId9" Type="http://schemas.openxmlformats.org/officeDocument/2006/relationships/tags" Target="../tags/tag553.xml"/><Relationship Id="rId8" Type="http://schemas.openxmlformats.org/officeDocument/2006/relationships/tags" Target="../tags/tag552.xml"/><Relationship Id="rId7" Type="http://schemas.openxmlformats.org/officeDocument/2006/relationships/tags" Target="../tags/tag551.xml"/><Relationship Id="rId6" Type="http://schemas.openxmlformats.org/officeDocument/2006/relationships/tags" Target="../tags/tag550.xml"/><Relationship Id="rId5" Type="http://schemas.openxmlformats.org/officeDocument/2006/relationships/tags" Target="../tags/tag549.xml"/><Relationship Id="rId4" Type="http://schemas.openxmlformats.org/officeDocument/2006/relationships/tags" Target="../tags/tag548.xml"/><Relationship Id="rId3" Type="http://schemas.openxmlformats.org/officeDocument/2006/relationships/tags" Target="../tags/tag547.xml"/><Relationship Id="rId2" Type="http://schemas.openxmlformats.org/officeDocument/2006/relationships/tags" Target="../tags/tag546.xml"/><Relationship Id="rId19" Type="http://schemas.openxmlformats.org/officeDocument/2006/relationships/slideLayout" Target="../slideLayouts/slideLayout7.xml"/><Relationship Id="rId18" Type="http://schemas.openxmlformats.org/officeDocument/2006/relationships/tags" Target="../tags/tag561.xml"/><Relationship Id="rId17" Type="http://schemas.openxmlformats.org/officeDocument/2006/relationships/image" Target="../media/image1.png"/><Relationship Id="rId16" Type="http://schemas.openxmlformats.org/officeDocument/2006/relationships/tags" Target="../tags/tag560.xml"/><Relationship Id="rId15" Type="http://schemas.openxmlformats.org/officeDocument/2006/relationships/tags" Target="../tags/tag559.xml"/><Relationship Id="rId14" Type="http://schemas.openxmlformats.org/officeDocument/2006/relationships/tags" Target="../tags/tag558.xml"/><Relationship Id="rId13" Type="http://schemas.openxmlformats.org/officeDocument/2006/relationships/tags" Target="../tags/tag557.xml"/><Relationship Id="rId12" Type="http://schemas.openxmlformats.org/officeDocument/2006/relationships/tags" Target="../tags/tag556.xml"/><Relationship Id="rId11" Type="http://schemas.openxmlformats.org/officeDocument/2006/relationships/tags" Target="../tags/tag555.xml"/><Relationship Id="rId10" Type="http://schemas.openxmlformats.org/officeDocument/2006/relationships/tags" Target="../tags/tag554.xml"/><Relationship Id="rId1" Type="http://schemas.openxmlformats.org/officeDocument/2006/relationships/tags" Target="../tags/tag545.xml"/></Relationships>
</file>

<file path=ppt/slides/_rels/slide34.xml.rels><?xml version="1.0" encoding="UTF-8" standalone="yes"?>
<Relationships xmlns="http://schemas.openxmlformats.org/package/2006/relationships"><Relationship Id="rId9" Type="http://schemas.openxmlformats.org/officeDocument/2006/relationships/tags" Target="../tags/tag570.xml"/><Relationship Id="rId8" Type="http://schemas.openxmlformats.org/officeDocument/2006/relationships/tags" Target="../tags/tag569.xml"/><Relationship Id="rId7" Type="http://schemas.openxmlformats.org/officeDocument/2006/relationships/tags" Target="../tags/tag568.xml"/><Relationship Id="rId6" Type="http://schemas.openxmlformats.org/officeDocument/2006/relationships/tags" Target="../tags/tag567.xml"/><Relationship Id="rId5" Type="http://schemas.openxmlformats.org/officeDocument/2006/relationships/tags" Target="../tags/tag566.xml"/><Relationship Id="rId4" Type="http://schemas.openxmlformats.org/officeDocument/2006/relationships/tags" Target="../tags/tag565.xml"/><Relationship Id="rId3" Type="http://schemas.openxmlformats.org/officeDocument/2006/relationships/tags" Target="../tags/tag564.xml"/><Relationship Id="rId2" Type="http://schemas.openxmlformats.org/officeDocument/2006/relationships/tags" Target="../tags/tag563.xml"/><Relationship Id="rId19" Type="http://schemas.openxmlformats.org/officeDocument/2006/relationships/slideLayout" Target="../slideLayouts/slideLayout7.xml"/><Relationship Id="rId18" Type="http://schemas.openxmlformats.org/officeDocument/2006/relationships/tags" Target="../tags/tag578.xml"/><Relationship Id="rId17" Type="http://schemas.openxmlformats.org/officeDocument/2006/relationships/image" Target="../media/image1.png"/><Relationship Id="rId16" Type="http://schemas.openxmlformats.org/officeDocument/2006/relationships/tags" Target="../tags/tag577.xml"/><Relationship Id="rId15" Type="http://schemas.openxmlformats.org/officeDocument/2006/relationships/tags" Target="../tags/tag576.xml"/><Relationship Id="rId14" Type="http://schemas.openxmlformats.org/officeDocument/2006/relationships/tags" Target="../tags/tag575.xml"/><Relationship Id="rId13" Type="http://schemas.openxmlformats.org/officeDocument/2006/relationships/tags" Target="../tags/tag574.xml"/><Relationship Id="rId12" Type="http://schemas.openxmlformats.org/officeDocument/2006/relationships/tags" Target="../tags/tag573.xml"/><Relationship Id="rId11" Type="http://schemas.openxmlformats.org/officeDocument/2006/relationships/tags" Target="../tags/tag572.xml"/><Relationship Id="rId10" Type="http://schemas.openxmlformats.org/officeDocument/2006/relationships/tags" Target="../tags/tag571.xml"/><Relationship Id="rId1" Type="http://schemas.openxmlformats.org/officeDocument/2006/relationships/tags" Target="../tags/tag562.xml"/></Relationships>
</file>

<file path=ppt/slides/_rels/slide35.xml.rels><?xml version="1.0" encoding="UTF-8" standalone="yes"?>
<Relationships xmlns="http://schemas.openxmlformats.org/package/2006/relationships"><Relationship Id="rId9" Type="http://schemas.openxmlformats.org/officeDocument/2006/relationships/tags" Target="../tags/tag587.xml"/><Relationship Id="rId8" Type="http://schemas.openxmlformats.org/officeDocument/2006/relationships/tags" Target="../tags/tag586.xml"/><Relationship Id="rId7" Type="http://schemas.openxmlformats.org/officeDocument/2006/relationships/tags" Target="../tags/tag585.xml"/><Relationship Id="rId6" Type="http://schemas.openxmlformats.org/officeDocument/2006/relationships/tags" Target="../tags/tag584.xml"/><Relationship Id="rId5" Type="http://schemas.openxmlformats.org/officeDocument/2006/relationships/tags" Target="../tags/tag583.xml"/><Relationship Id="rId4" Type="http://schemas.openxmlformats.org/officeDocument/2006/relationships/tags" Target="../tags/tag582.xml"/><Relationship Id="rId3" Type="http://schemas.openxmlformats.org/officeDocument/2006/relationships/tags" Target="../tags/tag581.xml"/><Relationship Id="rId2" Type="http://schemas.openxmlformats.org/officeDocument/2006/relationships/tags" Target="../tags/tag580.xml"/><Relationship Id="rId19" Type="http://schemas.openxmlformats.org/officeDocument/2006/relationships/slideLayout" Target="../slideLayouts/slideLayout7.xml"/><Relationship Id="rId18" Type="http://schemas.openxmlformats.org/officeDocument/2006/relationships/tags" Target="../tags/tag595.xml"/><Relationship Id="rId17" Type="http://schemas.openxmlformats.org/officeDocument/2006/relationships/image" Target="../media/image1.png"/><Relationship Id="rId16" Type="http://schemas.openxmlformats.org/officeDocument/2006/relationships/tags" Target="../tags/tag594.xml"/><Relationship Id="rId15" Type="http://schemas.openxmlformats.org/officeDocument/2006/relationships/tags" Target="../tags/tag593.xml"/><Relationship Id="rId14" Type="http://schemas.openxmlformats.org/officeDocument/2006/relationships/tags" Target="../tags/tag592.xml"/><Relationship Id="rId13" Type="http://schemas.openxmlformats.org/officeDocument/2006/relationships/tags" Target="../tags/tag591.xml"/><Relationship Id="rId12" Type="http://schemas.openxmlformats.org/officeDocument/2006/relationships/tags" Target="../tags/tag590.xml"/><Relationship Id="rId11" Type="http://schemas.openxmlformats.org/officeDocument/2006/relationships/tags" Target="../tags/tag589.xml"/><Relationship Id="rId10" Type="http://schemas.openxmlformats.org/officeDocument/2006/relationships/tags" Target="../tags/tag588.xml"/><Relationship Id="rId1" Type="http://schemas.openxmlformats.org/officeDocument/2006/relationships/tags" Target="../tags/tag579.xml"/></Relationships>
</file>

<file path=ppt/slides/_rels/slide36.xml.rels><?xml version="1.0" encoding="UTF-8" standalone="yes"?>
<Relationships xmlns="http://schemas.openxmlformats.org/package/2006/relationships"><Relationship Id="rId9" Type="http://schemas.openxmlformats.org/officeDocument/2006/relationships/tags" Target="../tags/tag604.xml"/><Relationship Id="rId8" Type="http://schemas.openxmlformats.org/officeDocument/2006/relationships/tags" Target="../tags/tag603.xml"/><Relationship Id="rId7" Type="http://schemas.openxmlformats.org/officeDocument/2006/relationships/tags" Target="../tags/tag602.xml"/><Relationship Id="rId6" Type="http://schemas.openxmlformats.org/officeDocument/2006/relationships/tags" Target="../tags/tag601.xml"/><Relationship Id="rId5" Type="http://schemas.openxmlformats.org/officeDocument/2006/relationships/tags" Target="../tags/tag600.xml"/><Relationship Id="rId4" Type="http://schemas.openxmlformats.org/officeDocument/2006/relationships/tags" Target="../tags/tag599.xml"/><Relationship Id="rId3" Type="http://schemas.openxmlformats.org/officeDocument/2006/relationships/tags" Target="../tags/tag598.xml"/><Relationship Id="rId2" Type="http://schemas.openxmlformats.org/officeDocument/2006/relationships/tags" Target="../tags/tag597.xml"/><Relationship Id="rId19" Type="http://schemas.openxmlformats.org/officeDocument/2006/relationships/slideLayout" Target="../slideLayouts/slideLayout7.xml"/><Relationship Id="rId18" Type="http://schemas.openxmlformats.org/officeDocument/2006/relationships/tags" Target="../tags/tag612.xml"/><Relationship Id="rId17" Type="http://schemas.openxmlformats.org/officeDocument/2006/relationships/image" Target="../media/image1.png"/><Relationship Id="rId16" Type="http://schemas.openxmlformats.org/officeDocument/2006/relationships/tags" Target="../tags/tag611.xml"/><Relationship Id="rId15" Type="http://schemas.openxmlformats.org/officeDocument/2006/relationships/tags" Target="../tags/tag610.xml"/><Relationship Id="rId14" Type="http://schemas.openxmlformats.org/officeDocument/2006/relationships/tags" Target="../tags/tag609.xml"/><Relationship Id="rId13" Type="http://schemas.openxmlformats.org/officeDocument/2006/relationships/tags" Target="../tags/tag608.xml"/><Relationship Id="rId12" Type="http://schemas.openxmlformats.org/officeDocument/2006/relationships/tags" Target="../tags/tag607.xml"/><Relationship Id="rId11" Type="http://schemas.openxmlformats.org/officeDocument/2006/relationships/tags" Target="../tags/tag606.xml"/><Relationship Id="rId10" Type="http://schemas.openxmlformats.org/officeDocument/2006/relationships/tags" Target="../tags/tag605.xml"/><Relationship Id="rId1" Type="http://schemas.openxmlformats.org/officeDocument/2006/relationships/tags" Target="../tags/tag596.xml"/></Relationships>
</file>

<file path=ppt/slides/_rels/slide37.xml.rels><?xml version="1.0" encoding="UTF-8" standalone="yes"?>
<Relationships xmlns="http://schemas.openxmlformats.org/package/2006/relationships"><Relationship Id="rId9" Type="http://schemas.openxmlformats.org/officeDocument/2006/relationships/tags" Target="../tags/tag621.xml"/><Relationship Id="rId8" Type="http://schemas.openxmlformats.org/officeDocument/2006/relationships/tags" Target="../tags/tag620.xml"/><Relationship Id="rId7" Type="http://schemas.openxmlformats.org/officeDocument/2006/relationships/tags" Target="../tags/tag619.xml"/><Relationship Id="rId6" Type="http://schemas.openxmlformats.org/officeDocument/2006/relationships/tags" Target="../tags/tag618.xml"/><Relationship Id="rId5" Type="http://schemas.openxmlformats.org/officeDocument/2006/relationships/tags" Target="../tags/tag617.xml"/><Relationship Id="rId4" Type="http://schemas.openxmlformats.org/officeDocument/2006/relationships/tags" Target="../tags/tag616.xml"/><Relationship Id="rId3" Type="http://schemas.openxmlformats.org/officeDocument/2006/relationships/tags" Target="../tags/tag615.xml"/><Relationship Id="rId2" Type="http://schemas.openxmlformats.org/officeDocument/2006/relationships/tags" Target="../tags/tag614.xml"/><Relationship Id="rId19" Type="http://schemas.openxmlformats.org/officeDocument/2006/relationships/slideLayout" Target="../slideLayouts/slideLayout7.xml"/><Relationship Id="rId18" Type="http://schemas.openxmlformats.org/officeDocument/2006/relationships/tags" Target="../tags/tag629.xml"/><Relationship Id="rId17" Type="http://schemas.openxmlformats.org/officeDocument/2006/relationships/image" Target="../media/image1.png"/><Relationship Id="rId16" Type="http://schemas.openxmlformats.org/officeDocument/2006/relationships/tags" Target="../tags/tag628.xml"/><Relationship Id="rId15" Type="http://schemas.openxmlformats.org/officeDocument/2006/relationships/tags" Target="../tags/tag627.xml"/><Relationship Id="rId14" Type="http://schemas.openxmlformats.org/officeDocument/2006/relationships/tags" Target="../tags/tag626.xml"/><Relationship Id="rId13" Type="http://schemas.openxmlformats.org/officeDocument/2006/relationships/tags" Target="../tags/tag625.xml"/><Relationship Id="rId12" Type="http://schemas.openxmlformats.org/officeDocument/2006/relationships/tags" Target="../tags/tag624.xml"/><Relationship Id="rId11" Type="http://schemas.openxmlformats.org/officeDocument/2006/relationships/tags" Target="../tags/tag623.xml"/><Relationship Id="rId10" Type="http://schemas.openxmlformats.org/officeDocument/2006/relationships/tags" Target="../tags/tag622.xml"/><Relationship Id="rId1" Type="http://schemas.openxmlformats.org/officeDocument/2006/relationships/tags" Target="../tags/tag613.xml"/></Relationships>
</file>

<file path=ppt/slides/_rels/slide38.xml.rels><?xml version="1.0" encoding="UTF-8" standalone="yes"?>
<Relationships xmlns="http://schemas.openxmlformats.org/package/2006/relationships"><Relationship Id="rId9" Type="http://schemas.openxmlformats.org/officeDocument/2006/relationships/tags" Target="../tags/tag638.xml"/><Relationship Id="rId8" Type="http://schemas.openxmlformats.org/officeDocument/2006/relationships/tags" Target="../tags/tag637.xml"/><Relationship Id="rId7" Type="http://schemas.openxmlformats.org/officeDocument/2006/relationships/tags" Target="../tags/tag636.xml"/><Relationship Id="rId6" Type="http://schemas.openxmlformats.org/officeDocument/2006/relationships/tags" Target="../tags/tag635.xml"/><Relationship Id="rId5" Type="http://schemas.openxmlformats.org/officeDocument/2006/relationships/tags" Target="../tags/tag634.xml"/><Relationship Id="rId4" Type="http://schemas.openxmlformats.org/officeDocument/2006/relationships/tags" Target="../tags/tag633.xml"/><Relationship Id="rId3" Type="http://schemas.openxmlformats.org/officeDocument/2006/relationships/tags" Target="../tags/tag632.xml"/><Relationship Id="rId20" Type="http://schemas.openxmlformats.org/officeDocument/2006/relationships/slideLayout" Target="../slideLayouts/slideLayout7.xml"/><Relationship Id="rId2" Type="http://schemas.openxmlformats.org/officeDocument/2006/relationships/tags" Target="../tags/tag631.xml"/><Relationship Id="rId19" Type="http://schemas.openxmlformats.org/officeDocument/2006/relationships/tags" Target="../tags/tag645.xml"/><Relationship Id="rId18" Type="http://schemas.openxmlformats.org/officeDocument/2006/relationships/image" Target="../media/image1.png"/><Relationship Id="rId17" Type="http://schemas.openxmlformats.org/officeDocument/2006/relationships/tags" Target="../tags/tag644.xml"/><Relationship Id="rId16" Type="http://schemas.openxmlformats.org/officeDocument/2006/relationships/tags" Target="../tags/tag643.xml"/><Relationship Id="rId15" Type="http://schemas.openxmlformats.org/officeDocument/2006/relationships/tags" Target="../tags/tag642.xml"/><Relationship Id="rId14" Type="http://schemas.openxmlformats.org/officeDocument/2006/relationships/tags" Target="../tags/tag641.xml"/><Relationship Id="rId13" Type="http://schemas.openxmlformats.org/officeDocument/2006/relationships/tags" Target="../tags/tag640.xml"/><Relationship Id="rId12" Type="http://schemas.openxmlformats.org/officeDocument/2006/relationships/tags" Target="../tags/tag639.xml"/><Relationship Id="rId11" Type="http://schemas.openxmlformats.org/officeDocument/2006/relationships/image" Target="../media/image3.png"/><Relationship Id="rId10" Type="http://schemas.openxmlformats.org/officeDocument/2006/relationships/image" Target="../media/image2.png"/><Relationship Id="rId1" Type="http://schemas.openxmlformats.org/officeDocument/2006/relationships/tags" Target="../tags/tag630.xml"/></Relationships>
</file>

<file path=ppt/slides/_rels/slide39.xml.rels><?xml version="1.0" encoding="UTF-8" standalone="yes"?>
<Relationships xmlns="http://schemas.openxmlformats.org/package/2006/relationships"><Relationship Id="rId9" Type="http://schemas.openxmlformats.org/officeDocument/2006/relationships/tags" Target="../tags/tag654.xml"/><Relationship Id="rId8" Type="http://schemas.openxmlformats.org/officeDocument/2006/relationships/tags" Target="../tags/tag653.xml"/><Relationship Id="rId7" Type="http://schemas.openxmlformats.org/officeDocument/2006/relationships/tags" Target="../tags/tag652.xml"/><Relationship Id="rId6" Type="http://schemas.openxmlformats.org/officeDocument/2006/relationships/tags" Target="../tags/tag651.xml"/><Relationship Id="rId5" Type="http://schemas.openxmlformats.org/officeDocument/2006/relationships/tags" Target="../tags/tag650.xml"/><Relationship Id="rId4" Type="http://schemas.openxmlformats.org/officeDocument/2006/relationships/tags" Target="../tags/tag649.xml"/><Relationship Id="rId3" Type="http://schemas.openxmlformats.org/officeDocument/2006/relationships/tags" Target="../tags/tag648.xml"/><Relationship Id="rId22" Type="http://schemas.openxmlformats.org/officeDocument/2006/relationships/slideLayout" Target="../slideLayouts/slideLayout7.xml"/><Relationship Id="rId21" Type="http://schemas.openxmlformats.org/officeDocument/2006/relationships/tags" Target="../tags/tag662.xml"/><Relationship Id="rId20" Type="http://schemas.openxmlformats.org/officeDocument/2006/relationships/image" Target="../media/image1.png"/><Relationship Id="rId2" Type="http://schemas.openxmlformats.org/officeDocument/2006/relationships/tags" Target="../tags/tag647.xml"/><Relationship Id="rId19" Type="http://schemas.openxmlformats.org/officeDocument/2006/relationships/tags" Target="../tags/tag661.xml"/><Relationship Id="rId18" Type="http://schemas.openxmlformats.org/officeDocument/2006/relationships/tags" Target="../tags/tag660.xml"/><Relationship Id="rId17" Type="http://schemas.openxmlformats.org/officeDocument/2006/relationships/tags" Target="../tags/tag659.xml"/><Relationship Id="rId16" Type="http://schemas.openxmlformats.org/officeDocument/2006/relationships/tags" Target="../tags/tag658.xml"/><Relationship Id="rId15" Type="http://schemas.openxmlformats.org/officeDocument/2006/relationships/tags" Target="../tags/tag657.xml"/><Relationship Id="rId14" Type="http://schemas.openxmlformats.org/officeDocument/2006/relationships/tags" Target="../tags/tag656.xml"/><Relationship Id="rId13" Type="http://schemas.openxmlformats.org/officeDocument/2006/relationships/image" Target="../media/image6.png"/><Relationship Id="rId12" Type="http://schemas.openxmlformats.org/officeDocument/2006/relationships/image" Target="../media/image5.png"/><Relationship Id="rId11" Type="http://schemas.openxmlformats.org/officeDocument/2006/relationships/image" Target="../media/image4.png"/><Relationship Id="rId10" Type="http://schemas.openxmlformats.org/officeDocument/2006/relationships/tags" Target="../tags/tag655.xml"/><Relationship Id="rId1" Type="http://schemas.openxmlformats.org/officeDocument/2006/relationships/tags" Target="../tags/tag646.xml"/></Relationships>
</file>

<file path=ppt/slides/_rels/slide4.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tags" Target="../tags/tag58.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9" Type="http://schemas.openxmlformats.org/officeDocument/2006/relationships/slideLayout" Target="../slideLayouts/slideLayout7.xml"/><Relationship Id="rId18" Type="http://schemas.openxmlformats.org/officeDocument/2006/relationships/tags" Target="../tags/tag68.xml"/><Relationship Id="rId17" Type="http://schemas.openxmlformats.org/officeDocument/2006/relationships/image" Target="../media/image1.png"/><Relationship Id="rId16" Type="http://schemas.openxmlformats.org/officeDocument/2006/relationships/tags" Target="../tags/tag67.xml"/><Relationship Id="rId15" Type="http://schemas.openxmlformats.org/officeDocument/2006/relationships/tags" Target="../tags/tag66.xml"/><Relationship Id="rId14" Type="http://schemas.openxmlformats.org/officeDocument/2006/relationships/tags" Target="../tags/tag65.xml"/><Relationship Id="rId13" Type="http://schemas.openxmlformats.org/officeDocument/2006/relationships/tags" Target="../tags/tag64.xml"/><Relationship Id="rId12" Type="http://schemas.openxmlformats.org/officeDocument/2006/relationships/tags" Target="../tags/tag63.xml"/><Relationship Id="rId11" Type="http://schemas.openxmlformats.org/officeDocument/2006/relationships/tags" Target="../tags/tag62.xml"/><Relationship Id="rId10" Type="http://schemas.openxmlformats.org/officeDocument/2006/relationships/tags" Target="../tags/tag61.xml"/><Relationship Id="rId1" Type="http://schemas.openxmlformats.org/officeDocument/2006/relationships/tags" Target="../tags/tag52.xml"/></Relationships>
</file>

<file path=ppt/slides/_rels/slide40.xml.rels><?xml version="1.0" encoding="UTF-8" standalone="yes"?>
<Relationships xmlns="http://schemas.openxmlformats.org/package/2006/relationships"><Relationship Id="rId9" Type="http://schemas.openxmlformats.org/officeDocument/2006/relationships/tags" Target="../tags/tag671.xml"/><Relationship Id="rId8" Type="http://schemas.openxmlformats.org/officeDocument/2006/relationships/tags" Target="../tags/tag670.xml"/><Relationship Id="rId7" Type="http://schemas.openxmlformats.org/officeDocument/2006/relationships/tags" Target="../tags/tag669.xml"/><Relationship Id="rId6" Type="http://schemas.openxmlformats.org/officeDocument/2006/relationships/tags" Target="../tags/tag668.xml"/><Relationship Id="rId5" Type="http://schemas.openxmlformats.org/officeDocument/2006/relationships/tags" Target="../tags/tag667.xml"/><Relationship Id="rId4" Type="http://schemas.openxmlformats.org/officeDocument/2006/relationships/tags" Target="../tags/tag666.xml"/><Relationship Id="rId3" Type="http://schemas.openxmlformats.org/officeDocument/2006/relationships/tags" Target="../tags/tag665.xml"/><Relationship Id="rId21" Type="http://schemas.openxmlformats.org/officeDocument/2006/relationships/slideLayout" Target="../slideLayouts/slideLayout7.xml"/><Relationship Id="rId20" Type="http://schemas.openxmlformats.org/officeDocument/2006/relationships/tags" Target="../tags/tag681.xml"/><Relationship Id="rId2" Type="http://schemas.openxmlformats.org/officeDocument/2006/relationships/tags" Target="../tags/tag664.xml"/><Relationship Id="rId19" Type="http://schemas.openxmlformats.org/officeDocument/2006/relationships/image" Target="../media/image7.png"/><Relationship Id="rId18" Type="http://schemas.openxmlformats.org/officeDocument/2006/relationships/tags" Target="../tags/tag680.xml"/><Relationship Id="rId17" Type="http://schemas.openxmlformats.org/officeDocument/2006/relationships/tags" Target="../tags/tag679.xml"/><Relationship Id="rId16" Type="http://schemas.openxmlformats.org/officeDocument/2006/relationships/tags" Target="../tags/tag678.xml"/><Relationship Id="rId15" Type="http://schemas.openxmlformats.org/officeDocument/2006/relationships/tags" Target="../tags/tag677.xml"/><Relationship Id="rId14" Type="http://schemas.openxmlformats.org/officeDocument/2006/relationships/tags" Target="../tags/tag676.xml"/><Relationship Id="rId13" Type="http://schemas.openxmlformats.org/officeDocument/2006/relationships/tags" Target="../tags/tag675.xml"/><Relationship Id="rId12" Type="http://schemas.openxmlformats.org/officeDocument/2006/relationships/tags" Target="../tags/tag674.xml"/><Relationship Id="rId11" Type="http://schemas.openxmlformats.org/officeDocument/2006/relationships/tags" Target="../tags/tag673.xml"/><Relationship Id="rId10" Type="http://schemas.openxmlformats.org/officeDocument/2006/relationships/tags" Target="../tags/tag672.xml"/><Relationship Id="rId1" Type="http://schemas.openxmlformats.org/officeDocument/2006/relationships/tags" Target="../tags/tag663.xml"/></Relationships>
</file>

<file path=ppt/slides/_rels/slide41.xml.rels><?xml version="1.0" encoding="UTF-8" standalone="yes"?>
<Relationships xmlns="http://schemas.openxmlformats.org/package/2006/relationships"><Relationship Id="rId9" Type="http://schemas.openxmlformats.org/officeDocument/2006/relationships/tags" Target="../tags/tag690.xml"/><Relationship Id="rId8" Type="http://schemas.openxmlformats.org/officeDocument/2006/relationships/tags" Target="../tags/tag689.xml"/><Relationship Id="rId7" Type="http://schemas.openxmlformats.org/officeDocument/2006/relationships/tags" Target="../tags/tag688.xml"/><Relationship Id="rId6" Type="http://schemas.openxmlformats.org/officeDocument/2006/relationships/tags" Target="../tags/tag687.xml"/><Relationship Id="rId5" Type="http://schemas.openxmlformats.org/officeDocument/2006/relationships/tags" Target="../tags/tag686.xml"/><Relationship Id="rId4" Type="http://schemas.openxmlformats.org/officeDocument/2006/relationships/tags" Target="../tags/tag685.xml"/><Relationship Id="rId3" Type="http://schemas.openxmlformats.org/officeDocument/2006/relationships/tags" Target="../tags/tag684.xml"/><Relationship Id="rId20" Type="http://schemas.openxmlformats.org/officeDocument/2006/relationships/slideLayout" Target="../slideLayouts/slideLayout7.xml"/><Relationship Id="rId2" Type="http://schemas.openxmlformats.org/officeDocument/2006/relationships/tags" Target="../tags/tag683.xml"/><Relationship Id="rId19" Type="http://schemas.openxmlformats.org/officeDocument/2006/relationships/tags" Target="../tags/tag699.xml"/><Relationship Id="rId18" Type="http://schemas.openxmlformats.org/officeDocument/2006/relationships/tags" Target="../tags/tag698.xml"/><Relationship Id="rId17" Type="http://schemas.openxmlformats.org/officeDocument/2006/relationships/image" Target="../media/image7.png"/><Relationship Id="rId16" Type="http://schemas.openxmlformats.org/officeDocument/2006/relationships/tags" Target="../tags/tag697.xml"/><Relationship Id="rId15" Type="http://schemas.openxmlformats.org/officeDocument/2006/relationships/tags" Target="../tags/tag696.xml"/><Relationship Id="rId14" Type="http://schemas.openxmlformats.org/officeDocument/2006/relationships/tags" Target="../tags/tag695.xml"/><Relationship Id="rId13" Type="http://schemas.openxmlformats.org/officeDocument/2006/relationships/tags" Target="../tags/tag694.xml"/><Relationship Id="rId12" Type="http://schemas.openxmlformats.org/officeDocument/2006/relationships/tags" Target="../tags/tag693.xml"/><Relationship Id="rId11" Type="http://schemas.openxmlformats.org/officeDocument/2006/relationships/tags" Target="../tags/tag692.xml"/><Relationship Id="rId10" Type="http://schemas.openxmlformats.org/officeDocument/2006/relationships/tags" Target="../tags/tag691.xml"/><Relationship Id="rId1" Type="http://schemas.openxmlformats.org/officeDocument/2006/relationships/tags" Target="../tags/tag682.xml"/></Relationships>
</file>

<file path=ppt/slides/_rels/slide42.xml.rels><?xml version="1.0" encoding="UTF-8" standalone="yes"?>
<Relationships xmlns="http://schemas.openxmlformats.org/package/2006/relationships"><Relationship Id="rId9" Type="http://schemas.openxmlformats.org/officeDocument/2006/relationships/tags" Target="../tags/tag708.xml"/><Relationship Id="rId8" Type="http://schemas.openxmlformats.org/officeDocument/2006/relationships/tags" Target="../tags/tag707.xml"/><Relationship Id="rId7" Type="http://schemas.openxmlformats.org/officeDocument/2006/relationships/tags" Target="../tags/tag706.xml"/><Relationship Id="rId6" Type="http://schemas.openxmlformats.org/officeDocument/2006/relationships/tags" Target="../tags/tag705.xml"/><Relationship Id="rId5" Type="http://schemas.openxmlformats.org/officeDocument/2006/relationships/tags" Target="../tags/tag704.xml"/><Relationship Id="rId4" Type="http://schemas.openxmlformats.org/officeDocument/2006/relationships/tags" Target="../tags/tag703.xml"/><Relationship Id="rId3" Type="http://schemas.openxmlformats.org/officeDocument/2006/relationships/tags" Target="../tags/tag702.xml"/><Relationship Id="rId2" Type="http://schemas.openxmlformats.org/officeDocument/2006/relationships/tags" Target="../tags/tag701.xml"/><Relationship Id="rId19" Type="http://schemas.openxmlformats.org/officeDocument/2006/relationships/slideLayout" Target="../slideLayouts/slideLayout7.xml"/><Relationship Id="rId18" Type="http://schemas.openxmlformats.org/officeDocument/2006/relationships/tags" Target="../tags/tag716.xml"/><Relationship Id="rId17" Type="http://schemas.openxmlformats.org/officeDocument/2006/relationships/image" Target="../media/image7.png"/><Relationship Id="rId16" Type="http://schemas.openxmlformats.org/officeDocument/2006/relationships/tags" Target="../tags/tag715.xml"/><Relationship Id="rId15" Type="http://schemas.openxmlformats.org/officeDocument/2006/relationships/tags" Target="../tags/tag714.xml"/><Relationship Id="rId14" Type="http://schemas.openxmlformats.org/officeDocument/2006/relationships/tags" Target="../tags/tag713.xml"/><Relationship Id="rId13" Type="http://schemas.openxmlformats.org/officeDocument/2006/relationships/tags" Target="../tags/tag712.xml"/><Relationship Id="rId12" Type="http://schemas.openxmlformats.org/officeDocument/2006/relationships/tags" Target="../tags/tag711.xml"/><Relationship Id="rId11" Type="http://schemas.openxmlformats.org/officeDocument/2006/relationships/tags" Target="../tags/tag710.xml"/><Relationship Id="rId10" Type="http://schemas.openxmlformats.org/officeDocument/2006/relationships/tags" Target="../tags/tag709.xml"/><Relationship Id="rId1" Type="http://schemas.openxmlformats.org/officeDocument/2006/relationships/tags" Target="../tags/tag700.xml"/></Relationships>
</file>

<file path=ppt/slides/_rels/slide43.xml.rels><?xml version="1.0" encoding="UTF-8" standalone="yes"?>
<Relationships xmlns="http://schemas.openxmlformats.org/package/2006/relationships"><Relationship Id="rId9" Type="http://schemas.openxmlformats.org/officeDocument/2006/relationships/tags" Target="../tags/tag725.xml"/><Relationship Id="rId8" Type="http://schemas.openxmlformats.org/officeDocument/2006/relationships/tags" Target="../tags/tag724.xml"/><Relationship Id="rId7" Type="http://schemas.openxmlformats.org/officeDocument/2006/relationships/tags" Target="../tags/tag723.xml"/><Relationship Id="rId6" Type="http://schemas.openxmlformats.org/officeDocument/2006/relationships/tags" Target="../tags/tag722.xml"/><Relationship Id="rId5" Type="http://schemas.openxmlformats.org/officeDocument/2006/relationships/tags" Target="../tags/tag721.xml"/><Relationship Id="rId4" Type="http://schemas.openxmlformats.org/officeDocument/2006/relationships/tags" Target="../tags/tag720.xml"/><Relationship Id="rId3" Type="http://schemas.openxmlformats.org/officeDocument/2006/relationships/tags" Target="../tags/tag719.xml"/><Relationship Id="rId23" Type="http://schemas.openxmlformats.org/officeDocument/2006/relationships/slideLayout" Target="../slideLayouts/slideLayout7.xml"/><Relationship Id="rId22" Type="http://schemas.openxmlformats.org/officeDocument/2006/relationships/tags" Target="../tags/tag734.xml"/><Relationship Id="rId21" Type="http://schemas.openxmlformats.org/officeDocument/2006/relationships/tags" Target="../tags/tag733.xml"/><Relationship Id="rId20" Type="http://schemas.openxmlformats.org/officeDocument/2006/relationships/image" Target="../media/image7.png"/><Relationship Id="rId2" Type="http://schemas.openxmlformats.org/officeDocument/2006/relationships/tags" Target="../tags/tag718.xml"/><Relationship Id="rId19" Type="http://schemas.openxmlformats.org/officeDocument/2006/relationships/tags" Target="../tags/tag732.xml"/><Relationship Id="rId18" Type="http://schemas.openxmlformats.org/officeDocument/2006/relationships/tags" Target="../tags/tag731.xml"/><Relationship Id="rId17" Type="http://schemas.openxmlformats.org/officeDocument/2006/relationships/tags" Target="../tags/tag730.xml"/><Relationship Id="rId16" Type="http://schemas.openxmlformats.org/officeDocument/2006/relationships/tags" Target="../tags/tag729.xml"/><Relationship Id="rId15" Type="http://schemas.openxmlformats.org/officeDocument/2006/relationships/tags" Target="../tags/tag728.xml"/><Relationship Id="rId14" Type="http://schemas.openxmlformats.org/officeDocument/2006/relationships/tags" Target="../tags/tag727.xml"/><Relationship Id="rId13" Type="http://schemas.openxmlformats.org/officeDocument/2006/relationships/image" Target="../media/image10.png"/><Relationship Id="rId12" Type="http://schemas.openxmlformats.org/officeDocument/2006/relationships/image" Target="../media/image9.png"/><Relationship Id="rId11" Type="http://schemas.openxmlformats.org/officeDocument/2006/relationships/image" Target="../media/image8.png"/><Relationship Id="rId10" Type="http://schemas.openxmlformats.org/officeDocument/2006/relationships/tags" Target="../tags/tag726.xml"/><Relationship Id="rId1" Type="http://schemas.openxmlformats.org/officeDocument/2006/relationships/tags" Target="../tags/tag717.xml"/></Relationships>
</file>

<file path=ppt/slides/_rels/slide44.xml.rels><?xml version="1.0" encoding="UTF-8" standalone="yes"?>
<Relationships xmlns="http://schemas.openxmlformats.org/package/2006/relationships"><Relationship Id="rId9" Type="http://schemas.openxmlformats.org/officeDocument/2006/relationships/tags" Target="../tags/tag743.xml"/><Relationship Id="rId8" Type="http://schemas.openxmlformats.org/officeDocument/2006/relationships/tags" Target="../tags/tag742.xml"/><Relationship Id="rId7" Type="http://schemas.openxmlformats.org/officeDocument/2006/relationships/tags" Target="../tags/tag741.xml"/><Relationship Id="rId6" Type="http://schemas.openxmlformats.org/officeDocument/2006/relationships/tags" Target="../tags/tag740.xml"/><Relationship Id="rId5" Type="http://schemas.openxmlformats.org/officeDocument/2006/relationships/tags" Target="../tags/tag739.xml"/><Relationship Id="rId4" Type="http://schemas.openxmlformats.org/officeDocument/2006/relationships/tags" Target="../tags/tag738.xml"/><Relationship Id="rId3" Type="http://schemas.openxmlformats.org/officeDocument/2006/relationships/tags" Target="../tags/tag737.xml"/><Relationship Id="rId20" Type="http://schemas.openxmlformats.org/officeDocument/2006/relationships/slideLayout" Target="../slideLayouts/slideLayout7.xml"/><Relationship Id="rId2" Type="http://schemas.openxmlformats.org/officeDocument/2006/relationships/tags" Target="../tags/tag736.xml"/><Relationship Id="rId19" Type="http://schemas.openxmlformats.org/officeDocument/2006/relationships/tags" Target="../tags/tag752.xml"/><Relationship Id="rId18" Type="http://schemas.openxmlformats.org/officeDocument/2006/relationships/tags" Target="../tags/tag751.xml"/><Relationship Id="rId17" Type="http://schemas.openxmlformats.org/officeDocument/2006/relationships/image" Target="../media/image7.png"/><Relationship Id="rId16" Type="http://schemas.openxmlformats.org/officeDocument/2006/relationships/tags" Target="../tags/tag750.xml"/><Relationship Id="rId15" Type="http://schemas.openxmlformats.org/officeDocument/2006/relationships/tags" Target="../tags/tag749.xml"/><Relationship Id="rId14" Type="http://schemas.openxmlformats.org/officeDocument/2006/relationships/tags" Target="../tags/tag748.xml"/><Relationship Id="rId13" Type="http://schemas.openxmlformats.org/officeDocument/2006/relationships/tags" Target="../tags/tag747.xml"/><Relationship Id="rId12" Type="http://schemas.openxmlformats.org/officeDocument/2006/relationships/tags" Target="../tags/tag746.xml"/><Relationship Id="rId11" Type="http://schemas.openxmlformats.org/officeDocument/2006/relationships/tags" Target="../tags/tag745.xml"/><Relationship Id="rId10" Type="http://schemas.openxmlformats.org/officeDocument/2006/relationships/tags" Target="../tags/tag744.xml"/><Relationship Id="rId1" Type="http://schemas.openxmlformats.org/officeDocument/2006/relationships/tags" Target="../tags/tag735.xml"/></Relationships>
</file>

<file path=ppt/slides/_rels/slide45.xml.rels><?xml version="1.0" encoding="UTF-8" standalone="yes"?>
<Relationships xmlns="http://schemas.openxmlformats.org/package/2006/relationships"><Relationship Id="rId9" Type="http://schemas.openxmlformats.org/officeDocument/2006/relationships/tags" Target="../tags/tag761.xml"/><Relationship Id="rId8" Type="http://schemas.openxmlformats.org/officeDocument/2006/relationships/tags" Target="../tags/tag760.xml"/><Relationship Id="rId7" Type="http://schemas.openxmlformats.org/officeDocument/2006/relationships/tags" Target="../tags/tag759.xml"/><Relationship Id="rId6" Type="http://schemas.openxmlformats.org/officeDocument/2006/relationships/tags" Target="../tags/tag758.xml"/><Relationship Id="rId5" Type="http://schemas.openxmlformats.org/officeDocument/2006/relationships/tags" Target="../tags/tag757.xml"/><Relationship Id="rId4" Type="http://schemas.openxmlformats.org/officeDocument/2006/relationships/tags" Target="../tags/tag756.xml"/><Relationship Id="rId3" Type="http://schemas.openxmlformats.org/officeDocument/2006/relationships/tags" Target="../tags/tag755.xml"/><Relationship Id="rId2" Type="http://schemas.openxmlformats.org/officeDocument/2006/relationships/tags" Target="../tags/tag754.xml"/><Relationship Id="rId14" Type="http://schemas.openxmlformats.org/officeDocument/2006/relationships/slideLayout" Target="../slideLayouts/slideLayout7.xml"/><Relationship Id="rId13" Type="http://schemas.openxmlformats.org/officeDocument/2006/relationships/tags" Target="../tags/tag764.xml"/><Relationship Id="rId12" Type="http://schemas.openxmlformats.org/officeDocument/2006/relationships/tags" Target="../tags/tag763.xml"/><Relationship Id="rId11" Type="http://schemas.openxmlformats.org/officeDocument/2006/relationships/image" Target="../media/image7.png"/><Relationship Id="rId10" Type="http://schemas.openxmlformats.org/officeDocument/2006/relationships/tags" Target="../tags/tag762.xml"/><Relationship Id="rId1" Type="http://schemas.openxmlformats.org/officeDocument/2006/relationships/tags" Target="../tags/tag753.xml"/></Relationships>
</file>

<file path=ppt/slides/_rels/slide46.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tags" Target="../tags/tag771.xml"/><Relationship Id="rId6" Type="http://schemas.openxmlformats.org/officeDocument/2006/relationships/tags" Target="../tags/tag770.xml"/><Relationship Id="rId5" Type="http://schemas.openxmlformats.org/officeDocument/2006/relationships/tags" Target="../tags/tag769.xml"/><Relationship Id="rId4" Type="http://schemas.openxmlformats.org/officeDocument/2006/relationships/tags" Target="../tags/tag768.xml"/><Relationship Id="rId3" Type="http://schemas.openxmlformats.org/officeDocument/2006/relationships/tags" Target="../tags/tag767.xml"/><Relationship Id="rId20" Type="http://schemas.openxmlformats.org/officeDocument/2006/relationships/slideLayout" Target="../slideLayouts/slideLayout7.xml"/><Relationship Id="rId2" Type="http://schemas.openxmlformats.org/officeDocument/2006/relationships/tags" Target="../tags/tag766.xml"/><Relationship Id="rId19" Type="http://schemas.openxmlformats.org/officeDocument/2006/relationships/tags" Target="../tags/tag779.xml"/><Relationship Id="rId18" Type="http://schemas.openxmlformats.org/officeDocument/2006/relationships/tags" Target="../tags/tag778.xml"/><Relationship Id="rId17" Type="http://schemas.openxmlformats.org/officeDocument/2006/relationships/image" Target="../media/image7.png"/><Relationship Id="rId16" Type="http://schemas.openxmlformats.org/officeDocument/2006/relationships/tags" Target="../tags/tag777.xml"/><Relationship Id="rId15" Type="http://schemas.openxmlformats.org/officeDocument/2006/relationships/tags" Target="../tags/tag776.xml"/><Relationship Id="rId14" Type="http://schemas.openxmlformats.org/officeDocument/2006/relationships/tags" Target="../tags/tag775.xml"/><Relationship Id="rId13" Type="http://schemas.openxmlformats.org/officeDocument/2006/relationships/tags" Target="../tags/tag774.xml"/><Relationship Id="rId12" Type="http://schemas.openxmlformats.org/officeDocument/2006/relationships/tags" Target="../tags/tag773.xml"/><Relationship Id="rId11" Type="http://schemas.openxmlformats.org/officeDocument/2006/relationships/tags" Target="../tags/tag772.xml"/><Relationship Id="rId10" Type="http://schemas.openxmlformats.org/officeDocument/2006/relationships/image" Target="../media/image13.png"/><Relationship Id="rId1" Type="http://schemas.openxmlformats.org/officeDocument/2006/relationships/tags" Target="../tags/tag765.xml"/></Relationships>
</file>

<file path=ppt/slides/_rels/slide47.xml.rels><?xml version="1.0" encoding="UTF-8" standalone="yes"?>
<Relationships xmlns="http://schemas.openxmlformats.org/package/2006/relationships"><Relationship Id="rId9" Type="http://schemas.openxmlformats.org/officeDocument/2006/relationships/tags" Target="../tags/tag788.xml"/><Relationship Id="rId8" Type="http://schemas.openxmlformats.org/officeDocument/2006/relationships/tags" Target="../tags/tag787.xml"/><Relationship Id="rId7" Type="http://schemas.openxmlformats.org/officeDocument/2006/relationships/tags" Target="../tags/tag786.xml"/><Relationship Id="rId6" Type="http://schemas.openxmlformats.org/officeDocument/2006/relationships/tags" Target="../tags/tag785.xml"/><Relationship Id="rId5" Type="http://schemas.openxmlformats.org/officeDocument/2006/relationships/tags" Target="../tags/tag784.xml"/><Relationship Id="rId4" Type="http://schemas.openxmlformats.org/officeDocument/2006/relationships/tags" Target="../tags/tag783.xml"/><Relationship Id="rId3" Type="http://schemas.openxmlformats.org/officeDocument/2006/relationships/tags" Target="../tags/tag782.xml"/><Relationship Id="rId20" Type="http://schemas.openxmlformats.org/officeDocument/2006/relationships/slideLayout" Target="../slideLayouts/slideLayout7.xml"/><Relationship Id="rId2" Type="http://schemas.openxmlformats.org/officeDocument/2006/relationships/tags" Target="../tags/tag781.xml"/><Relationship Id="rId19" Type="http://schemas.openxmlformats.org/officeDocument/2006/relationships/tags" Target="../tags/tag797.xml"/><Relationship Id="rId18" Type="http://schemas.openxmlformats.org/officeDocument/2006/relationships/tags" Target="../tags/tag796.xml"/><Relationship Id="rId17" Type="http://schemas.openxmlformats.org/officeDocument/2006/relationships/image" Target="../media/image7.png"/><Relationship Id="rId16" Type="http://schemas.openxmlformats.org/officeDocument/2006/relationships/tags" Target="../tags/tag795.xml"/><Relationship Id="rId15" Type="http://schemas.openxmlformats.org/officeDocument/2006/relationships/tags" Target="../tags/tag794.xml"/><Relationship Id="rId14" Type="http://schemas.openxmlformats.org/officeDocument/2006/relationships/tags" Target="../tags/tag793.xml"/><Relationship Id="rId13" Type="http://schemas.openxmlformats.org/officeDocument/2006/relationships/tags" Target="../tags/tag792.xml"/><Relationship Id="rId12" Type="http://schemas.openxmlformats.org/officeDocument/2006/relationships/tags" Target="../tags/tag791.xml"/><Relationship Id="rId11" Type="http://schemas.openxmlformats.org/officeDocument/2006/relationships/tags" Target="../tags/tag790.xml"/><Relationship Id="rId10" Type="http://schemas.openxmlformats.org/officeDocument/2006/relationships/tags" Target="../tags/tag789.xml"/><Relationship Id="rId1" Type="http://schemas.openxmlformats.org/officeDocument/2006/relationships/tags" Target="../tags/tag780.xml"/></Relationships>
</file>

<file path=ppt/slides/_rels/slide48.xml.rels><?xml version="1.0" encoding="UTF-8" standalone="yes"?>
<Relationships xmlns="http://schemas.openxmlformats.org/package/2006/relationships"><Relationship Id="rId9" Type="http://schemas.openxmlformats.org/officeDocument/2006/relationships/tags" Target="../tags/tag806.xml"/><Relationship Id="rId8" Type="http://schemas.openxmlformats.org/officeDocument/2006/relationships/tags" Target="../tags/tag805.xml"/><Relationship Id="rId7" Type="http://schemas.openxmlformats.org/officeDocument/2006/relationships/tags" Target="../tags/tag804.xml"/><Relationship Id="rId6" Type="http://schemas.openxmlformats.org/officeDocument/2006/relationships/tags" Target="../tags/tag803.xml"/><Relationship Id="rId5" Type="http://schemas.openxmlformats.org/officeDocument/2006/relationships/tags" Target="../tags/tag802.xml"/><Relationship Id="rId4" Type="http://schemas.openxmlformats.org/officeDocument/2006/relationships/tags" Target="../tags/tag801.xml"/><Relationship Id="rId3" Type="http://schemas.openxmlformats.org/officeDocument/2006/relationships/tags" Target="../tags/tag800.xml"/><Relationship Id="rId20" Type="http://schemas.openxmlformats.org/officeDocument/2006/relationships/slideLayout" Target="../slideLayouts/slideLayout7.xml"/><Relationship Id="rId2" Type="http://schemas.openxmlformats.org/officeDocument/2006/relationships/tags" Target="../tags/tag799.xml"/><Relationship Id="rId19" Type="http://schemas.openxmlformats.org/officeDocument/2006/relationships/tags" Target="../tags/tag815.xml"/><Relationship Id="rId18" Type="http://schemas.openxmlformats.org/officeDocument/2006/relationships/tags" Target="../tags/tag814.xml"/><Relationship Id="rId17" Type="http://schemas.openxmlformats.org/officeDocument/2006/relationships/image" Target="../media/image7.png"/><Relationship Id="rId16" Type="http://schemas.openxmlformats.org/officeDocument/2006/relationships/tags" Target="../tags/tag813.xml"/><Relationship Id="rId15" Type="http://schemas.openxmlformats.org/officeDocument/2006/relationships/tags" Target="../tags/tag812.xml"/><Relationship Id="rId14" Type="http://schemas.openxmlformats.org/officeDocument/2006/relationships/tags" Target="../tags/tag811.xml"/><Relationship Id="rId13" Type="http://schemas.openxmlformats.org/officeDocument/2006/relationships/tags" Target="../tags/tag810.xml"/><Relationship Id="rId12" Type="http://schemas.openxmlformats.org/officeDocument/2006/relationships/tags" Target="../tags/tag809.xml"/><Relationship Id="rId11" Type="http://schemas.openxmlformats.org/officeDocument/2006/relationships/tags" Target="../tags/tag808.xml"/><Relationship Id="rId10" Type="http://schemas.openxmlformats.org/officeDocument/2006/relationships/tags" Target="../tags/tag807.xml"/><Relationship Id="rId1" Type="http://schemas.openxmlformats.org/officeDocument/2006/relationships/tags" Target="../tags/tag798.xml"/></Relationships>
</file>

<file path=ppt/slides/_rels/slide49.xml.rels><?xml version="1.0" encoding="UTF-8" standalone="yes"?>
<Relationships xmlns="http://schemas.openxmlformats.org/package/2006/relationships"><Relationship Id="rId9" Type="http://schemas.openxmlformats.org/officeDocument/2006/relationships/tags" Target="../tags/tag824.xml"/><Relationship Id="rId8" Type="http://schemas.openxmlformats.org/officeDocument/2006/relationships/tags" Target="../tags/tag823.xml"/><Relationship Id="rId7" Type="http://schemas.openxmlformats.org/officeDocument/2006/relationships/tags" Target="../tags/tag822.xml"/><Relationship Id="rId6" Type="http://schemas.openxmlformats.org/officeDocument/2006/relationships/tags" Target="../tags/tag821.xml"/><Relationship Id="rId5" Type="http://schemas.openxmlformats.org/officeDocument/2006/relationships/tags" Target="../tags/tag820.xml"/><Relationship Id="rId4" Type="http://schemas.openxmlformats.org/officeDocument/2006/relationships/tags" Target="../tags/tag819.xml"/><Relationship Id="rId3" Type="http://schemas.openxmlformats.org/officeDocument/2006/relationships/tags" Target="../tags/tag818.xml"/><Relationship Id="rId20" Type="http://schemas.openxmlformats.org/officeDocument/2006/relationships/slideLayout" Target="../slideLayouts/slideLayout7.xml"/><Relationship Id="rId2" Type="http://schemas.openxmlformats.org/officeDocument/2006/relationships/tags" Target="../tags/tag817.xml"/><Relationship Id="rId19" Type="http://schemas.openxmlformats.org/officeDocument/2006/relationships/tags" Target="../tags/tag833.xml"/><Relationship Id="rId18" Type="http://schemas.openxmlformats.org/officeDocument/2006/relationships/tags" Target="../tags/tag832.xml"/><Relationship Id="rId17" Type="http://schemas.openxmlformats.org/officeDocument/2006/relationships/image" Target="../media/image7.png"/><Relationship Id="rId16" Type="http://schemas.openxmlformats.org/officeDocument/2006/relationships/tags" Target="../tags/tag831.xml"/><Relationship Id="rId15" Type="http://schemas.openxmlformats.org/officeDocument/2006/relationships/tags" Target="../tags/tag830.xml"/><Relationship Id="rId14" Type="http://schemas.openxmlformats.org/officeDocument/2006/relationships/tags" Target="../tags/tag829.xml"/><Relationship Id="rId13" Type="http://schemas.openxmlformats.org/officeDocument/2006/relationships/tags" Target="../tags/tag828.xml"/><Relationship Id="rId12" Type="http://schemas.openxmlformats.org/officeDocument/2006/relationships/tags" Target="../tags/tag827.xml"/><Relationship Id="rId11" Type="http://schemas.openxmlformats.org/officeDocument/2006/relationships/tags" Target="../tags/tag826.xml"/><Relationship Id="rId10" Type="http://schemas.openxmlformats.org/officeDocument/2006/relationships/tags" Target="../tags/tag825.xml"/><Relationship Id="rId1" Type="http://schemas.openxmlformats.org/officeDocument/2006/relationships/tags" Target="../tags/tag816.xml"/></Relationships>
</file>

<file path=ppt/slides/_rels/slide5.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tags" Target="../tags/tag76.xml"/><Relationship Id="rId7" Type="http://schemas.openxmlformats.org/officeDocument/2006/relationships/tags" Target="../tags/tag75.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9" Type="http://schemas.openxmlformats.org/officeDocument/2006/relationships/slideLayout" Target="../slideLayouts/slideLayout7.xml"/><Relationship Id="rId18" Type="http://schemas.openxmlformats.org/officeDocument/2006/relationships/tags" Target="../tags/tag85.xml"/><Relationship Id="rId17" Type="http://schemas.openxmlformats.org/officeDocument/2006/relationships/image" Target="../media/image1.png"/><Relationship Id="rId16" Type="http://schemas.openxmlformats.org/officeDocument/2006/relationships/tags" Target="../tags/tag84.xml"/><Relationship Id="rId15" Type="http://schemas.openxmlformats.org/officeDocument/2006/relationships/tags" Target="../tags/tag83.xml"/><Relationship Id="rId14" Type="http://schemas.openxmlformats.org/officeDocument/2006/relationships/tags" Target="../tags/tag82.xml"/><Relationship Id="rId13" Type="http://schemas.openxmlformats.org/officeDocument/2006/relationships/tags" Target="../tags/tag81.xml"/><Relationship Id="rId12" Type="http://schemas.openxmlformats.org/officeDocument/2006/relationships/tags" Target="../tags/tag80.xml"/><Relationship Id="rId11" Type="http://schemas.openxmlformats.org/officeDocument/2006/relationships/tags" Target="../tags/tag79.xml"/><Relationship Id="rId10" Type="http://schemas.openxmlformats.org/officeDocument/2006/relationships/tags" Target="../tags/tag78.xml"/><Relationship Id="rId1" Type="http://schemas.openxmlformats.org/officeDocument/2006/relationships/tags" Target="../tags/tag69.xml"/></Relationships>
</file>

<file path=ppt/slides/_rels/slide50.xml.rels><?xml version="1.0" encoding="UTF-8" standalone="yes"?>
<Relationships xmlns="http://schemas.openxmlformats.org/package/2006/relationships"><Relationship Id="rId9" Type="http://schemas.openxmlformats.org/officeDocument/2006/relationships/tags" Target="../tags/tag842.xml"/><Relationship Id="rId8" Type="http://schemas.openxmlformats.org/officeDocument/2006/relationships/tags" Target="../tags/tag841.xml"/><Relationship Id="rId7" Type="http://schemas.openxmlformats.org/officeDocument/2006/relationships/tags" Target="../tags/tag840.xml"/><Relationship Id="rId6" Type="http://schemas.openxmlformats.org/officeDocument/2006/relationships/tags" Target="../tags/tag839.xml"/><Relationship Id="rId5" Type="http://schemas.openxmlformats.org/officeDocument/2006/relationships/tags" Target="../tags/tag838.xml"/><Relationship Id="rId4" Type="http://schemas.openxmlformats.org/officeDocument/2006/relationships/tags" Target="../tags/tag837.xml"/><Relationship Id="rId3" Type="http://schemas.openxmlformats.org/officeDocument/2006/relationships/tags" Target="../tags/tag836.xml"/><Relationship Id="rId20" Type="http://schemas.openxmlformats.org/officeDocument/2006/relationships/slideLayout" Target="../slideLayouts/slideLayout7.xml"/><Relationship Id="rId2" Type="http://schemas.openxmlformats.org/officeDocument/2006/relationships/tags" Target="../tags/tag835.xml"/><Relationship Id="rId19" Type="http://schemas.openxmlformats.org/officeDocument/2006/relationships/tags" Target="../tags/tag851.xml"/><Relationship Id="rId18" Type="http://schemas.openxmlformats.org/officeDocument/2006/relationships/tags" Target="../tags/tag850.xml"/><Relationship Id="rId17" Type="http://schemas.openxmlformats.org/officeDocument/2006/relationships/image" Target="../media/image7.png"/><Relationship Id="rId16" Type="http://schemas.openxmlformats.org/officeDocument/2006/relationships/tags" Target="../tags/tag849.xml"/><Relationship Id="rId15" Type="http://schemas.openxmlformats.org/officeDocument/2006/relationships/tags" Target="../tags/tag848.xml"/><Relationship Id="rId14" Type="http://schemas.openxmlformats.org/officeDocument/2006/relationships/tags" Target="../tags/tag847.xml"/><Relationship Id="rId13" Type="http://schemas.openxmlformats.org/officeDocument/2006/relationships/tags" Target="../tags/tag846.xml"/><Relationship Id="rId12" Type="http://schemas.openxmlformats.org/officeDocument/2006/relationships/tags" Target="../tags/tag845.xml"/><Relationship Id="rId11" Type="http://schemas.openxmlformats.org/officeDocument/2006/relationships/tags" Target="../tags/tag844.xml"/><Relationship Id="rId10" Type="http://schemas.openxmlformats.org/officeDocument/2006/relationships/tags" Target="../tags/tag843.xml"/><Relationship Id="rId1" Type="http://schemas.openxmlformats.org/officeDocument/2006/relationships/tags" Target="../tags/tag834.xml"/></Relationships>
</file>

<file path=ppt/slides/_rels/slide51.xml.rels><?xml version="1.0" encoding="UTF-8" standalone="yes"?>
<Relationships xmlns="http://schemas.openxmlformats.org/package/2006/relationships"><Relationship Id="rId9" Type="http://schemas.openxmlformats.org/officeDocument/2006/relationships/tags" Target="../tags/tag860.xml"/><Relationship Id="rId8" Type="http://schemas.openxmlformats.org/officeDocument/2006/relationships/tags" Target="../tags/tag859.xml"/><Relationship Id="rId7" Type="http://schemas.openxmlformats.org/officeDocument/2006/relationships/tags" Target="../tags/tag858.xml"/><Relationship Id="rId6" Type="http://schemas.openxmlformats.org/officeDocument/2006/relationships/tags" Target="../tags/tag857.xml"/><Relationship Id="rId5" Type="http://schemas.openxmlformats.org/officeDocument/2006/relationships/tags" Target="../tags/tag856.xml"/><Relationship Id="rId4" Type="http://schemas.openxmlformats.org/officeDocument/2006/relationships/tags" Target="../tags/tag855.xml"/><Relationship Id="rId3" Type="http://schemas.openxmlformats.org/officeDocument/2006/relationships/tags" Target="../tags/tag854.xml"/><Relationship Id="rId20" Type="http://schemas.openxmlformats.org/officeDocument/2006/relationships/slideLayout" Target="../slideLayouts/slideLayout7.xml"/><Relationship Id="rId2" Type="http://schemas.openxmlformats.org/officeDocument/2006/relationships/tags" Target="../tags/tag853.xml"/><Relationship Id="rId19" Type="http://schemas.openxmlformats.org/officeDocument/2006/relationships/tags" Target="../tags/tag869.xml"/><Relationship Id="rId18" Type="http://schemas.openxmlformats.org/officeDocument/2006/relationships/tags" Target="../tags/tag868.xml"/><Relationship Id="rId17" Type="http://schemas.openxmlformats.org/officeDocument/2006/relationships/image" Target="../media/image7.png"/><Relationship Id="rId16" Type="http://schemas.openxmlformats.org/officeDocument/2006/relationships/tags" Target="../tags/tag867.xml"/><Relationship Id="rId15" Type="http://schemas.openxmlformats.org/officeDocument/2006/relationships/tags" Target="../tags/tag866.xml"/><Relationship Id="rId14" Type="http://schemas.openxmlformats.org/officeDocument/2006/relationships/tags" Target="../tags/tag865.xml"/><Relationship Id="rId13" Type="http://schemas.openxmlformats.org/officeDocument/2006/relationships/tags" Target="../tags/tag864.xml"/><Relationship Id="rId12" Type="http://schemas.openxmlformats.org/officeDocument/2006/relationships/tags" Target="../tags/tag863.xml"/><Relationship Id="rId11" Type="http://schemas.openxmlformats.org/officeDocument/2006/relationships/tags" Target="../tags/tag862.xml"/><Relationship Id="rId10" Type="http://schemas.openxmlformats.org/officeDocument/2006/relationships/tags" Target="../tags/tag861.xml"/><Relationship Id="rId1" Type="http://schemas.openxmlformats.org/officeDocument/2006/relationships/tags" Target="../tags/tag852.xml"/></Relationships>
</file>

<file path=ppt/slides/_rels/slide52.xml.rels><?xml version="1.0" encoding="UTF-8" standalone="yes"?>
<Relationships xmlns="http://schemas.openxmlformats.org/package/2006/relationships"><Relationship Id="rId9" Type="http://schemas.openxmlformats.org/officeDocument/2006/relationships/tags" Target="../tags/tag878.xml"/><Relationship Id="rId8" Type="http://schemas.openxmlformats.org/officeDocument/2006/relationships/tags" Target="../tags/tag877.xml"/><Relationship Id="rId7" Type="http://schemas.openxmlformats.org/officeDocument/2006/relationships/tags" Target="../tags/tag876.xml"/><Relationship Id="rId6" Type="http://schemas.openxmlformats.org/officeDocument/2006/relationships/tags" Target="../tags/tag875.xml"/><Relationship Id="rId5" Type="http://schemas.openxmlformats.org/officeDocument/2006/relationships/tags" Target="../tags/tag874.xml"/><Relationship Id="rId4" Type="http://schemas.openxmlformats.org/officeDocument/2006/relationships/tags" Target="../tags/tag873.xml"/><Relationship Id="rId3" Type="http://schemas.openxmlformats.org/officeDocument/2006/relationships/tags" Target="../tags/tag872.xml"/><Relationship Id="rId20" Type="http://schemas.openxmlformats.org/officeDocument/2006/relationships/slideLayout" Target="../slideLayouts/slideLayout7.xml"/><Relationship Id="rId2" Type="http://schemas.openxmlformats.org/officeDocument/2006/relationships/tags" Target="../tags/tag871.xml"/><Relationship Id="rId19" Type="http://schemas.openxmlformats.org/officeDocument/2006/relationships/tags" Target="../tags/tag887.xml"/><Relationship Id="rId18" Type="http://schemas.openxmlformats.org/officeDocument/2006/relationships/tags" Target="../tags/tag886.xml"/><Relationship Id="rId17" Type="http://schemas.openxmlformats.org/officeDocument/2006/relationships/image" Target="../media/image7.png"/><Relationship Id="rId16" Type="http://schemas.openxmlformats.org/officeDocument/2006/relationships/tags" Target="../tags/tag885.xml"/><Relationship Id="rId15" Type="http://schemas.openxmlformats.org/officeDocument/2006/relationships/tags" Target="../tags/tag884.xml"/><Relationship Id="rId14" Type="http://schemas.openxmlformats.org/officeDocument/2006/relationships/tags" Target="../tags/tag883.xml"/><Relationship Id="rId13" Type="http://schemas.openxmlformats.org/officeDocument/2006/relationships/tags" Target="../tags/tag882.xml"/><Relationship Id="rId12" Type="http://schemas.openxmlformats.org/officeDocument/2006/relationships/tags" Target="../tags/tag881.xml"/><Relationship Id="rId11" Type="http://schemas.openxmlformats.org/officeDocument/2006/relationships/tags" Target="../tags/tag880.xml"/><Relationship Id="rId10" Type="http://schemas.openxmlformats.org/officeDocument/2006/relationships/tags" Target="../tags/tag879.xml"/><Relationship Id="rId1" Type="http://schemas.openxmlformats.org/officeDocument/2006/relationships/tags" Target="../tags/tag870.xml"/></Relationships>
</file>

<file path=ppt/slides/_rels/slide53.xml.rels><?xml version="1.0" encoding="UTF-8" standalone="yes"?>
<Relationships xmlns="http://schemas.openxmlformats.org/package/2006/relationships"><Relationship Id="rId9" Type="http://schemas.openxmlformats.org/officeDocument/2006/relationships/tags" Target="../tags/tag896.xml"/><Relationship Id="rId8" Type="http://schemas.openxmlformats.org/officeDocument/2006/relationships/tags" Target="../tags/tag895.xml"/><Relationship Id="rId7" Type="http://schemas.openxmlformats.org/officeDocument/2006/relationships/tags" Target="../tags/tag894.xml"/><Relationship Id="rId6" Type="http://schemas.openxmlformats.org/officeDocument/2006/relationships/tags" Target="../tags/tag893.xml"/><Relationship Id="rId5" Type="http://schemas.openxmlformats.org/officeDocument/2006/relationships/tags" Target="../tags/tag892.xml"/><Relationship Id="rId4" Type="http://schemas.openxmlformats.org/officeDocument/2006/relationships/tags" Target="../tags/tag891.xml"/><Relationship Id="rId3" Type="http://schemas.openxmlformats.org/officeDocument/2006/relationships/tags" Target="../tags/tag890.xml"/><Relationship Id="rId20" Type="http://schemas.openxmlformats.org/officeDocument/2006/relationships/slideLayout" Target="../slideLayouts/slideLayout7.xml"/><Relationship Id="rId2" Type="http://schemas.openxmlformats.org/officeDocument/2006/relationships/tags" Target="../tags/tag889.xml"/><Relationship Id="rId19" Type="http://schemas.openxmlformats.org/officeDocument/2006/relationships/tags" Target="../tags/tag905.xml"/><Relationship Id="rId18" Type="http://schemas.openxmlformats.org/officeDocument/2006/relationships/tags" Target="../tags/tag904.xml"/><Relationship Id="rId17" Type="http://schemas.openxmlformats.org/officeDocument/2006/relationships/image" Target="../media/image7.png"/><Relationship Id="rId16" Type="http://schemas.openxmlformats.org/officeDocument/2006/relationships/tags" Target="../tags/tag903.xml"/><Relationship Id="rId15" Type="http://schemas.openxmlformats.org/officeDocument/2006/relationships/tags" Target="../tags/tag902.xml"/><Relationship Id="rId14" Type="http://schemas.openxmlformats.org/officeDocument/2006/relationships/tags" Target="../tags/tag901.xml"/><Relationship Id="rId13" Type="http://schemas.openxmlformats.org/officeDocument/2006/relationships/tags" Target="../tags/tag900.xml"/><Relationship Id="rId12" Type="http://schemas.openxmlformats.org/officeDocument/2006/relationships/tags" Target="../tags/tag899.xml"/><Relationship Id="rId11" Type="http://schemas.openxmlformats.org/officeDocument/2006/relationships/tags" Target="../tags/tag898.xml"/><Relationship Id="rId10" Type="http://schemas.openxmlformats.org/officeDocument/2006/relationships/tags" Target="../tags/tag897.xml"/><Relationship Id="rId1" Type="http://schemas.openxmlformats.org/officeDocument/2006/relationships/tags" Target="../tags/tag888.xml"/></Relationships>
</file>

<file path=ppt/slides/_rels/slide54.xml.rels><?xml version="1.0" encoding="UTF-8" standalone="yes"?>
<Relationships xmlns="http://schemas.openxmlformats.org/package/2006/relationships"><Relationship Id="rId9" Type="http://schemas.openxmlformats.org/officeDocument/2006/relationships/tags" Target="../tags/tag914.xml"/><Relationship Id="rId8" Type="http://schemas.openxmlformats.org/officeDocument/2006/relationships/tags" Target="../tags/tag913.xml"/><Relationship Id="rId7" Type="http://schemas.openxmlformats.org/officeDocument/2006/relationships/tags" Target="../tags/tag912.xml"/><Relationship Id="rId6" Type="http://schemas.openxmlformats.org/officeDocument/2006/relationships/tags" Target="../tags/tag911.xml"/><Relationship Id="rId5" Type="http://schemas.openxmlformats.org/officeDocument/2006/relationships/tags" Target="../tags/tag910.xml"/><Relationship Id="rId4" Type="http://schemas.openxmlformats.org/officeDocument/2006/relationships/tags" Target="../tags/tag909.xml"/><Relationship Id="rId3" Type="http://schemas.openxmlformats.org/officeDocument/2006/relationships/tags" Target="../tags/tag908.xml"/><Relationship Id="rId20" Type="http://schemas.openxmlformats.org/officeDocument/2006/relationships/slideLayout" Target="../slideLayouts/slideLayout7.xml"/><Relationship Id="rId2" Type="http://schemas.openxmlformats.org/officeDocument/2006/relationships/tags" Target="../tags/tag907.xml"/><Relationship Id="rId19" Type="http://schemas.openxmlformats.org/officeDocument/2006/relationships/tags" Target="../tags/tag923.xml"/><Relationship Id="rId18" Type="http://schemas.openxmlformats.org/officeDocument/2006/relationships/tags" Target="../tags/tag922.xml"/><Relationship Id="rId17" Type="http://schemas.openxmlformats.org/officeDocument/2006/relationships/image" Target="../media/image7.png"/><Relationship Id="rId16" Type="http://schemas.openxmlformats.org/officeDocument/2006/relationships/tags" Target="../tags/tag921.xml"/><Relationship Id="rId15" Type="http://schemas.openxmlformats.org/officeDocument/2006/relationships/tags" Target="../tags/tag920.xml"/><Relationship Id="rId14" Type="http://schemas.openxmlformats.org/officeDocument/2006/relationships/tags" Target="../tags/tag919.xml"/><Relationship Id="rId13" Type="http://schemas.openxmlformats.org/officeDocument/2006/relationships/tags" Target="../tags/tag918.xml"/><Relationship Id="rId12" Type="http://schemas.openxmlformats.org/officeDocument/2006/relationships/tags" Target="../tags/tag917.xml"/><Relationship Id="rId11" Type="http://schemas.openxmlformats.org/officeDocument/2006/relationships/tags" Target="../tags/tag916.xml"/><Relationship Id="rId10" Type="http://schemas.openxmlformats.org/officeDocument/2006/relationships/tags" Target="../tags/tag915.xml"/><Relationship Id="rId1" Type="http://schemas.openxmlformats.org/officeDocument/2006/relationships/tags" Target="../tags/tag906.xml"/></Relationships>
</file>

<file path=ppt/slides/_rels/slide55.xml.rels><?xml version="1.0" encoding="UTF-8" standalone="yes"?>
<Relationships xmlns="http://schemas.openxmlformats.org/package/2006/relationships"><Relationship Id="rId9" Type="http://schemas.openxmlformats.org/officeDocument/2006/relationships/tags" Target="../tags/tag932.xml"/><Relationship Id="rId8" Type="http://schemas.openxmlformats.org/officeDocument/2006/relationships/tags" Target="../tags/tag931.xml"/><Relationship Id="rId7" Type="http://schemas.openxmlformats.org/officeDocument/2006/relationships/tags" Target="../tags/tag930.xml"/><Relationship Id="rId6" Type="http://schemas.openxmlformats.org/officeDocument/2006/relationships/tags" Target="../tags/tag929.xml"/><Relationship Id="rId5" Type="http://schemas.openxmlformats.org/officeDocument/2006/relationships/tags" Target="../tags/tag928.xml"/><Relationship Id="rId4" Type="http://schemas.openxmlformats.org/officeDocument/2006/relationships/tags" Target="../tags/tag927.xml"/><Relationship Id="rId3" Type="http://schemas.openxmlformats.org/officeDocument/2006/relationships/tags" Target="../tags/tag926.xml"/><Relationship Id="rId20" Type="http://schemas.openxmlformats.org/officeDocument/2006/relationships/slideLayout" Target="../slideLayouts/slideLayout7.xml"/><Relationship Id="rId2" Type="http://schemas.openxmlformats.org/officeDocument/2006/relationships/tags" Target="../tags/tag925.xml"/><Relationship Id="rId19" Type="http://schemas.openxmlformats.org/officeDocument/2006/relationships/tags" Target="../tags/tag941.xml"/><Relationship Id="rId18" Type="http://schemas.openxmlformats.org/officeDocument/2006/relationships/tags" Target="../tags/tag940.xml"/><Relationship Id="rId17" Type="http://schemas.openxmlformats.org/officeDocument/2006/relationships/image" Target="../media/image7.png"/><Relationship Id="rId16" Type="http://schemas.openxmlformats.org/officeDocument/2006/relationships/tags" Target="../tags/tag939.xml"/><Relationship Id="rId15" Type="http://schemas.openxmlformats.org/officeDocument/2006/relationships/tags" Target="../tags/tag938.xml"/><Relationship Id="rId14" Type="http://schemas.openxmlformats.org/officeDocument/2006/relationships/tags" Target="../tags/tag937.xml"/><Relationship Id="rId13" Type="http://schemas.openxmlformats.org/officeDocument/2006/relationships/tags" Target="../tags/tag936.xml"/><Relationship Id="rId12" Type="http://schemas.openxmlformats.org/officeDocument/2006/relationships/tags" Target="../tags/tag935.xml"/><Relationship Id="rId11" Type="http://schemas.openxmlformats.org/officeDocument/2006/relationships/tags" Target="../tags/tag934.xml"/><Relationship Id="rId10" Type="http://schemas.openxmlformats.org/officeDocument/2006/relationships/tags" Target="../tags/tag933.xml"/><Relationship Id="rId1" Type="http://schemas.openxmlformats.org/officeDocument/2006/relationships/tags" Target="../tags/tag924.xml"/></Relationships>
</file>

<file path=ppt/slides/_rels/slide56.xml.rels><?xml version="1.0" encoding="UTF-8" standalone="yes"?>
<Relationships xmlns="http://schemas.openxmlformats.org/package/2006/relationships"><Relationship Id="rId9" Type="http://schemas.openxmlformats.org/officeDocument/2006/relationships/tags" Target="../tags/tag950.xml"/><Relationship Id="rId8" Type="http://schemas.openxmlformats.org/officeDocument/2006/relationships/tags" Target="../tags/tag949.xml"/><Relationship Id="rId7" Type="http://schemas.openxmlformats.org/officeDocument/2006/relationships/tags" Target="../tags/tag948.xml"/><Relationship Id="rId6" Type="http://schemas.openxmlformats.org/officeDocument/2006/relationships/tags" Target="../tags/tag947.xml"/><Relationship Id="rId5" Type="http://schemas.openxmlformats.org/officeDocument/2006/relationships/tags" Target="../tags/tag946.xml"/><Relationship Id="rId4" Type="http://schemas.openxmlformats.org/officeDocument/2006/relationships/tags" Target="../tags/tag945.xml"/><Relationship Id="rId3" Type="http://schemas.openxmlformats.org/officeDocument/2006/relationships/tags" Target="../tags/tag944.xml"/><Relationship Id="rId20" Type="http://schemas.openxmlformats.org/officeDocument/2006/relationships/slideLayout" Target="../slideLayouts/slideLayout7.xml"/><Relationship Id="rId2" Type="http://schemas.openxmlformats.org/officeDocument/2006/relationships/tags" Target="../tags/tag943.xml"/><Relationship Id="rId19" Type="http://schemas.openxmlformats.org/officeDocument/2006/relationships/tags" Target="../tags/tag959.xml"/><Relationship Id="rId18" Type="http://schemas.openxmlformats.org/officeDocument/2006/relationships/tags" Target="../tags/tag958.xml"/><Relationship Id="rId17" Type="http://schemas.openxmlformats.org/officeDocument/2006/relationships/image" Target="../media/image7.png"/><Relationship Id="rId16" Type="http://schemas.openxmlformats.org/officeDocument/2006/relationships/tags" Target="../tags/tag957.xml"/><Relationship Id="rId15" Type="http://schemas.openxmlformats.org/officeDocument/2006/relationships/tags" Target="../tags/tag956.xml"/><Relationship Id="rId14" Type="http://schemas.openxmlformats.org/officeDocument/2006/relationships/tags" Target="../tags/tag955.xml"/><Relationship Id="rId13" Type="http://schemas.openxmlformats.org/officeDocument/2006/relationships/tags" Target="../tags/tag954.xml"/><Relationship Id="rId12" Type="http://schemas.openxmlformats.org/officeDocument/2006/relationships/tags" Target="../tags/tag953.xml"/><Relationship Id="rId11" Type="http://schemas.openxmlformats.org/officeDocument/2006/relationships/tags" Target="../tags/tag952.xml"/><Relationship Id="rId10" Type="http://schemas.openxmlformats.org/officeDocument/2006/relationships/tags" Target="../tags/tag951.xml"/><Relationship Id="rId1" Type="http://schemas.openxmlformats.org/officeDocument/2006/relationships/tags" Target="../tags/tag942.xml"/></Relationships>
</file>

<file path=ppt/slides/_rels/slide57.xml.rels><?xml version="1.0" encoding="UTF-8" standalone="yes"?>
<Relationships xmlns="http://schemas.openxmlformats.org/package/2006/relationships"><Relationship Id="rId9" Type="http://schemas.openxmlformats.org/officeDocument/2006/relationships/tags" Target="../tags/tag968.xml"/><Relationship Id="rId8" Type="http://schemas.openxmlformats.org/officeDocument/2006/relationships/tags" Target="../tags/tag967.xml"/><Relationship Id="rId7" Type="http://schemas.openxmlformats.org/officeDocument/2006/relationships/tags" Target="../tags/tag966.xml"/><Relationship Id="rId6" Type="http://schemas.openxmlformats.org/officeDocument/2006/relationships/tags" Target="../tags/tag965.xml"/><Relationship Id="rId5" Type="http://schemas.openxmlformats.org/officeDocument/2006/relationships/tags" Target="../tags/tag964.xml"/><Relationship Id="rId4" Type="http://schemas.openxmlformats.org/officeDocument/2006/relationships/tags" Target="../tags/tag963.xml"/><Relationship Id="rId3" Type="http://schemas.openxmlformats.org/officeDocument/2006/relationships/tags" Target="../tags/tag962.xml"/><Relationship Id="rId20" Type="http://schemas.openxmlformats.org/officeDocument/2006/relationships/slideLayout" Target="../slideLayouts/slideLayout7.xml"/><Relationship Id="rId2" Type="http://schemas.openxmlformats.org/officeDocument/2006/relationships/tags" Target="../tags/tag961.xml"/><Relationship Id="rId19" Type="http://schemas.openxmlformats.org/officeDocument/2006/relationships/tags" Target="../tags/tag977.xml"/><Relationship Id="rId18" Type="http://schemas.openxmlformats.org/officeDocument/2006/relationships/tags" Target="../tags/tag976.xml"/><Relationship Id="rId17" Type="http://schemas.openxmlformats.org/officeDocument/2006/relationships/image" Target="../media/image7.png"/><Relationship Id="rId16" Type="http://schemas.openxmlformats.org/officeDocument/2006/relationships/tags" Target="../tags/tag975.xml"/><Relationship Id="rId15" Type="http://schemas.openxmlformats.org/officeDocument/2006/relationships/tags" Target="../tags/tag974.xml"/><Relationship Id="rId14" Type="http://schemas.openxmlformats.org/officeDocument/2006/relationships/tags" Target="../tags/tag973.xml"/><Relationship Id="rId13" Type="http://schemas.openxmlformats.org/officeDocument/2006/relationships/tags" Target="../tags/tag972.xml"/><Relationship Id="rId12" Type="http://schemas.openxmlformats.org/officeDocument/2006/relationships/tags" Target="../tags/tag971.xml"/><Relationship Id="rId11" Type="http://schemas.openxmlformats.org/officeDocument/2006/relationships/tags" Target="../tags/tag970.xml"/><Relationship Id="rId10" Type="http://schemas.openxmlformats.org/officeDocument/2006/relationships/tags" Target="../tags/tag969.xml"/><Relationship Id="rId1" Type="http://schemas.openxmlformats.org/officeDocument/2006/relationships/tags" Target="../tags/tag960.xml"/></Relationships>
</file>

<file path=ppt/slides/_rels/slide58.xml.rels><?xml version="1.0" encoding="UTF-8" standalone="yes"?>
<Relationships xmlns="http://schemas.openxmlformats.org/package/2006/relationships"><Relationship Id="rId9" Type="http://schemas.openxmlformats.org/officeDocument/2006/relationships/tags" Target="../tags/tag986.xml"/><Relationship Id="rId8" Type="http://schemas.openxmlformats.org/officeDocument/2006/relationships/tags" Target="../tags/tag985.xml"/><Relationship Id="rId7" Type="http://schemas.openxmlformats.org/officeDocument/2006/relationships/tags" Target="../tags/tag984.xml"/><Relationship Id="rId6" Type="http://schemas.openxmlformats.org/officeDocument/2006/relationships/tags" Target="../tags/tag983.xml"/><Relationship Id="rId5" Type="http://schemas.openxmlformats.org/officeDocument/2006/relationships/tags" Target="../tags/tag982.xml"/><Relationship Id="rId4" Type="http://schemas.openxmlformats.org/officeDocument/2006/relationships/tags" Target="../tags/tag981.xml"/><Relationship Id="rId3" Type="http://schemas.openxmlformats.org/officeDocument/2006/relationships/tags" Target="../tags/tag980.xml"/><Relationship Id="rId20" Type="http://schemas.openxmlformats.org/officeDocument/2006/relationships/slideLayout" Target="../slideLayouts/slideLayout7.xml"/><Relationship Id="rId2" Type="http://schemas.openxmlformats.org/officeDocument/2006/relationships/tags" Target="../tags/tag979.xml"/><Relationship Id="rId19" Type="http://schemas.openxmlformats.org/officeDocument/2006/relationships/tags" Target="../tags/tag995.xml"/><Relationship Id="rId18" Type="http://schemas.openxmlformats.org/officeDocument/2006/relationships/tags" Target="../tags/tag994.xml"/><Relationship Id="rId17" Type="http://schemas.openxmlformats.org/officeDocument/2006/relationships/image" Target="../media/image7.png"/><Relationship Id="rId16" Type="http://schemas.openxmlformats.org/officeDocument/2006/relationships/tags" Target="../tags/tag993.xml"/><Relationship Id="rId15" Type="http://schemas.openxmlformats.org/officeDocument/2006/relationships/tags" Target="../tags/tag992.xml"/><Relationship Id="rId14" Type="http://schemas.openxmlformats.org/officeDocument/2006/relationships/tags" Target="../tags/tag991.xml"/><Relationship Id="rId13" Type="http://schemas.openxmlformats.org/officeDocument/2006/relationships/tags" Target="../tags/tag990.xml"/><Relationship Id="rId12" Type="http://schemas.openxmlformats.org/officeDocument/2006/relationships/tags" Target="../tags/tag989.xml"/><Relationship Id="rId11" Type="http://schemas.openxmlformats.org/officeDocument/2006/relationships/tags" Target="../tags/tag988.xml"/><Relationship Id="rId10" Type="http://schemas.openxmlformats.org/officeDocument/2006/relationships/tags" Target="../tags/tag987.xml"/><Relationship Id="rId1" Type="http://schemas.openxmlformats.org/officeDocument/2006/relationships/tags" Target="../tags/tag978.xml"/></Relationships>
</file>

<file path=ppt/slides/_rels/slide59.xml.rels><?xml version="1.0" encoding="UTF-8" standalone="yes"?>
<Relationships xmlns="http://schemas.openxmlformats.org/package/2006/relationships"><Relationship Id="rId9" Type="http://schemas.openxmlformats.org/officeDocument/2006/relationships/tags" Target="../tags/tag1004.xml"/><Relationship Id="rId8" Type="http://schemas.openxmlformats.org/officeDocument/2006/relationships/tags" Target="../tags/tag1003.xml"/><Relationship Id="rId7" Type="http://schemas.openxmlformats.org/officeDocument/2006/relationships/tags" Target="../tags/tag1002.xml"/><Relationship Id="rId6" Type="http://schemas.openxmlformats.org/officeDocument/2006/relationships/tags" Target="../tags/tag1001.xml"/><Relationship Id="rId5" Type="http://schemas.openxmlformats.org/officeDocument/2006/relationships/tags" Target="../tags/tag1000.xml"/><Relationship Id="rId4" Type="http://schemas.openxmlformats.org/officeDocument/2006/relationships/tags" Target="../tags/tag999.xml"/><Relationship Id="rId3" Type="http://schemas.openxmlformats.org/officeDocument/2006/relationships/tags" Target="../tags/tag998.xml"/><Relationship Id="rId20" Type="http://schemas.openxmlformats.org/officeDocument/2006/relationships/slideLayout" Target="../slideLayouts/slideLayout7.xml"/><Relationship Id="rId2" Type="http://schemas.openxmlformats.org/officeDocument/2006/relationships/tags" Target="../tags/tag997.xml"/><Relationship Id="rId19" Type="http://schemas.openxmlformats.org/officeDocument/2006/relationships/tags" Target="../tags/tag1013.xml"/><Relationship Id="rId18" Type="http://schemas.openxmlformats.org/officeDocument/2006/relationships/tags" Target="../tags/tag1012.xml"/><Relationship Id="rId17" Type="http://schemas.openxmlformats.org/officeDocument/2006/relationships/image" Target="../media/image7.png"/><Relationship Id="rId16" Type="http://schemas.openxmlformats.org/officeDocument/2006/relationships/tags" Target="../tags/tag1011.xml"/><Relationship Id="rId15" Type="http://schemas.openxmlformats.org/officeDocument/2006/relationships/tags" Target="../tags/tag1010.xml"/><Relationship Id="rId14" Type="http://schemas.openxmlformats.org/officeDocument/2006/relationships/tags" Target="../tags/tag1009.xml"/><Relationship Id="rId13" Type="http://schemas.openxmlformats.org/officeDocument/2006/relationships/tags" Target="../tags/tag1008.xml"/><Relationship Id="rId12" Type="http://schemas.openxmlformats.org/officeDocument/2006/relationships/tags" Target="../tags/tag1007.xml"/><Relationship Id="rId11" Type="http://schemas.openxmlformats.org/officeDocument/2006/relationships/tags" Target="../tags/tag1006.xml"/><Relationship Id="rId10" Type="http://schemas.openxmlformats.org/officeDocument/2006/relationships/tags" Target="../tags/tag1005.xml"/><Relationship Id="rId1" Type="http://schemas.openxmlformats.org/officeDocument/2006/relationships/tags" Target="../tags/tag996.xml"/></Relationships>
</file>

<file path=ppt/slides/_rels/slide6.xml.rels><?xml version="1.0" encoding="UTF-8" standalone="yes"?>
<Relationships xmlns="http://schemas.openxmlformats.org/package/2006/relationships"><Relationship Id="rId9" Type="http://schemas.openxmlformats.org/officeDocument/2006/relationships/tags" Target="../tags/tag94.xml"/><Relationship Id="rId8" Type="http://schemas.openxmlformats.org/officeDocument/2006/relationships/tags" Target="../tags/tag93.xml"/><Relationship Id="rId7" Type="http://schemas.openxmlformats.org/officeDocument/2006/relationships/tags" Target="../tags/tag92.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tags" Target="../tags/tag87.xml"/><Relationship Id="rId19" Type="http://schemas.openxmlformats.org/officeDocument/2006/relationships/slideLayout" Target="../slideLayouts/slideLayout7.xml"/><Relationship Id="rId18" Type="http://schemas.openxmlformats.org/officeDocument/2006/relationships/tags" Target="../tags/tag102.xml"/><Relationship Id="rId17" Type="http://schemas.openxmlformats.org/officeDocument/2006/relationships/image" Target="../media/image1.png"/><Relationship Id="rId16" Type="http://schemas.openxmlformats.org/officeDocument/2006/relationships/tags" Target="../tags/tag101.xml"/><Relationship Id="rId15" Type="http://schemas.openxmlformats.org/officeDocument/2006/relationships/tags" Target="../tags/tag100.xml"/><Relationship Id="rId14" Type="http://schemas.openxmlformats.org/officeDocument/2006/relationships/tags" Target="../tags/tag99.xml"/><Relationship Id="rId13" Type="http://schemas.openxmlformats.org/officeDocument/2006/relationships/tags" Target="../tags/tag98.xml"/><Relationship Id="rId12" Type="http://schemas.openxmlformats.org/officeDocument/2006/relationships/tags" Target="../tags/tag97.xml"/><Relationship Id="rId11" Type="http://schemas.openxmlformats.org/officeDocument/2006/relationships/tags" Target="../tags/tag96.xml"/><Relationship Id="rId10" Type="http://schemas.openxmlformats.org/officeDocument/2006/relationships/tags" Target="../tags/tag95.xml"/><Relationship Id="rId1" Type="http://schemas.openxmlformats.org/officeDocument/2006/relationships/tags" Target="../tags/tag86.xml"/></Relationships>
</file>

<file path=ppt/slides/_rels/slide60.xml.rels><?xml version="1.0" encoding="UTF-8" standalone="yes"?>
<Relationships xmlns="http://schemas.openxmlformats.org/package/2006/relationships"><Relationship Id="rId9" Type="http://schemas.openxmlformats.org/officeDocument/2006/relationships/tags" Target="../tags/tag1022.xml"/><Relationship Id="rId8" Type="http://schemas.openxmlformats.org/officeDocument/2006/relationships/tags" Target="../tags/tag1021.xml"/><Relationship Id="rId7" Type="http://schemas.openxmlformats.org/officeDocument/2006/relationships/tags" Target="../tags/tag1020.xml"/><Relationship Id="rId6" Type="http://schemas.openxmlformats.org/officeDocument/2006/relationships/tags" Target="../tags/tag1019.xml"/><Relationship Id="rId5" Type="http://schemas.openxmlformats.org/officeDocument/2006/relationships/tags" Target="../tags/tag1018.xml"/><Relationship Id="rId4" Type="http://schemas.openxmlformats.org/officeDocument/2006/relationships/tags" Target="../tags/tag1017.xml"/><Relationship Id="rId3" Type="http://schemas.openxmlformats.org/officeDocument/2006/relationships/tags" Target="../tags/tag1016.xml"/><Relationship Id="rId20" Type="http://schemas.openxmlformats.org/officeDocument/2006/relationships/slideLayout" Target="../slideLayouts/slideLayout7.xml"/><Relationship Id="rId2" Type="http://schemas.openxmlformats.org/officeDocument/2006/relationships/tags" Target="../tags/tag1015.xml"/><Relationship Id="rId19" Type="http://schemas.openxmlformats.org/officeDocument/2006/relationships/tags" Target="../tags/tag1031.xml"/><Relationship Id="rId18" Type="http://schemas.openxmlformats.org/officeDocument/2006/relationships/tags" Target="../tags/tag1030.xml"/><Relationship Id="rId17" Type="http://schemas.openxmlformats.org/officeDocument/2006/relationships/image" Target="../media/image7.png"/><Relationship Id="rId16" Type="http://schemas.openxmlformats.org/officeDocument/2006/relationships/tags" Target="../tags/tag1029.xml"/><Relationship Id="rId15" Type="http://schemas.openxmlformats.org/officeDocument/2006/relationships/tags" Target="../tags/tag1028.xml"/><Relationship Id="rId14" Type="http://schemas.openxmlformats.org/officeDocument/2006/relationships/tags" Target="../tags/tag1027.xml"/><Relationship Id="rId13" Type="http://schemas.openxmlformats.org/officeDocument/2006/relationships/tags" Target="../tags/tag1026.xml"/><Relationship Id="rId12" Type="http://schemas.openxmlformats.org/officeDocument/2006/relationships/tags" Target="../tags/tag1025.xml"/><Relationship Id="rId11" Type="http://schemas.openxmlformats.org/officeDocument/2006/relationships/tags" Target="../tags/tag1024.xml"/><Relationship Id="rId10" Type="http://schemas.openxmlformats.org/officeDocument/2006/relationships/tags" Target="../tags/tag1023.xml"/><Relationship Id="rId1" Type="http://schemas.openxmlformats.org/officeDocument/2006/relationships/tags" Target="../tags/tag1014.xml"/></Relationships>
</file>

<file path=ppt/slides/_rels/slide61.xml.rels><?xml version="1.0" encoding="UTF-8" standalone="yes"?>
<Relationships xmlns="http://schemas.openxmlformats.org/package/2006/relationships"><Relationship Id="rId9" Type="http://schemas.openxmlformats.org/officeDocument/2006/relationships/tags" Target="../tags/tag1040.xml"/><Relationship Id="rId8" Type="http://schemas.openxmlformats.org/officeDocument/2006/relationships/tags" Target="../tags/tag1039.xml"/><Relationship Id="rId7" Type="http://schemas.openxmlformats.org/officeDocument/2006/relationships/tags" Target="../tags/tag1038.xml"/><Relationship Id="rId6" Type="http://schemas.openxmlformats.org/officeDocument/2006/relationships/tags" Target="../tags/tag1037.xml"/><Relationship Id="rId5" Type="http://schemas.openxmlformats.org/officeDocument/2006/relationships/tags" Target="../tags/tag1036.xml"/><Relationship Id="rId4" Type="http://schemas.openxmlformats.org/officeDocument/2006/relationships/tags" Target="../tags/tag1035.xml"/><Relationship Id="rId3" Type="http://schemas.openxmlformats.org/officeDocument/2006/relationships/tags" Target="../tags/tag1034.xml"/><Relationship Id="rId20" Type="http://schemas.openxmlformats.org/officeDocument/2006/relationships/slideLayout" Target="../slideLayouts/slideLayout7.xml"/><Relationship Id="rId2" Type="http://schemas.openxmlformats.org/officeDocument/2006/relationships/tags" Target="../tags/tag1033.xml"/><Relationship Id="rId19" Type="http://schemas.openxmlformats.org/officeDocument/2006/relationships/tags" Target="../tags/tag1049.xml"/><Relationship Id="rId18" Type="http://schemas.openxmlformats.org/officeDocument/2006/relationships/tags" Target="../tags/tag1048.xml"/><Relationship Id="rId17" Type="http://schemas.openxmlformats.org/officeDocument/2006/relationships/image" Target="../media/image7.png"/><Relationship Id="rId16" Type="http://schemas.openxmlformats.org/officeDocument/2006/relationships/tags" Target="../tags/tag1047.xml"/><Relationship Id="rId15" Type="http://schemas.openxmlformats.org/officeDocument/2006/relationships/tags" Target="../tags/tag1046.xml"/><Relationship Id="rId14" Type="http://schemas.openxmlformats.org/officeDocument/2006/relationships/tags" Target="../tags/tag1045.xml"/><Relationship Id="rId13" Type="http://schemas.openxmlformats.org/officeDocument/2006/relationships/tags" Target="../tags/tag1044.xml"/><Relationship Id="rId12" Type="http://schemas.openxmlformats.org/officeDocument/2006/relationships/tags" Target="../tags/tag1043.xml"/><Relationship Id="rId11" Type="http://schemas.openxmlformats.org/officeDocument/2006/relationships/tags" Target="../tags/tag1042.xml"/><Relationship Id="rId10" Type="http://schemas.openxmlformats.org/officeDocument/2006/relationships/tags" Target="../tags/tag1041.xml"/><Relationship Id="rId1" Type="http://schemas.openxmlformats.org/officeDocument/2006/relationships/tags" Target="../tags/tag1032.xml"/></Relationships>
</file>

<file path=ppt/slides/_rels/slide62.xml.rels><?xml version="1.0" encoding="UTF-8" standalone="yes"?>
<Relationships xmlns="http://schemas.openxmlformats.org/package/2006/relationships"><Relationship Id="rId9" Type="http://schemas.openxmlformats.org/officeDocument/2006/relationships/tags" Target="../tags/tag1058.xml"/><Relationship Id="rId8" Type="http://schemas.openxmlformats.org/officeDocument/2006/relationships/tags" Target="../tags/tag1057.xml"/><Relationship Id="rId7" Type="http://schemas.openxmlformats.org/officeDocument/2006/relationships/tags" Target="../tags/tag1056.xml"/><Relationship Id="rId6" Type="http://schemas.openxmlformats.org/officeDocument/2006/relationships/tags" Target="../tags/tag1055.xml"/><Relationship Id="rId5" Type="http://schemas.openxmlformats.org/officeDocument/2006/relationships/tags" Target="../tags/tag1054.xml"/><Relationship Id="rId4" Type="http://schemas.openxmlformats.org/officeDocument/2006/relationships/tags" Target="../tags/tag1053.xml"/><Relationship Id="rId3" Type="http://schemas.openxmlformats.org/officeDocument/2006/relationships/tags" Target="../tags/tag1052.xml"/><Relationship Id="rId20" Type="http://schemas.openxmlformats.org/officeDocument/2006/relationships/slideLayout" Target="../slideLayouts/slideLayout7.xml"/><Relationship Id="rId2" Type="http://schemas.openxmlformats.org/officeDocument/2006/relationships/tags" Target="../tags/tag1051.xml"/><Relationship Id="rId19" Type="http://schemas.openxmlformats.org/officeDocument/2006/relationships/tags" Target="../tags/tag1067.xml"/><Relationship Id="rId18" Type="http://schemas.openxmlformats.org/officeDocument/2006/relationships/tags" Target="../tags/tag1066.xml"/><Relationship Id="rId17" Type="http://schemas.openxmlformats.org/officeDocument/2006/relationships/image" Target="../media/image7.png"/><Relationship Id="rId16" Type="http://schemas.openxmlformats.org/officeDocument/2006/relationships/tags" Target="../tags/tag1065.xml"/><Relationship Id="rId15" Type="http://schemas.openxmlformats.org/officeDocument/2006/relationships/tags" Target="../tags/tag1064.xml"/><Relationship Id="rId14" Type="http://schemas.openxmlformats.org/officeDocument/2006/relationships/tags" Target="../tags/tag1063.xml"/><Relationship Id="rId13" Type="http://schemas.openxmlformats.org/officeDocument/2006/relationships/tags" Target="../tags/tag1062.xml"/><Relationship Id="rId12" Type="http://schemas.openxmlformats.org/officeDocument/2006/relationships/tags" Target="../tags/tag1061.xml"/><Relationship Id="rId11" Type="http://schemas.openxmlformats.org/officeDocument/2006/relationships/tags" Target="../tags/tag1060.xml"/><Relationship Id="rId10" Type="http://schemas.openxmlformats.org/officeDocument/2006/relationships/tags" Target="../tags/tag1059.xml"/><Relationship Id="rId1" Type="http://schemas.openxmlformats.org/officeDocument/2006/relationships/tags" Target="../tags/tag1050.xml"/></Relationships>
</file>

<file path=ppt/slides/_rels/slide63.xml.rels><?xml version="1.0" encoding="UTF-8" standalone="yes"?>
<Relationships xmlns="http://schemas.openxmlformats.org/package/2006/relationships"><Relationship Id="rId9" Type="http://schemas.openxmlformats.org/officeDocument/2006/relationships/tags" Target="../tags/tag1076.xml"/><Relationship Id="rId8" Type="http://schemas.openxmlformats.org/officeDocument/2006/relationships/tags" Target="../tags/tag1075.xml"/><Relationship Id="rId7" Type="http://schemas.openxmlformats.org/officeDocument/2006/relationships/tags" Target="../tags/tag1074.xml"/><Relationship Id="rId6" Type="http://schemas.openxmlformats.org/officeDocument/2006/relationships/tags" Target="../tags/tag1073.xml"/><Relationship Id="rId5" Type="http://schemas.openxmlformats.org/officeDocument/2006/relationships/tags" Target="../tags/tag1072.xml"/><Relationship Id="rId4" Type="http://schemas.openxmlformats.org/officeDocument/2006/relationships/tags" Target="../tags/tag1071.xml"/><Relationship Id="rId3" Type="http://schemas.openxmlformats.org/officeDocument/2006/relationships/tags" Target="../tags/tag1070.xml"/><Relationship Id="rId20" Type="http://schemas.openxmlformats.org/officeDocument/2006/relationships/slideLayout" Target="../slideLayouts/slideLayout7.xml"/><Relationship Id="rId2" Type="http://schemas.openxmlformats.org/officeDocument/2006/relationships/tags" Target="../tags/tag1069.xml"/><Relationship Id="rId19" Type="http://schemas.openxmlformats.org/officeDocument/2006/relationships/tags" Target="../tags/tag1085.xml"/><Relationship Id="rId18" Type="http://schemas.openxmlformats.org/officeDocument/2006/relationships/tags" Target="../tags/tag1084.xml"/><Relationship Id="rId17" Type="http://schemas.openxmlformats.org/officeDocument/2006/relationships/image" Target="../media/image1.png"/><Relationship Id="rId16" Type="http://schemas.openxmlformats.org/officeDocument/2006/relationships/tags" Target="../tags/tag1083.xml"/><Relationship Id="rId15" Type="http://schemas.openxmlformats.org/officeDocument/2006/relationships/tags" Target="../tags/tag1082.xml"/><Relationship Id="rId14" Type="http://schemas.openxmlformats.org/officeDocument/2006/relationships/tags" Target="../tags/tag1081.xml"/><Relationship Id="rId13" Type="http://schemas.openxmlformats.org/officeDocument/2006/relationships/tags" Target="../tags/tag1080.xml"/><Relationship Id="rId12" Type="http://schemas.openxmlformats.org/officeDocument/2006/relationships/tags" Target="../tags/tag1079.xml"/><Relationship Id="rId11" Type="http://schemas.openxmlformats.org/officeDocument/2006/relationships/tags" Target="../tags/tag1078.xml"/><Relationship Id="rId10" Type="http://schemas.openxmlformats.org/officeDocument/2006/relationships/tags" Target="../tags/tag1077.xml"/><Relationship Id="rId1" Type="http://schemas.openxmlformats.org/officeDocument/2006/relationships/tags" Target="../tags/tag1068.xml"/></Relationships>
</file>

<file path=ppt/slides/_rels/slide64.xml.rels><?xml version="1.0" encoding="UTF-8" standalone="yes"?>
<Relationships xmlns="http://schemas.openxmlformats.org/package/2006/relationships"><Relationship Id="rId9" Type="http://schemas.openxmlformats.org/officeDocument/2006/relationships/tags" Target="../tags/tag1094.xml"/><Relationship Id="rId8" Type="http://schemas.openxmlformats.org/officeDocument/2006/relationships/tags" Target="../tags/tag1093.xml"/><Relationship Id="rId7" Type="http://schemas.openxmlformats.org/officeDocument/2006/relationships/tags" Target="../tags/tag1092.xml"/><Relationship Id="rId6" Type="http://schemas.openxmlformats.org/officeDocument/2006/relationships/tags" Target="../tags/tag1091.xml"/><Relationship Id="rId5" Type="http://schemas.openxmlformats.org/officeDocument/2006/relationships/tags" Target="../tags/tag1090.xml"/><Relationship Id="rId4" Type="http://schemas.openxmlformats.org/officeDocument/2006/relationships/tags" Target="../tags/tag1089.xml"/><Relationship Id="rId3" Type="http://schemas.openxmlformats.org/officeDocument/2006/relationships/tags" Target="../tags/tag1088.xml"/><Relationship Id="rId20" Type="http://schemas.openxmlformats.org/officeDocument/2006/relationships/slideLayout" Target="../slideLayouts/slideLayout7.xml"/><Relationship Id="rId2" Type="http://schemas.openxmlformats.org/officeDocument/2006/relationships/tags" Target="../tags/tag1087.xml"/><Relationship Id="rId19" Type="http://schemas.openxmlformats.org/officeDocument/2006/relationships/tags" Target="../tags/tag1103.xml"/><Relationship Id="rId18" Type="http://schemas.openxmlformats.org/officeDocument/2006/relationships/tags" Target="../tags/tag1102.xml"/><Relationship Id="rId17" Type="http://schemas.openxmlformats.org/officeDocument/2006/relationships/image" Target="../media/image1.png"/><Relationship Id="rId16" Type="http://schemas.openxmlformats.org/officeDocument/2006/relationships/tags" Target="../tags/tag1101.xml"/><Relationship Id="rId15" Type="http://schemas.openxmlformats.org/officeDocument/2006/relationships/tags" Target="../tags/tag1100.xml"/><Relationship Id="rId14" Type="http://schemas.openxmlformats.org/officeDocument/2006/relationships/tags" Target="../tags/tag1099.xml"/><Relationship Id="rId13" Type="http://schemas.openxmlformats.org/officeDocument/2006/relationships/tags" Target="../tags/tag1098.xml"/><Relationship Id="rId12" Type="http://schemas.openxmlformats.org/officeDocument/2006/relationships/tags" Target="../tags/tag1097.xml"/><Relationship Id="rId11" Type="http://schemas.openxmlformats.org/officeDocument/2006/relationships/tags" Target="../tags/tag1096.xml"/><Relationship Id="rId10" Type="http://schemas.openxmlformats.org/officeDocument/2006/relationships/tags" Target="../tags/tag1095.xml"/><Relationship Id="rId1" Type="http://schemas.openxmlformats.org/officeDocument/2006/relationships/tags" Target="../tags/tag1086.xml"/></Relationships>
</file>

<file path=ppt/slides/_rels/slide65.xml.rels><?xml version="1.0" encoding="UTF-8" standalone="yes"?>
<Relationships xmlns="http://schemas.openxmlformats.org/package/2006/relationships"><Relationship Id="rId9" Type="http://schemas.openxmlformats.org/officeDocument/2006/relationships/tags" Target="../tags/tag1112.xml"/><Relationship Id="rId8" Type="http://schemas.openxmlformats.org/officeDocument/2006/relationships/tags" Target="../tags/tag1111.xml"/><Relationship Id="rId7" Type="http://schemas.openxmlformats.org/officeDocument/2006/relationships/tags" Target="../tags/tag1110.xml"/><Relationship Id="rId6" Type="http://schemas.openxmlformats.org/officeDocument/2006/relationships/tags" Target="../tags/tag1109.xml"/><Relationship Id="rId5" Type="http://schemas.openxmlformats.org/officeDocument/2006/relationships/tags" Target="../tags/tag1108.xml"/><Relationship Id="rId4" Type="http://schemas.openxmlformats.org/officeDocument/2006/relationships/tags" Target="../tags/tag1107.xml"/><Relationship Id="rId3" Type="http://schemas.openxmlformats.org/officeDocument/2006/relationships/tags" Target="../tags/tag1106.xml"/><Relationship Id="rId20" Type="http://schemas.openxmlformats.org/officeDocument/2006/relationships/slideLayout" Target="../slideLayouts/slideLayout7.xml"/><Relationship Id="rId2" Type="http://schemas.openxmlformats.org/officeDocument/2006/relationships/tags" Target="../tags/tag1105.xml"/><Relationship Id="rId19" Type="http://schemas.openxmlformats.org/officeDocument/2006/relationships/tags" Target="../tags/tag1121.xml"/><Relationship Id="rId18" Type="http://schemas.openxmlformats.org/officeDocument/2006/relationships/tags" Target="../tags/tag1120.xml"/><Relationship Id="rId17" Type="http://schemas.openxmlformats.org/officeDocument/2006/relationships/image" Target="../media/image1.png"/><Relationship Id="rId16" Type="http://schemas.openxmlformats.org/officeDocument/2006/relationships/tags" Target="../tags/tag1119.xml"/><Relationship Id="rId15" Type="http://schemas.openxmlformats.org/officeDocument/2006/relationships/tags" Target="../tags/tag1118.xml"/><Relationship Id="rId14" Type="http://schemas.openxmlformats.org/officeDocument/2006/relationships/tags" Target="../tags/tag1117.xml"/><Relationship Id="rId13" Type="http://schemas.openxmlformats.org/officeDocument/2006/relationships/tags" Target="../tags/tag1116.xml"/><Relationship Id="rId12" Type="http://schemas.openxmlformats.org/officeDocument/2006/relationships/tags" Target="../tags/tag1115.xml"/><Relationship Id="rId11" Type="http://schemas.openxmlformats.org/officeDocument/2006/relationships/tags" Target="../tags/tag1114.xml"/><Relationship Id="rId10" Type="http://schemas.openxmlformats.org/officeDocument/2006/relationships/tags" Target="../tags/tag1113.xml"/><Relationship Id="rId1" Type="http://schemas.openxmlformats.org/officeDocument/2006/relationships/tags" Target="../tags/tag1104.xml"/></Relationships>
</file>

<file path=ppt/slides/_rels/slide7.xml.rels><?xml version="1.0" encoding="UTF-8" standalone="yes"?>
<Relationships xmlns="http://schemas.openxmlformats.org/package/2006/relationships"><Relationship Id="rId9" Type="http://schemas.openxmlformats.org/officeDocument/2006/relationships/tags" Target="../tags/tag111.xml"/><Relationship Id="rId8" Type="http://schemas.openxmlformats.org/officeDocument/2006/relationships/tags" Target="../tags/tag110.xml"/><Relationship Id="rId7" Type="http://schemas.openxmlformats.org/officeDocument/2006/relationships/tags" Target="../tags/tag109.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tags" Target="../tags/tag105.xml"/><Relationship Id="rId2" Type="http://schemas.openxmlformats.org/officeDocument/2006/relationships/tags" Target="../tags/tag104.xml"/><Relationship Id="rId19" Type="http://schemas.openxmlformats.org/officeDocument/2006/relationships/slideLayout" Target="../slideLayouts/slideLayout7.xml"/><Relationship Id="rId18" Type="http://schemas.openxmlformats.org/officeDocument/2006/relationships/tags" Target="../tags/tag119.xml"/><Relationship Id="rId17" Type="http://schemas.openxmlformats.org/officeDocument/2006/relationships/image" Target="../media/image1.png"/><Relationship Id="rId16" Type="http://schemas.openxmlformats.org/officeDocument/2006/relationships/tags" Target="../tags/tag118.xml"/><Relationship Id="rId15" Type="http://schemas.openxmlformats.org/officeDocument/2006/relationships/tags" Target="../tags/tag117.xml"/><Relationship Id="rId14" Type="http://schemas.openxmlformats.org/officeDocument/2006/relationships/tags" Target="../tags/tag116.xml"/><Relationship Id="rId13" Type="http://schemas.openxmlformats.org/officeDocument/2006/relationships/tags" Target="../tags/tag115.xml"/><Relationship Id="rId12" Type="http://schemas.openxmlformats.org/officeDocument/2006/relationships/tags" Target="../tags/tag114.xml"/><Relationship Id="rId11" Type="http://schemas.openxmlformats.org/officeDocument/2006/relationships/tags" Target="../tags/tag113.xml"/><Relationship Id="rId10" Type="http://schemas.openxmlformats.org/officeDocument/2006/relationships/tags" Target="../tags/tag112.xml"/><Relationship Id="rId1" Type="http://schemas.openxmlformats.org/officeDocument/2006/relationships/tags" Target="../tags/tag103.xml"/></Relationships>
</file>

<file path=ppt/slides/_rels/slide8.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tags" Target="../tags/tag127.xml"/><Relationship Id="rId7" Type="http://schemas.openxmlformats.org/officeDocument/2006/relationships/tags" Target="../tags/tag126.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9" Type="http://schemas.openxmlformats.org/officeDocument/2006/relationships/slideLayout" Target="../slideLayouts/slideLayout7.xml"/><Relationship Id="rId18" Type="http://schemas.openxmlformats.org/officeDocument/2006/relationships/tags" Target="../tags/tag136.xml"/><Relationship Id="rId17" Type="http://schemas.openxmlformats.org/officeDocument/2006/relationships/image" Target="../media/image1.png"/><Relationship Id="rId16" Type="http://schemas.openxmlformats.org/officeDocument/2006/relationships/tags" Target="../tags/tag135.xml"/><Relationship Id="rId15" Type="http://schemas.openxmlformats.org/officeDocument/2006/relationships/tags" Target="../tags/tag134.xml"/><Relationship Id="rId14" Type="http://schemas.openxmlformats.org/officeDocument/2006/relationships/tags" Target="../tags/tag133.xml"/><Relationship Id="rId13" Type="http://schemas.openxmlformats.org/officeDocument/2006/relationships/tags" Target="../tags/tag132.xml"/><Relationship Id="rId12" Type="http://schemas.openxmlformats.org/officeDocument/2006/relationships/tags" Target="../tags/tag131.xml"/><Relationship Id="rId11" Type="http://schemas.openxmlformats.org/officeDocument/2006/relationships/tags" Target="../tags/tag130.xml"/><Relationship Id="rId10" Type="http://schemas.openxmlformats.org/officeDocument/2006/relationships/tags" Target="../tags/tag129.xml"/><Relationship Id="rId1" Type="http://schemas.openxmlformats.org/officeDocument/2006/relationships/tags" Target="../tags/tag120.xml"/></Relationships>
</file>

<file path=ppt/slides/_rels/slide9.xml.rels><?xml version="1.0" encoding="UTF-8" standalone="yes"?>
<Relationships xmlns="http://schemas.openxmlformats.org/package/2006/relationships"><Relationship Id="rId9" Type="http://schemas.openxmlformats.org/officeDocument/2006/relationships/tags" Target="../tags/tag145.xml"/><Relationship Id="rId8" Type="http://schemas.openxmlformats.org/officeDocument/2006/relationships/tags" Target="../tags/tag144.xml"/><Relationship Id="rId7" Type="http://schemas.openxmlformats.org/officeDocument/2006/relationships/tags" Target="../tags/tag143.xml"/><Relationship Id="rId6" Type="http://schemas.openxmlformats.org/officeDocument/2006/relationships/tags" Target="../tags/tag142.xml"/><Relationship Id="rId5" Type="http://schemas.openxmlformats.org/officeDocument/2006/relationships/tags" Target="../tags/tag141.xml"/><Relationship Id="rId4" Type="http://schemas.openxmlformats.org/officeDocument/2006/relationships/tags" Target="../tags/tag140.xml"/><Relationship Id="rId3" Type="http://schemas.openxmlformats.org/officeDocument/2006/relationships/tags" Target="../tags/tag139.xml"/><Relationship Id="rId2" Type="http://schemas.openxmlformats.org/officeDocument/2006/relationships/tags" Target="../tags/tag138.xml"/><Relationship Id="rId19" Type="http://schemas.openxmlformats.org/officeDocument/2006/relationships/slideLayout" Target="../slideLayouts/slideLayout7.xml"/><Relationship Id="rId18" Type="http://schemas.openxmlformats.org/officeDocument/2006/relationships/tags" Target="../tags/tag153.xml"/><Relationship Id="rId17" Type="http://schemas.openxmlformats.org/officeDocument/2006/relationships/image" Target="../media/image1.png"/><Relationship Id="rId16" Type="http://schemas.openxmlformats.org/officeDocument/2006/relationships/tags" Target="../tags/tag152.xml"/><Relationship Id="rId15" Type="http://schemas.openxmlformats.org/officeDocument/2006/relationships/tags" Target="../tags/tag151.xml"/><Relationship Id="rId14" Type="http://schemas.openxmlformats.org/officeDocument/2006/relationships/tags" Target="../tags/tag150.xml"/><Relationship Id="rId13" Type="http://schemas.openxmlformats.org/officeDocument/2006/relationships/tags" Target="../tags/tag149.xml"/><Relationship Id="rId12" Type="http://schemas.openxmlformats.org/officeDocument/2006/relationships/tags" Target="../tags/tag148.xml"/><Relationship Id="rId11" Type="http://schemas.openxmlformats.org/officeDocument/2006/relationships/tags" Target="../tags/tag147.xml"/><Relationship Id="rId10" Type="http://schemas.openxmlformats.org/officeDocument/2006/relationships/tags" Target="../tags/tag146.xml"/><Relationship Id="rId1" Type="http://schemas.openxmlformats.org/officeDocument/2006/relationships/tags" Target="../tags/tag1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1219200" y="635000"/>
            <a:ext cx="9753600" cy="2143125"/>
          </a:xfrm>
          <a:prstGeom prst="rect">
            <a:avLst/>
          </a:prstGeom>
          <a:noFill/>
        </p:spPr>
        <p:txBody>
          <a:bodyPr wrap="square" rtlCol="0" anchor="ctr" anchorCtr="0">
            <a:noAutofit/>
          </a:bodyPr>
          <a:lstStyle/>
          <a:p>
            <a:pPr lvl="0" algn="l">
              <a:buNone/>
            </a:pPr>
            <a:r>
              <a:rPr lang="zh-CN" altLang="en-US" sz="2600" dirty="0">
                <a:solidFill>
                  <a:srgbClr val="000000"/>
                </a:solidFill>
                <a:latin typeface="微软雅黑" panose="020B0503020204020204" charset="-122"/>
                <a:ea typeface="微软雅黑" panose="020B0503020204020204" charset="-122"/>
              </a:rPr>
              <a:t>1．在数据管理技术的发展过程中，经历了人工管理阶段、文件管理阶段和数据库管理阶段。在这几个阶段中，数据数据冗余度最小、共享性最高的是（ ）阶段。</a:t>
            </a:r>
            <a:endParaRPr lang="zh-CN" altLang="en-US" sz="2600" dirty="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2"/>
            </p:custDataLst>
          </p:nvPr>
        </p:nvSpPr>
        <p:spPr>
          <a:xfrm>
            <a:off x="2438400" y="2786063"/>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文件管理</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3"/>
            </p:custDataLst>
          </p:nvPr>
        </p:nvSpPr>
        <p:spPr>
          <a:xfrm>
            <a:off x="2438400" y="3471863"/>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人工管理</a:t>
            </a:r>
            <a:endParaRPr lang="zh-CN" altLang="en-US" sz="2600">
              <a:solidFill>
                <a:srgbClr val="000000"/>
              </a:solidFill>
              <a:latin typeface="微软雅黑" panose="020B0503020204020204" charset="-122"/>
              <a:ea typeface="微软雅黑" panose="020B0503020204020204" charset="-122"/>
            </a:endParaRPr>
          </a:p>
        </p:txBody>
      </p:sp>
      <p:sp>
        <p:nvSpPr>
          <p:cNvPr id="8" name="文本框 7"/>
          <p:cNvSpPr txBox="1"/>
          <p:nvPr>
            <p:custDataLst>
              <p:tags r:id="rId4"/>
            </p:custDataLst>
          </p:nvPr>
        </p:nvSpPr>
        <p:spPr>
          <a:xfrm>
            <a:off x="2438400" y="4157663"/>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数据项管理</a:t>
            </a:r>
            <a:endParaRPr lang="zh-CN" altLang="en-US" sz="2600">
              <a:solidFill>
                <a:srgbClr val="000000"/>
              </a:solidFill>
              <a:latin typeface="微软雅黑" panose="020B0503020204020204" charset="-122"/>
              <a:ea typeface="微软雅黑" panose="020B0503020204020204" charset="-122"/>
            </a:endParaRPr>
          </a:p>
        </p:txBody>
      </p:sp>
      <p:sp>
        <p:nvSpPr>
          <p:cNvPr id="9" name="文本框 8"/>
          <p:cNvSpPr txBox="1"/>
          <p:nvPr>
            <p:custDataLst>
              <p:tags r:id="rId5"/>
            </p:custDataLst>
          </p:nvPr>
        </p:nvSpPr>
        <p:spPr>
          <a:xfrm>
            <a:off x="2438400" y="4843463"/>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数据库管理</a:t>
            </a:r>
            <a:endParaRPr lang="zh-CN" altLang="en-US" sz="2600">
              <a:solidFill>
                <a:srgbClr val="000000"/>
              </a:solidFill>
              <a:latin typeface="微软雅黑" panose="020B0503020204020204" charset="-122"/>
              <a:ea typeface="微软雅黑" panose="020B0503020204020204" charset="-122"/>
            </a:endParaRPr>
          </a:p>
        </p:txBody>
      </p:sp>
      <p:sp>
        <p:nvSpPr>
          <p:cNvPr id="10" name="椭圆 9"/>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7"/>
            </p:custDataLst>
          </p:nvPr>
        </p:nvSpPr>
        <p:spPr>
          <a:xfrm>
            <a:off x="1571625" y="35361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2" name="椭圆 11"/>
          <p:cNvSpPr>
            <a:spLocks noChangeAspect="1"/>
          </p:cNvSpPr>
          <p:nvPr>
            <p:custDataLst>
              <p:tags r:id="rId8"/>
            </p:custDataLst>
          </p:nvPr>
        </p:nvSpPr>
        <p:spPr>
          <a:xfrm>
            <a:off x="1571625" y="42219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3" name="椭圆 12"/>
          <p:cNvSpPr>
            <a:spLocks noChangeAspect="1"/>
          </p:cNvSpPr>
          <p:nvPr>
            <p:custDataLst>
              <p:tags r:id="rId9"/>
            </p:custDataLst>
          </p:nvPr>
        </p:nvSpPr>
        <p:spPr>
          <a:xfrm>
            <a:off x="1571625" y="49077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4" name="圆角矩形 13"/>
          <p:cNvSpPr/>
          <p:nvPr>
            <p:custDataLst>
              <p:tags r:id="rId10"/>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9" name="组合 18"/>
          <p:cNvGrpSpPr/>
          <p:nvPr>
            <p:custDataLst>
              <p:tags r:id="rId11"/>
            </p:custDataLst>
          </p:nvPr>
        </p:nvGrpSpPr>
        <p:grpSpPr>
          <a:xfrm>
            <a:off x="0" y="0"/>
            <a:ext cx="12192000" cy="635000"/>
            <a:chOff x="0" y="0"/>
            <a:chExt cx="19200" cy="1000"/>
          </a:xfrm>
        </p:grpSpPr>
        <p:sp>
          <p:nvSpPr>
            <p:cNvPr id="15"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4"/>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8" name="TipText"/>
            <p:cNvSpPr txBox="1"/>
            <p:nvPr>
              <p:custDataLst>
                <p:tags r:id="rId15"/>
              </p:custDataLst>
            </p:nvPr>
          </p:nvSpPr>
          <p:spPr>
            <a:xfrm>
              <a:off x="2248"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4" name="图片 3" descr="tmp5384"/>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35000"/>
            <a:ext cx="9753600" cy="214312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数据库的概念模型独立于 (  ) </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2438400" y="27857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具体的机器和DBMS</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E-R图</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2438400" y="45002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信息世界</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2438400" y="53574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现实世界</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571625" y="28498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9200" cy="1000"/>
          </a:xfrm>
        </p:grpSpPr>
        <p:sp>
          <p:nvSpPr>
            <p:cNvPr id="1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403"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5384"/>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35000"/>
            <a:ext cx="9753600" cy="214312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在数据库中，下列说法（ ）是不正确的。</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2438400" y="27857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数据库避免了一切数据的重复</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若系统是完全可以控制的，则系统可确保更新时的一致性</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2438400" y="45002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数据库中的数据可以共享</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2438400" y="53574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 数据库减少了数据冗余</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571625" y="28498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9200" cy="1000"/>
          </a:xfrm>
        </p:grpSpPr>
        <p:sp>
          <p:nvSpPr>
            <p:cNvPr id="1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403"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5384"/>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35000"/>
            <a:ext cx="9753600" cy="214312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在数据库中，产生数据不一致的根本原因是</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2438400" y="27857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数据存储量太大</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没有严格保护数据</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2438400" y="45002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未对数据进行完整性控制</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2438400" y="53574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数据冗余</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9200" cy="1000"/>
          </a:xfrm>
        </p:grpSpPr>
        <p:sp>
          <p:nvSpPr>
            <p:cNvPr id="1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403"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5384"/>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35000"/>
            <a:ext cx="9753600" cy="214312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数据库系统的核心是</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2438400" y="27857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编译系统</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数据库</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2438400" y="45002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操作系统</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2438400" y="53574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数据库管理系统</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571625" y="54216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9200" cy="1000"/>
          </a:xfrm>
        </p:grpSpPr>
        <p:sp>
          <p:nvSpPr>
            <p:cNvPr id="1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248"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5384"/>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35000"/>
            <a:ext cx="9753600" cy="214312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数据库管理系统能实现对数据库中数据表、视图等对象的定义、修改和删除，这类语言称为(    )</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2438400" y="27857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数据定义语言（DDL）</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数据操纵语言（DML）	</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2438400" y="45002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数据查询语言(DQL)</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2438400" y="5357495"/>
            <a:ext cx="8534400" cy="642620"/>
          </a:xfrm>
          <a:prstGeom prst="rect">
            <a:avLst/>
          </a:prstGeom>
          <a:noFill/>
        </p:spPr>
        <p:txBody>
          <a:bodyPr wrap="square" rtlCol="0" anchor="ctr" anchorCtr="0">
            <a:noAutofit/>
          </a:bodyPr>
          <a:lstStyle/>
          <a:p>
            <a:pPr lvl="0" algn="l">
              <a:buNone/>
            </a:pPr>
            <a:r>
              <a:rPr lang="zh-CN" altLang="en-US" sz="2600" dirty="0">
                <a:solidFill>
                  <a:srgbClr val="000000"/>
                </a:solidFill>
                <a:latin typeface="微软雅黑" panose="020B0503020204020204" charset="-122"/>
                <a:ea typeface="微软雅黑" panose="020B0503020204020204" charset="-122"/>
              </a:rPr>
              <a:t>数据控制语言(DCL)</a:t>
            </a:r>
            <a:endParaRPr lang="zh-CN" altLang="en-US" sz="2600" dirty="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571625" y="28498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9200" cy="1000"/>
          </a:xfrm>
        </p:grpSpPr>
        <p:sp>
          <p:nvSpPr>
            <p:cNvPr id="1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403"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5384"/>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17220"/>
            <a:ext cx="9753600" cy="214312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数据库管理系统能实现对数据库中数据的查询、插入、修改和删除等操作，这种功能称为(    )</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2438400" y="27857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数据定义功能</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数据管理功能 </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2438400" y="45002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数据操纵功能</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2438400" y="53574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数据控制功能</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9200" cy="1000"/>
          </a:xfrm>
        </p:grpSpPr>
        <p:sp>
          <p:nvSpPr>
            <p:cNvPr id="1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248"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5384"/>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35000"/>
            <a:ext cx="9753600" cy="214312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数据库系统的特点是(   ) 、数据独立、减少数据冗余、避免数据不一致和加强了数据保护。</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2438400" y="27857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数据共享</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数据存储</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2438400" y="45002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数据应用</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2438400" y="53574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数据保密</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571625" y="28498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9200" cy="1000"/>
          </a:xfrm>
        </p:grpSpPr>
        <p:sp>
          <p:nvSpPr>
            <p:cNvPr id="1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248"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5384"/>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35000"/>
            <a:ext cx="9753600" cy="214312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数据库（应用）系统是由(   ) 组成。</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2438400" y="27857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数据库管理系统、应用程序系统、数据库</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数据库管理系统、数据库管理员、数据库</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2438400" y="45002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数据库、数据库管理系统（及其开发工具）、应用系统、数据库管理员和用户</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2438400" y="53574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数据库管理系统、数据库、用户</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9200" cy="1000"/>
          </a:xfrm>
        </p:grpSpPr>
        <p:sp>
          <p:nvSpPr>
            <p:cNvPr id="1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403"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5384"/>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35000"/>
            <a:ext cx="9753600" cy="214312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数据库系统的数据独立性是指 ( B)。 </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2438400" y="27857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不会因为数据的变化而影响应用程序</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不会因为系统数据存储结构与数据逻辑结构的变化而影响应用程序</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2438400" y="45002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不会因为存储策略的变化而影响存储结构 </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2438400" y="53574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不会因为某些存储结构的变化而影响其他的存储结构</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9200" cy="1000"/>
          </a:xfrm>
        </p:grpSpPr>
        <p:sp>
          <p:nvSpPr>
            <p:cNvPr id="1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403"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5384"/>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35000"/>
            <a:ext cx="9753600" cy="2143125"/>
          </a:xfrm>
          <a:prstGeom prst="rect">
            <a:avLst/>
          </a:prstGeom>
          <a:noFill/>
        </p:spPr>
        <p:txBody>
          <a:bodyPr wrap="square" rtlCol="0" anchor="ctr" anchorCtr="0">
            <a:noAutofit/>
          </a:bodyPr>
          <a:lstStyle/>
          <a:p>
            <a:pPr lvl="0" algn="l">
              <a:buNone/>
            </a:pPr>
            <a:r>
              <a:rPr lang="zh-CN" altLang="en-US" sz="2600" dirty="0">
                <a:solidFill>
                  <a:srgbClr val="000000"/>
                </a:solidFill>
                <a:latin typeface="微软雅黑" panose="020B0503020204020204" charset="-122"/>
                <a:ea typeface="微软雅黑" panose="020B0503020204020204" charset="-122"/>
              </a:rPr>
              <a:t>数据库系统的基础是（）</a:t>
            </a:r>
            <a:endParaRPr lang="zh-CN" altLang="en-US" sz="2600" dirty="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2438400" y="27857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数据结构</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数据库管理系统  </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2438400" y="45002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操作系统</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2438400" y="5357495"/>
            <a:ext cx="8534400" cy="642620"/>
          </a:xfrm>
          <a:prstGeom prst="rect">
            <a:avLst/>
          </a:prstGeom>
          <a:noFill/>
        </p:spPr>
        <p:txBody>
          <a:bodyPr wrap="square" rtlCol="0" anchor="ctr" anchorCtr="0">
            <a:noAutofit/>
          </a:bodyPr>
          <a:lstStyle/>
          <a:p>
            <a:pPr lvl="0" algn="l">
              <a:buNone/>
            </a:pPr>
            <a:r>
              <a:rPr lang="zh-CN" altLang="en-US" sz="2600" dirty="0">
                <a:solidFill>
                  <a:srgbClr val="000000"/>
                </a:solidFill>
                <a:latin typeface="微软雅黑" panose="020B0503020204020204" charset="-122"/>
                <a:ea typeface="微软雅黑" panose="020B0503020204020204" charset="-122"/>
              </a:rPr>
              <a:t>数据模型</a:t>
            </a:r>
            <a:endParaRPr lang="zh-CN" altLang="en-US" sz="2600" dirty="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571625" y="54216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9200" cy="1000"/>
          </a:xfrm>
        </p:grpSpPr>
        <p:sp>
          <p:nvSpPr>
            <p:cNvPr id="1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403"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5384"/>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35000"/>
            <a:ext cx="9753600" cy="214312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  )是存储在计算机内有结构的数据的集合</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2438400" y="27857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数据库系统</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数据库 </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2438400" y="45002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数据库管理系统</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2438400" y="53574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数据结构</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9200" cy="1000"/>
          </a:xfrm>
        </p:grpSpPr>
        <p:sp>
          <p:nvSpPr>
            <p:cNvPr id="1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248"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5384"/>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35000"/>
            <a:ext cx="9753600" cy="214312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层次型、网状型和关系型数据库划分原则是(   )</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2438400" y="27857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记录长度 </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文件的大小</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2438400" y="45002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联系的复杂程度</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2438400" y="53574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数据之间的联系</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571625" y="54216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9200" cy="1000"/>
          </a:xfrm>
        </p:grpSpPr>
        <p:sp>
          <p:nvSpPr>
            <p:cNvPr id="1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403"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5384"/>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35000"/>
            <a:ext cx="9753600" cy="214312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传统的数据模型分类，数据库系统可以分为三种类型(   )。</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2438400" y="27857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大型、中型和小型 </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西文、中文和兼容</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2438400" y="45002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层次、网状和关系</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2438400" y="53574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数据、图形和多媒体</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9200" cy="1000"/>
          </a:xfrm>
        </p:grpSpPr>
        <p:sp>
          <p:nvSpPr>
            <p:cNvPr id="1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403"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5384"/>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35000"/>
            <a:ext cx="9753600" cy="214312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层次模型不能直接表示(   )。</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2438400" y="27857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1 ：1关系  </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1 ：m关系</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2438400" y="45002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 m ：n关系</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2438400" y="53574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1 ：1和1 ：m关系 </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9200" cy="1000"/>
          </a:xfrm>
        </p:grpSpPr>
        <p:sp>
          <p:nvSpPr>
            <p:cNvPr id="1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248"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5384"/>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35000"/>
            <a:ext cx="9753600" cy="214312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关系模型中，一个候选键是（ C）。</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2438400" y="27857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可由多个任意属性组成</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至多由一个属性组成</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2438400" y="45002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可有一个或多个，其值能唯一标识该关系模式中任何元组的属性组成</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2438400" y="53574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 以上都不是</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9200" cy="1000"/>
          </a:xfrm>
        </p:grpSpPr>
        <p:sp>
          <p:nvSpPr>
            <p:cNvPr id="1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248"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5384"/>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35000"/>
            <a:ext cx="9753600" cy="2143125"/>
          </a:xfrm>
          <a:prstGeom prst="rect">
            <a:avLst/>
          </a:prstGeom>
          <a:noFill/>
        </p:spPr>
        <p:txBody>
          <a:bodyPr wrap="square" rtlCol="0" anchor="ctr" anchorCtr="0">
            <a:noAutofit/>
          </a:bodyPr>
          <a:lstStyle/>
          <a:p>
            <a:pPr lvl="0" algn="l">
              <a:buNone/>
            </a:pPr>
            <a:r>
              <a:rPr lang="zh-CN" altLang="en-US" sz="2600" b="1">
                <a:solidFill>
                  <a:srgbClr val="000000"/>
                </a:solidFill>
                <a:latin typeface="微软雅黑" panose="020B0503020204020204" charset="-122"/>
                <a:ea typeface="微软雅黑" panose="020B0503020204020204" charset="-122"/>
              </a:rPr>
              <a:t>逻辑</a:t>
            </a:r>
            <a:r>
              <a:rPr lang="zh-CN" altLang="en-US" sz="2600">
                <a:solidFill>
                  <a:srgbClr val="000000"/>
                </a:solidFill>
                <a:latin typeface="微软雅黑" panose="020B0503020204020204" charset="-122"/>
                <a:ea typeface="微软雅黑" panose="020B0503020204020204" charset="-122"/>
              </a:rPr>
              <a:t>数据独立性是指（  ）。</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2438400" y="27857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模式改变，外模式和应用程序不变  </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模式改变，内模式不变</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2438400" y="45002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内模式改变，模式不变</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2438400" y="53574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内模式改变，外模式和应用程序不变</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571625" y="28498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9200" cy="1000"/>
          </a:xfrm>
        </p:grpSpPr>
        <p:sp>
          <p:nvSpPr>
            <p:cNvPr id="1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248"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5384"/>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35000"/>
            <a:ext cx="9753600" cy="2143125"/>
          </a:xfrm>
          <a:prstGeom prst="rect">
            <a:avLst/>
          </a:prstGeom>
          <a:noFill/>
        </p:spPr>
        <p:txBody>
          <a:bodyPr wrap="square" rtlCol="0" anchor="ctr" anchorCtr="0">
            <a:noAutofit/>
          </a:bodyPr>
          <a:lstStyle/>
          <a:p>
            <a:pPr lvl="0" algn="l">
              <a:buNone/>
            </a:pPr>
            <a:r>
              <a:rPr lang="zh-CN" altLang="en-US" sz="2600" dirty="0">
                <a:solidFill>
                  <a:srgbClr val="000000"/>
                </a:solidFill>
                <a:latin typeface="微软雅黑" panose="020B0503020204020204" charset="-122"/>
                <a:ea typeface="微软雅黑" panose="020B0503020204020204" charset="-122"/>
              </a:rPr>
              <a:t>数据库系统的最大特点是(   )</a:t>
            </a:r>
            <a:endParaRPr lang="zh-CN" altLang="en-US" sz="2600" dirty="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2438400" y="27857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数据的三级模式和二级映像  </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数据共享性</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2438400" y="45002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数据的结构化  </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2438400" y="53574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数据独立性</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9200" cy="1000"/>
          </a:xfrm>
        </p:grpSpPr>
        <p:sp>
          <p:nvSpPr>
            <p:cNvPr id="1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403"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5384"/>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35000"/>
            <a:ext cx="9753600" cy="2143125"/>
          </a:xfrm>
          <a:prstGeom prst="rect">
            <a:avLst/>
          </a:prstGeom>
          <a:noFill/>
        </p:spPr>
        <p:txBody>
          <a:bodyPr wrap="square" rtlCol="0" anchor="ctr" anchorCtr="0">
            <a:noAutofit/>
          </a:bodyPr>
          <a:lstStyle/>
          <a:p>
            <a:pPr lvl="0" algn="l">
              <a:buNone/>
            </a:pPr>
            <a:r>
              <a:rPr lang="zh-CN" altLang="en-US" sz="2600" dirty="0">
                <a:solidFill>
                  <a:srgbClr val="000000"/>
                </a:solidFill>
                <a:latin typeface="微软雅黑" panose="020B0503020204020204" charset="-122"/>
                <a:ea typeface="微软雅黑" panose="020B0503020204020204" charset="-122"/>
              </a:rPr>
              <a:t>在数据库三级模式间引入二级映像的主要作用是（）</a:t>
            </a:r>
            <a:endParaRPr lang="zh-CN" altLang="en-US" sz="2600" dirty="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2438400" y="27857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提高数据与程序的独立性</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提高数据与程序的安全性</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2438400" y="45002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保持数据与程序的一致性</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2438400" y="53574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提高数据与程序的可移植性</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571625" y="28498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9200" cy="1000"/>
          </a:xfrm>
        </p:grpSpPr>
        <p:sp>
          <p:nvSpPr>
            <p:cNvPr id="1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403"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5384"/>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35000"/>
            <a:ext cx="9753600" cy="214312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数据库的三级模式结构中，描述数据库中全体数据的</a:t>
            </a:r>
            <a:r>
              <a:rPr lang="zh-CN" altLang="en-US" sz="2600" b="1">
                <a:solidFill>
                  <a:srgbClr val="000000"/>
                </a:solidFill>
                <a:latin typeface="微软雅黑" panose="020B0503020204020204" charset="-122"/>
                <a:ea typeface="微软雅黑" panose="020B0503020204020204" charset="-122"/>
              </a:rPr>
              <a:t>全局</a:t>
            </a:r>
            <a:r>
              <a:rPr lang="zh-CN" altLang="en-US" sz="2600">
                <a:solidFill>
                  <a:srgbClr val="000000"/>
                </a:solidFill>
                <a:latin typeface="微软雅黑" panose="020B0503020204020204" charset="-122"/>
                <a:ea typeface="微软雅黑" panose="020B0503020204020204" charset="-122"/>
              </a:rPr>
              <a:t>逻辑结构和特征的是（  ）</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2438400" y="27857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外模式</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内模式</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2438400" y="45002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存储模式</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2438400" y="53574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模式(逻辑模式)</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571625" y="54216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9200" cy="1000"/>
          </a:xfrm>
        </p:grpSpPr>
        <p:sp>
          <p:nvSpPr>
            <p:cNvPr id="1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248"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5384"/>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35000"/>
            <a:ext cx="9753600" cy="214312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对数据库物理存储方式的描述称为（   ）</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2438400" y="27857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外模式</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内模式</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2438400" y="45002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概念模式</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2438400" y="53574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逻辑模式</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9200" cy="1000"/>
          </a:xfrm>
        </p:grpSpPr>
        <p:sp>
          <p:nvSpPr>
            <p:cNvPr id="1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248"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5384"/>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17220"/>
            <a:ext cx="9753600" cy="214312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数据库中，数据的物理独立性是指（） </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2438400" y="27857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数据库与数据库管理系统的相互独立</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用户程序与DBMS的相互独立</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2438400" y="45002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用户的应用程序与存储在磁盘上数据库中的数据是相互独立的 </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2438400" y="53574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应用程序与数据库中数据的逻辑结构相互独立</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9200" cy="1000"/>
          </a:xfrm>
        </p:grpSpPr>
        <p:sp>
          <p:nvSpPr>
            <p:cNvPr id="1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248"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5384"/>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35000"/>
            <a:ext cx="9753600" cy="214312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数据库系统的特性不包括以下（ ）选项</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2438400" y="27857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数据加工</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数据共享</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2438400" y="45002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支持某种数据模型</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2438400" y="53574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减少数据冗余</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571625" y="28498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9200" cy="1000"/>
          </a:xfrm>
        </p:grpSpPr>
        <p:sp>
          <p:nvSpPr>
            <p:cNvPr id="1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248"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5384"/>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35000"/>
            <a:ext cx="9753600" cy="214312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在关系数据库中，视图是三级模式结构中的（）</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2438400" y="27857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内模式 </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模式</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2438400" y="45002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存储模式</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2438400" y="53574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外模式</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571625" y="54216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9200" cy="1000"/>
          </a:xfrm>
        </p:grpSpPr>
        <p:sp>
          <p:nvSpPr>
            <p:cNvPr id="1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403"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5384"/>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35000"/>
            <a:ext cx="9753600" cy="214312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数据库的网状模型应满足的条件是(    )。</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2438400" y="27857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允许一个以上的结点无双亲，也允许一个结点有多个双亲</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必须有两个以上的结点</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2438400" y="45002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有且仅有一个结点无双亲，其余结点都只有一个双亲</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2438400" y="53574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每个结点有且仅有一个双亲</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571625" y="28498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9200" cy="1000"/>
          </a:xfrm>
        </p:grpSpPr>
        <p:sp>
          <p:nvSpPr>
            <p:cNvPr id="1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403"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5384"/>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35000"/>
            <a:ext cx="9753600" cy="214312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关系数据库管理系统应能实现的专门关系运算包括(   )</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2438400" y="27857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排序、索引、统计</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选择、投影、连接  </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2438400" y="45002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关联、更新、排序 </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2438400" y="53574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显示、打印、制表</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9200" cy="1000"/>
          </a:xfrm>
        </p:grpSpPr>
        <p:sp>
          <p:nvSpPr>
            <p:cNvPr id="1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248"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5384"/>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35000"/>
            <a:ext cx="9753600" cy="214312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关系模型中，一个关键字是（）</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2438400" y="27857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可由多个任意属性组成</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至多由一个属性组成</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2438400" y="45002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可由一个或多个其值能惟一标识该关系模式中任何元组的属性组成</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2438400" y="53574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以上都不是</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9200" cy="1000"/>
          </a:xfrm>
        </p:grpSpPr>
        <p:sp>
          <p:nvSpPr>
            <p:cNvPr id="1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248"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5384"/>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35000"/>
            <a:ext cx="9753600" cy="214312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自然连接是构成新关系的有效方法。一般情况下，当对关系R和S使用自然连接时，要求R和S含有一个或多个共有的(    )。</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2438400" y="27857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元组</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行   </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2438400" y="45002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记录</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2438400" y="53574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属性</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571625" y="54216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9200" cy="1000"/>
          </a:xfrm>
        </p:grpSpPr>
        <p:sp>
          <p:nvSpPr>
            <p:cNvPr id="1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248"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5384"/>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35000"/>
            <a:ext cx="9753600" cy="214312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关系运算中花费时间可能最长的运算是</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2438400" y="27857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投影</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选择</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2438400" y="45002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笛卡尔积</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2438400" y="53574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交</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9200" cy="1000"/>
          </a:xfrm>
        </p:grpSpPr>
        <p:sp>
          <p:nvSpPr>
            <p:cNvPr id="1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248"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5384"/>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35000"/>
            <a:ext cx="9753600" cy="2143125"/>
          </a:xfrm>
          <a:prstGeom prst="rect">
            <a:avLst/>
          </a:prstGeom>
          <a:noFill/>
        </p:spPr>
        <p:txBody>
          <a:bodyPr wrap="square" rtlCol="0" anchor="ctr" anchorCtr="0">
            <a:noAutofit/>
          </a:bodyPr>
          <a:lstStyle/>
          <a:p>
            <a:pPr lvl="0" algn="l">
              <a:buNone/>
            </a:pPr>
            <a:r>
              <a:rPr lang="zh-CN" altLang="en-US" sz="2600" dirty="0">
                <a:solidFill>
                  <a:srgbClr val="000000"/>
                </a:solidFill>
                <a:latin typeface="微软雅黑" panose="020B0503020204020204" charset="-122"/>
                <a:ea typeface="微软雅黑" panose="020B0503020204020204" charset="-122"/>
              </a:rPr>
              <a:t>关系模式的任何属性（）</a:t>
            </a:r>
            <a:endParaRPr lang="en-US" altLang="zh-CN" sz="2600" dirty="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2438400" y="2785745"/>
            <a:ext cx="8534400" cy="642620"/>
          </a:xfrm>
          <a:prstGeom prst="rect">
            <a:avLst/>
          </a:prstGeom>
          <a:noFill/>
        </p:spPr>
        <p:txBody>
          <a:bodyPr wrap="square" rtlCol="0" anchor="ctr" anchorCtr="0">
            <a:noAutofit/>
          </a:bodyPr>
          <a:lstStyle/>
          <a:p>
            <a:pPr lvl="0" algn="l">
              <a:buNone/>
            </a:pPr>
            <a:r>
              <a:rPr lang="zh-CN" altLang="en-US" sz="2600" dirty="0">
                <a:solidFill>
                  <a:srgbClr val="000000"/>
                </a:solidFill>
                <a:latin typeface="微软雅黑" panose="020B0503020204020204" charset="-122"/>
                <a:ea typeface="微软雅黑" panose="020B0503020204020204" charset="-122"/>
              </a:rPr>
              <a:t>不可再分</a:t>
            </a:r>
            <a:endParaRPr lang="zh-CN" altLang="en-US" sz="2600" dirty="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可再分</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2438400" y="45002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命名在该关系模式中可以不惟一</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2438400" y="53574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以上都不是</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571625" y="28498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9200" cy="1000"/>
          </a:xfrm>
        </p:grpSpPr>
        <p:sp>
          <p:nvSpPr>
            <p:cNvPr id="1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248"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5384"/>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35000"/>
            <a:ext cx="9753600" cy="214312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在关系代数运算中，四种基于传统集合理论的关系运算为（   ）。</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2438400" y="27857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并、差、选择、投影</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并、交、选择、投影</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2438400" y="45002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交、并、差、广义笛卡尔积</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2438400" y="53574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并、差、交、选择</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9200" cy="1000"/>
          </a:xfrm>
        </p:grpSpPr>
        <p:sp>
          <p:nvSpPr>
            <p:cNvPr id="1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248"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5384"/>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35000"/>
            <a:ext cx="9753600" cy="214312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设有关系R，按条件f对关系R进行选择，正确的是(   )。</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2438400" y="27857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R</a:t>
            </a:r>
            <a:r>
              <a:rPr lang="zh-CN" altLang="en-US" sz="2600">
                <a:solidFill>
                  <a:srgbClr val="000000"/>
                </a:solidFill>
                <a:latin typeface="Arial" panose="020B0604020202020204" pitchFamily="34" charset="0"/>
                <a:ea typeface="微软雅黑" panose="020B0503020204020204" charset="-122"/>
              </a:rPr>
              <a:t>×</a:t>
            </a:r>
            <a:r>
              <a:rPr lang="zh-CN" altLang="en-US" sz="2600">
                <a:solidFill>
                  <a:srgbClr val="000000"/>
                </a:solidFill>
                <a:latin typeface="微软雅黑" panose="020B0503020204020204" charset="-122"/>
                <a:ea typeface="微软雅黑" panose="020B0503020204020204" charset="-122"/>
              </a:rPr>
              <a:t>R</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R</a:t>
            </a:r>
            <a:r>
              <a:rPr lang="zh-CN" altLang="en-US" sz="4000">
                <a:solidFill>
                  <a:srgbClr val="000000"/>
                </a:solidFill>
                <a:latin typeface="微软雅黑" panose="020B0503020204020204" charset="-122"/>
                <a:ea typeface="微软雅黑" panose="020B0503020204020204" charset="-122"/>
              </a:rPr>
              <a:t>⋈</a:t>
            </a:r>
            <a:r>
              <a:rPr lang="zh-CN" altLang="en-US" sz="2600">
                <a:solidFill>
                  <a:srgbClr val="000000"/>
                </a:solidFill>
                <a:latin typeface="微软雅黑" panose="020B0503020204020204" charset="-122"/>
                <a:ea typeface="微软雅黑" panose="020B0503020204020204" charset="-122"/>
              </a:rPr>
              <a:t>R</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2438400" y="45002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 </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5"/>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6"/>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7"/>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8"/>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9"/>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pic>
        <p:nvPicPr>
          <p:cNvPr id="19" name="图片 18"/>
          <p:cNvPicPr>
            <a:picLocks noChangeAspect="1"/>
          </p:cNvPicPr>
          <p:nvPr/>
        </p:nvPicPr>
        <p:blipFill>
          <a:blip r:embed="rId10"/>
          <a:stretch>
            <a:fillRect/>
          </a:stretch>
        </p:blipFill>
        <p:spPr>
          <a:xfrm>
            <a:off x="2439035" y="4441190"/>
            <a:ext cx="1274445" cy="637540"/>
          </a:xfrm>
          <a:prstGeom prst="rect">
            <a:avLst/>
          </a:prstGeom>
        </p:spPr>
      </p:pic>
      <p:pic>
        <p:nvPicPr>
          <p:cNvPr id="20" name="图片 19"/>
          <p:cNvPicPr>
            <a:picLocks noChangeAspect="1"/>
          </p:cNvPicPr>
          <p:nvPr/>
        </p:nvPicPr>
        <p:blipFill>
          <a:blip r:embed="rId11"/>
          <a:stretch>
            <a:fillRect/>
          </a:stretch>
        </p:blipFill>
        <p:spPr>
          <a:xfrm>
            <a:off x="2526030" y="5449570"/>
            <a:ext cx="1187450" cy="555625"/>
          </a:xfrm>
          <a:prstGeom prst="rect">
            <a:avLst/>
          </a:prstGeom>
        </p:spPr>
      </p:pic>
      <p:grpSp>
        <p:nvGrpSpPr>
          <p:cNvPr id="17" name="组合 16"/>
          <p:cNvGrpSpPr/>
          <p:nvPr>
            <p:custDataLst>
              <p:tags r:id="rId12"/>
            </p:custDataLst>
          </p:nvPr>
        </p:nvGrpSpPr>
        <p:grpSpPr>
          <a:xfrm>
            <a:off x="0" y="0"/>
            <a:ext cx="12192000" cy="635000"/>
            <a:chOff x="0" y="0"/>
            <a:chExt cx="19200" cy="1000"/>
          </a:xfrm>
        </p:grpSpPr>
        <p:sp>
          <p:nvSpPr>
            <p:cNvPr id="13" name="TitleBackground"/>
            <p:cNvSpPr/>
            <p:nvPr>
              <p:custDataLst>
                <p:tags r:id="rId13"/>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4"/>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5"/>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6"/>
              </p:custDataLst>
            </p:nvPr>
          </p:nvSpPr>
          <p:spPr>
            <a:xfrm>
              <a:off x="2248"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5384"/>
          <p:cNvPicPr>
            <a:picLocks noChangeAspect="1"/>
          </p:cNvPicPr>
          <p:nvPr>
            <p:custDataLst>
              <p:tags r:id="rId17"/>
            </p:custDataLst>
          </p:nvPr>
        </p:nvPicPr>
        <p:blipFill>
          <a:blip r:embed="rId18"/>
          <a:stretch>
            <a:fillRect/>
          </a:stretch>
        </p:blipFill>
        <p:spPr>
          <a:xfrm>
            <a:off x="10642600" y="63500"/>
            <a:ext cx="1422400" cy="508000"/>
          </a:xfrm>
          <a:prstGeom prst="rect">
            <a:avLst/>
          </a:prstGeom>
        </p:spPr>
      </p:pic>
    </p:spTree>
    <p:custDataLst>
      <p:tags r:id="rId19"/>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42620"/>
            <a:ext cx="9753600" cy="2143125"/>
          </a:xfrm>
          <a:prstGeom prst="rect">
            <a:avLst/>
          </a:prstGeom>
          <a:noFill/>
        </p:spPr>
        <p:txBody>
          <a:bodyPr wrap="square" rtlCol="0" anchor="ctr" anchorCtr="0">
            <a:noAutofit/>
          </a:bodyPr>
          <a:lstStyle/>
          <a:p>
            <a:pPr lvl="0" algn="l">
              <a:buNone/>
            </a:pPr>
            <a:r>
              <a:rPr lang="zh-CN" altLang="en-US" sz="2600" dirty="0">
                <a:solidFill>
                  <a:srgbClr val="000000"/>
                </a:solidFill>
                <a:latin typeface="微软雅黑" panose="020B0503020204020204" charset="-122"/>
                <a:ea typeface="微软雅黑" panose="020B0503020204020204" charset="-122"/>
              </a:rPr>
              <a:t>如图所示，两个关系R1和R2，它们进行( D )运算后得到R3。</a:t>
            </a:r>
            <a:endParaRPr lang="zh-CN" altLang="en-US" sz="2600" dirty="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1590675" y="5567045"/>
            <a:ext cx="991235"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交</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3886200" y="5452745"/>
            <a:ext cx="781685"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并</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6267450" y="5414645"/>
            <a:ext cx="1581785"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笛卡尔积</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9372600" y="5357495"/>
            <a:ext cx="915035"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连接</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076325" y="5695315"/>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3019425" y="5516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5400675" y="54787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8505825" y="54216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pic>
        <p:nvPicPr>
          <p:cNvPr id="19" name="图片 18"/>
          <p:cNvPicPr>
            <a:picLocks noChangeAspect="1"/>
          </p:cNvPicPr>
          <p:nvPr/>
        </p:nvPicPr>
        <p:blipFill>
          <a:blip r:embed="rId11"/>
          <a:stretch>
            <a:fillRect/>
          </a:stretch>
        </p:blipFill>
        <p:spPr>
          <a:xfrm>
            <a:off x="1076325" y="2280920"/>
            <a:ext cx="2009775" cy="2266950"/>
          </a:xfrm>
          <a:prstGeom prst="rect">
            <a:avLst/>
          </a:prstGeom>
        </p:spPr>
      </p:pic>
      <p:pic>
        <p:nvPicPr>
          <p:cNvPr id="20" name="图片 19"/>
          <p:cNvPicPr>
            <a:picLocks noChangeAspect="1"/>
          </p:cNvPicPr>
          <p:nvPr/>
        </p:nvPicPr>
        <p:blipFill>
          <a:blip r:embed="rId12"/>
          <a:stretch>
            <a:fillRect/>
          </a:stretch>
        </p:blipFill>
        <p:spPr>
          <a:xfrm>
            <a:off x="3886200" y="2280920"/>
            <a:ext cx="2247900" cy="2295525"/>
          </a:xfrm>
          <a:prstGeom prst="rect">
            <a:avLst/>
          </a:prstGeom>
        </p:spPr>
      </p:pic>
      <p:pic>
        <p:nvPicPr>
          <p:cNvPr id="21" name="图片 20"/>
          <p:cNvPicPr>
            <a:picLocks noChangeAspect="1"/>
          </p:cNvPicPr>
          <p:nvPr/>
        </p:nvPicPr>
        <p:blipFill>
          <a:blip r:embed="rId13"/>
          <a:stretch>
            <a:fillRect/>
          </a:stretch>
        </p:blipFill>
        <p:spPr>
          <a:xfrm>
            <a:off x="6729095" y="2401570"/>
            <a:ext cx="3152775" cy="2076450"/>
          </a:xfrm>
          <a:prstGeom prst="rect">
            <a:avLst/>
          </a:prstGeom>
        </p:spPr>
      </p:pic>
      <p:grpSp>
        <p:nvGrpSpPr>
          <p:cNvPr id="17" name="组合 16"/>
          <p:cNvGrpSpPr/>
          <p:nvPr>
            <p:custDataLst>
              <p:tags r:id="rId14"/>
            </p:custDataLst>
          </p:nvPr>
        </p:nvGrpSpPr>
        <p:grpSpPr>
          <a:xfrm>
            <a:off x="0" y="0"/>
            <a:ext cx="12192000" cy="635000"/>
            <a:chOff x="0" y="0"/>
            <a:chExt cx="19200" cy="1000"/>
          </a:xfrm>
        </p:grpSpPr>
        <p:sp>
          <p:nvSpPr>
            <p:cNvPr id="13" name="TitleBackground"/>
            <p:cNvSpPr/>
            <p:nvPr>
              <p:custDataLst>
                <p:tags r:id="rId15"/>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6"/>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7"/>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8"/>
              </p:custDataLst>
            </p:nvPr>
          </p:nvSpPr>
          <p:spPr>
            <a:xfrm>
              <a:off x="2248"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5384"/>
          <p:cNvPicPr>
            <a:picLocks noChangeAspect="1"/>
          </p:cNvPicPr>
          <p:nvPr>
            <p:custDataLst>
              <p:tags r:id="rId19"/>
            </p:custDataLst>
          </p:nvPr>
        </p:nvPicPr>
        <p:blipFill>
          <a:blip r:embed="rId20"/>
          <a:stretch>
            <a:fillRect/>
          </a:stretch>
        </p:blipFill>
        <p:spPr>
          <a:xfrm>
            <a:off x="10642600" y="63500"/>
            <a:ext cx="1422400" cy="508000"/>
          </a:xfrm>
          <a:prstGeom prst="rect">
            <a:avLst/>
          </a:prstGeom>
        </p:spPr>
      </p:pic>
    </p:spTree>
    <p:custDataLst>
      <p:tags r:id="rId2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35000"/>
            <a:ext cx="9753600" cy="214312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数据库的基本特点是</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2438400" y="27857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(1)数据可以共享(或数据结构化) </a:t>
            </a:r>
            <a:r>
              <a:rPr lang="en-US" altLang="zh-CN" sz="2600">
                <a:solidFill>
                  <a:srgbClr val="000000"/>
                </a:solidFill>
                <a:latin typeface="微软雅黑" panose="020B0503020204020204" charset="-122"/>
                <a:ea typeface="微软雅黑" panose="020B0503020204020204" charset="-122"/>
              </a:rPr>
              <a:t>;</a:t>
            </a:r>
            <a:r>
              <a:rPr lang="zh-CN" altLang="en-US" sz="2600">
                <a:solidFill>
                  <a:srgbClr val="000000"/>
                </a:solidFill>
                <a:latin typeface="微软雅黑" panose="020B0503020204020204" charset="-122"/>
                <a:ea typeface="微软雅黑" panose="020B0503020204020204" charset="-122"/>
              </a:rPr>
              <a:t>(2)数据独立性</a:t>
            </a:r>
            <a:r>
              <a:rPr lang="en-US" altLang="zh-CN" sz="2600">
                <a:solidFill>
                  <a:srgbClr val="000000"/>
                </a:solidFill>
                <a:latin typeface="微软雅黑" panose="020B0503020204020204" charset="-122"/>
                <a:ea typeface="微软雅黑" panose="020B0503020204020204" charset="-122"/>
              </a:rPr>
              <a:t>;</a:t>
            </a:r>
            <a:r>
              <a:rPr lang="zh-CN" altLang="en-US" sz="2600">
                <a:solidFill>
                  <a:srgbClr val="000000"/>
                </a:solidFill>
                <a:latin typeface="微软雅黑" panose="020B0503020204020204" charset="-122"/>
                <a:ea typeface="微软雅黑" panose="020B0503020204020204" charset="-122"/>
              </a:rPr>
              <a:t>(3)数据冗余大，易移植</a:t>
            </a:r>
            <a:r>
              <a:rPr lang="en-US" altLang="zh-CN" sz="2600">
                <a:solidFill>
                  <a:srgbClr val="000000"/>
                </a:solidFill>
                <a:latin typeface="微软雅黑" panose="020B0503020204020204" charset="-122"/>
                <a:ea typeface="微软雅黑" panose="020B0503020204020204" charset="-122"/>
              </a:rPr>
              <a:t>;(4)统一管理和控制</a:t>
            </a:r>
            <a:endParaRPr lang="en-US" altLang="zh-CN"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(1)数据可以共享(或数据结构化)</a:t>
            </a:r>
            <a:r>
              <a:rPr lang="en-US" altLang="zh-CN" sz="2600">
                <a:solidFill>
                  <a:srgbClr val="000000"/>
                </a:solidFill>
                <a:latin typeface="微软雅黑" panose="020B0503020204020204" charset="-122"/>
                <a:ea typeface="微软雅黑" panose="020B0503020204020204" charset="-122"/>
              </a:rPr>
              <a:t>;(2)数据独立性;(3)数据冗余小，易扩充;(4)统一管理和控制</a:t>
            </a:r>
            <a:endParaRPr lang="en-US" altLang="zh-CN"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2438400" y="45002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(1)数据可以共享(或数据结构化)</a:t>
            </a:r>
            <a:r>
              <a:rPr lang="en-US" altLang="zh-CN" sz="2600">
                <a:solidFill>
                  <a:srgbClr val="000000"/>
                </a:solidFill>
                <a:latin typeface="微软雅黑" panose="020B0503020204020204" charset="-122"/>
                <a:ea typeface="微软雅黑" panose="020B0503020204020204" charset="-122"/>
              </a:rPr>
              <a:t>;(2)数据互换性;(3)数据冗余小，易扩充; (4)统一管理和控制</a:t>
            </a:r>
            <a:endParaRPr lang="en-US" altLang="zh-CN"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2438400" y="53574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(1)数据非结构化</a:t>
            </a:r>
            <a:r>
              <a:rPr lang="en-US" altLang="zh-CN" sz="2600">
                <a:solidFill>
                  <a:srgbClr val="000000"/>
                </a:solidFill>
                <a:latin typeface="微软雅黑" panose="020B0503020204020204" charset="-122"/>
                <a:ea typeface="微软雅黑" panose="020B0503020204020204" charset="-122"/>
              </a:rPr>
              <a:t>;  (2)数据独立性;(3)数据冗余小，易扩充;(4)统一管理和控制</a:t>
            </a:r>
            <a:endParaRPr lang="en-US" altLang="zh-CN"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9200" cy="1000"/>
          </a:xfrm>
        </p:grpSpPr>
        <p:sp>
          <p:nvSpPr>
            <p:cNvPr id="1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403"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5384"/>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747432" y="2154518"/>
            <a:ext cx="9753600" cy="2143125"/>
          </a:xfrm>
          <a:prstGeom prst="rect">
            <a:avLst/>
          </a:prstGeom>
          <a:noFill/>
        </p:spPr>
        <p:txBody>
          <a:bodyPr vert="horz" wrap="square" rtlCol="0" anchor="ctr" anchorCtr="0">
            <a:noAutofit/>
          </a:bodyPr>
          <a:lstStyle/>
          <a:p>
            <a:r>
              <a:rPr lang="zh-CN" altLang="zh-CN" sz="2800" dirty="0"/>
              <a:t>在关系代数的传统集合运算中，假定有关系</a:t>
            </a:r>
            <a:r>
              <a:rPr lang="en-US" altLang="zh-CN" sz="2800" dirty="0"/>
              <a:t>R</a:t>
            </a:r>
            <a:r>
              <a:rPr lang="zh-CN" altLang="zh-CN" sz="2800" dirty="0"/>
              <a:t>和</a:t>
            </a:r>
            <a:r>
              <a:rPr lang="en-US" altLang="zh-CN" sz="2800" dirty="0"/>
              <a:t>S</a:t>
            </a:r>
            <a:r>
              <a:rPr lang="zh-CN" altLang="zh-CN" sz="2800" dirty="0"/>
              <a:t>，运算结果为</a:t>
            </a:r>
            <a:r>
              <a:rPr lang="en-US" altLang="zh-CN" sz="2800" dirty="0"/>
              <a:t>W</a:t>
            </a:r>
            <a:r>
              <a:rPr lang="zh-CN" altLang="zh-CN" sz="2800" dirty="0"/>
              <a:t>。如果</a:t>
            </a:r>
            <a:r>
              <a:rPr lang="en-US" altLang="zh-CN" sz="2800" dirty="0"/>
              <a:t>W</a:t>
            </a:r>
            <a:r>
              <a:rPr lang="zh-CN" altLang="zh-CN" sz="2800" dirty="0"/>
              <a:t>中的元组属于</a:t>
            </a:r>
            <a:r>
              <a:rPr lang="en-US" altLang="zh-CN" sz="2800" dirty="0"/>
              <a:t>R</a:t>
            </a:r>
            <a:r>
              <a:rPr lang="zh-CN" altLang="zh-CN" sz="2800" dirty="0"/>
              <a:t>，或者属于</a:t>
            </a:r>
            <a:r>
              <a:rPr lang="en-US" altLang="zh-CN" sz="2800" dirty="0"/>
              <a:t>S</a:t>
            </a:r>
            <a:r>
              <a:rPr lang="zh-CN" altLang="zh-CN" sz="2800" dirty="0"/>
              <a:t>，则</a:t>
            </a:r>
            <a:r>
              <a:rPr lang="en-US" altLang="zh-CN" sz="2800" dirty="0"/>
              <a:t>W</a:t>
            </a:r>
            <a:r>
              <a:rPr lang="zh-CN" altLang="zh-CN" sz="2800" dirty="0"/>
              <a:t>为</a:t>
            </a:r>
            <a:r>
              <a:rPr lang="en-US" altLang="zh-CN" sz="2800" u="sng" dirty="0"/>
              <a:t>   B   </a:t>
            </a:r>
            <a:r>
              <a:rPr lang="zh-CN" altLang="zh-CN" sz="2800" u="sng" dirty="0"/>
              <a:t>① </a:t>
            </a:r>
            <a:r>
              <a:rPr lang="zh-CN" altLang="zh-CN" sz="2800" dirty="0"/>
              <a:t>运算的结果。如果</a:t>
            </a:r>
            <a:r>
              <a:rPr lang="en-US" altLang="zh-CN" sz="2800" dirty="0"/>
              <a:t>W</a:t>
            </a:r>
            <a:r>
              <a:rPr lang="zh-CN" altLang="zh-CN" sz="2800" dirty="0"/>
              <a:t>中的元组属于</a:t>
            </a:r>
            <a:r>
              <a:rPr lang="en-US" altLang="zh-CN" sz="2800" dirty="0"/>
              <a:t>R</a:t>
            </a:r>
            <a:r>
              <a:rPr lang="zh-CN" altLang="zh-CN" sz="2800" dirty="0"/>
              <a:t>而不属于</a:t>
            </a:r>
            <a:r>
              <a:rPr lang="en-US" altLang="zh-CN" sz="2800" dirty="0"/>
              <a:t>S</a:t>
            </a:r>
            <a:r>
              <a:rPr lang="zh-CN" altLang="zh-CN" sz="2800" dirty="0"/>
              <a:t>，则</a:t>
            </a:r>
            <a:r>
              <a:rPr lang="en-US" altLang="zh-CN" sz="2800" dirty="0"/>
              <a:t>w</a:t>
            </a:r>
            <a:r>
              <a:rPr lang="zh-CN" altLang="zh-CN" sz="2800" dirty="0"/>
              <a:t>为</a:t>
            </a:r>
            <a:r>
              <a:rPr lang="en-US" altLang="zh-CN" sz="2800" u="sng" dirty="0"/>
              <a:t>      </a:t>
            </a:r>
            <a:r>
              <a:rPr lang="zh-CN" altLang="zh-CN" sz="2800" u="sng" dirty="0"/>
              <a:t>②</a:t>
            </a:r>
            <a:r>
              <a:rPr lang="en-US" altLang="zh-CN" sz="2800" u="sng" dirty="0"/>
              <a:t> C     </a:t>
            </a:r>
            <a:r>
              <a:rPr lang="zh-CN" altLang="zh-CN" sz="2800" dirty="0"/>
              <a:t>运算的结果。如果</a:t>
            </a:r>
            <a:r>
              <a:rPr lang="en-US" altLang="zh-CN" sz="2800" dirty="0"/>
              <a:t>w</a:t>
            </a:r>
            <a:r>
              <a:rPr lang="zh-CN" altLang="zh-CN" sz="2800" dirty="0"/>
              <a:t>中的元组既属于</a:t>
            </a:r>
            <a:r>
              <a:rPr lang="en-US" altLang="zh-CN" sz="2800" dirty="0"/>
              <a:t>R</a:t>
            </a:r>
            <a:r>
              <a:rPr lang="zh-CN" altLang="zh-CN" sz="2800" dirty="0"/>
              <a:t>又属于</a:t>
            </a:r>
            <a:r>
              <a:rPr lang="en-US" altLang="zh-CN" sz="2800" dirty="0"/>
              <a:t>S</a:t>
            </a:r>
            <a:r>
              <a:rPr lang="zh-CN" altLang="zh-CN" sz="2800" dirty="0"/>
              <a:t>，则</a:t>
            </a:r>
            <a:r>
              <a:rPr lang="en-US" altLang="zh-CN" sz="2800" dirty="0"/>
              <a:t>W</a:t>
            </a:r>
            <a:r>
              <a:rPr lang="zh-CN" altLang="zh-CN" sz="2800" dirty="0"/>
              <a:t>为</a:t>
            </a:r>
            <a:r>
              <a:rPr lang="en-US" altLang="zh-CN" sz="2800" u="sng" dirty="0"/>
              <a:t>      </a:t>
            </a:r>
            <a:r>
              <a:rPr lang="zh-CN" altLang="zh-CN" sz="2800" u="sng" dirty="0"/>
              <a:t>③</a:t>
            </a:r>
            <a:r>
              <a:rPr lang="en-US" altLang="zh-CN" sz="2800" u="sng" dirty="0"/>
              <a:t>    D </a:t>
            </a:r>
            <a:r>
              <a:rPr lang="en-US" altLang="zh-CN" sz="2800" dirty="0"/>
              <a:t> </a:t>
            </a:r>
            <a:r>
              <a:rPr lang="zh-CN" altLang="zh-CN" sz="2800" dirty="0"/>
              <a:t>运算的结果。</a:t>
            </a:r>
            <a:r>
              <a:rPr lang="zh-CN" altLang="zh-CN" sz="2000" dirty="0"/>
              <a:t>（</a:t>
            </a:r>
            <a:r>
              <a:rPr lang="en-US" altLang="zh-CN" sz="2000" dirty="0"/>
              <a:t>044dc</a:t>
            </a:r>
            <a:r>
              <a:rPr lang="zh-CN" altLang="zh-CN" sz="2000" dirty="0"/>
              <a:t>）</a:t>
            </a:r>
            <a:endParaRPr lang="zh-CN" altLang="zh-CN"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TextBox 3"/>
          <p:cNvSpPr txBox="1"/>
          <p:nvPr>
            <p:custDataLst>
              <p:tags r:id="rId2"/>
            </p:custDataLst>
          </p:nvPr>
        </p:nvSpPr>
        <p:spPr>
          <a:xfrm>
            <a:off x="887692" y="5270826"/>
            <a:ext cx="2079812" cy="642938"/>
          </a:xfrm>
          <a:prstGeom prst="rect">
            <a:avLst/>
          </a:prstGeom>
          <a:noFill/>
        </p:spPr>
        <p:txBody>
          <a:bodyPr vert="horz" rtlCol="0" anchor="ctr" anchorCtr="0">
            <a:noAutofit/>
          </a:bodyPr>
          <a:lstStyle/>
          <a:p>
            <a:r>
              <a:rPr lang="zh-CN" altLang="zh-CN" sz="2800" dirty="0"/>
              <a:t>笛卡尔积</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TextBox 4"/>
          <p:cNvSpPr txBox="1"/>
          <p:nvPr>
            <p:custDataLst>
              <p:tags r:id="rId3"/>
            </p:custDataLst>
          </p:nvPr>
        </p:nvSpPr>
        <p:spPr>
          <a:xfrm>
            <a:off x="3769846" y="5314103"/>
            <a:ext cx="802341" cy="642938"/>
          </a:xfrm>
          <a:prstGeom prst="rect">
            <a:avLst/>
          </a:prstGeom>
          <a:noFill/>
        </p:spPr>
        <p:txBody>
          <a:bodyPr vert="horz" rtlCol="0" anchor="ctr" anchorCtr="0">
            <a:noAutofit/>
          </a:bodyPr>
          <a:lstStyle/>
          <a:p>
            <a:r>
              <a:rPr lang="zh-CN" altLang="zh-CN" sz="2800" dirty="0"/>
              <a:t>并</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TextBox 5"/>
          <p:cNvSpPr txBox="1"/>
          <p:nvPr>
            <p:custDataLst>
              <p:tags r:id="rId4"/>
            </p:custDataLst>
          </p:nvPr>
        </p:nvSpPr>
        <p:spPr>
          <a:xfrm>
            <a:off x="5880847" y="5314105"/>
            <a:ext cx="735106" cy="642938"/>
          </a:xfrm>
          <a:prstGeom prst="rect">
            <a:avLst/>
          </a:prstGeom>
          <a:noFill/>
        </p:spPr>
        <p:txBody>
          <a:bodyPr vert="horz" rtlCol="0" anchor="ctr" anchorCtr="0">
            <a:noAutofit/>
          </a:bodyPr>
          <a:lstStyle/>
          <a:p>
            <a:r>
              <a:rPr lang="zh-CN" altLang="zh-CN" sz="2800" dirty="0"/>
              <a:t>差</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TextBox 6"/>
          <p:cNvSpPr txBox="1"/>
          <p:nvPr>
            <p:custDataLst>
              <p:tags r:id="rId5"/>
            </p:custDataLst>
          </p:nvPr>
        </p:nvSpPr>
        <p:spPr>
          <a:xfrm>
            <a:off x="7978588" y="5206532"/>
            <a:ext cx="748553" cy="642938"/>
          </a:xfrm>
          <a:prstGeom prst="rect">
            <a:avLst/>
          </a:prstGeom>
          <a:noFill/>
        </p:spPr>
        <p:txBody>
          <a:bodyPr vert="horz" rtlCol="0" anchor="ctr" anchorCtr="0">
            <a:noAutofit/>
          </a:bodyPr>
          <a:lstStyle/>
          <a:p>
            <a:r>
              <a:rPr lang="zh-CN" altLang="zh-CN" sz="2800" dirty="0"/>
              <a:t>交</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6"/>
            </p:custDataLst>
          </p:nvPr>
        </p:nvSpPr>
        <p:spPr>
          <a:xfrm>
            <a:off x="190500" y="5335119"/>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7"/>
            </p:custDataLst>
          </p:nvPr>
        </p:nvSpPr>
        <p:spPr>
          <a:xfrm>
            <a:off x="3028764" y="537839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8"/>
            </p:custDataLst>
          </p:nvPr>
        </p:nvSpPr>
        <p:spPr>
          <a:xfrm>
            <a:off x="5096435" y="5378398"/>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9"/>
            </p:custDataLst>
          </p:nvPr>
        </p:nvSpPr>
        <p:spPr>
          <a:xfrm>
            <a:off x="7205942" y="5270825"/>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dirty="0" smtClean="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10"/>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9" name="TextBox 18"/>
          <p:cNvSpPr txBox="1"/>
          <p:nvPr>
            <p:custDataLst>
              <p:tags r:id="rId11"/>
            </p:custDataLst>
          </p:nvPr>
        </p:nvSpPr>
        <p:spPr>
          <a:xfrm>
            <a:off x="10105464" y="5100638"/>
            <a:ext cx="1074271"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无</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20" name="椭圆 19"/>
          <p:cNvSpPr>
            <a:spLocks noChangeAspect="1"/>
          </p:cNvSpPr>
          <p:nvPr>
            <p:custDataLst>
              <p:tags r:id="rId12"/>
            </p:custDataLst>
          </p:nvPr>
        </p:nvSpPr>
        <p:spPr>
          <a:xfrm>
            <a:off x="9172575" y="5164932"/>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E</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13"/>
            </p:custDataLst>
          </p:nvPr>
        </p:nvGrpSpPr>
        <p:grpSpPr>
          <a:xfrm>
            <a:off x="0" y="0"/>
            <a:ext cx="12192000" cy="635000"/>
            <a:chOff x="0" y="0"/>
            <a:chExt cx="12192000" cy="635000"/>
          </a:xfrm>
        </p:grpSpPr>
        <p:sp>
          <p:nvSpPr>
            <p:cNvPr id="13" name="TitleBackground"/>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7"/>
              </p:custDataLst>
            </p:nvPr>
          </p:nvSpPr>
          <p:spPr>
            <a:xfrm>
              <a:off x="1427480"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smtClean="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8"/>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20"/>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在关系代数的专门关系运算中，从表中取出满足条件的属性的操作称为</a:t>
            </a:r>
            <a:r>
              <a:rPr lang="zh-CN" altLang="en-US" sz="2600" u="sng" smtClean="0">
                <a:solidFill>
                  <a:srgbClr val="000000"/>
                </a:solidFill>
                <a:latin typeface="微软雅黑" panose="020B0503020204020204" charset="-122"/>
                <a:ea typeface="微软雅黑" panose="020B0503020204020204" charset="-122"/>
                <a:sym typeface="微软雅黑" panose="020B0503020204020204" charset="-122"/>
              </a:rPr>
              <a:t>      ① B    </a:t>
            </a:r>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 ；从表中选出满足某种条件的元组的操作称为      ②</a:t>
            </a:r>
            <a:r>
              <a:rPr lang="zh-CN" altLang="en-US" sz="2600" u="sng" smtClean="0">
                <a:solidFill>
                  <a:srgbClr val="000000"/>
                </a:solidFill>
                <a:latin typeface="微软雅黑" panose="020B0503020204020204" charset="-122"/>
                <a:ea typeface="微软雅黑" panose="020B0503020204020204" charset="-122"/>
                <a:sym typeface="微软雅黑" panose="020B0503020204020204" charset="-122"/>
              </a:rPr>
              <a:t>  A    </a:t>
            </a:r>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；将两个关系中具有共同属性值的元组连接到一起构成新表的操作称为 </a:t>
            </a:r>
            <a:r>
              <a:rPr lang="zh-CN" altLang="en-US" sz="2600" u="sng" smtClean="0">
                <a:solidFill>
                  <a:srgbClr val="000000"/>
                </a:solidFill>
                <a:latin typeface="微软雅黑" panose="020B0503020204020204" charset="-122"/>
                <a:ea typeface="微软雅黑" panose="020B0503020204020204" charset="-122"/>
                <a:sym typeface="微软雅黑" panose="020B0503020204020204" charset="-122"/>
              </a:rPr>
              <a:t>     ③  C   </a:t>
            </a:r>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 。</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TextBox 3"/>
          <p:cNvSpPr txBox="1"/>
          <p:nvPr>
            <p:custDataLst>
              <p:tags r:id="rId2"/>
            </p:custDataLst>
          </p:nvPr>
        </p:nvSpPr>
        <p:spPr>
          <a:xfrm>
            <a:off x="2438400" y="2786380"/>
            <a:ext cx="900430" cy="643255"/>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选择</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TextBox 4"/>
          <p:cNvSpPr txBox="1"/>
          <p:nvPr>
            <p:custDataLst>
              <p:tags r:id="rId3"/>
            </p:custDataLst>
          </p:nvPr>
        </p:nvSpPr>
        <p:spPr>
          <a:xfrm>
            <a:off x="2438400" y="3643630"/>
            <a:ext cx="1275080" cy="643255"/>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投影</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TextBox 5"/>
          <p:cNvSpPr txBox="1"/>
          <p:nvPr>
            <p:custDataLst>
              <p:tags r:id="rId4"/>
            </p:custDataLst>
          </p:nvPr>
        </p:nvSpPr>
        <p:spPr>
          <a:xfrm>
            <a:off x="2438400" y="450056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连接</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TextBox 6"/>
          <p:cNvSpPr txBox="1"/>
          <p:nvPr>
            <p:custDataLst>
              <p:tags r:id="rId5"/>
            </p:custDataLst>
          </p:nvPr>
        </p:nvSpPr>
        <p:spPr>
          <a:xfrm>
            <a:off x="2438400" y="535781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扫描</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7"/>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8"/>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9"/>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10"/>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2192000" cy="635000"/>
          </a:xfrm>
        </p:grpSpPr>
        <p:sp>
          <p:nvSpPr>
            <p:cNvPr id="13" name="TitleBackground"/>
            <p:cNvSpPr/>
            <p:nvPr>
              <p:custDataLst>
                <p:tags r:id="rId12"/>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5"/>
              </p:custDataLst>
            </p:nvPr>
          </p:nvSpPr>
          <p:spPr>
            <a:xfrm>
              <a:off x="1427480"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smtClean="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18" name="TextBox 17"/>
          <p:cNvSpPr txBox="1"/>
          <p:nvPr>
            <p:custDataLst>
              <p:tags r:id="rId18"/>
            </p:custDataLst>
          </p:nvPr>
        </p:nvSpPr>
        <p:spPr>
          <a:xfrm>
            <a:off x="1219200" y="433295"/>
            <a:ext cx="9753600" cy="487680"/>
          </a:xfrm>
          <a:prstGeom prst="rect">
            <a:avLst/>
          </a:prstGeom>
          <a:solidFill>
            <a:srgbClr val="FBFAEF">
              <a:alpha val="90000"/>
            </a:srgbClr>
          </a:solidFill>
        </p:spPr>
        <p:txBody>
          <a:bodyPr vert="horz" wrap="none" rtlCol="0" anchor="ctr" anchorCtr="1">
            <a:noAutofit/>
          </a:bodyPr>
          <a:lstStyle/>
          <a:p>
            <a:r>
              <a:rPr lang="zh-CN" altLang="en-US" sz="1600" dirty="0" smtClean="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600" dirty="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19"/>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设有属性A，B，C，D，以下表示中不是关系的是( C )。</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TextBox 3"/>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R(A) </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TextBox 4"/>
          <p:cNvSpPr txBox="1"/>
          <p:nvPr>
            <p:custDataLst>
              <p:tags r:id="rId3"/>
            </p:custDataLst>
          </p:nvPr>
        </p:nvSpPr>
        <p:spPr>
          <a:xfrm>
            <a:off x="2438400" y="364331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R(A，B，C，D)</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TextBox 5"/>
          <p:cNvSpPr txBox="1"/>
          <p:nvPr>
            <p:custDataLst>
              <p:tags r:id="rId4"/>
            </p:custDataLst>
          </p:nvPr>
        </p:nvSpPr>
        <p:spPr>
          <a:xfrm>
            <a:off x="2438400" y="4500563"/>
            <a:ext cx="8534400" cy="642938"/>
          </a:xfrm>
          <a:prstGeom prst="rect">
            <a:avLst/>
          </a:prstGeom>
          <a:noFill/>
        </p:spPr>
        <p:txBody>
          <a:bodyPr vert="horz" rtlCol="0" anchor="ctr" anchorCtr="0">
            <a:noAutofit/>
          </a:bodyPr>
          <a:lstStyle/>
          <a:p>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R(A×B×C×D)</a:t>
            </a:r>
            <a:endPar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TextBox 6"/>
          <p:cNvSpPr txBox="1"/>
          <p:nvPr>
            <p:custDataLst>
              <p:tags r:id="rId5"/>
            </p:custDataLst>
          </p:nvPr>
        </p:nvSpPr>
        <p:spPr>
          <a:xfrm>
            <a:off x="2438400" y="535781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R(A，B)</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A</a:t>
            </a:r>
            <a:endParaRPr lang="en-US" altLang="zh-CN" sz="1600" smtClean="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7"/>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B</a:t>
            </a:r>
            <a:endParaRPr lang="en-US" altLang="zh-CN" sz="1600" smtClean="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8"/>
            </p:custDataLst>
          </p:nvPr>
        </p:nvSpPr>
        <p:spPr>
          <a:xfrm>
            <a:off x="15716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C</a:t>
            </a:r>
            <a:endParaRPr lang="en-US" altLang="zh-CN" sz="1600" smtClean="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9"/>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D</a:t>
            </a:r>
            <a:endParaRPr lang="en-US" altLang="zh-CN" sz="1600" smtClean="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10"/>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2192000" cy="635000"/>
          </a:xfrm>
        </p:grpSpPr>
        <p:sp>
          <p:nvSpPr>
            <p:cNvPr id="13" name="TitleBackground"/>
            <p:cNvSpPr/>
            <p:nvPr>
              <p:custDataLst>
                <p:tags r:id="rId12"/>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5"/>
              </p:custDataLst>
            </p:nvPr>
          </p:nvSpPr>
          <p:spPr>
            <a:xfrm>
              <a:off x="1427480"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smtClean="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设关系R(A，B，C)和S(B，C，D)，下列各关系代数表达式不成立的是( B )。</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TextBox 3"/>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  </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TextBox 4"/>
          <p:cNvSpPr txBox="1"/>
          <p:nvPr>
            <p:custDataLst>
              <p:tags r:id="rId3"/>
            </p:custDataLst>
          </p:nvPr>
        </p:nvSpPr>
        <p:spPr>
          <a:xfrm>
            <a:off x="2438400" y="364331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R∪S</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TextBox 5"/>
          <p:cNvSpPr txBox="1"/>
          <p:nvPr>
            <p:custDataLst>
              <p:tags r:id="rId4"/>
            </p:custDataLst>
          </p:nvPr>
        </p:nvSpPr>
        <p:spPr>
          <a:xfrm>
            <a:off x="2438400" y="4500563"/>
            <a:ext cx="8534400" cy="642938"/>
          </a:xfrm>
          <a:prstGeom prst="rect">
            <a:avLst/>
          </a:prstGeom>
          <a:noFill/>
        </p:spPr>
        <p:txBody>
          <a:bodyPr vert="horz" rtlCol="0" anchor="ctr" anchorCtr="0">
            <a:noAutofit/>
          </a:bodyPr>
          <a:lstStyle/>
          <a:p>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TextBox 6"/>
          <p:cNvSpPr txBox="1"/>
          <p:nvPr>
            <p:custDataLst>
              <p:tags r:id="rId5"/>
            </p:custDataLst>
          </p:nvPr>
        </p:nvSpPr>
        <p:spPr>
          <a:xfrm>
            <a:off x="2438400" y="5357813"/>
            <a:ext cx="8534400" cy="642938"/>
          </a:xfrm>
          <a:prstGeom prst="rect">
            <a:avLst/>
          </a:prstGeom>
          <a:noFill/>
        </p:spPr>
        <p:txBody>
          <a:bodyPr vert="horz" rtlCol="0" anchor="ctr" anchorCtr="0">
            <a:noAutofit/>
          </a:bodyPr>
          <a:lstStyle/>
          <a:p>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7"/>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8"/>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9"/>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10"/>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pic>
        <p:nvPicPr>
          <p:cNvPr id="19" name="图片 18"/>
          <p:cNvPicPr>
            <a:picLocks noChangeAspect="1"/>
          </p:cNvPicPr>
          <p:nvPr/>
        </p:nvPicPr>
        <p:blipFill>
          <a:blip r:embed="rId11"/>
          <a:stretch>
            <a:fillRect/>
          </a:stretch>
        </p:blipFill>
        <p:spPr>
          <a:xfrm>
            <a:off x="2537460" y="2969260"/>
            <a:ext cx="2741930" cy="395605"/>
          </a:xfrm>
          <a:prstGeom prst="rect">
            <a:avLst/>
          </a:prstGeom>
        </p:spPr>
      </p:pic>
      <p:pic>
        <p:nvPicPr>
          <p:cNvPr id="20" name="图片 19"/>
          <p:cNvPicPr>
            <a:picLocks noChangeAspect="1"/>
          </p:cNvPicPr>
          <p:nvPr/>
        </p:nvPicPr>
        <p:blipFill>
          <a:blip r:embed="rId12"/>
          <a:stretch>
            <a:fillRect/>
          </a:stretch>
        </p:blipFill>
        <p:spPr>
          <a:xfrm>
            <a:off x="2438400" y="4627245"/>
            <a:ext cx="2176780" cy="390525"/>
          </a:xfrm>
          <a:prstGeom prst="rect">
            <a:avLst/>
          </a:prstGeom>
        </p:spPr>
      </p:pic>
      <p:pic>
        <p:nvPicPr>
          <p:cNvPr id="24" name="图片 23"/>
          <p:cNvPicPr>
            <a:picLocks noChangeAspect="1"/>
          </p:cNvPicPr>
          <p:nvPr/>
        </p:nvPicPr>
        <p:blipFill>
          <a:blip r:embed="rId13"/>
          <a:stretch>
            <a:fillRect/>
          </a:stretch>
        </p:blipFill>
        <p:spPr>
          <a:xfrm>
            <a:off x="2537460" y="5358130"/>
            <a:ext cx="1831340" cy="578485"/>
          </a:xfrm>
          <a:prstGeom prst="rect">
            <a:avLst/>
          </a:prstGeom>
        </p:spPr>
      </p:pic>
      <p:grpSp>
        <p:nvGrpSpPr>
          <p:cNvPr id="17" name="组合 16"/>
          <p:cNvGrpSpPr/>
          <p:nvPr>
            <p:custDataLst>
              <p:tags r:id="rId14"/>
            </p:custDataLst>
          </p:nvPr>
        </p:nvGrpSpPr>
        <p:grpSpPr>
          <a:xfrm>
            <a:off x="0" y="0"/>
            <a:ext cx="12192000" cy="635000"/>
            <a:chOff x="0" y="0"/>
            <a:chExt cx="12192000" cy="635000"/>
          </a:xfrm>
        </p:grpSpPr>
        <p:sp>
          <p:nvSpPr>
            <p:cNvPr id="13" name="TitleBackground"/>
            <p:cNvSpPr/>
            <p:nvPr>
              <p:custDataLst>
                <p:tags r:id="rId15"/>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6"/>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7"/>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8"/>
              </p:custDataLst>
            </p:nvPr>
          </p:nvSpPr>
          <p:spPr>
            <a:xfrm>
              <a:off x="1427480"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smtClean="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9"/>
            </p:custDataLst>
          </p:nvPr>
        </p:nvPicPr>
        <p:blipFill>
          <a:blip r:embed="rId20">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18" name="TextBox 17"/>
          <p:cNvSpPr txBox="1"/>
          <p:nvPr>
            <p:custDataLst>
              <p:tags r:id="rId21"/>
            </p:custDataLst>
          </p:nvPr>
        </p:nvSpPr>
        <p:spPr>
          <a:xfrm>
            <a:off x="1219200" y="635000"/>
            <a:ext cx="9753600" cy="487680"/>
          </a:xfrm>
          <a:prstGeom prst="rect">
            <a:avLst/>
          </a:prstGeom>
          <a:solidFill>
            <a:srgbClr val="FBFAEF">
              <a:alpha val="90000"/>
            </a:srgbClr>
          </a:solidFill>
        </p:spPr>
        <p:txBody>
          <a:bodyPr vert="horz" wrap="none" rtlCol="0" anchor="ctr" anchorCtr="1">
            <a:noAutofit/>
          </a:bodyPr>
          <a:lstStyle/>
          <a:p>
            <a:r>
              <a:rPr lang="zh-CN" altLang="en-US" sz="1600" smtClean="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6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22"/>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数据库中的关键字是指( D )。</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TextBox 3"/>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能惟一决定关系的字段</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TextBox 4"/>
          <p:cNvSpPr txBox="1"/>
          <p:nvPr>
            <p:custDataLst>
              <p:tags r:id="rId3"/>
            </p:custDataLst>
          </p:nvPr>
        </p:nvSpPr>
        <p:spPr>
          <a:xfrm>
            <a:off x="2438400" y="364331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不可改动的专用保留字</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TextBox 5"/>
          <p:cNvSpPr txBox="1"/>
          <p:nvPr>
            <p:custDataLst>
              <p:tags r:id="rId4"/>
            </p:custDataLst>
          </p:nvPr>
        </p:nvSpPr>
        <p:spPr>
          <a:xfrm>
            <a:off x="2438400" y="450056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关键的很重要的字段</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TextBox 6"/>
          <p:cNvSpPr txBox="1"/>
          <p:nvPr>
            <p:custDataLst>
              <p:tags r:id="rId5"/>
            </p:custDataLst>
          </p:nvPr>
        </p:nvSpPr>
        <p:spPr>
          <a:xfrm>
            <a:off x="2438400" y="535781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能惟一标识元组的属性或属性集合</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7"/>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8"/>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9"/>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10"/>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2192000" cy="635000"/>
          </a:xfrm>
        </p:grpSpPr>
        <p:sp>
          <p:nvSpPr>
            <p:cNvPr id="13" name="TitleBackground"/>
            <p:cNvSpPr/>
            <p:nvPr>
              <p:custDataLst>
                <p:tags r:id="rId12"/>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smtClean="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18" name="TextBox 17"/>
          <p:cNvSpPr txBox="1"/>
          <p:nvPr>
            <p:custDataLst>
              <p:tags r:id="rId18"/>
            </p:custDataLst>
          </p:nvPr>
        </p:nvSpPr>
        <p:spPr>
          <a:xfrm>
            <a:off x="1219200" y="635000"/>
            <a:ext cx="9753600" cy="487680"/>
          </a:xfrm>
          <a:prstGeom prst="rect">
            <a:avLst/>
          </a:prstGeom>
          <a:solidFill>
            <a:srgbClr val="FBFAEF">
              <a:alpha val="90000"/>
            </a:srgbClr>
          </a:solidFill>
        </p:spPr>
        <p:txBody>
          <a:bodyPr vert="horz" wrap="none" rtlCol="0" anchor="ctr" anchorCtr="1">
            <a:noAutofit/>
          </a:bodyPr>
          <a:lstStyle/>
          <a:p>
            <a:r>
              <a:rPr lang="zh-CN" altLang="en-US" sz="1600" smtClean="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6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19"/>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 数据模型中，通常可以把 </a:t>
            </a:r>
            <a:r>
              <a:rPr lang="zh-CN" altLang="en-US" sz="2600" u="sng" smtClean="0">
                <a:solidFill>
                  <a:srgbClr val="000000"/>
                </a:solidFill>
                <a:latin typeface="微软雅黑" panose="020B0503020204020204" charset="-122"/>
                <a:ea typeface="微软雅黑" panose="020B0503020204020204" charset="-122"/>
                <a:sym typeface="微软雅黑" panose="020B0503020204020204" charset="-122"/>
              </a:rPr>
              <a:t>       ① D     </a:t>
            </a:r>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称为属性，而把</a:t>
            </a:r>
            <a:r>
              <a:rPr lang="zh-CN" altLang="en-US" sz="2600" u="sng" smtClean="0">
                <a:solidFill>
                  <a:srgbClr val="000000"/>
                </a:solidFill>
                <a:latin typeface="微软雅黑" panose="020B0503020204020204" charset="-122"/>
                <a:ea typeface="微软雅黑" panose="020B0503020204020204" charset="-122"/>
                <a:sym typeface="微软雅黑" panose="020B0503020204020204" charset="-122"/>
              </a:rPr>
              <a:t>     ② B    </a:t>
            </a:r>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称为关系模式。常用的关系运算是关系代数和 </a:t>
            </a:r>
            <a:r>
              <a:rPr lang="zh-CN" altLang="en-US" sz="2600" u="sng" smtClean="0">
                <a:solidFill>
                  <a:srgbClr val="000000"/>
                </a:solidFill>
                <a:latin typeface="微软雅黑" panose="020B0503020204020204" charset="-122"/>
                <a:ea typeface="微软雅黑" panose="020B0503020204020204" charset="-122"/>
                <a:sym typeface="微软雅黑" panose="020B0503020204020204" charset="-122"/>
              </a:rPr>
              <a:t>     ③ C      </a:t>
            </a:r>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 。在关系代数中，对一个关系做投影操作后，新关系的元组个数</a:t>
            </a:r>
            <a:r>
              <a:rPr lang="zh-CN" altLang="en-US" sz="2600" u="sng" smtClean="0">
                <a:solidFill>
                  <a:srgbClr val="000000"/>
                </a:solidFill>
                <a:latin typeface="微软雅黑" panose="020B0503020204020204" charset="-122"/>
                <a:ea typeface="微软雅黑" panose="020B0503020204020204" charset="-122"/>
                <a:sym typeface="微软雅黑" panose="020B0503020204020204" charset="-122"/>
              </a:rPr>
              <a:t>       ④  B     </a:t>
            </a:r>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原来关系的元组个数。用</a:t>
            </a:r>
            <a:r>
              <a:rPr lang="zh-CN" altLang="en-US" sz="2600" u="sng" smtClean="0">
                <a:solidFill>
                  <a:srgbClr val="000000"/>
                </a:solidFill>
                <a:latin typeface="微软雅黑" panose="020B0503020204020204" charset="-122"/>
                <a:ea typeface="微软雅黑" panose="020B0503020204020204" charset="-122"/>
                <a:sym typeface="微软雅黑" panose="020B0503020204020204" charset="-122"/>
              </a:rPr>
              <a:t>       ⑤  D   </a:t>
            </a:r>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形式表示实体类型和实体间的联系是关系模型的主要特征。</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TextBox 3"/>
          <p:cNvSpPr txBox="1"/>
          <p:nvPr>
            <p:custDataLst>
              <p:tags r:id="rId2"/>
            </p:custDataLst>
          </p:nvPr>
        </p:nvSpPr>
        <p:spPr>
          <a:xfrm>
            <a:off x="2438400" y="2786380"/>
            <a:ext cx="1755140" cy="643255"/>
          </a:xfrm>
          <a:prstGeom prst="rect">
            <a:avLst/>
          </a:prstGeom>
          <a:noFill/>
        </p:spPr>
        <p:txBody>
          <a:bodyPr vert="horz" rtlCol="0" anchor="ctr" anchorCtr="0">
            <a:noAutofit/>
          </a:bodyPr>
          <a:lstStyle/>
          <a:p>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3"/>
            </p:custDataLst>
          </p:nvPr>
        </p:nvSpPr>
        <p:spPr>
          <a:xfrm>
            <a:off x="318770" y="616378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4"/>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5"/>
            </p:custDataLst>
          </p:nvPr>
        </p:nvGrpSpPr>
        <p:grpSpPr>
          <a:xfrm>
            <a:off x="0" y="0"/>
            <a:ext cx="12192000" cy="635000"/>
            <a:chOff x="0" y="0"/>
            <a:chExt cx="12192000" cy="635000"/>
          </a:xfrm>
        </p:grpSpPr>
        <p:sp>
          <p:nvSpPr>
            <p:cNvPr id="13" name="TitleBackground"/>
            <p:cNvSpPr/>
            <p:nvPr>
              <p:custDataLst>
                <p:tags r:id="rId6"/>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9"/>
              </p:custDataLst>
            </p:nvPr>
          </p:nvSpPr>
          <p:spPr>
            <a:xfrm>
              <a:off x="1427480"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smtClean="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0"/>
            </p:custDataLst>
          </p:nvPr>
        </p:nvPicPr>
        <p:blipFill>
          <a:blip r:embed="rId11">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23" name="文本框 22"/>
          <p:cNvSpPr txBox="1"/>
          <p:nvPr>
            <p:custDataLst>
              <p:tags r:id="rId12"/>
            </p:custDataLst>
          </p:nvPr>
        </p:nvSpPr>
        <p:spPr>
          <a:xfrm>
            <a:off x="1219200" y="167640"/>
            <a:ext cx="9753600" cy="487680"/>
          </a:xfrm>
          <a:prstGeom prst="rect">
            <a:avLst/>
          </a:prstGeom>
          <a:solidFill>
            <a:srgbClr val="FBFAEF">
              <a:alpha val="90000"/>
            </a:srgbClr>
          </a:solidFill>
        </p:spPr>
        <p:txBody>
          <a:bodyPr wrap="none" rtlCol="0" anchor="ctr" anchorCtr="1">
            <a:noAutofit/>
          </a:bodyPr>
          <a:lstStyle/>
          <a:p>
            <a:pPr>
              <a:buNone/>
            </a:pPr>
            <a:r>
              <a:rPr lang="zh-CN" altLang="en-US" sz="1600">
                <a:solidFill>
                  <a:srgbClr val="F84F41"/>
                </a:solidFill>
                <a:latin typeface="微软雅黑" panose="020B0503020204020204" charset="-122"/>
                <a:ea typeface="微软雅黑" panose="020B0503020204020204" charset="-122"/>
              </a:rPr>
              <a:t>此题未设置答案，请点击右侧设置按钮</a:t>
            </a:r>
            <a:endParaRPr lang="zh-CN" altLang="en-US" sz="1600">
              <a:solidFill>
                <a:srgbClr val="F84F41"/>
              </a:solidFill>
              <a:latin typeface="微软雅黑" panose="020B0503020204020204" charset="-122"/>
              <a:ea typeface="微软雅黑" panose="020B0503020204020204" charset="-122"/>
            </a:endParaRPr>
          </a:p>
        </p:txBody>
      </p:sp>
      <p:sp>
        <p:nvSpPr>
          <p:cNvPr id="100" name="文本框 99"/>
          <p:cNvSpPr txBox="1"/>
          <p:nvPr/>
        </p:nvSpPr>
        <p:spPr>
          <a:xfrm>
            <a:off x="953135" y="3141345"/>
            <a:ext cx="11242675" cy="2553335"/>
          </a:xfrm>
          <a:prstGeom prst="rect">
            <a:avLst/>
          </a:prstGeom>
          <a:noFill/>
          <a:ln w="9525">
            <a:noFill/>
          </a:ln>
        </p:spPr>
        <p:txBody>
          <a:bodyPr wrap="square">
            <a:spAutoFit/>
          </a:bodyPr>
          <a:lstStyle/>
          <a:p>
            <a:pPr indent="0"/>
            <a:r>
              <a:rPr lang="en-US" altLang="zh-CN" sz="2800" b="0" dirty="0">
                <a:ea typeface="宋体" panose="02010600030101010101" pitchFamily="2" charset="-122"/>
                <a:cs typeface="Courier New" panose="02070309020205020404" charset="0"/>
              </a:rPr>
              <a:t>    </a:t>
            </a:r>
            <a:r>
              <a:rPr lang="zh-CN" sz="3200" b="0" dirty="0">
                <a:ea typeface="宋体" panose="02010600030101010101" pitchFamily="2" charset="-122"/>
                <a:cs typeface="Courier New" panose="02070309020205020404" charset="0"/>
              </a:rPr>
              <a:t>①A．记录        B．基本表      C．模式        D．字段</a:t>
            </a:r>
            <a:endParaRPr lang="zh-CN" sz="3200" b="0" dirty="0">
              <a:ea typeface="宋体" panose="02010600030101010101" pitchFamily="2" charset="-122"/>
              <a:cs typeface="Courier New" panose="02070309020205020404" charset="0"/>
            </a:endParaRPr>
          </a:p>
          <a:p>
            <a:pPr indent="0"/>
            <a:r>
              <a:rPr lang="zh-CN" sz="3200" b="0" dirty="0">
                <a:ea typeface="宋体" panose="02010600030101010101" pitchFamily="2" charset="-122"/>
                <a:cs typeface="Courier New" panose="02070309020205020404" charset="0"/>
              </a:rPr>
              <a:t>    ②A．记录        B．记录类型    C．元组        D．元组集</a:t>
            </a:r>
            <a:endParaRPr lang="zh-CN" sz="3200" b="0" dirty="0">
              <a:ea typeface="宋体" panose="02010600030101010101" pitchFamily="2" charset="-122"/>
              <a:cs typeface="Courier New" panose="02070309020205020404" charset="0"/>
            </a:endParaRPr>
          </a:p>
          <a:p>
            <a:pPr indent="0"/>
            <a:r>
              <a:rPr lang="zh-CN" sz="3200" b="0" dirty="0">
                <a:ea typeface="宋体" panose="02010600030101010101" pitchFamily="2" charset="-122"/>
                <a:cs typeface="Courier New" panose="02070309020205020404" charset="0"/>
              </a:rPr>
              <a:t>    ③A．集合代数    B．逻辑演算    C．关系演算    D．集合演算</a:t>
            </a:r>
            <a:endParaRPr lang="zh-CN" sz="3200" b="0" dirty="0">
              <a:ea typeface="宋体" panose="02010600030101010101" pitchFamily="2" charset="-122"/>
              <a:cs typeface="Courier New" panose="02070309020205020404" charset="0"/>
            </a:endParaRPr>
          </a:p>
          <a:p>
            <a:pPr indent="0"/>
            <a:r>
              <a:rPr lang="zh-CN" sz="3200" b="0" dirty="0">
                <a:ea typeface="宋体" panose="02010600030101010101" pitchFamily="2" charset="-122"/>
                <a:cs typeface="Courier New" panose="02070309020205020404" charset="0"/>
              </a:rPr>
              <a:t>    ④A．小于        B．小于或等于  C．等于        D．大于</a:t>
            </a:r>
            <a:endParaRPr lang="zh-CN" sz="3200" b="0" dirty="0">
              <a:ea typeface="宋体" panose="02010600030101010101" pitchFamily="2" charset="-122"/>
              <a:cs typeface="Courier New" panose="02070309020205020404" charset="0"/>
            </a:endParaRPr>
          </a:p>
          <a:p>
            <a:pPr indent="0"/>
            <a:r>
              <a:rPr lang="zh-CN" sz="3200" b="0" dirty="0">
                <a:ea typeface="宋体" panose="02010600030101010101" pitchFamily="2" charset="-122"/>
                <a:cs typeface="Courier New" panose="02070309020205020404" charset="0"/>
              </a:rPr>
              <a:t>    ⑤A．指针        B．链表        C．关键字      D．表格</a:t>
            </a:r>
            <a:endParaRPr lang="zh-CN" altLang="en-US" sz="3200" b="0" dirty="0">
              <a:ea typeface="宋体" panose="02010600030101010101" pitchFamily="2" charset="-122"/>
              <a:cs typeface="Courier New" panose="02070309020205020404" charset="0"/>
            </a:endParaRPr>
          </a:p>
        </p:txBody>
      </p:sp>
    </p:spTree>
    <p:custDataLst>
      <p:tags r:id="rId13"/>
    </p:custData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R（A，B，C，D）和S（C，D，E），下列不成立的关系代数表达式是（ C）。</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TextBox 5"/>
          <p:cNvSpPr txBox="1"/>
          <p:nvPr>
            <p:custDataLst>
              <p:tags r:id="rId2"/>
            </p:custDataLst>
          </p:nvPr>
        </p:nvSpPr>
        <p:spPr>
          <a:xfrm>
            <a:off x="2438400" y="4500563"/>
            <a:ext cx="8534400" cy="642938"/>
          </a:xfrm>
          <a:prstGeom prst="rect">
            <a:avLst/>
          </a:prstGeom>
          <a:noFill/>
        </p:spPr>
        <p:txBody>
          <a:bodyPr vert="horz"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R∩S</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3"/>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4"/>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5"/>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6"/>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7"/>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pic>
        <p:nvPicPr>
          <p:cNvPr id="19" name="图片 18"/>
          <p:cNvPicPr>
            <a:picLocks noChangeAspect="1"/>
          </p:cNvPicPr>
          <p:nvPr/>
        </p:nvPicPr>
        <p:blipFill>
          <a:blip r:embed="rId8"/>
          <a:stretch>
            <a:fillRect/>
          </a:stretch>
        </p:blipFill>
        <p:spPr>
          <a:xfrm>
            <a:off x="2435225" y="2863215"/>
            <a:ext cx="1278255" cy="501650"/>
          </a:xfrm>
          <a:prstGeom prst="rect">
            <a:avLst/>
          </a:prstGeom>
        </p:spPr>
      </p:pic>
      <p:pic>
        <p:nvPicPr>
          <p:cNvPr id="20" name="图片 19"/>
          <p:cNvPicPr>
            <a:picLocks noChangeAspect="1"/>
          </p:cNvPicPr>
          <p:nvPr/>
        </p:nvPicPr>
        <p:blipFill>
          <a:blip r:embed="rId9"/>
          <a:stretch>
            <a:fillRect/>
          </a:stretch>
        </p:blipFill>
        <p:spPr>
          <a:xfrm>
            <a:off x="2438400" y="3707765"/>
            <a:ext cx="2811780" cy="514350"/>
          </a:xfrm>
          <a:prstGeom prst="rect">
            <a:avLst/>
          </a:prstGeom>
        </p:spPr>
      </p:pic>
      <p:pic>
        <p:nvPicPr>
          <p:cNvPr id="21" name="图片 20"/>
          <p:cNvPicPr>
            <a:picLocks noChangeAspect="1"/>
          </p:cNvPicPr>
          <p:nvPr/>
        </p:nvPicPr>
        <p:blipFill>
          <a:blip r:embed="rId10"/>
          <a:stretch>
            <a:fillRect/>
          </a:stretch>
        </p:blipFill>
        <p:spPr>
          <a:xfrm>
            <a:off x="2438400" y="5422265"/>
            <a:ext cx="4295775" cy="514350"/>
          </a:xfrm>
          <a:prstGeom prst="rect">
            <a:avLst/>
          </a:prstGeom>
        </p:spPr>
      </p:pic>
      <p:grpSp>
        <p:nvGrpSpPr>
          <p:cNvPr id="17" name="组合 16"/>
          <p:cNvGrpSpPr/>
          <p:nvPr>
            <p:custDataLst>
              <p:tags r:id="rId11"/>
            </p:custDataLst>
          </p:nvPr>
        </p:nvGrpSpPr>
        <p:grpSpPr>
          <a:xfrm>
            <a:off x="0" y="0"/>
            <a:ext cx="12192000" cy="635000"/>
            <a:chOff x="0" y="0"/>
            <a:chExt cx="12192000" cy="635000"/>
          </a:xfrm>
        </p:grpSpPr>
        <p:sp>
          <p:nvSpPr>
            <p:cNvPr id="13" name="TitleBackground"/>
            <p:cNvSpPr/>
            <p:nvPr>
              <p:custDataLst>
                <p:tags r:id="rId12"/>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5"/>
              </p:custDataLst>
            </p:nvPr>
          </p:nvSpPr>
          <p:spPr>
            <a:xfrm>
              <a:off x="1427480"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smtClean="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18" name="TextBox 17"/>
          <p:cNvSpPr txBox="1"/>
          <p:nvPr>
            <p:custDataLst>
              <p:tags r:id="rId18"/>
            </p:custDataLst>
          </p:nvPr>
        </p:nvSpPr>
        <p:spPr>
          <a:xfrm>
            <a:off x="1219200" y="635000"/>
            <a:ext cx="9753600" cy="487680"/>
          </a:xfrm>
          <a:prstGeom prst="rect">
            <a:avLst/>
          </a:prstGeom>
          <a:solidFill>
            <a:srgbClr val="FBFAEF">
              <a:alpha val="90000"/>
            </a:srgbClr>
          </a:solidFill>
        </p:spPr>
        <p:txBody>
          <a:bodyPr vert="horz" wrap="none" rtlCol="0" anchor="ctr" anchorCtr="1">
            <a:noAutofit/>
          </a:bodyPr>
          <a:lstStyle/>
          <a:p>
            <a:r>
              <a:rPr lang="zh-CN" altLang="en-US" sz="1600" smtClean="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6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19"/>
    </p:custData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关系代数运算中，专门的关系运算有( A )</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TextBox 3"/>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选择、投影、连接</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TextBox 4"/>
          <p:cNvSpPr txBox="1"/>
          <p:nvPr>
            <p:custDataLst>
              <p:tags r:id="rId3"/>
            </p:custDataLst>
          </p:nvPr>
        </p:nvSpPr>
        <p:spPr>
          <a:xfrm>
            <a:off x="2438400" y="364331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交、并、差</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TextBox 5"/>
          <p:cNvSpPr txBox="1"/>
          <p:nvPr>
            <p:custDataLst>
              <p:tags r:id="rId4"/>
            </p:custDataLst>
          </p:nvPr>
        </p:nvSpPr>
        <p:spPr>
          <a:xfrm>
            <a:off x="2438400" y="450056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笛卡尔积 、连接、自然连接</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TextBox 6"/>
          <p:cNvSpPr txBox="1"/>
          <p:nvPr>
            <p:custDataLst>
              <p:tags r:id="rId5"/>
            </p:custDataLst>
          </p:nvPr>
        </p:nvSpPr>
        <p:spPr>
          <a:xfrm>
            <a:off x="2438400" y="535781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笛卡尔积、商</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7"/>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8"/>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9"/>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10"/>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2192000" cy="635000"/>
          </a:xfrm>
        </p:grpSpPr>
        <p:sp>
          <p:nvSpPr>
            <p:cNvPr id="13" name="TitleBackground"/>
            <p:cNvSpPr/>
            <p:nvPr>
              <p:custDataLst>
                <p:tags r:id="rId12"/>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5"/>
              </p:custDataLst>
            </p:nvPr>
          </p:nvSpPr>
          <p:spPr>
            <a:xfrm>
              <a:off x="1427480"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smtClean="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18" name="TextBox 17"/>
          <p:cNvSpPr txBox="1"/>
          <p:nvPr>
            <p:custDataLst>
              <p:tags r:id="rId18"/>
            </p:custDataLst>
          </p:nvPr>
        </p:nvSpPr>
        <p:spPr>
          <a:xfrm>
            <a:off x="1219200" y="635000"/>
            <a:ext cx="9753600" cy="487680"/>
          </a:xfrm>
          <a:prstGeom prst="rect">
            <a:avLst/>
          </a:prstGeom>
          <a:solidFill>
            <a:srgbClr val="FBFAEF">
              <a:alpha val="90000"/>
            </a:srgbClr>
          </a:solidFill>
        </p:spPr>
        <p:txBody>
          <a:bodyPr vert="horz" wrap="none" rtlCol="0" anchor="ctr" anchorCtr="1">
            <a:noAutofit/>
          </a:bodyPr>
          <a:lstStyle/>
          <a:p>
            <a:r>
              <a:rPr lang="zh-CN" altLang="en-US" sz="1600" smtClean="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6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19"/>
    </p:custData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SQL语言是( B )的语言，易学习。</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TextBox 3"/>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过程化</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TextBox 4"/>
          <p:cNvSpPr txBox="1"/>
          <p:nvPr>
            <p:custDataLst>
              <p:tags r:id="rId3"/>
            </p:custDataLst>
          </p:nvPr>
        </p:nvSpPr>
        <p:spPr>
          <a:xfrm>
            <a:off x="2438400" y="364331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非过程化</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TextBox 5"/>
          <p:cNvSpPr txBox="1"/>
          <p:nvPr>
            <p:custDataLst>
              <p:tags r:id="rId4"/>
            </p:custDataLst>
          </p:nvPr>
        </p:nvSpPr>
        <p:spPr>
          <a:xfrm>
            <a:off x="2438400" y="450056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格式化</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TextBox 6"/>
          <p:cNvSpPr txBox="1"/>
          <p:nvPr>
            <p:custDataLst>
              <p:tags r:id="rId5"/>
            </p:custDataLst>
          </p:nvPr>
        </p:nvSpPr>
        <p:spPr>
          <a:xfrm>
            <a:off x="2438400" y="535781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导航式</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7"/>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8"/>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9"/>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10"/>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2192000" cy="635000"/>
          </a:xfrm>
        </p:grpSpPr>
        <p:sp>
          <p:nvSpPr>
            <p:cNvPr id="13" name="TitleBackground"/>
            <p:cNvSpPr/>
            <p:nvPr>
              <p:custDataLst>
                <p:tags r:id="rId12"/>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5"/>
              </p:custDataLst>
            </p:nvPr>
          </p:nvSpPr>
          <p:spPr>
            <a:xfrm>
              <a:off x="1427480"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smtClean="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18" name="TextBox 17"/>
          <p:cNvSpPr txBox="1"/>
          <p:nvPr>
            <p:custDataLst>
              <p:tags r:id="rId18"/>
            </p:custDataLst>
          </p:nvPr>
        </p:nvSpPr>
        <p:spPr>
          <a:xfrm>
            <a:off x="1219200" y="635000"/>
            <a:ext cx="9753600" cy="487680"/>
          </a:xfrm>
          <a:prstGeom prst="rect">
            <a:avLst/>
          </a:prstGeom>
          <a:solidFill>
            <a:srgbClr val="FBFAEF">
              <a:alpha val="90000"/>
            </a:srgbClr>
          </a:solidFill>
        </p:spPr>
        <p:txBody>
          <a:bodyPr vert="horz" wrap="none" rtlCol="0" anchor="ctr" anchorCtr="1">
            <a:noAutofit/>
          </a:bodyPr>
          <a:lstStyle/>
          <a:p>
            <a:r>
              <a:rPr lang="zh-CN" altLang="en-US" sz="1600" smtClean="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6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19"/>
    </p:custData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SQL语言具有(B )的功能。</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TextBox 3"/>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关系规范化、数据操纵、数据控制</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TextBox 4"/>
          <p:cNvSpPr txBox="1"/>
          <p:nvPr>
            <p:custDataLst>
              <p:tags r:id="rId3"/>
            </p:custDataLst>
          </p:nvPr>
        </p:nvSpPr>
        <p:spPr>
          <a:xfrm>
            <a:off x="2438400" y="364331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数据定义、数据操纵、数据控制</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TextBox 5"/>
          <p:cNvSpPr txBox="1"/>
          <p:nvPr>
            <p:custDataLst>
              <p:tags r:id="rId4"/>
            </p:custDataLst>
          </p:nvPr>
        </p:nvSpPr>
        <p:spPr>
          <a:xfrm>
            <a:off x="2438400" y="450056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数据定义、关系规范化、数据控制</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TextBox 6"/>
          <p:cNvSpPr txBox="1"/>
          <p:nvPr>
            <p:custDataLst>
              <p:tags r:id="rId5"/>
            </p:custDataLst>
          </p:nvPr>
        </p:nvSpPr>
        <p:spPr>
          <a:xfrm>
            <a:off x="2438400" y="535781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数据定义、关系规范化、数据操纵</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7"/>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8"/>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9"/>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10"/>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2192000" cy="635000"/>
          </a:xfrm>
        </p:grpSpPr>
        <p:sp>
          <p:nvSpPr>
            <p:cNvPr id="13" name="TitleBackground"/>
            <p:cNvSpPr/>
            <p:nvPr>
              <p:custDataLst>
                <p:tags r:id="rId12"/>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5"/>
              </p:custDataLst>
            </p:nvPr>
          </p:nvSpPr>
          <p:spPr>
            <a:xfrm>
              <a:off x="1427480"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smtClean="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18" name="TextBox 17"/>
          <p:cNvSpPr txBox="1"/>
          <p:nvPr>
            <p:custDataLst>
              <p:tags r:id="rId18"/>
            </p:custDataLst>
          </p:nvPr>
        </p:nvSpPr>
        <p:spPr>
          <a:xfrm>
            <a:off x="1219200" y="635000"/>
            <a:ext cx="9753600" cy="487680"/>
          </a:xfrm>
          <a:prstGeom prst="rect">
            <a:avLst/>
          </a:prstGeom>
          <a:solidFill>
            <a:srgbClr val="FBFAEF">
              <a:alpha val="90000"/>
            </a:srgbClr>
          </a:solidFill>
        </p:spPr>
        <p:txBody>
          <a:bodyPr vert="horz" wrap="none" rtlCol="0" anchor="ctr" anchorCtr="1">
            <a:noAutofit/>
          </a:bodyPr>
          <a:lstStyle/>
          <a:p>
            <a:r>
              <a:rPr lang="zh-CN" altLang="en-US" sz="1600" smtClean="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6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19"/>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35000"/>
            <a:ext cx="9753600" cy="2143125"/>
          </a:xfrm>
          <a:prstGeom prst="rect">
            <a:avLst/>
          </a:prstGeom>
          <a:noFill/>
        </p:spPr>
        <p:txBody>
          <a:bodyPr wrap="square" rtlCol="0" anchor="ctr" anchorCtr="0">
            <a:noAutofit/>
          </a:bodyPr>
          <a:lstStyle/>
          <a:p>
            <a:pPr lvl="0" algn="l">
              <a:buNone/>
            </a:pPr>
            <a:r>
              <a:rPr lang="en-US" altLang="zh-CN" sz="2600">
                <a:solidFill>
                  <a:srgbClr val="000000"/>
                </a:solidFill>
                <a:latin typeface="微软雅黑" panose="020B0503020204020204" charset="-122"/>
                <a:ea typeface="微软雅黑" panose="020B0503020204020204" charset="-122"/>
              </a:rPr>
              <a:t>(   )</a:t>
            </a:r>
            <a:r>
              <a:rPr lang="zh-CN" altLang="en-US" sz="2600">
                <a:solidFill>
                  <a:srgbClr val="000000"/>
                </a:solidFill>
                <a:latin typeface="微软雅黑" panose="020B0503020204020204" charset="-122"/>
                <a:ea typeface="微软雅黑" panose="020B0503020204020204" charset="-122"/>
              </a:rPr>
              <a:t>是位于用户和操作系统之间的一层数据库管理软件。</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2438400" y="27857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DBMS</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DB</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2438400" y="45002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DBS</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2438400" y="53574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DBA</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571625" y="28498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9200" cy="1000"/>
          </a:xfrm>
        </p:grpSpPr>
        <p:sp>
          <p:nvSpPr>
            <p:cNvPr id="1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403"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5384"/>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1219200" y="617220"/>
            <a:ext cx="9753600" cy="2143125"/>
          </a:xfrm>
          <a:prstGeom prst="rect">
            <a:avLst/>
          </a:prstGeom>
          <a:noFill/>
        </p:spPr>
        <p:txBody>
          <a:bodyPr vert="horz" wrap="squar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视图是一个“虚表”，视图的构造基于（  C  ）</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TextBox 3"/>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基本表   </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TextBox 4"/>
          <p:cNvSpPr txBox="1"/>
          <p:nvPr>
            <p:custDataLst>
              <p:tags r:id="rId3"/>
            </p:custDataLst>
          </p:nvPr>
        </p:nvSpPr>
        <p:spPr>
          <a:xfrm>
            <a:off x="2438400" y="364331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视图 </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TextBox 5"/>
          <p:cNvSpPr txBox="1"/>
          <p:nvPr>
            <p:custDataLst>
              <p:tags r:id="rId4"/>
            </p:custDataLst>
          </p:nvPr>
        </p:nvSpPr>
        <p:spPr>
          <a:xfrm>
            <a:off x="2438400" y="450056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基本表或视图</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TextBox 6"/>
          <p:cNvSpPr txBox="1"/>
          <p:nvPr>
            <p:custDataLst>
              <p:tags r:id="rId5"/>
            </p:custDataLst>
          </p:nvPr>
        </p:nvSpPr>
        <p:spPr>
          <a:xfrm>
            <a:off x="2438400" y="535781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数据字典</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7"/>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8"/>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9"/>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10"/>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2192000" cy="635000"/>
          </a:xfrm>
        </p:grpSpPr>
        <p:sp>
          <p:nvSpPr>
            <p:cNvPr id="13" name="TitleBackground"/>
            <p:cNvSpPr/>
            <p:nvPr>
              <p:custDataLst>
                <p:tags r:id="rId12"/>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5"/>
              </p:custDataLst>
            </p:nvPr>
          </p:nvSpPr>
          <p:spPr>
            <a:xfrm>
              <a:off x="1427480"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smtClean="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18" name="TextBox 17"/>
          <p:cNvSpPr txBox="1"/>
          <p:nvPr>
            <p:custDataLst>
              <p:tags r:id="rId18"/>
            </p:custDataLst>
          </p:nvPr>
        </p:nvSpPr>
        <p:spPr>
          <a:xfrm>
            <a:off x="1219200" y="635000"/>
            <a:ext cx="9753600" cy="487680"/>
          </a:xfrm>
          <a:prstGeom prst="rect">
            <a:avLst/>
          </a:prstGeom>
          <a:solidFill>
            <a:srgbClr val="FBFAEF">
              <a:alpha val="90000"/>
            </a:srgbClr>
          </a:solidFill>
        </p:spPr>
        <p:txBody>
          <a:bodyPr vert="horz" wrap="none" rtlCol="0" anchor="ctr" anchorCtr="1">
            <a:noAutofit/>
          </a:bodyPr>
          <a:lstStyle/>
          <a:p>
            <a:r>
              <a:rPr lang="zh-CN" altLang="en-US" sz="1600" smtClean="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6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19"/>
    </p:custData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T-SQL语言的GRANT和REMOVE语句主要是用来维护数据库的（C）</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TextBox 3"/>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完整性</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TextBox 4"/>
          <p:cNvSpPr txBox="1"/>
          <p:nvPr>
            <p:custDataLst>
              <p:tags r:id="rId3"/>
            </p:custDataLst>
          </p:nvPr>
        </p:nvSpPr>
        <p:spPr>
          <a:xfrm>
            <a:off x="2438400" y="364331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可靠性</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TextBox 5"/>
          <p:cNvSpPr txBox="1"/>
          <p:nvPr>
            <p:custDataLst>
              <p:tags r:id="rId4"/>
            </p:custDataLst>
          </p:nvPr>
        </p:nvSpPr>
        <p:spPr>
          <a:xfrm>
            <a:off x="2438400" y="450056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安全性</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TextBox 6"/>
          <p:cNvSpPr txBox="1"/>
          <p:nvPr>
            <p:custDataLst>
              <p:tags r:id="rId5"/>
            </p:custDataLst>
          </p:nvPr>
        </p:nvSpPr>
        <p:spPr>
          <a:xfrm>
            <a:off x="2438400" y="535781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一致性</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7"/>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8"/>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9"/>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10"/>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2192000" cy="635000"/>
          </a:xfrm>
        </p:grpSpPr>
        <p:sp>
          <p:nvSpPr>
            <p:cNvPr id="13" name="TitleBackground"/>
            <p:cNvSpPr/>
            <p:nvPr>
              <p:custDataLst>
                <p:tags r:id="rId12"/>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5"/>
              </p:custDataLst>
            </p:nvPr>
          </p:nvSpPr>
          <p:spPr>
            <a:xfrm>
              <a:off x="1427480"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smtClean="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18" name="TextBox 17"/>
          <p:cNvSpPr txBox="1"/>
          <p:nvPr>
            <p:custDataLst>
              <p:tags r:id="rId18"/>
            </p:custDataLst>
          </p:nvPr>
        </p:nvSpPr>
        <p:spPr>
          <a:xfrm>
            <a:off x="1219200" y="635000"/>
            <a:ext cx="9753600" cy="487680"/>
          </a:xfrm>
          <a:prstGeom prst="rect">
            <a:avLst/>
          </a:prstGeom>
          <a:solidFill>
            <a:srgbClr val="FBFAEF">
              <a:alpha val="90000"/>
            </a:srgbClr>
          </a:solidFill>
        </p:spPr>
        <p:txBody>
          <a:bodyPr vert="horz" wrap="none" rtlCol="0" anchor="ctr" anchorCtr="1">
            <a:noAutofit/>
          </a:bodyPr>
          <a:lstStyle/>
          <a:p>
            <a:r>
              <a:rPr lang="zh-CN" altLang="en-US" sz="1600" smtClean="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6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19"/>
    </p:custData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1219200" y="635000"/>
            <a:ext cx="10309860" cy="2143125"/>
          </a:xfrm>
          <a:prstGeom prst="rect">
            <a:avLst/>
          </a:prstGeom>
          <a:noFill/>
        </p:spPr>
        <p:txBody>
          <a:bodyPr vert="horz" wrap="squar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关系规范化中的删除操作异常是指</a:t>
            </a:r>
            <a:r>
              <a:rPr lang="zh-CN" altLang="en-US" sz="2600" u="sng" smtClean="0">
                <a:solidFill>
                  <a:srgbClr val="000000"/>
                </a:solidFill>
                <a:latin typeface="微软雅黑" panose="020B0503020204020204" charset="-122"/>
                <a:ea typeface="微软雅黑" panose="020B0503020204020204" charset="-122"/>
                <a:sym typeface="微软雅黑" panose="020B0503020204020204" charset="-122"/>
              </a:rPr>
              <a:t>     A     </a:t>
            </a:r>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，插入操作异常是指</a:t>
            </a:r>
            <a:r>
              <a:rPr lang="zh-CN" altLang="en-US" sz="2600" u="sng" smtClean="0">
                <a:solidFill>
                  <a:srgbClr val="000000"/>
                </a:solidFill>
                <a:latin typeface="微软雅黑" panose="020B0503020204020204" charset="-122"/>
                <a:ea typeface="微软雅黑" panose="020B0503020204020204" charset="-122"/>
                <a:sym typeface="微软雅黑" panose="020B0503020204020204" charset="-122"/>
              </a:rPr>
              <a:t>   D    </a:t>
            </a:r>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TextBox 3"/>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不该删除的数据被删除</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TextBox 4"/>
          <p:cNvSpPr txBox="1"/>
          <p:nvPr>
            <p:custDataLst>
              <p:tags r:id="rId3"/>
            </p:custDataLst>
          </p:nvPr>
        </p:nvSpPr>
        <p:spPr>
          <a:xfrm>
            <a:off x="2438400" y="364331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不该插入的数据被插入</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TextBox 5"/>
          <p:cNvSpPr txBox="1"/>
          <p:nvPr>
            <p:custDataLst>
              <p:tags r:id="rId4"/>
            </p:custDataLst>
          </p:nvPr>
        </p:nvSpPr>
        <p:spPr>
          <a:xfrm>
            <a:off x="2438400" y="450056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应该删除的数据未被删除</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TextBox 6"/>
          <p:cNvSpPr txBox="1"/>
          <p:nvPr>
            <p:custDataLst>
              <p:tags r:id="rId5"/>
            </p:custDataLst>
          </p:nvPr>
        </p:nvSpPr>
        <p:spPr>
          <a:xfrm>
            <a:off x="2438400" y="535781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应该插入的数据未被插入</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7"/>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8"/>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9"/>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10"/>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2192000" cy="635000"/>
          </a:xfrm>
        </p:grpSpPr>
        <p:sp>
          <p:nvSpPr>
            <p:cNvPr id="13" name="TitleBackground"/>
            <p:cNvSpPr/>
            <p:nvPr>
              <p:custDataLst>
                <p:tags r:id="rId12"/>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5"/>
              </p:custDataLst>
            </p:nvPr>
          </p:nvSpPr>
          <p:spPr>
            <a:xfrm>
              <a:off x="1427480"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smtClean="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18" name="TextBox 17"/>
          <p:cNvSpPr txBox="1"/>
          <p:nvPr>
            <p:custDataLst>
              <p:tags r:id="rId18"/>
            </p:custDataLst>
          </p:nvPr>
        </p:nvSpPr>
        <p:spPr>
          <a:xfrm>
            <a:off x="1219200" y="635000"/>
            <a:ext cx="9753600" cy="487680"/>
          </a:xfrm>
          <a:prstGeom prst="rect">
            <a:avLst/>
          </a:prstGeom>
          <a:solidFill>
            <a:srgbClr val="FBFAEF">
              <a:alpha val="90000"/>
            </a:srgbClr>
          </a:solidFill>
        </p:spPr>
        <p:txBody>
          <a:bodyPr vert="horz" wrap="none" rtlCol="0" anchor="ctr" anchorCtr="1">
            <a:noAutofit/>
          </a:bodyPr>
          <a:lstStyle/>
          <a:p>
            <a:r>
              <a:rPr lang="zh-CN" altLang="en-US" sz="1600" smtClean="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6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19"/>
    </p:custData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当关系模式R(A，B)已属于3NF，下列说法中（B ）是正确的。</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TextBox 3"/>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它一定消除了插入和删除异常</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TextBox 4"/>
          <p:cNvSpPr txBox="1"/>
          <p:nvPr>
            <p:custDataLst>
              <p:tags r:id="rId3"/>
            </p:custDataLst>
          </p:nvPr>
        </p:nvSpPr>
        <p:spPr>
          <a:xfrm>
            <a:off x="2438400" y="364331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仍可能存在一定的插入和删除异常</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TextBox 5"/>
          <p:cNvSpPr txBox="1"/>
          <p:nvPr>
            <p:custDataLst>
              <p:tags r:id="rId4"/>
            </p:custDataLst>
          </p:nvPr>
        </p:nvSpPr>
        <p:spPr>
          <a:xfrm>
            <a:off x="2438400" y="450056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一定属于BCNF </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TextBox 6"/>
          <p:cNvSpPr txBox="1"/>
          <p:nvPr>
            <p:custDataLst>
              <p:tags r:id="rId5"/>
            </p:custDataLst>
          </p:nvPr>
        </p:nvSpPr>
        <p:spPr>
          <a:xfrm>
            <a:off x="2438400" y="535781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A和C都是</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7"/>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8"/>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9"/>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10"/>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2192000" cy="635000"/>
          </a:xfrm>
        </p:grpSpPr>
        <p:sp>
          <p:nvSpPr>
            <p:cNvPr id="13" name="TitleBackground"/>
            <p:cNvSpPr/>
            <p:nvPr>
              <p:custDataLst>
                <p:tags r:id="rId12"/>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5"/>
              </p:custDataLst>
            </p:nvPr>
          </p:nvSpPr>
          <p:spPr>
            <a:xfrm>
              <a:off x="1427480"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smtClean="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18" name="TextBox 17"/>
          <p:cNvSpPr txBox="1"/>
          <p:nvPr>
            <p:custDataLst>
              <p:tags r:id="rId18"/>
            </p:custDataLst>
          </p:nvPr>
        </p:nvSpPr>
        <p:spPr>
          <a:xfrm>
            <a:off x="1219200" y="635000"/>
            <a:ext cx="9753600" cy="487680"/>
          </a:xfrm>
          <a:prstGeom prst="rect">
            <a:avLst/>
          </a:prstGeom>
          <a:solidFill>
            <a:srgbClr val="FBFAEF">
              <a:alpha val="90000"/>
            </a:srgbClr>
          </a:solidFill>
        </p:spPr>
        <p:txBody>
          <a:bodyPr vert="horz" wrap="none" rtlCol="0" anchor="ctr" anchorCtr="1">
            <a:noAutofit/>
          </a:bodyPr>
          <a:lstStyle/>
          <a:p>
            <a:r>
              <a:rPr lang="zh-CN" altLang="en-US" sz="1600" smtClean="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6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19"/>
    </p:custData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在关系模式R中，若其函数依赖集中所有决定因素都是候选键，则R最高范式是（ C）</a:t>
            </a:r>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a:t>
            </a:r>
            <a:endPar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TextBox 3"/>
          <p:cNvSpPr txBox="1"/>
          <p:nvPr>
            <p:custDataLst>
              <p:tags r:id="rId2"/>
            </p:custDataLst>
          </p:nvPr>
        </p:nvSpPr>
        <p:spPr>
          <a:xfrm>
            <a:off x="2438400" y="2786063"/>
            <a:ext cx="1373505"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2NF</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TextBox 4"/>
          <p:cNvSpPr txBox="1"/>
          <p:nvPr>
            <p:custDataLst>
              <p:tags r:id="rId3"/>
            </p:custDataLst>
          </p:nvPr>
        </p:nvSpPr>
        <p:spPr>
          <a:xfrm>
            <a:off x="2438400" y="3643313"/>
            <a:ext cx="1222786"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3NF</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TextBox 5"/>
          <p:cNvSpPr txBox="1"/>
          <p:nvPr>
            <p:custDataLst>
              <p:tags r:id="rId4"/>
            </p:custDataLst>
          </p:nvPr>
        </p:nvSpPr>
        <p:spPr>
          <a:xfrm>
            <a:off x="2438400" y="4500563"/>
            <a:ext cx="1222786"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BCNF</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TextBox 6"/>
          <p:cNvSpPr txBox="1"/>
          <p:nvPr>
            <p:custDataLst>
              <p:tags r:id="rId5"/>
            </p:custDataLst>
          </p:nvPr>
        </p:nvSpPr>
        <p:spPr>
          <a:xfrm>
            <a:off x="2438400" y="5357813"/>
            <a:ext cx="1222786"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1NF</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7"/>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8"/>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9"/>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10"/>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9" name="TextBox 18"/>
          <p:cNvSpPr txBox="1"/>
          <p:nvPr/>
        </p:nvSpPr>
        <p:spPr>
          <a:xfrm>
            <a:off x="5486399" y="2646381"/>
            <a:ext cx="3797449" cy="2308324"/>
          </a:xfrm>
          <a:prstGeom prst="rect">
            <a:avLst/>
          </a:prstGeom>
          <a:noFill/>
        </p:spPr>
        <p:txBody>
          <a:bodyPr wrap="square" rtlCol="0">
            <a:spAutoFit/>
          </a:bodyPr>
          <a:lstStyle/>
          <a:p>
            <a:r>
              <a:rPr lang="zh-CN" altLang="en-US" dirty="0"/>
              <a:t>一个满足</a:t>
            </a:r>
            <a:r>
              <a:rPr lang="en-US" altLang="zh-CN" dirty="0"/>
              <a:t>BCNF</a:t>
            </a:r>
            <a:r>
              <a:rPr lang="zh-CN" altLang="en-US" dirty="0"/>
              <a:t>的关系模式的条件</a:t>
            </a:r>
            <a:r>
              <a:rPr lang="en-US" altLang="zh-CN" dirty="0"/>
              <a:t>:</a:t>
            </a:r>
            <a:endParaRPr lang="en-US" altLang="zh-CN" dirty="0"/>
          </a:p>
          <a:p>
            <a:r>
              <a:rPr lang="zh-CN" altLang="en-US" dirty="0"/>
              <a:t>　　</a:t>
            </a:r>
            <a:r>
              <a:rPr lang="en-US" altLang="zh-CN" dirty="0"/>
              <a:t>1.</a:t>
            </a:r>
            <a:r>
              <a:rPr lang="zh-CN" altLang="en-US" dirty="0"/>
              <a:t>所有非主属性对每一个码都是完全函数依赖。</a:t>
            </a:r>
            <a:endParaRPr lang="zh-CN" altLang="en-US" dirty="0"/>
          </a:p>
          <a:p>
            <a:r>
              <a:rPr lang="zh-CN" altLang="en-US" dirty="0"/>
              <a:t>　　</a:t>
            </a:r>
            <a:r>
              <a:rPr lang="en-US" altLang="zh-CN" dirty="0"/>
              <a:t>2.</a:t>
            </a:r>
            <a:r>
              <a:rPr lang="zh-CN" altLang="en-US" dirty="0"/>
              <a:t>所有的主属性对每一个不包含它的码</a:t>
            </a:r>
            <a:r>
              <a:rPr lang="en-US" altLang="zh-CN" dirty="0"/>
              <a:t>,</a:t>
            </a:r>
            <a:r>
              <a:rPr lang="zh-CN" altLang="en-US" dirty="0"/>
              <a:t>也是完全函数依赖。</a:t>
            </a:r>
            <a:endParaRPr lang="zh-CN" altLang="en-US" dirty="0"/>
          </a:p>
          <a:p>
            <a:r>
              <a:rPr lang="zh-CN" altLang="en-US" dirty="0"/>
              <a:t>　　</a:t>
            </a:r>
            <a:r>
              <a:rPr lang="en-US" altLang="zh-CN" dirty="0"/>
              <a:t>3.</a:t>
            </a:r>
            <a:r>
              <a:rPr lang="zh-CN" altLang="en-US" dirty="0"/>
              <a:t>没有任何属性完全函数依赖于非码的任何一组属性。</a:t>
            </a:r>
            <a:endParaRPr lang="zh-CN" altLang="en-US" dirty="0"/>
          </a:p>
          <a:p>
            <a:endParaRPr lang="zh-CN" altLang="en-US" dirty="0"/>
          </a:p>
        </p:txBody>
      </p:sp>
      <p:grpSp>
        <p:nvGrpSpPr>
          <p:cNvPr id="17" name="组合 16"/>
          <p:cNvGrpSpPr/>
          <p:nvPr>
            <p:custDataLst>
              <p:tags r:id="rId11"/>
            </p:custDataLst>
          </p:nvPr>
        </p:nvGrpSpPr>
        <p:grpSpPr>
          <a:xfrm>
            <a:off x="0" y="0"/>
            <a:ext cx="12192000" cy="635000"/>
            <a:chOff x="0" y="0"/>
            <a:chExt cx="12192000" cy="635000"/>
          </a:xfrm>
        </p:grpSpPr>
        <p:sp>
          <p:nvSpPr>
            <p:cNvPr id="13" name="TitleBackground"/>
            <p:cNvSpPr/>
            <p:nvPr>
              <p:custDataLst>
                <p:tags r:id="rId12"/>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5"/>
              </p:custDataLst>
            </p:nvPr>
          </p:nvSpPr>
          <p:spPr>
            <a:xfrm>
              <a:off x="1427480"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smtClean="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18" name="TextBox 17"/>
          <p:cNvSpPr txBox="1"/>
          <p:nvPr>
            <p:custDataLst>
              <p:tags r:id="rId18"/>
            </p:custDataLst>
          </p:nvPr>
        </p:nvSpPr>
        <p:spPr>
          <a:xfrm>
            <a:off x="1219200" y="635000"/>
            <a:ext cx="9753600" cy="487680"/>
          </a:xfrm>
          <a:prstGeom prst="rect">
            <a:avLst/>
          </a:prstGeom>
          <a:solidFill>
            <a:srgbClr val="FBFAEF">
              <a:alpha val="90000"/>
            </a:srgbClr>
          </a:solidFill>
        </p:spPr>
        <p:txBody>
          <a:bodyPr vert="horz" wrap="none" rtlCol="0" anchor="ctr" anchorCtr="1">
            <a:noAutofit/>
          </a:bodyPr>
          <a:lstStyle/>
          <a:p>
            <a:r>
              <a:rPr lang="zh-CN" altLang="en-US" sz="1600" smtClean="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6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19"/>
    </p:custData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在一个关系R中，若每个数据项都是不可再分割的，那么R一定属于(D）。</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TextBox 3"/>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2NF </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TextBox 4"/>
          <p:cNvSpPr txBox="1"/>
          <p:nvPr>
            <p:custDataLst>
              <p:tags r:id="rId3"/>
            </p:custDataLst>
          </p:nvPr>
        </p:nvSpPr>
        <p:spPr>
          <a:xfrm>
            <a:off x="2438400" y="364331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3NF </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TextBox 5"/>
          <p:cNvSpPr txBox="1"/>
          <p:nvPr>
            <p:custDataLst>
              <p:tags r:id="rId4"/>
            </p:custDataLst>
          </p:nvPr>
        </p:nvSpPr>
        <p:spPr>
          <a:xfrm>
            <a:off x="2438400" y="450056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BCNF</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TextBox 6"/>
          <p:cNvSpPr txBox="1"/>
          <p:nvPr>
            <p:custDataLst>
              <p:tags r:id="rId5"/>
            </p:custDataLst>
          </p:nvPr>
        </p:nvSpPr>
        <p:spPr>
          <a:xfrm>
            <a:off x="2438400" y="535781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1NF</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7"/>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8"/>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9"/>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10"/>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2192000" cy="635000"/>
          </a:xfrm>
        </p:grpSpPr>
        <p:sp>
          <p:nvSpPr>
            <p:cNvPr id="13" name="TitleBackground"/>
            <p:cNvSpPr/>
            <p:nvPr>
              <p:custDataLst>
                <p:tags r:id="rId12"/>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5"/>
              </p:custDataLst>
            </p:nvPr>
          </p:nvSpPr>
          <p:spPr>
            <a:xfrm>
              <a:off x="1427480"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smtClean="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18" name="TextBox 17"/>
          <p:cNvSpPr txBox="1"/>
          <p:nvPr>
            <p:custDataLst>
              <p:tags r:id="rId18"/>
            </p:custDataLst>
          </p:nvPr>
        </p:nvSpPr>
        <p:spPr>
          <a:xfrm>
            <a:off x="1219200" y="635000"/>
            <a:ext cx="9753600" cy="487680"/>
          </a:xfrm>
          <a:prstGeom prst="rect">
            <a:avLst/>
          </a:prstGeom>
          <a:solidFill>
            <a:srgbClr val="FBFAEF">
              <a:alpha val="90000"/>
            </a:srgbClr>
          </a:solidFill>
        </p:spPr>
        <p:txBody>
          <a:bodyPr vert="horz" wrap="none" rtlCol="0" anchor="ctr" anchorCtr="1">
            <a:noAutofit/>
          </a:bodyPr>
          <a:lstStyle/>
          <a:p>
            <a:r>
              <a:rPr lang="zh-CN" altLang="en-US" sz="1600" smtClean="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6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19"/>
    </p:custData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当B属性函数依赖于A属性时，属性A与B的联系是(B )</a:t>
            </a:r>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a:t>
            </a:r>
            <a:r>
              <a:rPr lang="en-US" altLang="zh-CN" sz="2600" dirty="0" smtClean="0">
                <a:solidFill>
                  <a:srgbClr val="000000"/>
                </a:solidFill>
                <a:latin typeface="微软雅黑" panose="020B0503020204020204" charset="-122"/>
                <a:ea typeface="微软雅黑" panose="020B0503020204020204" charset="-122"/>
                <a:sym typeface="微软雅黑" panose="020B0503020204020204" charset="-122"/>
              </a:rPr>
              <a:t>——</a:t>
            </a:r>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有问题</a:t>
            </a:r>
            <a:endPar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TextBox 3"/>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1对多</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TextBox 4"/>
          <p:cNvSpPr txBox="1"/>
          <p:nvPr>
            <p:custDataLst>
              <p:tags r:id="rId3"/>
            </p:custDataLst>
          </p:nvPr>
        </p:nvSpPr>
        <p:spPr>
          <a:xfrm>
            <a:off x="2438400" y="364331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多对1</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TextBox 5"/>
          <p:cNvSpPr txBox="1"/>
          <p:nvPr>
            <p:custDataLst>
              <p:tags r:id="rId4"/>
            </p:custDataLst>
          </p:nvPr>
        </p:nvSpPr>
        <p:spPr>
          <a:xfrm>
            <a:off x="2438400" y="450056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多对多</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TextBox 6"/>
          <p:cNvSpPr txBox="1"/>
          <p:nvPr>
            <p:custDataLst>
              <p:tags r:id="rId5"/>
            </p:custDataLst>
          </p:nvPr>
        </p:nvSpPr>
        <p:spPr>
          <a:xfrm>
            <a:off x="2438400" y="535781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以上都不是</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7"/>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8"/>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9"/>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10"/>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2192000" cy="635000"/>
          </a:xfrm>
        </p:grpSpPr>
        <p:sp>
          <p:nvSpPr>
            <p:cNvPr id="13" name="TitleBackground"/>
            <p:cNvSpPr/>
            <p:nvPr>
              <p:custDataLst>
                <p:tags r:id="rId12"/>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5"/>
              </p:custDataLst>
            </p:nvPr>
          </p:nvSpPr>
          <p:spPr>
            <a:xfrm>
              <a:off x="1427480"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smtClean="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18" name="TextBox 17"/>
          <p:cNvSpPr txBox="1"/>
          <p:nvPr>
            <p:custDataLst>
              <p:tags r:id="rId18"/>
            </p:custDataLst>
          </p:nvPr>
        </p:nvSpPr>
        <p:spPr>
          <a:xfrm>
            <a:off x="1219200" y="635000"/>
            <a:ext cx="9753600" cy="487680"/>
          </a:xfrm>
          <a:prstGeom prst="rect">
            <a:avLst/>
          </a:prstGeom>
          <a:solidFill>
            <a:srgbClr val="FBFAEF">
              <a:alpha val="90000"/>
            </a:srgbClr>
          </a:solidFill>
        </p:spPr>
        <p:txBody>
          <a:bodyPr vert="horz" wrap="none" rtlCol="0" anchor="ctr" anchorCtr="1">
            <a:noAutofit/>
          </a:bodyPr>
          <a:lstStyle/>
          <a:p>
            <a:r>
              <a:rPr lang="zh-CN" altLang="en-US" sz="1600" smtClean="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6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19"/>
    </p:custData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在关系模式中，如果属性A和B存在1对1的联系，则说(C )。</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TextBox 3"/>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A→B</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TextBox 4"/>
          <p:cNvSpPr txBox="1"/>
          <p:nvPr>
            <p:custDataLst>
              <p:tags r:id="rId3"/>
            </p:custDataLst>
          </p:nvPr>
        </p:nvSpPr>
        <p:spPr>
          <a:xfrm>
            <a:off x="2438400" y="364331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B→A</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TextBox 5"/>
          <p:cNvSpPr txBox="1"/>
          <p:nvPr>
            <p:custDataLst>
              <p:tags r:id="rId4"/>
            </p:custDataLst>
          </p:nvPr>
        </p:nvSpPr>
        <p:spPr>
          <a:xfrm>
            <a:off x="2438400" y="450056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A←→B</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TextBox 6"/>
          <p:cNvSpPr txBox="1"/>
          <p:nvPr>
            <p:custDataLst>
              <p:tags r:id="rId5"/>
            </p:custDataLst>
          </p:nvPr>
        </p:nvSpPr>
        <p:spPr>
          <a:xfrm>
            <a:off x="2438400" y="535781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以上都不是</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7"/>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8"/>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9"/>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10"/>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2192000" cy="635000"/>
          </a:xfrm>
        </p:grpSpPr>
        <p:sp>
          <p:nvSpPr>
            <p:cNvPr id="13" name="TitleBackground"/>
            <p:cNvSpPr/>
            <p:nvPr>
              <p:custDataLst>
                <p:tags r:id="rId12"/>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5"/>
              </p:custDataLst>
            </p:nvPr>
          </p:nvSpPr>
          <p:spPr>
            <a:xfrm>
              <a:off x="1427480"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smtClean="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18" name="TextBox 17"/>
          <p:cNvSpPr txBox="1"/>
          <p:nvPr>
            <p:custDataLst>
              <p:tags r:id="rId18"/>
            </p:custDataLst>
          </p:nvPr>
        </p:nvSpPr>
        <p:spPr>
          <a:xfrm>
            <a:off x="1219200" y="635000"/>
            <a:ext cx="9753600" cy="487680"/>
          </a:xfrm>
          <a:prstGeom prst="rect">
            <a:avLst/>
          </a:prstGeom>
          <a:solidFill>
            <a:srgbClr val="FBFAEF">
              <a:alpha val="90000"/>
            </a:srgbClr>
          </a:solidFill>
        </p:spPr>
        <p:txBody>
          <a:bodyPr vert="horz" wrap="none" rtlCol="0" anchor="ctr" anchorCtr="1">
            <a:noAutofit/>
          </a:bodyPr>
          <a:lstStyle/>
          <a:p>
            <a:r>
              <a:rPr lang="zh-CN" altLang="en-US" sz="1600" smtClean="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6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19"/>
    </p:custData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关系模式R中的属性全部是主属性，则R的最高范式必定是( B)。</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TextBox 3"/>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2NF </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TextBox 4"/>
          <p:cNvSpPr txBox="1"/>
          <p:nvPr>
            <p:custDataLst>
              <p:tags r:id="rId3"/>
            </p:custDataLst>
          </p:nvPr>
        </p:nvSpPr>
        <p:spPr>
          <a:xfrm>
            <a:off x="2438400" y="364331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3NF</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TextBox 5"/>
          <p:cNvSpPr txBox="1"/>
          <p:nvPr>
            <p:custDataLst>
              <p:tags r:id="rId4"/>
            </p:custDataLst>
          </p:nvPr>
        </p:nvSpPr>
        <p:spPr>
          <a:xfrm>
            <a:off x="2438400" y="450056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BCNF</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TextBox 6"/>
          <p:cNvSpPr txBox="1"/>
          <p:nvPr>
            <p:custDataLst>
              <p:tags r:id="rId5"/>
            </p:custDataLst>
          </p:nvPr>
        </p:nvSpPr>
        <p:spPr>
          <a:xfrm>
            <a:off x="2438400" y="535781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4NF</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7"/>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8"/>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9"/>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10"/>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2192000" cy="635000"/>
          </a:xfrm>
        </p:grpSpPr>
        <p:sp>
          <p:nvSpPr>
            <p:cNvPr id="13" name="TitleBackground"/>
            <p:cNvSpPr/>
            <p:nvPr>
              <p:custDataLst>
                <p:tags r:id="rId12"/>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5"/>
              </p:custDataLst>
            </p:nvPr>
          </p:nvSpPr>
          <p:spPr>
            <a:xfrm>
              <a:off x="1427480"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smtClean="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18" name="TextBox 17"/>
          <p:cNvSpPr txBox="1"/>
          <p:nvPr>
            <p:custDataLst>
              <p:tags r:id="rId18"/>
            </p:custDataLst>
          </p:nvPr>
        </p:nvSpPr>
        <p:spPr>
          <a:xfrm>
            <a:off x="1219200" y="635000"/>
            <a:ext cx="9753600" cy="487680"/>
          </a:xfrm>
          <a:prstGeom prst="rect">
            <a:avLst/>
          </a:prstGeom>
          <a:solidFill>
            <a:srgbClr val="FBFAEF">
              <a:alpha val="90000"/>
            </a:srgbClr>
          </a:solidFill>
        </p:spPr>
        <p:txBody>
          <a:bodyPr vert="horz" wrap="none" rtlCol="0" anchor="ctr" anchorCtr="1">
            <a:noAutofit/>
          </a:bodyPr>
          <a:lstStyle/>
          <a:p>
            <a:r>
              <a:rPr lang="zh-CN" altLang="en-US" sz="1600" smtClean="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6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19"/>
    </p:custData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消除了部分函数依赖的1NF的关系模式，必定是(B )。</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TextBox 3"/>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1NF</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TextBox 4"/>
          <p:cNvSpPr txBox="1"/>
          <p:nvPr>
            <p:custDataLst>
              <p:tags r:id="rId3"/>
            </p:custDataLst>
          </p:nvPr>
        </p:nvSpPr>
        <p:spPr>
          <a:xfrm>
            <a:off x="2438400" y="364331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2NF</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TextBox 5"/>
          <p:cNvSpPr txBox="1"/>
          <p:nvPr>
            <p:custDataLst>
              <p:tags r:id="rId4"/>
            </p:custDataLst>
          </p:nvPr>
        </p:nvSpPr>
        <p:spPr>
          <a:xfrm>
            <a:off x="2438400" y="450056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3NF</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TextBox 6"/>
          <p:cNvSpPr txBox="1"/>
          <p:nvPr>
            <p:custDataLst>
              <p:tags r:id="rId5"/>
            </p:custDataLst>
          </p:nvPr>
        </p:nvSpPr>
        <p:spPr>
          <a:xfrm>
            <a:off x="2438400" y="535781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4NF</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7"/>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8"/>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9"/>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10"/>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2192000" cy="635000"/>
          </a:xfrm>
        </p:grpSpPr>
        <p:sp>
          <p:nvSpPr>
            <p:cNvPr id="13" name="TitleBackground"/>
            <p:cNvSpPr/>
            <p:nvPr>
              <p:custDataLst>
                <p:tags r:id="rId12"/>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5"/>
              </p:custDataLst>
            </p:nvPr>
          </p:nvSpPr>
          <p:spPr>
            <a:xfrm>
              <a:off x="1427480"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smtClean="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18" name="TextBox 17"/>
          <p:cNvSpPr txBox="1"/>
          <p:nvPr>
            <p:custDataLst>
              <p:tags r:id="rId18"/>
            </p:custDataLst>
          </p:nvPr>
        </p:nvSpPr>
        <p:spPr>
          <a:xfrm>
            <a:off x="1219200" y="635000"/>
            <a:ext cx="9753600" cy="487680"/>
          </a:xfrm>
          <a:prstGeom prst="rect">
            <a:avLst/>
          </a:prstGeom>
          <a:solidFill>
            <a:srgbClr val="FBFAEF">
              <a:alpha val="90000"/>
            </a:srgbClr>
          </a:solidFill>
        </p:spPr>
        <p:txBody>
          <a:bodyPr vert="horz" wrap="none" rtlCol="0" anchor="ctr" anchorCtr="1">
            <a:noAutofit/>
          </a:bodyPr>
          <a:lstStyle/>
          <a:p>
            <a:r>
              <a:rPr lang="zh-CN" altLang="en-US" sz="1600" smtClean="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6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19"/>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35000"/>
            <a:ext cx="9753600" cy="214312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数据库（DB）、数据库管理系统（DBMS）和数据库（应用）系统（DBAS/DBS）三者之间的关系是（   ）</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2438400" y="27857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DB包括DBMS和DBAS/DBS</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DBAS/DBS包括DB和DBMS</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2438400" y="45002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DBMS包括DB和DBAS/DBS</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2438400" y="53574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不能相互包括</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9200" cy="1000"/>
          </a:xfrm>
        </p:grpSpPr>
        <p:sp>
          <p:nvSpPr>
            <p:cNvPr id="1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403"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5384"/>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根据关系数据库规范化理论，关系数据库中的关系要满足第一范式。下面“部门”关系中，因哪个属性而使它不满足第一范式?(B )。</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部门(部门号，部门名，部门成员，部门总经理)</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TextBox 3"/>
          <p:cNvSpPr txBox="1"/>
          <p:nvPr>
            <p:custDataLst>
              <p:tags r:id="rId2"/>
            </p:custDataLst>
          </p:nvPr>
        </p:nvSpPr>
        <p:spPr>
          <a:xfrm>
            <a:off x="2438400" y="2777808"/>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部门总经理</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TextBox 4"/>
          <p:cNvSpPr txBox="1"/>
          <p:nvPr>
            <p:custDataLst>
              <p:tags r:id="rId3"/>
            </p:custDataLst>
          </p:nvPr>
        </p:nvSpPr>
        <p:spPr>
          <a:xfrm>
            <a:off x="2438400" y="364331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部门成员</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TextBox 5"/>
          <p:cNvSpPr txBox="1"/>
          <p:nvPr>
            <p:custDataLst>
              <p:tags r:id="rId4"/>
            </p:custDataLst>
          </p:nvPr>
        </p:nvSpPr>
        <p:spPr>
          <a:xfrm>
            <a:off x="2438400" y="450056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部门名</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TextBox 6"/>
          <p:cNvSpPr txBox="1"/>
          <p:nvPr>
            <p:custDataLst>
              <p:tags r:id="rId5"/>
            </p:custDataLst>
          </p:nvPr>
        </p:nvSpPr>
        <p:spPr>
          <a:xfrm>
            <a:off x="2438400" y="535781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部门号</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7"/>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8"/>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9"/>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10"/>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2192000" cy="635000"/>
          </a:xfrm>
        </p:grpSpPr>
        <p:sp>
          <p:nvSpPr>
            <p:cNvPr id="13" name="TitleBackground"/>
            <p:cNvSpPr/>
            <p:nvPr>
              <p:custDataLst>
                <p:tags r:id="rId12"/>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5"/>
              </p:custDataLst>
            </p:nvPr>
          </p:nvSpPr>
          <p:spPr>
            <a:xfrm>
              <a:off x="1427480"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smtClean="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18" name="TextBox 17"/>
          <p:cNvSpPr txBox="1"/>
          <p:nvPr>
            <p:custDataLst>
              <p:tags r:id="rId18"/>
            </p:custDataLst>
          </p:nvPr>
        </p:nvSpPr>
        <p:spPr>
          <a:xfrm>
            <a:off x="1427480" y="289560"/>
            <a:ext cx="9753600" cy="487680"/>
          </a:xfrm>
          <a:prstGeom prst="rect">
            <a:avLst/>
          </a:prstGeom>
          <a:solidFill>
            <a:srgbClr val="FBFAEF">
              <a:alpha val="90000"/>
            </a:srgbClr>
          </a:solidFill>
        </p:spPr>
        <p:txBody>
          <a:bodyPr vert="horz" wrap="none" rtlCol="0" anchor="ctr" anchorCtr="1">
            <a:noAutofit/>
          </a:bodyPr>
          <a:lstStyle/>
          <a:p>
            <a:r>
              <a:rPr lang="zh-CN" altLang="en-US" sz="1600" smtClean="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6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19"/>
    </p:custData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设有关系W(工号，姓名，工种，定额)，将其规范化到第三范式正确的答案是 (C )</a:t>
            </a:r>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a:t>
            </a:r>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函数依赖关系集</a:t>
            </a:r>
            <a:r>
              <a:rPr lang="en-US" altLang="zh-CN" sz="2600" dirty="0" smtClean="0">
                <a:solidFill>
                  <a:srgbClr val="000000"/>
                </a:solidFill>
                <a:latin typeface="微软雅黑" panose="020B0503020204020204" charset="-122"/>
                <a:ea typeface="微软雅黑" panose="020B0503020204020204" charset="-122"/>
                <a:sym typeface="微软雅黑" panose="020B0503020204020204" charset="-122"/>
              </a:rPr>
              <a:t>{</a:t>
            </a:r>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工号→姓名， 工号→工种，工种→定额</a:t>
            </a:r>
            <a:r>
              <a:rPr lang="en-US" altLang="zh-CN" sz="2600" dirty="0" smtClean="0">
                <a:solidFill>
                  <a:srgbClr val="000000"/>
                </a:solidFill>
                <a:latin typeface="微软雅黑" panose="020B0503020204020204" charset="-122"/>
                <a:ea typeface="微软雅黑" panose="020B0503020204020204" charset="-122"/>
                <a:sym typeface="微软雅黑" panose="020B0503020204020204" charset="-122"/>
              </a:rPr>
              <a:t>}</a:t>
            </a:r>
            <a:endPar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TextBox 3"/>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W1(工号，姓名) ,W2(工种，定额)</a:t>
            </a:r>
            <a:endPar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TextBox 4"/>
          <p:cNvSpPr txBox="1"/>
          <p:nvPr>
            <p:custDataLst>
              <p:tags r:id="rId3"/>
            </p:custDataLst>
          </p:nvPr>
        </p:nvSpPr>
        <p:spPr>
          <a:xfrm>
            <a:off x="2438400" y="364331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W1(工号，工种，定额)    W2(工号，姓名)</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TextBox 5"/>
          <p:cNvSpPr txBox="1"/>
          <p:nvPr>
            <p:custDataLst>
              <p:tags r:id="rId4"/>
            </p:custDataLst>
          </p:nvPr>
        </p:nvSpPr>
        <p:spPr>
          <a:xfrm>
            <a:off x="2438400" y="450056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W1(工号，姓名，工种)    w2(工号，定额)</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TextBox 6"/>
          <p:cNvSpPr txBox="1"/>
          <p:nvPr>
            <p:custDataLst>
              <p:tags r:id="rId5"/>
            </p:custDataLst>
          </p:nvPr>
        </p:nvSpPr>
        <p:spPr>
          <a:xfrm>
            <a:off x="2438400" y="535781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以上都不对</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7"/>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8"/>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9"/>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10"/>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2192000" cy="635000"/>
          </a:xfrm>
        </p:grpSpPr>
        <p:sp>
          <p:nvSpPr>
            <p:cNvPr id="13" name="TitleBackground"/>
            <p:cNvSpPr/>
            <p:nvPr>
              <p:custDataLst>
                <p:tags r:id="rId12"/>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5"/>
              </p:custDataLst>
            </p:nvPr>
          </p:nvSpPr>
          <p:spPr>
            <a:xfrm>
              <a:off x="1427480"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smtClean="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18" name="TextBox 17"/>
          <p:cNvSpPr txBox="1"/>
          <p:nvPr>
            <p:custDataLst>
              <p:tags r:id="rId18"/>
            </p:custDataLst>
          </p:nvPr>
        </p:nvSpPr>
        <p:spPr>
          <a:xfrm>
            <a:off x="1219200" y="635000"/>
            <a:ext cx="9753600" cy="487680"/>
          </a:xfrm>
          <a:prstGeom prst="rect">
            <a:avLst/>
          </a:prstGeom>
          <a:solidFill>
            <a:srgbClr val="FBFAEF">
              <a:alpha val="90000"/>
            </a:srgbClr>
          </a:solidFill>
        </p:spPr>
        <p:txBody>
          <a:bodyPr vert="horz" wrap="none" rtlCol="0" anchor="ctr" anchorCtr="1">
            <a:noAutofit/>
          </a:bodyPr>
          <a:lstStyle/>
          <a:p>
            <a:r>
              <a:rPr lang="zh-CN" altLang="en-US" sz="1600" smtClean="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6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19"/>
    </p:custData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关系模式：学生（学号，姓名，系别，宿舍区），函数依赖集F={学号→姓名，学号→系别，系别→宿舍区}，则学生关系满足( A )。</a:t>
            </a:r>
            <a:endPar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TextBox 3"/>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2NF </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TextBox 4"/>
          <p:cNvSpPr txBox="1"/>
          <p:nvPr>
            <p:custDataLst>
              <p:tags r:id="rId3"/>
            </p:custDataLst>
          </p:nvPr>
        </p:nvSpPr>
        <p:spPr>
          <a:xfrm>
            <a:off x="2438400" y="364331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3NF </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TextBox 5"/>
          <p:cNvSpPr txBox="1"/>
          <p:nvPr>
            <p:custDataLst>
              <p:tags r:id="rId4"/>
            </p:custDataLst>
          </p:nvPr>
        </p:nvSpPr>
        <p:spPr>
          <a:xfrm>
            <a:off x="2438400" y="450056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BCNF</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TextBox 6"/>
          <p:cNvSpPr txBox="1"/>
          <p:nvPr>
            <p:custDataLst>
              <p:tags r:id="rId5"/>
            </p:custDataLst>
          </p:nvPr>
        </p:nvSpPr>
        <p:spPr>
          <a:xfrm>
            <a:off x="2438400" y="5357813"/>
            <a:ext cx="8534400" cy="642938"/>
          </a:xfrm>
          <a:prstGeom prst="rect">
            <a:avLst/>
          </a:prstGeom>
          <a:noFill/>
        </p:spPr>
        <p:txBody>
          <a:bodyPr vert="horz"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1NF</a:t>
            </a:r>
            <a:endParaRPr lang="zh-CN" altLang="en-US" sz="2600" smtClean="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7"/>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8"/>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9"/>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10"/>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2192000" cy="635000"/>
          </a:xfrm>
        </p:grpSpPr>
        <p:sp>
          <p:nvSpPr>
            <p:cNvPr id="13" name="TitleBackground"/>
            <p:cNvSpPr/>
            <p:nvPr>
              <p:custDataLst>
                <p:tags r:id="rId12"/>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5"/>
              </p:custDataLst>
            </p:nvPr>
          </p:nvSpPr>
          <p:spPr>
            <a:xfrm>
              <a:off x="1427480"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smtClean="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18" name="TextBox 17"/>
          <p:cNvSpPr txBox="1"/>
          <p:nvPr>
            <p:custDataLst>
              <p:tags r:id="rId18"/>
            </p:custDataLst>
          </p:nvPr>
        </p:nvSpPr>
        <p:spPr>
          <a:xfrm>
            <a:off x="1219200" y="635000"/>
            <a:ext cx="9753600" cy="487680"/>
          </a:xfrm>
          <a:prstGeom prst="rect">
            <a:avLst/>
          </a:prstGeom>
          <a:solidFill>
            <a:srgbClr val="FBFAEF">
              <a:alpha val="90000"/>
            </a:srgbClr>
          </a:solidFill>
        </p:spPr>
        <p:txBody>
          <a:bodyPr vert="horz" wrap="none" rtlCol="0" anchor="ctr" anchorCtr="1">
            <a:noAutofit/>
          </a:bodyPr>
          <a:lstStyle/>
          <a:p>
            <a:r>
              <a:rPr lang="zh-CN" altLang="en-US" sz="1600" smtClean="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6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19"/>
    </p:custData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35000"/>
            <a:ext cx="9753600" cy="214312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若关系为1NF，且它的每一非主属性都   B     候选键，则该关系为2NF。</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2438400" y="27857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部分函数依赖于</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完全函数依赖于</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2438400" y="45002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传递函数依赖于</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2438400" y="53574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函数依赖于</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9200" cy="1000"/>
          </a:xfrm>
        </p:grpSpPr>
        <p:sp>
          <p:nvSpPr>
            <p:cNvPr id="1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248"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20C3"/>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
        <p:nvSpPr>
          <p:cNvPr id="18" name="文本框 17"/>
          <p:cNvSpPr txBox="1"/>
          <p:nvPr>
            <p:custDataLst>
              <p:tags r:id="rId18"/>
            </p:custDataLst>
          </p:nvPr>
        </p:nvSpPr>
        <p:spPr>
          <a:xfrm>
            <a:off x="1219200" y="635000"/>
            <a:ext cx="9753600" cy="487680"/>
          </a:xfrm>
          <a:prstGeom prst="rect">
            <a:avLst/>
          </a:prstGeom>
          <a:solidFill>
            <a:srgbClr val="FBFAEF">
              <a:alpha val="90000"/>
            </a:srgbClr>
          </a:solidFill>
        </p:spPr>
        <p:txBody>
          <a:bodyPr wrap="none" rtlCol="0" anchor="ctr" anchorCtr="1">
            <a:noAutofit/>
          </a:bodyPr>
          <a:lstStyle/>
          <a:p>
            <a:pPr lvl="0" algn="l">
              <a:buNone/>
            </a:pPr>
            <a:r>
              <a:rPr lang="zh-CN" altLang="en-US" sz="1600">
                <a:solidFill>
                  <a:srgbClr val="F84F41"/>
                </a:solidFill>
                <a:latin typeface="微软雅黑" panose="020B0503020204020204" charset="-122"/>
                <a:ea typeface="微软雅黑" panose="020B0503020204020204" charset="-122"/>
              </a:rPr>
              <a:t>此题未设置答案，请点击右侧设置按钮</a:t>
            </a:r>
            <a:endParaRPr lang="zh-CN" altLang="en-US" sz="1600">
              <a:solidFill>
                <a:srgbClr val="F84F41"/>
              </a:solidFill>
              <a:latin typeface="微软雅黑" panose="020B0503020204020204" charset="-122"/>
              <a:ea typeface="微软雅黑" panose="020B0503020204020204" charset="-122"/>
            </a:endParaRPr>
          </a:p>
        </p:txBody>
      </p:sp>
    </p:spTree>
    <p:custDataLst>
      <p:tags r:id="rId19"/>
    </p:custData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35000"/>
            <a:ext cx="9753600" cy="2143125"/>
          </a:xfrm>
          <a:prstGeom prst="rect">
            <a:avLst/>
          </a:prstGeom>
          <a:noFill/>
        </p:spPr>
        <p:txBody>
          <a:bodyPr wrap="square" rtlCol="0" anchor="ctr" anchorCtr="0">
            <a:noAutofit/>
          </a:bodyPr>
          <a:lstStyle/>
          <a:p>
            <a:pPr lvl="0" algn="l">
              <a:buNone/>
            </a:pPr>
            <a:r>
              <a:rPr lang="zh-CN" altLang="en-US" sz="2600" dirty="0">
                <a:solidFill>
                  <a:srgbClr val="000000"/>
                </a:solidFill>
                <a:latin typeface="微软雅黑" panose="020B0503020204020204" charset="-122"/>
                <a:ea typeface="微软雅黑" panose="020B0503020204020204" charset="-122"/>
              </a:rPr>
              <a:t>在关系数据库的规范化理论中，在执行“分解”时，必须遵守规范化原则，保侍原有的函数依赖性和（D）</a:t>
            </a:r>
            <a:endParaRPr lang="zh-CN" altLang="en-US" sz="2600" dirty="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2438400" y="27857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数据完整性</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关系模式</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2438400" y="45002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查询效率</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2438400" y="53574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无损连接性</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9200" cy="1000"/>
          </a:xfrm>
        </p:grpSpPr>
        <p:sp>
          <p:nvSpPr>
            <p:cNvPr id="1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248"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20C3"/>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
        <p:nvSpPr>
          <p:cNvPr id="18" name="文本框 17"/>
          <p:cNvSpPr txBox="1"/>
          <p:nvPr>
            <p:custDataLst>
              <p:tags r:id="rId18"/>
            </p:custDataLst>
          </p:nvPr>
        </p:nvSpPr>
        <p:spPr>
          <a:xfrm>
            <a:off x="1219200" y="635000"/>
            <a:ext cx="9753600" cy="487680"/>
          </a:xfrm>
          <a:prstGeom prst="rect">
            <a:avLst/>
          </a:prstGeom>
          <a:solidFill>
            <a:srgbClr val="FBFAEF">
              <a:alpha val="90000"/>
            </a:srgbClr>
          </a:solidFill>
        </p:spPr>
        <p:txBody>
          <a:bodyPr wrap="none" rtlCol="0" anchor="ctr" anchorCtr="1">
            <a:noAutofit/>
          </a:bodyPr>
          <a:lstStyle/>
          <a:p>
            <a:pPr lvl="0" algn="l">
              <a:buNone/>
            </a:pPr>
            <a:r>
              <a:rPr lang="zh-CN" altLang="en-US" sz="1600">
                <a:solidFill>
                  <a:srgbClr val="F84F41"/>
                </a:solidFill>
                <a:latin typeface="微软雅黑" panose="020B0503020204020204" charset="-122"/>
                <a:ea typeface="微软雅黑" panose="020B0503020204020204" charset="-122"/>
              </a:rPr>
              <a:t>此题未设置答案，请点击右侧设置按钮</a:t>
            </a:r>
            <a:endParaRPr lang="zh-CN" altLang="en-US" sz="1600">
              <a:solidFill>
                <a:srgbClr val="F84F41"/>
              </a:solidFill>
              <a:latin typeface="微软雅黑" panose="020B0503020204020204" charset="-122"/>
              <a:ea typeface="微软雅黑" panose="020B0503020204020204" charset="-122"/>
            </a:endParaRPr>
          </a:p>
        </p:txBody>
      </p:sp>
    </p:spTree>
    <p:custDataLst>
      <p:tags r:id="rId19"/>
    </p:custData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35000"/>
            <a:ext cx="9753600" cy="2143125"/>
          </a:xfrm>
          <a:prstGeom prst="rect">
            <a:avLst/>
          </a:prstGeom>
          <a:noFill/>
        </p:spPr>
        <p:txBody>
          <a:bodyPr wrap="square" rtlCol="0" anchor="ctr" anchorCtr="0">
            <a:noAutofit/>
          </a:bodyPr>
          <a:lstStyle/>
          <a:p>
            <a:r>
              <a:rPr lang="zh-CN" altLang="zh-CN" sz="2800" dirty="0"/>
              <a:t>对于非规范化的模式，经过使属性域变为简单域转变为</a:t>
            </a:r>
            <a:r>
              <a:rPr lang="en-US" altLang="zh-CN" sz="2800" dirty="0"/>
              <a:t>1NF</a:t>
            </a:r>
            <a:r>
              <a:rPr lang="zh-CN" altLang="zh-CN" sz="2800" dirty="0"/>
              <a:t>，将</a:t>
            </a:r>
            <a:r>
              <a:rPr lang="en-US" altLang="zh-CN" sz="2800" dirty="0"/>
              <a:t>1NF</a:t>
            </a:r>
            <a:r>
              <a:rPr lang="zh-CN" altLang="zh-CN" sz="2800" dirty="0"/>
              <a:t>经过 </a:t>
            </a:r>
            <a:r>
              <a:rPr lang="en-US" altLang="zh-CN" sz="2800" u="sng" dirty="0"/>
              <a:t>   </a:t>
            </a:r>
            <a:r>
              <a:rPr lang="zh-CN" altLang="zh-CN" sz="2800" u="sng" dirty="0"/>
              <a:t>①</a:t>
            </a:r>
            <a:r>
              <a:rPr lang="en-US" altLang="zh-CN" sz="2800" u="sng" dirty="0"/>
              <a:t>A     </a:t>
            </a:r>
            <a:r>
              <a:rPr lang="zh-CN" altLang="zh-CN" sz="2800" dirty="0"/>
              <a:t>转变为</a:t>
            </a:r>
            <a:r>
              <a:rPr lang="en-US" altLang="zh-CN" sz="2800" dirty="0"/>
              <a:t>2NF</a:t>
            </a:r>
            <a:r>
              <a:rPr lang="zh-CN" altLang="zh-CN" sz="2800" dirty="0"/>
              <a:t>，将</a:t>
            </a:r>
            <a:r>
              <a:rPr lang="en-US" altLang="zh-CN" sz="2800" dirty="0"/>
              <a:t>2NF</a:t>
            </a:r>
            <a:r>
              <a:rPr lang="zh-CN" altLang="zh-CN" sz="2800" dirty="0"/>
              <a:t>经过 </a:t>
            </a:r>
            <a:r>
              <a:rPr lang="en-US" altLang="zh-CN" sz="2800" u="sng" dirty="0"/>
              <a:t>    </a:t>
            </a:r>
            <a:r>
              <a:rPr lang="zh-CN" altLang="zh-CN" sz="2800" u="sng" dirty="0"/>
              <a:t>②</a:t>
            </a:r>
            <a:r>
              <a:rPr lang="en-US" altLang="zh-CN" sz="2800" u="sng" dirty="0"/>
              <a:t> B    </a:t>
            </a:r>
            <a:r>
              <a:rPr lang="zh-CN" altLang="zh-CN" sz="2800" dirty="0"/>
              <a:t>转变为</a:t>
            </a:r>
            <a:r>
              <a:rPr lang="en-US" altLang="zh-CN" sz="2800" dirty="0"/>
              <a:t>3NF</a:t>
            </a:r>
            <a:r>
              <a:rPr lang="zh-CN" altLang="zh-CN" sz="2800" dirty="0"/>
              <a:t>。</a:t>
            </a:r>
            <a:endParaRPr lang="zh-CN" altLang="zh-CN" sz="2800" dirty="0"/>
          </a:p>
        </p:txBody>
      </p:sp>
      <p:sp>
        <p:nvSpPr>
          <p:cNvPr id="4" name="文本框 3"/>
          <p:cNvSpPr txBox="1"/>
          <p:nvPr>
            <p:custDataLst>
              <p:tags r:id="rId2"/>
            </p:custDataLst>
          </p:nvPr>
        </p:nvSpPr>
        <p:spPr>
          <a:xfrm>
            <a:off x="2438400" y="2785745"/>
            <a:ext cx="8534400" cy="642620"/>
          </a:xfrm>
          <a:prstGeom prst="rect">
            <a:avLst/>
          </a:prstGeom>
          <a:noFill/>
        </p:spPr>
        <p:txBody>
          <a:bodyPr wrap="square" rtlCol="0" anchor="ctr" anchorCtr="0">
            <a:noAutofit/>
          </a:bodyPr>
          <a:lstStyle/>
          <a:p>
            <a:pPr lvl="0"/>
            <a:r>
              <a:rPr lang="zh-CN" altLang="zh-CN" sz="2800" dirty="0"/>
              <a:t>消除非主属性对候选键的部分依赖</a:t>
            </a:r>
            <a:endParaRPr lang="zh-CN" altLang="en-US" sz="2600" dirty="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2438400" y="3642995"/>
            <a:ext cx="8534400" cy="642620"/>
          </a:xfrm>
          <a:prstGeom prst="rect">
            <a:avLst/>
          </a:prstGeom>
          <a:noFill/>
        </p:spPr>
        <p:txBody>
          <a:bodyPr wrap="square" rtlCol="0" anchor="ctr" anchorCtr="0">
            <a:noAutofit/>
          </a:bodyPr>
          <a:lstStyle/>
          <a:p>
            <a:pPr lvl="0"/>
            <a:r>
              <a:rPr lang="zh-CN" altLang="zh-CN" sz="2800" dirty="0"/>
              <a:t>消除非主属性对候选键的传递依赖</a:t>
            </a:r>
            <a:endParaRPr lang="zh-CN" altLang="en-US" sz="2600" dirty="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2438400" y="4500245"/>
            <a:ext cx="8534400" cy="642620"/>
          </a:xfrm>
          <a:prstGeom prst="rect">
            <a:avLst/>
          </a:prstGeom>
          <a:noFill/>
        </p:spPr>
        <p:txBody>
          <a:bodyPr wrap="square" rtlCol="0" anchor="ctr" anchorCtr="0">
            <a:noAutofit/>
          </a:bodyPr>
          <a:lstStyle/>
          <a:p>
            <a:pPr lvl="0"/>
            <a:r>
              <a:rPr lang="zh-CN" altLang="zh-CN" sz="2800" dirty="0"/>
              <a:t>消除主属性对候选键的部分依赖</a:t>
            </a:r>
            <a:endParaRPr lang="zh-CN" altLang="en-US" sz="2600" dirty="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2438400" y="5357495"/>
            <a:ext cx="8534400" cy="642620"/>
          </a:xfrm>
          <a:prstGeom prst="rect">
            <a:avLst/>
          </a:prstGeom>
          <a:noFill/>
        </p:spPr>
        <p:txBody>
          <a:bodyPr wrap="square" rtlCol="0" anchor="ctr" anchorCtr="0">
            <a:noAutofit/>
          </a:bodyPr>
          <a:lstStyle/>
          <a:p>
            <a:pPr lvl="0"/>
            <a:r>
              <a:rPr lang="zh-CN" altLang="zh-CN" sz="2800" dirty="0"/>
              <a:t>消除主属性对候选键的传递依赖</a:t>
            </a:r>
            <a:endParaRPr lang="zh-CN" altLang="en-US" sz="2600" dirty="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9200" cy="1000"/>
          </a:xfrm>
        </p:grpSpPr>
        <p:sp>
          <p:nvSpPr>
            <p:cNvPr id="1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248"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20C3"/>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
        <p:nvSpPr>
          <p:cNvPr id="18" name="文本框 17"/>
          <p:cNvSpPr txBox="1"/>
          <p:nvPr>
            <p:custDataLst>
              <p:tags r:id="rId18"/>
            </p:custDataLst>
          </p:nvPr>
        </p:nvSpPr>
        <p:spPr>
          <a:xfrm>
            <a:off x="1219200" y="635000"/>
            <a:ext cx="9753600" cy="487680"/>
          </a:xfrm>
          <a:prstGeom prst="rect">
            <a:avLst/>
          </a:prstGeom>
          <a:solidFill>
            <a:srgbClr val="FBFAEF">
              <a:alpha val="90000"/>
            </a:srgbClr>
          </a:solidFill>
        </p:spPr>
        <p:txBody>
          <a:bodyPr wrap="none" rtlCol="0" anchor="ctr" anchorCtr="1">
            <a:noAutofit/>
          </a:bodyPr>
          <a:lstStyle/>
          <a:p>
            <a:pPr lvl="0" algn="l">
              <a:buNone/>
            </a:pPr>
            <a:r>
              <a:rPr lang="zh-CN" altLang="en-US" sz="1600">
                <a:solidFill>
                  <a:srgbClr val="F84F41"/>
                </a:solidFill>
                <a:latin typeface="微软雅黑" panose="020B0503020204020204" charset="-122"/>
                <a:ea typeface="微软雅黑" panose="020B0503020204020204" charset="-122"/>
              </a:rPr>
              <a:t>此题未设置答案，请点击右侧设置按钮</a:t>
            </a:r>
            <a:endParaRPr lang="zh-CN" altLang="en-US" sz="1600">
              <a:solidFill>
                <a:srgbClr val="F84F41"/>
              </a:solidFill>
              <a:latin typeface="微软雅黑" panose="020B0503020204020204" charset="-122"/>
              <a:ea typeface="微软雅黑" panose="020B0503020204020204" charset="-122"/>
            </a:endParaRPr>
          </a:p>
        </p:txBody>
      </p:sp>
    </p:spTree>
    <p:custDataLst>
      <p:tags r:id="rId19"/>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35000"/>
            <a:ext cx="9753600" cy="214312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数据库系统与文件系统的主要区别是</a:t>
            </a:r>
            <a:r>
              <a:rPr lang="en-US" altLang="zh-CN" sz="2600">
                <a:solidFill>
                  <a:srgbClr val="000000"/>
                </a:solidFill>
                <a:latin typeface="微软雅黑" panose="020B0503020204020204" charset="-122"/>
                <a:ea typeface="微软雅黑" panose="020B0503020204020204" charset="-122"/>
              </a:rPr>
              <a:t>(    )</a:t>
            </a:r>
            <a:endParaRPr lang="en-US" altLang="zh-CN"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2438400" y="27857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数据库系统复杂，而文件系统简单</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文件系统不能解决数据冗余和数据独立性问题，而数据库系统可以解决</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2438400" y="45002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文件系统只能管理程序文件，而数据库系统能够管理各种类型的文件</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2438400" y="53574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文件系统管理的数据量较少，而数据库系统可以管理庞大的数据量</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9200" cy="1000"/>
          </a:xfrm>
        </p:grpSpPr>
        <p:sp>
          <p:nvSpPr>
            <p:cNvPr id="1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403"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5384"/>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35000"/>
            <a:ext cx="9753600" cy="214312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数据库系统不仅包括数据库本身，还要包括相应的硬件、软件和（）</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2438400" y="27857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数据库管理系统</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数据库应用系统 </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2438400" y="45002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相关的计算机系统</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2438400" y="53574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各类相关人员</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571625" y="54216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9200" cy="1000"/>
          </a:xfrm>
        </p:grpSpPr>
        <p:sp>
          <p:nvSpPr>
            <p:cNvPr id="1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403"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5384"/>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35000"/>
            <a:ext cx="9753600" cy="214312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数据库类型是按照(    )来划分的。</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2438400" y="27857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文件形式</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数据模型</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2438400" y="45002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记录形式	</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2438400" y="53574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数据存取方法</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11"/>
            </p:custDataLst>
          </p:nvPr>
        </p:nvGrpSpPr>
        <p:grpSpPr>
          <a:xfrm>
            <a:off x="0" y="0"/>
            <a:ext cx="12192000" cy="635000"/>
            <a:chOff x="0" y="0"/>
            <a:chExt cx="19200" cy="1000"/>
          </a:xfrm>
        </p:grpSpPr>
        <p:sp>
          <p:nvSpPr>
            <p:cNvPr id="1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403"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5384"/>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RAINPROBLEM" val="ProblemBody"/>
</p:tagLst>
</file>

<file path=ppt/tags/tag10.xml><?xml version="1.0" encoding="utf-8"?>
<p:tagLst xmlns:p="http://schemas.openxmlformats.org/presentationml/2006/main">
  <p:tag name="RAINPROBLEM" val="ProblemSubmit"/>
  <p:tag name="RAINPROBLEMTYPE" val="MultipleChoice"/>
</p:tagLst>
</file>

<file path=ppt/tags/tag100.xml><?xml version="1.0" encoding="utf-8"?>
<p:tagLst xmlns:p="http://schemas.openxmlformats.org/presentationml/2006/main">
  <p:tag name="RAINPROBLEMTYPE" val="ProblemTypeMarker"/>
</p:tagLst>
</file>

<file path=ppt/tags/tag1000.xml><?xml version="1.0" encoding="utf-8"?>
<p:tagLst xmlns:p="http://schemas.openxmlformats.org/presentationml/2006/main">
  <p:tag name="RAINPROBLEM" val="ProblemItem"/>
</p:tagLst>
</file>

<file path=ppt/tags/tag1001.xml><?xml version="1.0" encoding="utf-8"?>
<p:tagLst xmlns:p="http://schemas.openxmlformats.org/presentationml/2006/main">
  <p:tag name="RAINPROBLEM" val="ProblemBullet"/>
  <p:tag name="RAINPROBLEMTYPE" val="MultipleChoice"/>
  <p:tag name="RAINBULLET" val="Wrong"/>
</p:tagLst>
</file>

<file path=ppt/tags/tag1002.xml><?xml version="1.0" encoding="utf-8"?>
<p:tagLst xmlns:p="http://schemas.openxmlformats.org/presentationml/2006/main">
  <p:tag name="RAINPROBLEM" val="ProblemBullet"/>
  <p:tag name="RAINPROBLEMTYPE" val="MultipleChoice"/>
  <p:tag name="RAINBULLET" val="Wrong"/>
</p:tagLst>
</file>

<file path=ppt/tags/tag1003.xml><?xml version="1.0" encoding="utf-8"?>
<p:tagLst xmlns:p="http://schemas.openxmlformats.org/presentationml/2006/main">
  <p:tag name="RAINPROBLEM" val="ProblemBullet"/>
  <p:tag name="RAINPROBLEMTYPE" val="MultipleChoice"/>
  <p:tag name="RAINBULLET" val="Wrong"/>
</p:tagLst>
</file>

<file path=ppt/tags/tag1004.xml><?xml version="1.0" encoding="utf-8"?>
<p:tagLst xmlns:p="http://schemas.openxmlformats.org/presentationml/2006/main">
  <p:tag name="RAINPROBLEM" val="ProblemBullet"/>
  <p:tag name="RAINPROBLEMTYPE" val="MultipleChoice"/>
  <p:tag name="RAINBULLET" val="Wrong"/>
</p:tagLst>
</file>

<file path=ppt/tags/tag1005.xml><?xml version="1.0" encoding="utf-8"?>
<p:tagLst xmlns:p="http://schemas.openxmlformats.org/presentationml/2006/main">
  <p:tag name="RAINPROBLEM" val="ProblemSubmit"/>
  <p:tag name="RAINPROBLEMTYPE" val="MultipleChoice"/>
</p:tagLst>
</file>

<file path=ppt/tags/tag1006.xml><?xml version="1.0" encoding="utf-8"?>
<p:tagLst xmlns:p="http://schemas.openxmlformats.org/presentationml/2006/main">
  <p:tag name="RAINPROBLEMTYPE" val="ProblemTypeMarker"/>
</p:tagLst>
</file>

<file path=ppt/tags/tag1007.xml><?xml version="1.0" encoding="utf-8"?>
<p:tagLst xmlns:p="http://schemas.openxmlformats.org/presentationml/2006/main">
  <p:tag name="RAINPROBLEMTYPE" val="ProblemTypeMarker"/>
</p:tagLst>
</file>

<file path=ppt/tags/tag1008.xml><?xml version="1.0" encoding="utf-8"?>
<p:tagLst xmlns:p="http://schemas.openxmlformats.org/presentationml/2006/main">
  <p:tag name="RAINPROBLEMTYPE" val="ProblemTypeMarker"/>
</p:tagLst>
</file>

<file path=ppt/tags/tag1009.xml><?xml version="1.0" encoding="utf-8"?>
<p:tagLst xmlns:p="http://schemas.openxmlformats.org/presentationml/2006/main">
  <p:tag name="RAINPROBLEMTYPE" val="ProblemTypeMarker"/>
</p:tagLst>
</file>

<file path=ppt/tags/tag101.xml><?xml version="1.0" encoding="utf-8"?>
<p:tagLst xmlns:p="http://schemas.openxmlformats.org/presentationml/2006/main">
  <p:tag name="RAINPROBLEM" val="ProblemSetting"/>
  <p:tag name="RAINPROBLEMTYPE" val="MultipleChoice"/>
</p:tagLst>
</file>

<file path=ppt/tags/tag1010.xml><?xml version="1.0" encoding="utf-8"?>
<p:tagLst xmlns:p="http://schemas.openxmlformats.org/presentationml/2006/main">
  <p:tag name="RAINPROBLEMTYPE" val="ProblemTypeMarker"/>
</p:tagLst>
</file>

<file path=ppt/tags/tag1011.xml><?xml version="1.0" encoding="utf-8"?>
<p:tagLst xmlns:p="http://schemas.openxmlformats.org/presentationml/2006/main">
  <p:tag name="RAINPROBLEM" val="ProblemSetting"/>
  <p:tag name="RAINPROBLEMTYPE" val="MultipleChoice"/>
</p:tagLst>
</file>

<file path=ppt/tags/tag1012.xml><?xml version="1.0" encoding="utf-8"?>
<p:tagLst xmlns:p="http://schemas.openxmlformats.org/presentationml/2006/main">
  <p:tag name="RAINPROBLEM" val="ProblemWarning"/>
</p:tagLst>
</file>

<file path=ppt/tags/tag1013.xml><?xml version="1.0" encoding="utf-8"?>
<p:tagLst xmlns:p="http://schemas.openxmlformats.org/presentationml/2006/main">
  <p:tag name="RAINPROBLEM" val="MultipleChoice"/>
  <p:tag name="PROBLEMSCORE" val="1.0"/>
</p:tagLst>
</file>

<file path=ppt/tags/tag1014.xml><?xml version="1.0" encoding="utf-8"?>
<p:tagLst xmlns:p="http://schemas.openxmlformats.org/presentationml/2006/main">
  <p:tag name="RAINPROBLEM" val="ProblemBody"/>
</p:tagLst>
</file>

<file path=ppt/tags/tag1015.xml><?xml version="1.0" encoding="utf-8"?>
<p:tagLst xmlns:p="http://schemas.openxmlformats.org/presentationml/2006/main">
  <p:tag name="RAINPROBLEM" val="ProblemItem"/>
</p:tagLst>
</file>

<file path=ppt/tags/tag1016.xml><?xml version="1.0" encoding="utf-8"?>
<p:tagLst xmlns:p="http://schemas.openxmlformats.org/presentationml/2006/main">
  <p:tag name="RAINPROBLEM" val="ProblemItem"/>
</p:tagLst>
</file>

<file path=ppt/tags/tag1017.xml><?xml version="1.0" encoding="utf-8"?>
<p:tagLst xmlns:p="http://schemas.openxmlformats.org/presentationml/2006/main">
  <p:tag name="RAINPROBLEM" val="ProblemItem"/>
</p:tagLst>
</file>

<file path=ppt/tags/tag1018.xml><?xml version="1.0" encoding="utf-8"?>
<p:tagLst xmlns:p="http://schemas.openxmlformats.org/presentationml/2006/main">
  <p:tag name="RAINPROBLEM" val="ProblemItem"/>
</p:tagLst>
</file>

<file path=ppt/tags/tag1019.xml><?xml version="1.0" encoding="utf-8"?>
<p:tagLst xmlns:p="http://schemas.openxmlformats.org/presentationml/2006/main">
  <p:tag name="RAINPROBLEM" val="ProblemBullet"/>
  <p:tag name="RAINPROBLEMTYPE" val="MultipleChoice"/>
  <p:tag name="RAINBULLET" val="Wrong"/>
</p:tagLst>
</file>

<file path=ppt/tags/tag102.xml><?xml version="1.0" encoding="utf-8"?>
<p:tagLst xmlns:p="http://schemas.openxmlformats.org/presentationml/2006/main">
  <p:tag name="RAINPROBLEM" val="MultipleChoice"/>
  <p:tag name="PROBLEMSCORE" val="1.0"/>
</p:tagLst>
</file>

<file path=ppt/tags/tag1020.xml><?xml version="1.0" encoding="utf-8"?>
<p:tagLst xmlns:p="http://schemas.openxmlformats.org/presentationml/2006/main">
  <p:tag name="RAINPROBLEM" val="ProblemBullet"/>
  <p:tag name="RAINPROBLEMTYPE" val="MultipleChoice"/>
  <p:tag name="RAINBULLET" val="Wrong"/>
</p:tagLst>
</file>

<file path=ppt/tags/tag1021.xml><?xml version="1.0" encoding="utf-8"?>
<p:tagLst xmlns:p="http://schemas.openxmlformats.org/presentationml/2006/main">
  <p:tag name="RAINPROBLEM" val="ProblemBullet"/>
  <p:tag name="RAINPROBLEMTYPE" val="MultipleChoice"/>
  <p:tag name="RAINBULLET" val="Wrong"/>
</p:tagLst>
</file>

<file path=ppt/tags/tag1022.xml><?xml version="1.0" encoding="utf-8"?>
<p:tagLst xmlns:p="http://schemas.openxmlformats.org/presentationml/2006/main">
  <p:tag name="RAINPROBLEM" val="ProblemBullet"/>
  <p:tag name="RAINPROBLEMTYPE" val="MultipleChoice"/>
  <p:tag name="RAINBULLET" val="Wrong"/>
</p:tagLst>
</file>

<file path=ppt/tags/tag1023.xml><?xml version="1.0" encoding="utf-8"?>
<p:tagLst xmlns:p="http://schemas.openxmlformats.org/presentationml/2006/main">
  <p:tag name="RAINPROBLEM" val="ProblemSubmit"/>
  <p:tag name="RAINPROBLEMTYPE" val="MultipleChoice"/>
</p:tagLst>
</file>

<file path=ppt/tags/tag1024.xml><?xml version="1.0" encoding="utf-8"?>
<p:tagLst xmlns:p="http://schemas.openxmlformats.org/presentationml/2006/main">
  <p:tag name="RAINPROBLEMTYPE" val="ProblemTypeMarker"/>
</p:tagLst>
</file>

<file path=ppt/tags/tag1025.xml><?xml version="1.0" encoding="utf-8"?>
<p:tagLst xmlns:p="http://schemas.openxmlformats.org/presentationml/2006/main">
  <p:tag name="RAINPROBLEMTYPE" val="ProblemTypeMarker"/>
</p:tagLst>
</file>

<file path=ppt/tags/tag1026.xml><?xml version="1.0" encoding="utf-8"?>
<p:tagLst xmlns:p="http://schemas.openxmlformats.org/presentationml/2006/main">
  <p:tag name="RAINPROBLEMTYPE" val="ProblemTypeMarker"/>
</p:tagLst>
</file>

<file path=ppt/tags/tag1027.xml><?xml version="1.0" encoding="utf-8"?>
<p:tagLst xmlns:p="http://schemas.openxmlformats.org/presentationml/2006/main">
  <p:tag name="RAINPROBLEMTYPE" val="ProblemTypeMarker"/>
</p:tagLst>
</file>

<file path=ppt/tags/tag1028.xml><?xml version="1.0" encoding="utf-8"?>
<p:tagLst xmlns:p="http://schemas.openxmlformats.org/presentationml/2006/main">
  <p:tag name="RAINPROBLEMTYPE" val="ProblemTypeMarker"/>
</p:tagLst>
</file>

<file path=ppt/tags/tag1029.xml><?xml version="1.0" encoding="utf-8"?>
<p:tagLst xmlns:p="http://schemas.openxmlformats.org/presentationml/2006/main">
  <p:tag name="RAINPROBLEM" val="ProblemSetting"/>
  <p:tag name="RAINPROBLEMTYPE" val="MultipleChoice"/>
</p:tagLst>
</file>

<file path=ppt/tags/tag103.xml><?xml version="1.0" encoding="utf-8"?>
<p:tagLst xmlns:p="http://schemas.openxmlformats.org/presentationml/2006/main">
  <p:tag name="RAINPROBLEM" val="ProblemBody"/>
</p:tagLst>
</file>

<file path=ppt/tags/tag1030.xml><?xml version="1.0" encoding="utf-8"?>
<p:tagLst xmlns:p="http://schemas.openxmlformats.org/presentationml/2006/main">
  <p:tag name="RAINPROBLEM" val="ProblemWarning"/>
</p:tagLst>
</file>

<file path=ppt/tags/tag1031.xml><?xml version="1.0" encoding="utf-8"?>
<p:tagLst xmlns:p="http://schemas.openxmlformats.org/presentationml/2006/main">
  <p:tag name="RAINPROBLEM" val="MultipleChoice"/>
  <p:tag name="PROBLEMSCORE" val="1.0"/>
</p:tagLst>
</file>

<file path=ppt/tags/tag1032.xml><?xml version="1.0" encoding="utf-8"?>
<p:tagLst xmlns:p="http://schemas.openxmlformats.org/presentationml/2006/main">
  <p:tag name="RAINPROBLEM" val="ProblemBody"/>
</p:tagLst>
</file>

<file path=ppt/tags/tag1033.xml><?xml version="1.0" encoding="utf-8"?>
<p:tagLst xmlns:p="http://schemas.openxmlformats.org/presentationml/2006/main">
  <p:tag name="RAINPROBLEM" val="ProblemItem"/>
</p:tagLst>
</file>

<file path=ppt/tags/tag1034.xml><?xml version="1.0" encoding="utf-8"?>
<p:tagLst xmlns:p="http://schemas.openxmlformats.org/presentationml/2006/main">
  <p:tag name="RAINPROBLEM" val="ProblemItem"/>
</p:tagLst>
</file>

<file path=ppt/tags/tag1035.xml><?xml version="1.0" encoding="utf-8"?>
<p:tagLst xmlns:p="http://schemas.openxmlformats.org/presentationml/2006/main">
  <p:tag name="RAINPROBLEM" val="ProblemItem"/>
</p:tagLst>
</file>

<file path=ppt/tags/tag1036.xml><?xml version="1.0" encoding="utf-8"?>
<p:tagLst xmlns:p="http://schemas.openxmlformats.org/presentationml/2006/main">
  <p:tag name="RAINPROBLEM" val="ProblemItem"/>
</p:tagLst>
</file>

<file path=ppt/tags/tag1037.xml><?xml version="1.0" encoding="utf-8"?>
<p:tagLst xmlns:p="http://schemas.openxmlformats.org/presentationml/2006/main">
  <p:tag name="RAINPROBLEM" val="ProblemBullet"/>
  <p:tag name="RAINPROBLEMTYPE" val="MultipleChoice"/>
  <p:tag name="RAINBULLET" val="Wrong"/>
</p:tagLst>
</file>

<file path=ppt/tags/tag1038.xml><?xml version="1.0" encoding="utf-8"?>
<p:tagLst xmlns:p="http://schemas.openxmlformats.org/presentationml/2006/main">
  <p:tag name="RAINPROBLEM" val="ProblemBullet"/>
  <p:tag name="RAINPROBLEMTYPE" val="MultipleChoice"/>
  <p:tag name="RAINBULLET" val="Wrong"/>
</p:tagLst>
</file>

<file path=ppt/tags/tag1039.xml><?xml version="1.0" encoding="utf-8"?>
<p:tagLst xmlns:p="http://schemas.openxmlformats.org/presentationml/2006/main">
  <p:tag name="RAINPROBLEM" val="ProblemBullet"/>
  <p:tag name="RAINPROBLEMTYPE" val="MultipleChoice"/>
  <p:tag name="RAINBULLET" val="Wrong"/>
</p:tagLst>
</file>

<file path=ppt/tags/tag104.xml><?xml version="1.0" encoding="utf-8"?>
<p:tagLst xmlns:p="http://schemas.openxmlformats.org/presentationml/2006/main">
  <p:tag name="RAINPROBLEM" val="ProblemItem"/>
</p:tagLst>
</file>

<file path=ppt/tags/tag1040.xml><?xml version="1.0" encoding="utf-8"?>
<p:tagLst xmlns:p="http://schemas.openxmlformats.org/presentationml/2006/main">
  <p:tag name="RAINPROBLEM" val="ProblemBullet"/>
  <p:tag name="RAINPROBLEMTYPE" val="MultipleChoice"/>
  <p:tag name="RAINBULLET" val="Wrong"/>
</p:tagLst>
</file>

<file path=ppt/tags/tag1041.xml><?xml version="1.0" encoding="utf-8"?>
<p:tagLst xmlns:p="http://schemas.openxmlformats.org/presentationml/2006/main">
  <p:tag name="RAINPROBLEM" val="ProblemSubmit"/>
  <p:tag name="RAINPROBLEMTYPE" val="MultipleChoice"/>
</p:tagLst>
</file>

<file path=ppt/tags/tag1042.xml><?xml version="1.0" encoding="utf-8"?>
<p:tagLst xmlns:p="http://schemas.openxmlformats.org/presentationml/2006/main">
  <p:tag name="RAINPROBLEMTYPE" val="ProblemTypeMarker"/>
</p:tagLst>
</file>

<file path=ppt/tags/tag1043.xml><?xml version="1.0" encoding="utf-8"?>
<p:tagLst xmlns:p="http://schemas.openxmlformats.org/presentationml/2006/main">
  <p:tag name="RAINPROBLEMTYPE" val="ProblemTypeMarker"/>
</p:tagLst>
</file>

<file path=ppt/tags/tag1044.xml><?xml version="1.0" encoding="utf-8"?>
<p:tagLst xmlns:p="http://schemas.openxmlformats.org/presentationml/2006/main">
  <p:tag name="RAINPROBLEMTYPE" val="ProblemTypeMarker"/>
</p:tagLst>
</file>

<file path=ppt/tags/tag1045.xml><?xml version="1.0" encoding="utf-8"?>
<p:tagLst xmlns:p="http://schemas.openxmlformats.org/presentationml/2006/main">
  <p:tag name="RAINPROBLEMTYPE" val="ProblemTypeMarker"/>
</p:tagLst>
</file>

<file path=ppt/tags/tag1046.xml><?xml version="1.0" encoding="utf-8"?>
<p:tagLst xmlns:p="http://schemas.openxmlformats.org/presentationml/2006/main">
  <p:tag name="RAINPROBLEMTYPE" val="ProblemTypeMarker"/>
</p:tagLst>
</file>

<file path=ppt/tags/tag1047.xml><?xml version="1.0" encoding="utf-8"?>
<p:tagLst xmlns:p="http://schemas.openxmlformats.org/presentationml/2006/main">
  <p:tag name="RAINPROBLEM" val="ProblemSetting"/>
  <p:tag name="RAINPROBLEMTYPE" val="MultipleChoice"/>
</p:tagLst>
</file>

<file path=ppt/tags/tag1048.xml><?xml version="1.0" encoding="utf-8"?>
<p:tagLst xmlns:p="http://schemas.openxmlformats.org/presentationml/2006/main">
  <p:tag name="RAINPROBLEM" val="ProblemWarning"/>
</p:tagLst>
</file>

<file path=ppt/tags/tag1049.xml><?xml version="1.0" encoding="utf-8"?>
<p:tagLst xmlns:p="http://schemas.openxmlformats.org/presentationml/2006/main">
  <p:tag name="RAINPROBLEM" val="MultipleChoice"/>
  <p:tag name="PROBLEMSCORE" val="1.0"/>
</p:tagLst>
</file>

<file path=ppt/tags/tag105.xml><?xml version="1.0" encoding="utf-8"?>
<p:tagLst xmlns:p="http://schemas.openxmlformats.org/presentationml/2006/main">
  <p:tag name="RAINPROBLEM" val="ProblemItem"/>
</p:tagLst>
</file>

<file path=ppt/tags/tag1050.xml><?xml version="1.0" encoding="utf-8"?>
<p:tagLst xmlns:p="http://schemas.openxmlformats.org/presentationml/2006/main">
  <p:tag name="RAINPROBLEM" val="ProblemBody"/>
</p:tagLst>
</file>

<file path=ppt/tags/tag1051.xml><?xml version="1.0" encoding="utf-8"?>
<p:tagLst xmlns:p="http://schemas.openxmlformats.org/presentationml/2006/main">
  <p:tag name="RAINPROBLEM" val="ProblemItem"/>
</p:tagLst>
</file>

<file path=ppt/tags/tag1052.xml><?xml version="1.0" encoding="utf-8"?>
<p:tagLst xmlns:p="http://schemas.openxmlformats.org/presentationml/2006/main">
  <p:tag name="RAINPROBLEM" val="ProblemItem"/>
</p:tagLst>
</file>

<file path=ppt/tags/tag1053.xml><?xml version="1.0" encoding="utf-8"?>
<p:tagLst xmlns:p="http://schemas.openxmlformats.org/presentationml/2006/main">
  <p:tag name="RAINPROBLEM" val="ProblemItem"/>
</p:tagLst>
</file>

<file path=ppt/tags/tag1054.xml><?xml version="1.0" encoding="utf-8"?>
<p:tagLst xmlns:p="http://schemas.openxmlformats.org/presentationml/2006/main">
  <p:tag name="RAINPROBLEM" val="ProblemItem"/>
</p:tagLst>
</file>

<file path=ppt/tags/tag1055.xml><?xml version="1.0" encoding="utf-8"?>
<p:tagLst xmlns:p="http://schemas.openxmlformats.org/presentationml/2006/main">
  <p:tag name="RAINPROBLEM" val="ProblemBullet"/>
  <p:tag name="RAINPROBLEMTYPE" val="MultipleChoice"/>
  <p:tag name="RAINBULLET" val="Wrong"/>
</p:tagLst>
</file>

<file path=ppt/tags/tag1056.xml><?xml version="1.0" encoding="utf-8"?>
<p:tagLst xmlns:p="http://schemas.openxmlformats.org/presentationml/2006/main">
  <p:tag name="RAINPROBLEM" val="ProblemBullet"/>
  <p:tag name="RAINPROBLEMTYPE" val="MultipleChoice"/>
  <p:tag name="RAINBULLET" val="Wrong"/>
</p:tagLst>
</file>

<file path=ppt/tags/tag1057.xml><?xml version="1.0" encoding="utf-8"?>
<p:tagLst xmlns:p="http://schemas.openxmlformats.org/presentationml/2006/main">
  <p:tag name="RAINPROBLEM" val="ProblemBullet"/>
  <p:tag name="RAINPROBLEMTYPE" val="MultipleChoice"/>
  <p:tag name="RAINBULLET" val="Wrong"/>
</p:tagLst>
</file>

<file path=ppt/tags/tag1058.xml><?xml version="1.0" encoding="utf-8"?>
<p:tagLst xmlns:p="http://schemas.openxmlformats.org/presentationml/2006/main">
  <p:tag name="RAINPROBLEM" val="ProblemBullet"/>
  <p:tag name="RAINPROBLEMTYPE" val="MultipleChoice"/>
  <p:tag name="RAINBULLET" val="Wrong"/>
</p:tagLst>
</file>

<file path=ppt/tags/tag1059.xml><?xml version="1.0" encoding="utf-8"?>
<p:tagLst xmlns:p="http://schemas.openxmlformats.org/presentationml/2006/main">
  <p:tag name="RAINPROBLEM" val="ProblemSubmit"/>
  <p:tag name="RAINPROBLEMTYPE" val="MultipleChoice"/>
</p:tagLst>
</file>

<file path=ppt/tags/tag106.xml><?xml version="1.0" encoding="utf-8"?>
<p:tagLst xmlns:p="http://schemas.openxmlformats.org/presentationml/2006/main">
  <p:tag name="RAINPROBLEM" val="ProblemItem"/>
</p:tagLst>
</file>

<file path=ppt/tags/tag1060.xml><?xml version="1.0" encoding="utf-8"?>
<p:tagLst xmlns:p="http://schemas.openxmlformats.org/presentationml/2006/main">
  <p:tag name="RAINPROBLEMTYPE" val="ProblemTypeMarker"/>
</p:tagLst>
</file>

<file path=ppt/tags/tag1061.xml><?xml version="1.0" encoding="utf-8"?>
<p:tagLst xmlns:p="http://schemas.openxmlformats.org/presentationml/2006/main">
  <p:tag name="RAINPROBLEMTYPE" val="ProblemTypeMarker"/>
</p:tagLst>
</file>

<file path=ppt/tags/tag1062.xml><?xml version="1.0" encoding="utf-8"?>
<p:tagLst xmlns:p="http://schemas.openxmlformats.org/presentationml/2006/main">
  <p:tag name="RAINPROBLEMTYPE" val="ProblemTypeMarker"/>
</p:tagLst>
</file>

<file path=ppt/tags/tag1063.xml><?xml version="1.0" encoding="utf-8"?>
<p:tagLst xmlns:p="http://schemas.openxmlformats.org/presentationml/2006/main">
  <p:tag name="RAINPROBLEMTYPE" val="ProblemTypeMarker"/>
</p:tagLst>
</file>

<file path=ppt/tags/tag1064.xml><?xml version="1.0" encoding="utf-8"?>
<p:tagLst xmlns:p="http://schemas.openxmlformats.org/presentationml/2006/main">
  <p:tag name="RAINPROBLEMTYPE" val="ProblemTypeMarker"/>
</p:tagLst>
</file>

<file path=ppt/tags/tag1065.xml><?xml version="1.0" encoding="utf-8"?>
<p:tagLst xmlns:p="http://schemas.openxmlformats.org/presentationml/2006/main">
  <p:tag name="RAINPROBLEM" val="ProblemSetting"/>
  <p:tag name="RAINPROBLEMTYPE" val="MultipleChoice"/>
</p:tagLst>
</file>

<file path=ppt/tags/tag1066.xml><?xml version="1.0" encoding="utf-8"?>
<p:tagLst xmlns:p="http://schemas.openxmlformats.org/presentationml/2006/main">
  <p:tag name="RAINPROBLEM" val="ProblemWarning"/>
</p:tagLst>
</file>

<file path=ppt/tags/tag1067.xml><?xml version="1.0" encoding="utf-8"?>
<p:tagLst xmlns:p="http://schemas.openxmlformats.org/presentationml/2006/main">
  <p:tag name="RAINPROBLEM" val="MultipleChoice"/>
  <p:tag name="PROBLEMSCORE" val="1.0"/>
</p:tagLst>
</file>

<file path=ppt/tags/tag1068.xml><?xml version="1.0" encoding="utf-8"?>
<p:tagLst xmlns:p="http://schemas.openxmlformats.org/presentationml/2006/main">
  <p:tag name="RAINPROBLEM" val="ProblemBody"/>
</p:tagLst>
</file>

<file path=ppt/tags/tag1069.xml><?xml version="1.0" encoding="utf-8"?>
<p:tagLst xmlns:p="http://schemas.openxmlformats.org/presentationml/2006/main">
  <p:tag name="RAINPROBLEM" val="ProblemItem"/>
</p:tagLst>
</file>

<file path=ppt/tags/tag107.xml><?xml version="1.0" encoding="utf-8"?>
<p:tagLst xmlns:p="http://schemas.openxmlformats.org/presentationml/2006/main">
  <p:tag name="RAINPROBLEM" val="ProblemItem"/>
</p:tagLst>
</file>

<file path=ppt/tags/tag1070.xml><?xml version="1.0" encoding="utf-8"?>
<p:tagLst xmlns:p="http://schemas.openxmlformats.org/presentationml/2006/main">
  <p:tag name="RAINPROBLEM" val="ProblemItem"/>
</p:tagLst>
</file>

<file path=ppt/tags/tag1071.xml><?xml version="1.0" encoding="utf-8"?>
<p:tagLst xmlns:p="http://schemas.openxmlformats.org/presentationml/2006/main">
  <p:tag name="RAINPROBLEM" val="ProblemItem"/>
</p:tagLst>
</file>

<file path=ppt/tags/tag1072.xml><?xml version="1.0" encoding="utf-8"?>
<p:tagLst xmlns:p="http://schemas.openxmlformats.org/presentationml/2006/main">
  <p:tag name="RAINPROBLEM" val="ProblemItem"/>
</p:tagLst>
</file>

<file path=ppt/tags/tag1073.xml><?xml version="1.0" encoding="utf-8"?>
<p:tagLst xmlns:p="http://schemas.openxmlformats.org/presentationml/2006/main">
  <p:tag name="RAINPROBLEM" val="ProblemBullet"/>
  <p:tag name="RAINPROBLEMTYPE" val="MultipleChoice"/>
  <p:tag name="RAINBULLET" val="Wrong"/>
</p:tagLst>
</file>

<file path=ppt/tags/tag1074.xml><?xml version="1.0" encoding="utf-8"?>
<p:tagLst xmlns:p="http://schemas.openxmlformats.org/presentationml/2006/main">
  <p:tag name="RAINPROBLEM" val="ProblemBullet"/>
  <p:tag name="RAINPROBLEMTYPE" val="MultipleChoice"/>
  <p:tag name="RAINBULLET" val="Wrong"/>
</p:tagLst>
</file>

<file path=ppt/tags/tag1075.xml><?xml version="1.0" encoding="utf-8"?>
<p:tagLst xmlns:p="http://schemas.openxmlformats.org/presentationml/2006/main">
  <p:tag name="RAINPROBLEM" val="ProblemBullet"/>
  <p:tag name="RAINPROBLEMTYPE" val="MultipleChoice"/>
  <p:tag name="RAINBULLET" val="Wrong"/>
</p:tagLst>
</file>

<file path=ppt/tags/tag1076.xml><?xml version="1.0" encoding="utf-8"?>
<p:tagLst xmlns:p="http://schemas.openxmlformats.org/presentationml/2006/main">
  <p:tag name="RAINPROBLEM" val="ProblemBullet"/>
  <p:tag name="RAINPROBLEMTYPE" val="MultipleChoice"/>
  <p:tag name="RAINBULLET" val="Wrong"/>
</p:tagLst>
</file>

<file path=ppt/tags/tag1077.xml><?xml version="1.0" encoding="utf-8"?>
<p:tagLst xmlns:p="http://schemas.openxmlformats.org/presentationml/2006/main">
  <p:tag name="RAINPROBLEM" val="ProblemSubmit"/>
  <p:tag name="RAINPROBLEMTYPE" val="MultipleChoice"/>
</p:tagLst>
</file>

<file path=ppt/tags/tag1078.xml><?xml version="1.0" encoding="utf-8"?>
<p:tagLst xmlns:p="http://schemas.openxmlformats.org/presentationml/2006/main">
  <p:tag name="RAINPROBLEMTYPE" val="ProblemTypeMarker"/>
</p:tagLst>
</file>

<file path=ppt/tags/tag1079.xml><?xml version="1.0" encoding="utf-8"?>
<p:tagLst xmlns:p="http://schemas.openxmlformats.org/presentationml/2006/main">
  <p:tag name="RAINPROBLEMTYPE" val="ProblemTypeMarker"/>
</p:tagLst>
</file>

<file path=ppt/tags/tag108.xml><?xml version="1.0" encoding="utf-8"?>
<p:tagLst xmlns:p="http://schemas.openxmlformats.org/presentationml/2006/main">
  <p:tag name="RAINPROBLEM" val="ProblemBullet"/>
  <p:tag name="RAINPROBLEMTYPE" val="MultipleChoice"/>
  <p:tag name="RAINBULLET" val="Wrong"/>
</p:tagLst>
</file>

<file path=ppt/tags/tag1080.xml><?xml version="1.0" encoding="utf-8"?>
<p:tagLst xmlns:p="http://schemas.openxmlformats.org/presentationml/2006/main">
  <p:tag name="RAINPROBLEMTYPE" val="ProblemTypeMarker"/>
</p:tagLst>
</file>

<file path=ppt/tags/tag1081.xml><?xml version="1.0" encoding="utf-8"?>
<p:tagLst xmlns:p="http://schemas.openxmlformats.org/presentationml/2006/main">
  <p:tag name="RAINPROBLEMTYPE" val="ProblemTypeMarker"/>
</p:tagLst>
</file>

<file path=ppt/tags/tag1082.xml><?xml version="1.0" encoding="utf-8"?>
<p:tagLst xmlns:p="http://schemas.openxmlformats.org/presentationml/2006/main">
  <p:tag name="RAINPROBLEMTYPE" val="ProblemTypeMarker"/>
</p:tagLst>
</file>

<file path=ppt/tags/tag1083.xml><?xml version="1.0" encoding="utf-8"?>
<p:tagLst xmlns:p="http://schemas.openxmlformats.org/presentationml/2006/main">
  <p:tag name="RAINPROBLEM" val="ProblemSetting"/>
  <p:tag name="RAINPROBLEMTYPE" val="MultipleChoice"/>
</p:tagLst>
</file>

<file path=ppt/tags/tag1084.xml><?xml version="1.0" encoding="utf-8"?>
<p:tagLst xmlns:p="http://schemas.openxmlformats.org/presentationml/2006/main">
  <p:tag name="RAINPROBLEM" val="ProblemWarning"/>
</p:tagLst>
</file>

<file path=ppt/tags/tag1085.xml><?xml version="1.0" encoding="utf-8"?>
<p:tagLst xmlns:p="http://schemas.openxmlformats.org/presentationml/2006/main">
  <p:tag name="RAINPROBLEM" val="MultipleChoice"/>
  <p:tag name="PROBLEMSCORE" val="1.0"/>
</p:tagLst>
</file>

<file path=ppt/tags/tag1086.xml><?xml version="1.0" encoding="utf-8"?>
<p:tagLst xmlns:p="http://schemas.openxmlformats.org/presentationml/2006/main">
  <p:tag name="RAINPROBLEM" val="ProblemBody"/>
</p:tagLst>
</file>

<file path=ppt/tags/tag1087.xml><?xml version="1.0" encoding="utf-8"?>
<p:tagLst xmlns:p="http://schemas.openxmlformats.org/presentationml/2006/main">
  <p:tag name="RAINPROBLEM" val="ProblemItem"/>
</p:tagLst>
</file>

<file path=ppt/tags/tag1088.xml><?xml version="1.0" encoding="utf-8"?>
<p:tagLst xmlns:p="http://schemas.openxmlformats.org/presentationml/2006/main">
  <p:tag name="RAINPROBLEM" val="ProblemItem"/>
</p:tagLst>
</file>

<file path=ppt/tags/tag1089.xml><?xml version="1.0" encoding="utf-8"?>
<p:tagLst xmlns:p="http://schemas.openxmlformats.org/presentationml/2006/main">
  <p:tag name="RAINPROBLEM" val="ProblemItem"/>
</p:tagLst>
</file>

<file path=ppt/tags/tag109.xml><?xml version="1.0" encoding="utf-8"?>
<p:tagLst xmlns:p="http://schemas.openxmlformats.org/presentationml/2006/main">
  <p:tag name="RAINPROBLEM" val="ProblemBullet"/>
  <p:tag name="RAINPROBLEMTYPE" val="MultipleChoice"/>
  <p:tag name="RAINBULLET" val="Correct"/>
</p:tagLst>
</file>

<file path=ppt/tags/tag1090.xml><?xml version="1.0" encoding="utf-8"?>
<p:tagLst xmlns:p="http://schemas.openxmlformats.org/presentationml/2006/main">
  <p:tag name="RAINPROBLEM" val="ProblemItem"/>
</p:tagLst>
</file>

<file path=ppt/tags/tag1091.xml><?xml version="1.0" encoding="utf-8"?>
<p:tagLst xmlns:p="http://schemas.openxmlformats.org/presentationml/2006/main">
  <p:tag name="RAINPROBLEM" val="ProblemBullet"/>
  <p:tag name="RAINPROBLEMTYPE" val="MultipleChoice"/>
  <p:tag name="RAINBULLET" val="Wrong"/>
</p:tagLst>
</file>

<file path=ppt/tags/tag1092.xml><?xml version="1.0" encoding="utf-8"?>
<p:tagLst xmlns:p="http://schemas.openxmlformats.org/presentationml/2006/main">
  <p:tag name="RAINPROBLEM" val="ProblemBullet"/>
  <p:tag name="RAINPROBLEMTYPE" val="MultipleChoice"/>
  <p:tag name="RAINBULLET" val="Wrong"/>
</p:tagLst>
</file>

<file path=ppt/tags/tag1093.xml><?xml version="1.0" encoding="utf-8"?>
<p:tagLst xmlns:p="http://schemas.openxmlformats.org/presentationml/2006/main">
  <p:tag name="RAINPROBLEM" val="ProblemBullet"/>
  <p:tag name="RAINPROBLEMTYPE" val="MultipleChoice"/>
  <p:tag name="RAINBULLET" val="Wrong"/>
</p:tagLst>
</file>

<file path=ppt/tags/tag1094.xml><?xml version="1.0" encoding="utf-8"?>
<p:tagLst xmlns:p="http://schemas.openxmlformats.org/presentationml/2006/main">
  <p:tag name="RAINPROBLEM" val="ProblemBullet"/>
  <p:tag name="RAINPROBLEMTYPE" val="MultipleChoice"/>
  <p:tag name="RAINBULLET" val="Wrong"/>
</p:tagLst>
</file>

<file path=ppt/tags/tag1095.xml><?xml version="1.0" encoding="utf-8"?>
<p:tagLst xmlns:p="http://schemas.openxmlformats.org/presentationml/2006/main">
  <p:tag name="RAINPROBLEM" val="ProblemSubmit"/>
  <p:tag name="RAINPROBLEMTYPE" val="MultipleChoice"/>
</p:tagLst>
</file>

<file path=ppt/tags/tag1096.xml><?xml version="1.0" encoding="utf-8"?>
<p:tagLst xmlns:p="http://schemas.openxmlformats.org/presentationml/2006/main">
  <p:tag name="RAINPROBLEMTYPE" val="ProblemTypeMarker"/>
</p:tagLst>
</file>

<file path=ppt/tags/tag1097.xml><?xml version="1.0" encoding="utf-8"?>
<p:tagLst xmlns:p="http://schemas.openxmlformats.org/presentationml/2006/main">
  <p:tag name="RAINPROBLEMTYPE" val="ProblemTypeMarker"/>
</p:tagLst>
</file>

<file path=ppt/tags/tag1098.xml><?xml version="1.0" encoding="utf-8"?>
<p:tagLst xmlns:p="http://schemas.openxmlformats.org/presentationml/2006/main">
  <p:tag name="RAINPROBLEMTYPE" val="ProblemTypeMarker"/>
</p:tagLst>
</file>

<file path=ppt/tags/tag1099.xml><?xml version="1.0" encoding="utf-8"?>
<p:tagLst xmlns:p="http://schemas.openxmlformats.org/presentationml/2006/main">
  <p:tag name="RAINPROBLEMTYPE" val="ProblemTypeMarker"/>
</p:tagLst>
</file>

<file path=ppt/tags/tag11.xml><?xml version="1.0" encoding="utf-8"?>
<p:tagLst xmlns:p="http://schemas.openxmlformats.org/presentationml/2006/main">
  <p:tag name="RAINPROBLEMTYPE" val="ProblemTypeMarker"/>
</p:tagLst>
</file>

<file path=ppt/tags/tag110.xml><?xml version="1.0" encoding="utf-8"?>
<p:tagLst xmlns:p="http://schemas.openxmlformats.org/presentationml/2006/main">
  <p:tag name="RAINPROBLEM" val="ProblemBullet"/>
  <p:tag name="RAINPROBLEMTYPE" val="MultipleChoice"/>
  <p:tag name="RAINBULLET" val="Wrong"/>
</p:tagLst>
</file>

<file path=ppt/tags/tag1100.xml><?xml version="1.0" encoding="utf-8"?>
<p:tagLst xmlns:p="http://schemas.openxmlformats.org/presentationml/2006/main">
  <p:tag name="RAINPROBLEMTYPE" val="ProblemTypeMarker"/>
</p:tagLst>
</file>

<file path=ppt/tags/tag1101.xml><?xml version="1.0" encoding="utf-8"?>
<p:tagLst xmlns:p="http://schemas.openxmlformats.org/presentationml/2006/main">
  <p:tag name="RAINPROBLEM" val="ProblemSetting"/>
  <p:tag name="RAINPROBLEMTYPE" val="MultipleChoice"/>
</p:tagLst>
</file>

<file path=ppt/tags/tag1102.xml><?xml version="1.0" encoding="utf-8"?>
<p:tagLst xmlns:p="http://schemas.openxmlformats.org/presentationml/2006/main">
  <p:tag name="RAINPROBLEM" val="ProblemWarning"/>
</p:tagLst>
</file>

<file path=ppt/tags/tag1103.xml><?xml version="1.0" encoding="utf-8"?>
<p:tagLst xmlns:p="http://schemas.openxmlformats.org/presentationml/2006/main">
  <p:tag name="RAINPROBLEM" val="MultipleChoice"/>
  <p:tag name="PROBLEMSCORE" val="1.0"/>
</p:tagLst>
</file>

<file path=ppt/tags/tag1104.xml><?xml version="1.0" encoding="utf-8"?>
<p:tagLst xmlns:p="http://schemas.openxmlformats.org/presentationml/2006/main">
  <p:tag name="RAINPROBLEM" val="ProblemBody"/>
</p:tagLst>
</file>

<file path=ppt/tags/tag1105.xml><?xml version="1.0" encoding="utf-8"?>
<p:tagLst xmlns:p="http://schemas.openxmlformats.org/presentationml/2006/main">
  <p:tag name="RAINPROBLEM" val="ProblemItem"/>
</p:tagLst>
</file>

<file path=ppt/tags/tag1106.xml><?xml version="1.0" encoding="utf-8"?>
<p:tagLst xmlns:p="http://schemas.openxmlformats.org/presentationml/2006/main">
  <p:tag name="RAINPROBLEM" val="ProblemItem"/>
</p:tagLst>
</file>

<file path=ppt/tags/tag1107.xml><?xml version="1.0" encoding="utf-8"?>
<p:tagLst xmlns:p="http://schemas.openxmlformats.org/presentationml/2006/main">
  <p:tag name="RAINPROBLEM" val="ProblemItem"/>
</p:tagLst>
</file>

<file path=ppt/tags/tag1108.xml><?xml version="1.0" encoding="utf-8"?>
<p:tagLst xmlns:p="http://schemas.openxmlformats.org/presentationml/2006/main">
  <p:tag name="RAINPROBLEM" val="ProblemItem"/>
</p:tagLst>
</file>

<file path=ppt/tags/tag1109.xml><?xml version="1.0" encoding="utf-8"?>
<p:tagLst xmlns:p="http://schemas.openxmlformats.org/presentationml/2006/main">
  <p:tag name="RAINPROBLEM" val="ProblemBullet"/>
  <p:tag name="RAINPROBLEMTYPE" val="MultipleChoice"/>
  <p:tag name="RAINBULLET" val="Wrong"/>
</p:tagLst>
</file>

<file path=ppt/tags/tag111.xml><?xml version="1.0" encoding="utf-8"?>
<p:tagLst xmlns:p="http://schemas.openxmlformats.org/presentationml/2006/main">
  <p:tag name="RAINPROBLEM" val="ProblemBullet"/>
  <p:tag name="RAINPROBLEMTYPE" val="MultipleChoice"/>
  <p:tag name="RAINBULLET" val="Wrong"/>
</p:tagLst>
</file>

<file path=ppt/tags/tag1110.xml><?xml version="1.0" encoding="utf-8"?>
<p:tagLst xmlns:p="http://schemas.openxmlformats.org/presentationml/2006/main">
  <p:tag name="RAINPROBLEM" val="ProblemBullet"/>
  <p:tag name="RAINPROBLEMTYPE" val="MultipleChoice"/>
  <p:tag name="RAINBULLET" val="Wrong"/>
</p:tagLst>
</file>

<file path=ppt/tags/tag1111.xml><?xml version="1.0" encoding="utf-8"?>
<p:tagLst xmlns:p="http://schemas.openxmlformats.org/presentationml/2006/main">
  <p:tag name="RAINPROBLEM" val="ProblemBullet"/>
  <p:tag name="RAINPROBLEMTYPE" val="MultipleChoice"/>
  <p:tag name="RAINBULLET" val="Wrong"/>
</p:tagLst>
</file>

<file path=ppt/tags/tag1112.xml><?xml version="1.0" encoding="utf-8"?>
<p:tagLst xmlns:p="http://schemas.openxmlformats.org/presentationml/2006/main">
  <p:tag name="RAINPROBLEM" val="ProblemBullet"/>
  <p:tag name="RAINPROBLEMTYPE" val="MultipleChoice"/>
  <p:tag name="RAINBULLET" val="Wrong"/>
</p:tagLst>
</file>

<file path=ppt/tags/tag1113.xml><?xml version="1.0" encoding="utf-8"?>
<p:tagLst xmlns:p="http://schemas.openxmlformats.org/presentationml/2006/main">
  <p:tag name="RAINPROBLEM" val="ProblemSubmit"/>
  <p:tag name="RAINPROBLEMTYPE" val="MultipleChoice"/>
</p:tagLst>
</file>

<file path=ppt/tags/tag1114.xml><?xml version="1.0" encoding="utf-8"?>
<p:tagLst xmlns:p="http://schemas.openxmlformats.org/presentationml/2006/main">
  <p:tag name="RAINPROBLEMTYPE" val="ProblemTypeMarker"/>
</p:tagLst>
</file>

<file path=ppt/tags/tag1115.xml><?xml version="1.0" encoding="utf-8"?>
<p:tagLst xmlns:p="http://schemas.openxmlformats.org/presentationml/2006/main">
  <p:tag name="RAINPROBLEMTYPE" val="ProblemTypeMarker"/>
</p:tagLst>
</file>

<file path=ppt/tags/tag1116.xml><?xml version="1.0" encoding="utf-8"?>
<p:tagLst xmlns:p="http://schemas.openxmlformats.org/presentationml/2006/main">
  <p:tag name="RAINPROBLEMTYPE" val="ProblemTypeMarker"/>
</p:tagLst>
</file>

<file path=ppt/tags/tag1117.xml><?xml version="1.0" encoding="utf-8"?>
<p:tagLst xmlns:p="http://schemas.openxmlformats.org/presentationml/2006/main">
  <p:tag name="RAINPROBLEMTYPE" val="ProblemTypeMarker"/>
</p:tagLst>
</file>

<file path=ppt/tags/tag1118.xml><?xml version="1.0" encoding="utf-8"?>
<p:tagLst xmlns:p="http://schemas.openxmlformats.org/presentationml/2006/main">
  <p:tag name="RAINPROBLEMTYPE" val="ProblemTypeMarker"/>
</p:tagLst>
</file>

<file path=ppt/tags/tag1119.xml><?xml version="1.0" encoding="utf-8"?>
<p:tagLst xmlns:p="http://schemas.openxmlformats.org/presentationml/2006/main">
  <p:tag name="RAINPROBLEM" val="ProblemSetting"/>
  <p:tag name="RAINPROBLEMTYPE" val="MultipleChoice"/>
</p:tagLst>
</file>

<file path=ppt/tags/tag112.xml><?xml version="1.0" encoding="utf-8"?>
<p:tagLst xmlns:p="http://schemas.openxmlformats.org/presentationml/2006/main">
  <p:tag name="RAINPROBLEM" val="ProblemSubmit"/>
  <p:tag name="RAINPROBLEMTYPE" val="MultipleChoice"/>
</p:tagLst>
</file>

<file path=ppt/tags/tag1120.xml><?xml version="1.0" encoding="utf-8"?>
<p:tagLst xmlns:p="http://schemas.openxmlformats.org/presentationml/2006/main">
  <p:tag name="RAINPROBLEM" val="ProblemWarning"/>
</p:tagLst>
</file>

<file path=ppt/tags/tag1121.xml><?xml version="1.0" encoding="utf-8"?>
<p:tagLst xmlns:p="http://schemas.openxmlformats.org/presentationml/2006/main">
  <p:tag name="RAINPROBLEM" val="MultipleChoice"/>
  <p:tag name="PROBLEMSCORE" val="1.0"/>
</p:tagLst>
</file>

<file path=ppt/tags/tag113.xml><?xml version="1.0" encoding="utf-8"?>
<p:tagLst xmlns:p="http://schemas.openxmlformats.org/presentationml/2006/main">
  <p:tag name="RAINPROBLEMTYPE" val="ProblemTypeMarker"/>
</p:tagLst>
</file>

<file path=ppt/tags/tag114.xml><?xml version="1.0" encoding="utf-8"?>
<p:tagLst xmlns:p="http://schemas.openxmlformats.org/presentationml/2006/main">
  <p:tag name="RAINPROBLEMTYPE" val="ProblemTypeMarker"/>
</p:tagLst>
</file>

<file path=ppt/tags/tag115.xml><?xml version="1.0" encoding="utf-8"?>
<p:tagLst xmlns:p="http://schemas.openxmlformats.org/presentationml/2006/main">
  <p:tag name="RAINPROBLEMTYPE" val="ProblemTypeMarker"/>
</p:tagLst>
</file>

<file path=ppt/tags/tag116.xml><?xml version="1.0" encoding="utf-8"?>
<p:tagLst xmlns:p="http://schemas.openxmlformats.org/presentationml/2006/main">
  <p:tag name="RAINPROBLEMTYPE" val="ProblemTypeMarker"/>
</p:tagLst>
</file>

<file path=ppt/tags/tag117.xml><?xml version="1.0" encoding="utf-8"?>
<p:tagLst xmlns:p="http://schemas.openxmlformats.org/presentationml/2006/main">
  <p:tag name="RAINPROBLEMTYPE" val="ProblemTypeMarker"/>
</p:tagLst>
</file>

<file path=ppt/tags/tag118.xml><?xml version="1.0" encoding="utf-8"?>
<p:tagLst xmlns:p="http://schemas.openxmlformats.org/presentationml/2006/main">
  <p:tag name="RAINPROBLEM" val="ProblemSetting"/>
  <p:tag name="RAINPROBLEMTYPE" val="MultipleChoice"/>
</p:tagLst>
</file>

<file path=ppt/tags/tag119.xml><?xml version="1.0" encoding="utf-8"?>
<p:tagLst xmlns:p="http://schemas.openxmlformats.org/presentationml/2006/main">
  <p:tag name="RAINPROBLEM" val="MultipleChoice"/>
  <p:tag name="PROBLEMSCORE" val="1.0"/>
</p:tagLst>
</file>

<file path=ppt/tags/tag12.xml><?xml version="1.0" encoding="utf-8"?>
<p:tagLst xmlns:p="http://schemas.openxmlformats.org/presentationml/2006/main">
  <p:tag name="RAINPROBLEMTYPE" val="ProblemTypeMarker"/>
</p:tagLst>
</file>

<file path=ppt/tags/tag120.xml><?xml version="1.0" encoding="utf-8"?>
<p:tagLst xmlns:p="http://schemas.openxmlformats.org/presentationml/2006/main">
  <p:tag name="RAINPROBLEM" val="ProblemBody"/>
</p:tagLst>
</file>

<file path=ppt/tags/tag121.xml><?xml version="1.0" encoding="utf-8"?>
<p:tagLst xmlns:p="http://schemas.openxmlformats.org/presentationml/2006/main">
  <p:tag name="RAINPROBLEM" val="ProblemItem"/>
</p:tagLst>
</file>

<file path=ppt/tags/tag122.xml><?xml version="1.0" encoding="utf-8"?>
<p:tagLst xmlns:p="http://schemas.openxmlformats.org/presentationml/2006/main">
  <p:tag name="RAINPROBLEM" val="ProblemItem"/>
</p:tagLst>
</file>

<file path=ppt/tags/tag123.xml><?xml version="1.0" encoding="utf-8"?>
<p:tagLst xmlns:p="http://schemas.openxmlformats.org/presentationml/2006/main">
  <p:tag name="RAINPROBLEM" val="ProblemItem"/>
</p:tagLst>
</file>

<file path=ppt/tags/tag124.xml><?xml version="1.0" encoding="utf-8"?>
<p:tagLst xmlns:p="http://schemas.openxmlformats.org/presentationml/2006/main">
  <p:tag name="RAINPROBLEM" val="ProblemItem"/>
</p:tagLst>
</file>

<file path=ppt/tags/tag125.xml><?xml version="1.0" encoding="utf-8"?>
<p:tagLst xmlns:p="http://schemas.openxmlformats.org/presentationml/2006/main">
  <p:tag name="RAINPROBLEM" val="ProblemBullet"/>
  <p:tag name="RAINPROBLEMTYPE" val="MultipleChoice"/>
  <p:tag name="RAINBULLET" val="Wrong"/>
</p:tagLst>
</file>

<file path=ppt/tags/tag126.xml><?xml version="1.0" encoding="utf-8"?>
<p:tagLst xmlns:p="http://schemas.openxmlformats.org/presentationml/2006/main">
  <p:tag name="RAINPROBLEM" val="ProblemBullet"/>
  <p:tag name="RAINPROBLEMTYPE" val="MultipleChoice"/>
  <p:tag name="RAINBULLET" val="Wrong"/>
</p:tagLst>
</file>

<file path=ppt/tags/tag127.xml><?xml version="1.0" encoding="utf-8"?>
<p:tagLst xmlns:p="http://schemas.openxmlformats.org/presentationml/2006/main">
  <p:tag name="RAINPROBLEM" val="ProblemBullet"/>
  <p:tag name="RAINPROBLEMTYPE" val="MultipleChoice"/>
  <p:tag name="RAINBULLET" val="Wrong"/>
</p:tagLst>
</file>

<file path=ppt/tags/tag128.xml><?xml version="1.0" encoding="utf-8"?>
<p:tagLst xmlns:p="http://schemas.openxmlformats.org/presentationml/2006/main">
  <p:tag name="RAINPROBLEM" val="ProblemBullet"/>
  <p:tag name="RAINPROBLEMTYPE" val="MultipleChoice"/>
  <p:tag name="RAINBULLET" val="Correct"/>
</p:tagLst>
</file>

<file path=ppt/tags/tag129.xml><?xml version="1.0" encoding="utf-8"?>
<p:tagLst xmlns:p="http://schemas.openxmlformats.org/presentationml/2006/main">
  <p:tag name="RAINPROBLEM" val="ProblemSubmit"/>
  <p:tag name="RAINPROBLEMTYPE" val="MultipleChoice"/>
</p:tagLst>
</file>

<file path=ppt/tags/tag13.xml><?xml version="1.0" encoding="utf-8"?>
<p:tagLst xmlns:p="http://schemas.openxmlformats.org/presentationml/2006/main">
  <p:tag name="RAINPROBLEMTYPE" val="ProblemTypeMarker"/>
</p:tagLst>
</file>

<file path=ppt/tags/tag130.xml><?xml version="1.0" encoding="utf-8"?>
<p:tagLst xmlns:p="http://schemas.openxmlformats.org/presentationml/2006/main">
  <p:tag name="RAINPROBLEMTYPE" val="ProblemTypeMarker"/>
</p:tagLst>
</file>

<file path=ppt/tags/tag131.xml><?xml version="1.0" encoding="utf-8"?>
<p:tagLst xmlns:p="http://schemas.openxmlformats.org/presentationml/2006/main">
  <p:tag name="RAINPROBLEMTYPE" val="ProblemTypeMarker"/>
</p:tagLst>
</file>

<file path=ppt/tags/tag132.xml><?xml version="1.0" encoding="utf-8"?>
<p:tagLst xmlns:p="http://schemas.openxmlformats.org/presentationml/2006/main">
  <p:tag name="RAINPROBLEMTYPE" val="ProblemTypeMarker"/>
</p:tagLst>
</file>

<file path=ppt/tags/tag133.xml><?xml version="1.0" encoding="utf-8"?>
<p:tagLst xmlns:p="http://schemas.openxmlformats.org/presentationml/2006/main">
  <p:tag name="RAINPROBLEMTYPE" val="ProblemTypeMarker"/>
</p:tagLst>
</file>

<file path=ppt/tags/tag134.xml><?xml version="1.0" encoding="utf-8"?>
<p:tagLst xmlns:p="http://schemas.openxmlformats.org/presentationml/2006/main">
  <p:tag name="RAINPROBLEMTYPE" val="ProblemTypeMarker"/>
</p:tagLst>
</file>

<file path=ppt/tags/tag135.xml><?xml version="1.0" encoding="utf-8"?>
<p:tagLst xmlns:p="http://schemas.openxmlformats.org/presentationml/2006/main">
  <p:tag name="RAINPROBLEM" val="ProblemSetting"/>
  <p:tag name="RAINPROBLEMTYPE" val="MultipleChoice"/>
</p:tagLst>
</file>

<file path=ppt/tags/tag136.xml><?xml version="1.0" encoding="utf-8"?>
<p:tagLst xmlns:p="http://schemas.openxmlformats.org/presentationml/2006/main">
  <p:tag name="RAINPROBLEM" val="MultipleChoice"/>
  <p:tag name="PROBLEMSCORE" val="1.0"/>
</p:tagLst>
</file>

<file path=ppt/tags/tag137.xml><?xml version="1.0" encoding="utf-8"?>
<p:tagLst xmlns:p="http://schemas.openxmlformats.org/presentationml/2006/main">
  <p:tag name="RAINPROBLEM" val="ProblemBody"/>
</p:tagLst>
</file>

<file path=ppt/tags/tag138.xml><?xml version="1.0" encoding="utf-8"?>
<p:tagLst xmlns:p="http://schemas.openxmlformats.org/presentationml/2006/main">
  <p:tag name="RAINPROBLEM" val="ProblemItem"/>
</p:tagLst>
</file>

<file path=ppt/tags/tag139.xml><?xml version="1.0" encoding="utf-8"?>
<p:tagLst xmlns:p="http://schemas.openxmlformats.org/presentationml/2006/main">
  <p:tag name="RAINPROBLEM" val="ProblemItem"/>
</p:tagLst>
</file>

<file path=ppt/tags/tag14.xml><?xml version="1.0" encoding="utf-8"?>
<p:tagLst xmlns:p="http://schemas.openxmlformats.org/presentationml/2006/main">
  <p:tag name="RAINPROBLEMTYPE" val="ProblemTypeMarker"/>
</p:tagLst>
</file>

<file path=ppt/tags/tag140.xml><?xml version="1.0" encoding="utf-8"?>
<p:tagLst xmlns:p="http://schemas.openxmlformats.org/presentationml/2006/main">
  <p:tag name="RAINPROBLEM" val="ProblemItem"/>
</p:tagLst>
</file>

<file path=ppt/tags/tag141.xml><?xml version="1.0" encoding="utf-8"?>
<p:tagLst xmlns:p="http://schemas.openxmlformats.org/presentationml/2006/main">
  <p:tag name="RAINPROBLEM" val="ProblemItem"/>
</p:tagLst>
</file>

<file path=ppt/tags/tag142.xml><?xml version="1.0" encoding="utf-8"?>
<p:tagLst xmlns:p="http://schemas.openxmlformats.org/presentationml/2006/main">
  <p:tag name="RAINPROBLEM" val="ProblemBullet"/>
  <p:tag name="RAINPROBLEMTYPE" val="MultipleChoice"/>
  <p:tag name="RAINBULLET" val="Wrong"/>
</p:tagLst>
</file>

<file path=ppt/tags/tag143.xml><?xml version="1.0" encoding="utf-8"?>
<p:tagLst xmlns:p="http://schemas.openxmlformats.org/presentationml/2006/main">
  <p:tag name="RAINPROBLEM" val="ProblemBullet"/>
  <p:tag name="RAINPROBLEMTYPE" val="MultipleChoice"/>
  <p:tag name="RAINBULLET" val="Correct"/>
</p:tagLst>
</file>

<file path=ppt/tags/tag144.xml><?xml version="1.0" encoding="utf-8"?>
<p:tagLst xmlns:p="http://schemas.openxmlformats.org/presentationml/2006/main">
  <p:tag name="RAINPROBLEM" val="ProblemBullet"/>
  <p:tag name="RAINPROBLEMTYPE" val="MultipleChoice"/>
  <p:tag name="RAINBULLET" val="Wrong"/>
</p:tagLst>
</file>

<file path=ppt/tags/tag145.xml><?xml version="1.0" encoding="utf-8"?>
<p:tagLst xmlns:p="http://schemas.openxmlformats.org/presentationml/2006/main">
  <p:tag name="RAINPROBLEM" val="ProblemBullet"/>
  <p:tag name="RAINPROBLEMTYPE" val="MultipleChoice"/>
  <p:tag name="RAINBULLET" val="Wrong"/>
</p:tagLst>
</file>

<file path=ppt/tags/tag146.xml><?xml version="1.0" encoding="utf-8"?>
<p:tagLst xmlns:p="http://schemas.openxmlformats.org/presentationml/2006/main">
  <p:tag name="RAINPROBLEM" val="ProblemSubmit"/>
  <p:tag name="RAINPROBLEMTYPE" val="MultipleChoice"/>
</p:tagLst>
</file>

<file path=ppt/tags/tag147.xml><?xml version="1.0" encoding="utf-8"?>
<p:tagLst xmlns:p="http://schemas.openxmlformats.org/presentationml/2006/main">
  <p:tag name="RAINPROBLEMTYPE" val="ProblemTypeMarker"/>
</p:tagLst>
</file>

<file path=ppt/tags/tag148.xml><?xml version="1.0" encoding="utf-8"?>
<p:tagLst xmlns:p="http://schemas.openxmlformats.org/presentationml/2006/main">
  <p:tag name="RAINPROBLEMTYPE" val="ProblemTypeMarker"/>
</p:tagLst>
</file>

<file path=ppt/tags/tag149.xml><?xml version="1.0" encoding="utf-8"?>
<p:tagLst xmlns:p="http://schemas.openxmlformats.org/presentationml/2006/main">
  <p:tag name="RAINPROBLEMTYPE" val="ProblemTypeMarker"/>
</p:tagLst>
</file>

<file path=ppt/tags/tag15.xml><?xml version="1.0" encoding="utf-8"?>
<p:tagLst xmlns:p="http://schemas.openxmlformats.org/presentationml/2006/main">
  <p:tag name="RAINPROBLEMTYPE" val="ProblemTypeMarker"/>
</p:tagLst>
</file>

<file path=ppt/tags/tag150.xml><?xml version="1.0" encoding="utf-8"?>
<p:tagLst xmlns:p="http://schemas.openxmlformats.org/presentationml/2006/main">
  <p:tag name="RAINPROBLEMTYPE" val="ProblemTypeMarker"/>
</p:tagLst>
</file>

<file path=ppt/tags/tag151.xml><?xml version="1.0" encoding="utf-8"?>
<p:tagLst xmlns:p="http://schemas.openxmlformats.org/presentationml/2006/main">
  <p:tag name="RAINPROBLEMTYPE" val="ProblemTypeMarker"/>
</p:tagLst>
</file>

<file path=ppt/tags/tag152.xml><?xml version="1.0" encoding="utf-8"?>
<p:tagLst xmlns:p="http://schemas.openxmlformats.org/presentationml/2006/main">
  <p:tag name="RAINPROBLEM" val="ProblemSetting"/>
  <p:tag name="RAINPROBLEMTYPE" val="MultipleChoice"/>
</p:tagLst>
</file>

<file path=ppt/tags/tag153.xml><?xml version="1.0" encoding="utf-8"?>
<p:tagLst xmlns:p="http://schemas.openxmlformats.org/presentationml/2006/main">
  <p:tag name="RAINPROBLEM" val="MultipleChoice"/>
  <p:tag name="PROBLEMSCORE" val="1.0"/>
</p:tagLst>
</file>

<file path=ppt/tags/tag154.xml><?xml version="1.0" encoding="utf-8"?>
<p:tagLst xmlns:p="http://schemas.openxmlformats.org/presentationml/2006/main">
  <p:tag name="RAINPROBLEM" val="ProblemBody"/>
</p:tagLst>
</file>

<file path=ppt/tags/tag155.xml><?xml version="1.0" encoding="utf-8"?>
<p:tagLst xmlns:p="http://schemas.openxmlformats.org/presentationml/2006/main">
  <p:tag name="RAINPROBLEM" val="ProblemItem"/>
</p:tagLst>
</file>

<file path=ppt/tags/tag156.xml><?xml version="1.0" encoding="utf-8"?>
<p:tagLst xmlns:p="http://schemas.openxmlformats.org/presentationml/2006/main">
  <p:tag name="RAINPROBLEM" val="ProblemItem"/>
</p:tagLst>
</file>

<file path=ppt/tags/tag157.xml><?xml version="1.0" encoding="utf-8"?>
<p:tagLst xmlns:p="http://schemas.openxmlformats.org/presentationml/2006/main">
  <p:tag name="RAINPROBLEM" val="ProblemItem"/>
</p:tagLst>
</file>

<file path=ppt/tags/tag158.xml><?xml version="1.0" encoding="utf-8"?>
<p:tagLst xmlns:p="http://schemas.openxmlformats.org/presentationml/2006/main">
  <p:tag name="RAINPROBLEM" val="ProblemItem"/>
</p:tagLst>
</file>

<file path=ppt/tags/tag159.xml><?xml version="1.0" encoding="utf-8"?>
<p:tagLst xmlns:p="http://schemas.openxmlformats.org/presentationml/2006/main">
  <p:tag name="RAINPROBLEM" val="ProblemBullet"/>
  <p:tag name="RAINPROBLEMTYPE" val="MultipleChoice"/>
  <p:tag name="RAINBULLET" val="Correct"/>
</p:tagLst>
</file>

<file path=ppt/tags/tag16.xml><?xml version="1.0" encoding="utf-8"?>
<p:tagLst xmlns:p="http://schemas.openxmlformats.org/presentationml/2006/main">
  <p:tag name="RAINPROBLEM" val="ProblemSetting"/>
  <p:tag name="RAINPROBLEMTYPE" val="MultipleChoice"/>
</p:tagLst>
</file>

<file path=ppt/tags/tag160.xml><?xml version="1.0" encoding="utf-8"?>
<p:tagLst xmlns:p="http://schemas.openxmlformats.org/presentationml/2006/main">
  <p:tag name="RAINPROBLEM" val="ProblemBullet"/>
  <p:tag name="RAINPROBLEMTYPE" val="MultipleChoice"/>
  <p:tag name="RAINBULLET" val="Wrong"/>
</p:tagLst>
</file>

<file path=ppt/tags/tag161.xml><?xml version="1.0" encoding="utf-8"?>
<p:tagLst xmlns:p="http://schemas.openxmlformats.org/presentationml/2006/main">
  <p:tag name="RAINPROBLEM" val="ProblemBullet"/>
  <p:tag name="RAINPROBLEMTYPE" val="MultipleChoice"/>
  <p:tag name="RAINBULLET" val="Wrong"/>
</p:tagLst>
</file>

<file path=ppt/tags/tag162.xml><?xml version="1.0" encoding="utf-8"?>
<p:tagLst xmlns:p="http://schemas.openxmlformats.org/presentationml/2006/main">
  <p:tag name="RAINPROBLEM" val="ProblemBullet"/>
  <p:tag name="RAINPROBLEMTYPE" val="MultipleChoice"/>
  <p:tag name="RAINBULLET" val="Wrong"/>
</p:tagLst>
</file>

<file path=ppt/tags/tag163.xml><?xml version="1.0" encoding="utf-8"?>
<p:tagLst xmlns:p="http://schemas.openxmlformats.org/presentationml/2006/main">
  <p:tag name="RAINPROBLEM" val="ProblemSubmit"/>
  <p:tag name="RAINPROBLEMTYPE" val="MultipleChoice"/>
</p:tagLst>
</file>

<file path=ppt/tags/tag164.xml><?xml version="1.0" encoding="utf-8"?>
<p:tagLst xmlns:p="http://schemas.openxmlformats.org/presentationml/2006/main">
  <p:tag name="RAINPROBLEMTYPE" val="ProblemTypeMarker"/>
</p:tagLst>
</file>

<file path=ppt/tags/tag165.xml><?xml version="1.0" encoding="utf-8"?>
<p:tagLst xmlns:p="http://schemas.openxmlformats.org/presentationml/2006/main">
  <p:tag name="RAINPROBLEMTYPE" val="ProblemTypeMarker"/>
</p:tagLst>
</file>

<file path=ppt/tags/tag166.xml><?xml version="1.0" encoding="utf-8"?>
<p:tagLst xmlns:p="http://schemas.openxmlformats.org/presentationml/2006/main">
  <p:tag name="RAINPROBLEMTYPE" val="ProblemTypeMarker"/>
</p:tagLst>
</file>

<file path=ppt/tags/tag167.xml><?xml version="1.0" encoding="utf-8"?>
<p:tagLst xmlns:p="http://schemas.openxmlformats.org/presentationml/2006/main">
  <p:tag name="RAINPROBLEMTYPE" val="ProblemTypeMarker"/>
</p:tagLst>
</file>

<file path=ppt/tags/tag168.xml><?xml version="1.0" encoding="utf-8"?>
<p:tagLst xmlns:p="http://schemas.openxmlformats.org/presentationml/2006/main">
  <p:tag name="RAINPROBLEMTYPE" val="ProblemTypeMarker"/>
</p:tagLst>
</file>

<file path=ppt/tags/tag169.xml><?xml version="1.0" encoding="utf-8"?>
<p:tagLst xmlns:p="http://schemas.openxmlformats.org/presentationml/2006/main">
  <p:tag name="RAINPROBLEM" val="ProblemSetting"/>
  <p:tag name="RAINPROBLEMTYPE" val="MultipleChoice"/>
</p:tagLst>
</file>

<file path=ppt/tags/tag17.xml><?xml version="1.0" encoding="utf-8"?>
<p:tagLst xmlns:p="http://schemas.openxmlformats.org/presentationml/2006/main">
  <p:tag name="RAINPROBLEM" val="MultipleChoice"/>
  <p:tag name="PROBLEMSCORE" val="1.0"/>
</p:tagLst>
</file>

<file path=ppt/tags/tag170.xml><?xml version="1.0" encoding="utf-8"?>
<p:tagLst xmlns:p="http://schemas.openxmlformats.org/presentationml/2006/main">
  <p:tag name="RAINPROBLEM" val="MultipleChoice"/>
  <p:tag name="PROBLEMSCORE" val="1.0"/>
</p:tagLst>
</file>

<file path=ppt/tags/tag171.xml><?xml version="1.0" encoding="utf-8"?>
<p:tagLst xmlns:p="http://schemas.openxmlformats.org/presentationml/2006/main">
  <p:tag name="RAINPROBLEM" val="ProblemBody"/>
</p:tagLst>
</file>

<file path=ppt/tags/tag172.xml><?xml version="1.0" encoding="utf-8"?>
<p:tagLst xmlns:p="http://schemas.openxmlformats.org/presentationml/2006/main">
  <p:tag name="RAINPROBLEM" val="ProblemItem"/>
</p:tagLst>
</file>

<file path=ppt/tags/tag173.xml><?xml version="1.0" encoding="utf-8"?>
<p:tagLst xmlns:p="http://schemas.openxmlformats.org/presentationml/2006/main">
  <p:tag name="RAINPROBLEM" val="ProblemItem"/>
</p:tagLst>
</file>

<file path=ppt/tags/tag174.xml><?xml version="1.0" encoding="utf-8"?>
<p:tagLst xmlns:p="http://schemas.openxmlformats.org/presentationml/2006/main">
  <p:tag name="RAINPROBLEM" val="ProblemItem"/>
</p:tagLst>
</file>

<file path=ppt/tags/tag175.xml><?xml version="1.0" encoding="utf-8"?>
<p:tagLst xmlns:p="http://schemas.openxmlformats.org/presentationml/2006/main">
  <p:tag name="RAINPROBLEM" val="ProblemItem"/>
</p:tagLst>
</file>

<file path=ppt/tags/tag176.xml><?xml version="1.0" encoding="utf-8"?>
<p:tagLst xmlns:p="http://schemas.openxmlformats.org/presentationml/2006/main">
  <p:tag name="RAINPROBLEM" val="ProblemBullet"/>
  <p:tag name="RAINPROBLEMTYPE" val="MultipleChoice"/>
  <p:tag name="RAINBULLET" val="Correct"/>
</p:tagLst>
</file>

<file path=ppt/tags/tag177.xml><?xml version="1.0" encoding="utf-8"?>
<p:tagLst xmlns:p="http://schemas.openxmlformats.org/presentationml/2006/main">
  <p:tag name="RAINPROBLEM" val="ProblemBullet"/>
  <p:tag name="RAINPROBLEMTYPE" val="MultipleChoice"/>
  <p:tag name="RAINBULLET" val="Wrong"/>
</p:tagLst>
</file>

<file path=ppt/tags/tag178.xml><?xml version="1.0" encoding="utf-8"?>
<p:tagLst xmlns:p="http://schemas.openxmlformats.org/presentationml/2006/main">
  <p:tag name="RAINPROBLEM" val="ProblemBullet"/>
  <p:tag name="RAINPROBLEMTYPE" val="MultipleChoice"/>
  <p:tag name="RAINBULLET" val="Wrong"/>
</p:tagLst>
</file>

<file path=ppt/tags/tag179.xml><?xml version="1.0" encoding="utf-8"?>
<p:tagLst xmlns:p="http://schemas.openxmlformats.org/presentationml/2006/main">
  <p:tag name="RAINPROBLEM" val="ProblemBullet"/>
  <p:tag name="RAINPROBLEMTYPE" val="MultipleChoice"/>
  <p:tag name="RAINBULLET" val="Wrong"/>
</p:tagLst>
</file>

<file path=ppt/tags/tag18.xml><?xml version="1.0" encoding="utf-8"?>
<p:tagLst xmlns:p="http://schemas.openxmlformats.org/presentationml/2006/main">
  <p:tag name="RAINPROBLEM" val="ProblemBody"/>
</p:tagLst>
</file>

<file path=ppt/tags/tag180.xml><?xml version="1.0" encoding="utf-8"?>
<p:tagLst xmlns:p="http://schemas.openxmlformats.org/presentationml/2006/main">
  <p:tag name="RAINPROBLEM" val="ProblemSubmit"/>
  <p:tag name="RAINPROBLEMTYPE" val="MultipleChoice"/>
</p:tagLst>
</file>

<file path=ppt/tags/tag181.xml><?xml version="1.0" encoding="utf-8"?>
<p:tagLst xmlns:p="http://schemas.openxmlformats.org/presentationml/2006/main">
  <p:tag name="RAINPROBLEMTYPE" val="ProblemTypeMarker"/>
</p:tagLst>
</file>

<file path=ppt/tags/tag182.xml><?xml version="1.0" encoding="utf-8"?>
<p:tagLst xmlns:p="http://schemas.openxmlformats.org/presentationml/2006/main">
  <p:tag name="RAINPROBLEMTYPE" val="ProblemTypeMarker"/>
</p:tagLst>
</file>

<file path=ppt/tags/tag183.xml><?xml version="1.0" encoding="utf-8"?>
<p:tagLst xmlns:p="http://schemas.openxmlformats.org/presentationml/2006/main">
  <p:tag name="RAINPROBLEMTYPE" val="ProblemTypeMarker"/>
</p:tagLst>
</file>

<file path=ppt/tags/tag184.xml><?xml version="1.0" encoding="utf-8"?>
<p:tagLst xmlns:p="http://schemas.openxmlformats.org/presentationml/2006/main">
  <p:tag name="RAINPROBLEMTYPE" val="ProblemTypeMarker"/>
</p:tagLst>
</file>

<file path=ppt/tags/tag185.xml><?xml version="1.0" encoding="utf-8"?>
<p:tagLst xmlns:p="http://schemas.openxmlformats.org/presentationml/2006/main">
  <p:tag name="RAINPROBLEMTYPE" val="ProblemTypeMarker"/>
</p:tagLst>
</file>

<file path=ppt/tags/tag186.xml><?xml version="1.0" encoding="utf-8"?>
<p:tagLst xmlns:p="http://schemas.openxmlformats.org/presentationml/2006/main">
  <p:tag name="RAINPROBLEM" val="ProblemSetting"/>
  <p:tag name="RAINPROBLEMTYPE" val="MultipleChoice"/>
</p:tagLst>
</file>

<file path=ppt/tags/tag187.xml><?xml version="1.0" encoding="utf-8"?>
<p:tagLst xmlns:p="http://schemas.openxmlformats.org/presentationml/2006/main">
  <p:tag name="RAINPROBLEM" val="MultipleChoice"/>
  <p:tag name="PROBLEMSCORE" val="1.0"/>
</p:tagLst>
</file>

<file path=ppt/tags/tag188.xml><?xml version="1.0" encoding="utf-8"?>
<p:tagLst xmlns:p="http://schemas.openxmlformats.org/presentationml/2006/main">
  <p:tag name="RAINPROBLEM" val="ProblemBody"/>
</p:tagLst>
</file>

<file path=ppt/tags/tag189.xml><?xml version="1.0" encoding="utf-8"?>
<p:tagLst xmlns:p="http://schemas.openxmlformats.org/presentationml/2006/main">
  <p:tag name="RAINPROBLEM" val="ProblemItem"/>
</p:tagLst>
</file>

<file path=ppt/tags/tag19.xml><?xml version="1.0" encoding="utf-8"?>
<p:tagLst xmlns:p="http://schemas.openxmlformats.org/presentationml/2006/main">
  <p:tag name="RAINPROBLEM" val="ProblemItem"/>
</p:tagLst>
</file>

<file path=ppt/tags/tag190.xml><?xml version="1.0" encoding="utf-8"?>
<p:tagLst xmlns:p="http://schemas.openxmlformats.org/presentationml/2006/main">
  <p:tag name="RAINPROBLEM" val="ProblemItem"/>
</p:tagLst>
</file>

<file path=ppt/tags/tag191.xml><?xml version="1.0" encoding="utf-8"?>
<p:tagLst xmlns:p="http://schemas.openxmlformats.org/presentationml/2006/main">
  <p:tag name="RAINPROBLEM" val="ProblemItem"/>
</p:tagLst>
</file>

<file path=ppt/tags/tag192.xml><?xml version="1.0" encoding="utf-8"?>
<p:tagLst xmlns:p="http://schemas.openxmlformats.org/presentationml/2006/main">
  <p:tag name="RAINPROBLEM" val="ProblemItem"/>
</p:tagLst>
</file>

<file path=ppt/tags/tag193.xml><?xml version="1.0" encoding="utf-8"?>
<p:tagLst xmlns:p="http://schemas.openxmlformats.org/presentationml/2006/main">
  <p:tag name="RAINPROBLEM" val="ProblemBullet"/>
  <p:tag name="RAINPROBLEMTYPE" val="MultipleChoice"/>
  <p:tag name="RAINBULLET" val="Wrong"/>
</p:tagLst>
</file>

<file path=ppt/tags/tag194.xml><?xml version="1.0" encoding="utf-8"?>
<p:tagLst xmlns:p="http://schemas.openxmlformats.org/presentationml/2006/main">
  <p:tag name="RAINPROBLEM" val="ProblemBullet"/>
  <p:tag name="RAINPROBLEMTYPE" val="MultipleChoice"/>
  <p:tag name="RAINBULLET" val="Wrong"/>
</p:tagLst>
</file>

<file path=ppt/tags/tag195.xml><?xml version="1.0" encoding="utf-8"?>
<p:tagLst xmlns:p="http://schemas.openxmlformats.org/presentationml/2006/main">
  <p:tag name="RAINPROBLEM" val="ProblemBullet"/>
  <p:tag name="RAINPROBLEMTYPE" val="MultipleChoice"/>
  <p:tag name="RAINBULLET" val="Correct"/>
</p:tagLst>
</file>

<file path=ppt/tags/tag196.xml><?xml version="1.0" encoding="utf-8"?>
<p:tagLst xmlns:p="http://schemas.openxmlformats.org/presentationml/2006/main">
  <p:tag name="RAINPROBLEM" val="ProblemBullet"/>
  <p:tag name="RAINPROBLEMTYPE" val="MultipleChoice"/>
  <p:tag name="RAINBULLET" val="Wrong"/>
</p:tagLst>
</file>

<file path=ppt/tags/tag197.xml><?xml version="1.0" encoding="utf-8"?>
<p:tagLst xmlns:p="http://schemas.openxmlformats.org/presentationml/2006/main">
  <p:tag name="RAINPROBLEM" val="ProblemSubmit"/>
  <p:tag name="RAINPROBLEMTYPE" val="MultipleChoice"/>
</p:tagLst>
</file>

<file path=ppt/tags/tag198.xml><?xml version="1.0" encoding="utf-8"?>
<p:tagLst xmlns:p="http://schemas.openxmlformats.org/presentationml/2006/main">
  <p:tag name="RAINPROBLEMTYPE" val="ProblemTypeMarker"/>
</p:tagLst>
</file>

<file path=ppt/tags/tag199.xml><?xml version="1.0" encoding="utf-8"?>
<p:tagLst xmlns:p="http://schemas.openxmlformats.org/presentationml/2006/main">
  <p:tag name="RAINPROBLEMTYPE" val="ProblemTypeMarker"/>
</p:tagLst>
</file>

<file path=ppt/tags/tag2.xml><?xml version="1.0" encoding="utf-8"?>
<p:tagLst xmlns:p="http://schemas.openxmlformats.org/presentationml/2006/main">
  <p:tag name="RAINPROBLEM" val="ProblemItem"/>
</p:tagLst>
</file>

<file path=ppt/tags/tag20.xml><?xml version="1.0" encoding="utf-8"?>
<p:tagLst xmlns:p="http://schemas.openxmlformats.org/presentationml/2006/main">
  <p:tag name="RAINPROBLEM" val="ProblemItem"/>
</p:tagLst>
</file>

<file path=ppt/tags/tag200.xml><?xml version="1.0" encoding="utf-8"?>
<p:tagLst xmlns:p="http://schemas.openxmlformats.org/presentationml/2006/main">
  <p:tag name="RAINPROBLEMTYPE" val="ProblemTypeMarker"/>
</p:tagLst>
</file>

<file path=ppt/tags/tag201.xml><?xml version="1.0" encoding="utf-8"?>
<p:tagLst xmlns:p="http://schemas.openxmlformats.org/presentationml/2006/main">
  <p:tag name="RAINPROBLEMTYPE" val="ProblemTypeMarker"/>
</p:tagLst>
</file>

<file path=ppt/tags/tag202.xml><?xml version="1.0" encoding="utf-8"?>
<p:tagLst xmlns:p="http://schemas.openxmlformats.org/presentationml/2006/main">
  <p:tag name="RAINPROBLEMTYPE" val="ProblemTypeMarker"/>
</p:tagLst>
</file>

<file path=ppt/tags/tag203.xml><?xml version="1.0" encoding="utf-8"?>
<p:tagLst xmlns:p="http://schemas.openxmlformats.org/presentationml/2006/main">
  <p:tag name="RAINPROBLEM" val="ProblemSetting"/>
  <p:tag name="RAINPROBLEMTYPE" val="MultipleChoice"/>
</p:tagLst>
</file>

<file path=ppt/tags/tag204.xml><?xml version="1.0" encoding="utf-8"?>
<p:tagLst xmlns:p="http://schemas.openxmlformats.org/presentationml/2006/main">
  <p:tag name="RAINPROBLEM" val="MultipleChoice"/>
  <p:tag name="PROBLEMSCORE" val="1.0"/>
</p:tagLst>
</file>

<file path=ppt/tags/tag205.xml><?xml version="1.0" encoding="utf-8"?>
<p:tagLst xmlns:p="http://schemas.openxmlformats.org/presentationml/2006/main">
  <p:tag name="RAINPROBLEM" val="ProblemBody"/>
</p:tagLst>
</file>

<file path=ppt/tags/tag206.xml><?xml version="1.0" encoding="utf-8"?>
<p:tagLst xmlns:p="http://schemas.openxmlformats.org/presentationml/2006/main">
  <p:tag name="RAINPROBLEM" val="ProblemItem"/>
</p:tagLst>
</file>

<file path=ppt/tags/tag207.xml><?xml version="1.0" encoding="utf-8"?>
<p:tagLst xmlns:p="http://schemas.openxmlformats.org/presentationml/2006/main">
  <p:tag name="RAINPROBLEM" val="ProblemItem"/>
</p:tagLst>
</file>

<file path=ppt/tags/tag208.xml><?xml version="1.0" encoding="utf-8"?>
<p:tagLst xmlns:p="http://schemas.openxmlformats.org/presentationml/2006/main">
  <p:tag name="RAINPROBLEM" val="ProblemItem"/>
</p:tagLst>
</file>

<file path=ppt/tags/tag209.xml><?xml version="1.0" encoding="utf-8"?>
<p:tagLst xmlns:p="http://schemas.openxmlformats.org/presentationml/2006/main">
  <p:tag name="RAINPROBLEM" val="ProblemItem"/>
</p:tagLst>
</file>

<file path=ppt/tags/tag21.xml><?xml version="1.0" encoding="utf-8"?>
<p:tagLst xmlns:p="http://schemas.openxmlformats.org/presentationml/2006/main">
  <p:tag name="RAINPROBLEM" val="ProblemItem"/>
</p:tagLst>
</file>

<file path=ppt/tags/tag210.xml><?xml version="1.0" encoding="utf-8"?>
<p:tagLst xmlns:p="http://schemas.openxmlformats.org/presentationml/2006/main">
  <p:tag name="RAINPROBLEM" val="ProblemBullet"/>
  <p:tag name="RAINPROBLEMTYPE" val="MultipleChoice"/>
  <p:tag name="RAINBULLET" val="Wrong"/>
</p:tagLst>
</file>

<file path=ppt/tags/tag211.xml><?xml version="1.0" encoding="utf-8"?>
<p:tagLst xmlns:p="http://schemas.openxmlformats.org/presentationml/2006/main">
  <p:tag name="RAINPROBLEM" val="ProblemBullet"/>
  <p:tag name="RAINPROBLEMTYPE" val="MultipleChoice"/>
  <p:tag name="RAINBULLET" val="Wrong"/>
</p:tagLst>
</file>

<file path=ppt/tags/tag212.xml><?xml version="1.0" encoding="utf-8"?>
<p:tagLst xmlns:p="http://schemas.openxmlformats.org/presentationml/2006/main">
  <p:tag name="RAINPROBLEM" val="ProblemBullet"/>
  <p:tag name="RAINPROBLEMTYPE" val="MultipleChoice"/>
  <p:tag name="RAINBULLET" val="Wrong"/>
</p:tagLst>
</file>

<file path=ppt/tags/tag213.xml><?xml version="1.0" encoding="utf-8"?>
<p:tagLst xmlns:p="http://schemas.openxmlformats.org/presentationml/2006/main">
  <p:tag name="RAINPROBLEM" val="ProblemBullet"/>
  <p:tag name="RAINPROBLEMTYPE" val="MultipleChoice"/>
  <p:tag name="RAINBULLET" val="Correct"/>
</p:tagLst>
</file>

<file path=ppt/tags/tag214.xml><?xml version="1.0" encoding="utf-8"?>
<p:tagLst xmlns:p="http://schemas.openxmlformats.org/presentationml/2006/main">
  <p:tag name="RAINPROBLEM" val="ProblemSubmit"/>
  <p:tag name="RAINPROBLEMTYPE" val="MultipleChoice"/>
</p:tagLst>
</file>

<file path=ppt/tags/tag215.xml><?xml version="1.0" encoding="utf-8"?>
<p:tagLst xmlns:p="http://schemas.openxmlformats.org/presentationml/2006/main">
  <p:tag name="RAINPROBLEMTYPE" val="ProblemTypeMarker"/>
</p:tagLst>
</file>

<file path=ppt/tags/tag216.xml><?xml version="1.0" encoding="utf-8"?>
<p:tagLst xmlns:p="http://schemas.openxmlformats.org/presentationml/2006/main">
  <p:tag name="RAINPROBLEMTYPE" val="ProblemTypeMarker"/>
</p:tagLst>
</file>

<file path=ppt/tags/tag217.xml><?xml version="1.0" encoding="utf-8"?>
<p:tagLst xmlns:p="http://schemas.openxmlformats.org/presentationml/2006/main">
  <p:tag name="RAINPROBLEMTYPE" val="ProblemTypeMarker"/>
</p:tagLst>
</file>

<file path=ppt/tags/tag218.xml><?xml version="1.0" encoding="utf-8"?>
<p:tagLst xmlns:p="http://schemas.openxmlformats.org/presentationml/2006/main">
  <p:tag name="RAINPROBLEMTYPE" val="ProblemTypeMarker"/>
</p:tagLst>
</file>

<file path=ppt/tags/tag219.xml><?xml version="1.0" encoding="utf-8"?>
<p:tagLst xmlns:p="http://schemas.openxmlformats.org/presentationml/2006/main">
  <p:tag name="RAINPROBLEMTYPE" val="ProblemTypeMarker"/>
</p:tagLst>
</file>

<file path=ppt/tags/tag22.xml><?xml version="1.0" encoding="utf-8"?>
<p:tagLst xmlns:p="http://schemas.openxmlformats.org/presentationml/2006/main">
  <p:tag name="RAINPROBLEM" val="ProblemItem"/>
</p:tagLst>
</file>

<file path=ppt/tags/tag220.xml><?xml version="1.0" encoding="utf-8"?>
<p:tagLst xmlns:p="http://schemas.openxmlformats.org/presentationml/2006/main">
  <p:tag name="RAINPROBLEM" val="ProblemSetting"/>
  <p:tag name="RAINPROBLEMTYPE" val="MultipleChoice"/>
</p:tagLst>
</file>

<file path=ppt/tags/tag221.xml><?xml version="1.0" encoding="utf-8"?>
<p:tagLst xmlns:p="http://schemas.openxmlformats.org/presentationml/2006/main">
  <p:tag name="RAINPROBLEM" val="MultipleChoice"/>
  <p:tag name="PROBLEMSCORE" val="1.0"/>
</p:tagLst>
</file>

<file path=ppt/tags/tag222.xml><?xml version="1.0" encoding="utf-8"?>
<p:tagLst xmlns:p="http://schemas.openxmlformats.org/presentationml/2006/main">
  <p:tag name="RAINPROBLEM" val="ProblemBody"/>
</p:tagLst>
</file>

<file path=ppt/tags/tag223.xml><?xml version="1.0" encoding="utf-8"?>
<p:tagLst xmlns:p="http://schemas.openxmlformats.org/presentationml/2006/main">
  <p:tag name="RAINPROBLEM" val="ProblemItem"/>
</p:tagLst>
</file>

<file path=ppt/tags/tag224.xml><?xml version="1.0" encoding="utf-8"?>
<p:tagLst xmlns:p="http://schemas.openxmlformats.org/presentationml/2006/main">
  <p:tag name="RAINPROBLEM" val="ProblemItem"/>
</p:tagLst>
</file>

<file path=ppt/tags/tag225.xml><?xml version="1.0" encoding="utf-8"?>
<p:tagLst xmlns:p="http://schemas.openxmlformats.org/presentationml/2006/main">
  <p:tag name="RAINPROBLEM" val="ProblemItem"/>
</p:tagLst>
</file>

<file path=ppt/tags/tag226.xml><?xml version="1.0" encoding="utf-8"?>
<p:tagLst xmlns:p="http://schemas.openxmlformats.org/presentationml/2006/main">
  <p:tag name="RAINPROBLEM" val="ProblemItem"/>
</p:tagLst>
</file>

<file path=ppt/tags/tag227.xml><?xml version="1.0" encoding="utf-8"?>
<p:tagLst xmlns:p="http://schemas.openxmlformats.org/presentationml/2006/main">
  <p:tag name="RAINPROBLEM" val="ProblemBullet"/>
  <p:tag name="RAINPROBLEMTYPE" val="MultipleChoice"/>
  <p:tag name="RAINBULLET" val="Correct"/>
</p:tagLst>
</file>

<file path=ppt/tags/tag228.xml><?xml version="1.0" encoding="utf-8"?>
<p:tagLst xmlns:p="http://schemas.openxmlformats.org/presentationml/2006/main">
  <p:tag name="RAINPROBLEM" val="ProblemBullet"/>
  <p:tag name="RAINPROBLEMTYPE" val="MultipleChoice"/>
  <p:tag name="RAINBULLET" val="Wrong"/>
</p:tagLst>
</file>

<file path=ppt/tags/tag229.xml><?xml version="1.0" encoding="utf-8"?>
<p:tagLst xmlns:p="http://schemas.openxmlformats.org/presentationml/2006/main">
  <p:tag name="RAINPROBLEM" val="ProblemBullet"/>
  <p:tag name="RAINPROBLEMTYPE" val="MultipleChoice"/>
  <p:tag name="RAINBULLET" val="Wrong"/>
</p:tagLst>
</file>

<file path=ppt/tags/tag23.xml><?xml version="1.0" encoding="utf-8"?>
<p:tagLst xmlns:p="http://schemas.openxmlformats.org/presentationml/2006/main">
  <p:tag name="RAINPROBLEM" val="ProblemBullet"/>
  <p:tag name="RAINPROBLEMTYPE" val="MultipleChoice"/>
  <p:tag name="RAINBULLET" val="Wrong"/>
</p:tagLst>
</file>

<file path=ppt/tags/tag230.xml><?xml version="1.0" encoding="utf-8"?>
<p:tagLst xmlns:p="http://schemas.openxmlformats.org/presentationml/2006/main">
  <p:tag name="RAINPROBLEM" val="ProblemBullet"/>
  <p:tag name="RAINPROBLEMTYPE" val="MultipleChoice"/>
  <p:tag name="RAINBULLET" val="Wrong"/>
</p:tagLst>
</file>

<file path=ppt/tags/tag231.xml><?xml version="1.0" encoding="utf-8"?>
<p:tagLst xmlns:p="http://schemas.openxmlformats.org/presentationml/2006/main">
  <p:tag name="RAINPROBLEM" val="ProblemSubmit"/>
  <p:tag name="RAINPROBLEMTYPE" val="MultipleChoice"/>
</p:tagLst>
</file>

<file path=ppt/tags/tag232.xml><?xml version="1.0" encoding="utf-8"?>
<p:tagLst xmlns:p="http://schemas.openxmlformats.org/presentationml/2006/main">
  <p:tag name="RAINPROBLEMTYPE" val="ProblemTypeMarker"/>
</p:tagLst>
</file>

<file path=ppt/tags/tag233.xml><?xml version="1.0" encoding="utf-8"?>
<p:tagLst xmlns:p="http://schemas.openxmlformats.org/presentationml/2006/main">
  <p:tag name="RAINPROBLEMTYPE" val="ProblemTypeMarker"/>
</p:tagLst>
</file>

<file path=ppt/tags/tag234.xml><?xml version="1.0" encoding="utf-8"?>
<p:tagLst xmlns:p="http://schemas.openxmlformats.org/presentationml/2006/main">
  <p:tag name="RAINPROBLEMTYPE" val="ProblemTypeMarker"/>
</p:tagLst>
</file>

<file path=ppt/tags/tag235.xml><?xml version="1.0" encoding="utf-8"?>
<p:tagLst xmlns:p="http://schemas.openxmlformats.org/presentationml/2006/main">
  <p:tag name="RAINPROBLEMTYPE" val="ProblemTypeMarker"/>
</p:tagLst>
</file>

<file path=ppt/tags/tag236.xml><?xml version="1.0" encoding="utf-8"?>
<p:tagLst xmlns:p="http://schemas.openxmlformats.org/presentationml/2006/main">
  <p:tag name="RAINPROBLEMTYPE" val="ProblemTypeMarker"/>
</p:tagLst>
</file>

<file path=ppt/tags/tag237.xml><?xml version="1.0" encoding="utf-8"?>
<p:tagLst xmlns:p="http://schemas.openxmlformats.org/presentationml/2006/main">
  <p:tag name="RAINPROBLEM" val="ProblemSetting"/>
  <p:tag name="RAINPROBLEMTYPE" val="MultipleChoice"/>
</p:tagLst>
</file>

<file path=ppt/tags/tag238.xml><?xml version="1.0" encoding="utf-8"?>
<p:tagLst xmlns:p="http://schemas.openxmlformats.org/presentationml/2006/main">
  <p:tag name="RAINPROBLEM" val="MultipleChoice"/>
  <p:tag name="PROBLEMSCORE" val="1.0"/>
</p:tagLst>
</file>

<file path=ppt/tags/tag239.xml><?xml version="1.0" encoding="utf-8"?>
<p:tagLst xmlns:p="http://schemas.openxmlformats.org/presentationml/2006/main">
  <p:tag name="RAINPROBLEM" val="ProblemBody"/>
</p:tagLst>
</file>

<file path=ppt/tags/tag24.xml><?xml version="1.0" encoding="utf-8"?>
<p:tagLst xmlns:p="http://schemas.openxmlformats.org/presentationml/2006/main">
  <p:tag name="RAINPROBLEM" val="ProblemBullet"/>
  <p:tag name="RAINPROBLEMTYPE" val="MultipleChoice"/>
  <p:tag name="RAINBULLET" val="Correct"/>
</p:tagLst>
</file>

<file path=ppt/tags/tag240.xml><?xml version="1.0" encoding="utf-8"?>
<p:tagLst xmlns:p="http://schemas.openxmlformats.org/presentationml/2006/main">
  <p:tag name="RAINPROBLEM" val="ProblemItem"/>
</p:tagLst>
</file>

<file path=ppt/tags/tag241.xml><?xml version="1.0" encoding="utf-8"?>
<p:tagLst xmlns:p="http://schemas.openxmlformats.org/presentationml/2006/main">
  <p:tag name="RAINPROBLEM" val="ProblemItem"/>
</p:tagLst>
</file>

<file path=ppt/tags/tag242.xml><?xml version="1.0" encoding="utf-8"?>
<p:tagLst xmlns:p="http://schemas.openxmlformats.org/presentationml/2006/main">
  <p:tag name="RAINPROBLEM" val="ProblemItem"/>
</p:tagLst>
</file>

<file path=ppt/tags/tag243.xml><?xml version="1.0" encoding="utf-8"?>
<p:tagLst xmlns:p="http://schemas.openxmlformats.org/presentationml/2006/main">
  <p:tag name="RAINPROBLEM" val="ProblemItem"/>
</p:tagLst>
</file>

<file path=ppt/tags/tag244.xml><?xml version="1.0" encoding="utf-8"?>
<p:tagLst xmlns:p="http://schemas.openxmlformats.org/presentationml/2006/main">
  <p:tag name="RAINPROBLEM" val="ProblemBullet"/>
  <p:tag name="RAINPROBLEMTYPE" val="MultipleChoice"/>
  <p:tag name="RAINBULLET" val="Wrong"/>
</p:tagLst>
</file>

<file path=ppt/tags/tag245.xml><?xml version="1.0" encoding="utf-8"?>
<p:tagLst xmlns:p="http://schemas.openxmlformats.org/presentationml/2006/main">
  <p:tag name="RAINPROBLEM" val="ProblemBullet"/>
  <p:tag name="RAINPROBLEMTYPE" val="MultipleChoice"/>
  <p:tag name="RAINBULLET" val="Wrong"/>
</p:tagLst>
</file>

<file path=ppt/tags/tag246.xml><?xml version="1.0" encoding="utf-8"?>
<p:tagLst xmlns:p="http://schemas.openxmlformats.org/presentationml/2006/main">
  <p:tag name="RAINPROBLEM" val="ProblemBullet"/>
  <p:tag name="RAINPROBLEMTYPE" val="MultipleChoice"/>
  <p:tag name="RAINBULLET" val="Correct"/>
</p:tagLst>
</file>

<file path=ppt/tags/tag247.xml><?xml version="1.0" encoding="utf-8"?>
<p:tagLst xmlns:p="http://schemas.openxmlformats.org/presentationml/2006/main">
  <p:tag name="RAINPROBLEM" val="ProblemBullet"/>
  <p:tag name="RAINPROBLEMTYPE" val="MultipleChoice"/>
  <p:tag name="RAINBULLET" val="Wrong"/>
</p:tagLst>
</file>

<file path=ppt/tags/tag248.xml><?xml version="1.0" encoding="utf-8"?>
<p:tagLst xmlns:p="http://schemas.openxmlformats.org/presentationml/2006/main">
  <p:tag name="RAINPROBLEM" val="ProblemSubmit"/>
  <p:tag name="RAINPROBLEMTYPE" val="MultipleChoice"/>
</p:tagLst>
</file>

<file path=ppt/tags/tag249.xml><?xml version="1.0" encoding="utf-8"?>
<p:tagLst xmlns:p="http://schemas.openxmlformats.org/presentationml/2006/main">
  <p:tag name="RAINPROBLEMTYPE" val="ProblemTypeMarker"/>
</p:tagLst>
</file>

<file path=ppt/tags/tag25.xml><?xml version="1.0" encoding="utf-8"?>
<p:tagLst xmlns:p="http://schemas.openxmlformats.org/presentationml/2006/main">
  <p:tag name="RAINPROBLEM" val="ProblemBullet"/>
  <p:tag name="RAINPROBLEMTYPE" val="MultipleChoice"/>
  <p:tag name="RAINBULLET" val="Wrong"/>
</p:tagLst>
</file>

<file path=ppt/tags/tag250.xml><?xml version="1.0" encoding="utf-8"?>
<p:tagLst xmlns:p="http://schemas.openxmlformats.org/presentationml/2006/main">
  <p:tag name="RAINPROBLEMTYPE" val="ProblemTypeMarker"/>
</p:tagLst>
</file>

<file path=ppt/tags/tag251.xml><?xml version="1.0" encoding="utf-8"?>
<p:tagLst xmlns:p="http://schemas.openxmlformats.org/presentationml/2006/main">
  <p:tag name="RAINPROBLEMTYPE" val="ProblemTypeMarker"/>
</p:tagLst>
</file>

<file path=ppt/tags/tag252.xml><?xml version="1.0" encoding="utf-8"?>
<p:tagLst xmlns:p="http://schemas.openxmlformats.org/presentationml/2006/main">
  <p:tag name="RAINPROBLEMTYPE" val="ProblemTypeMarker"/>
</p:tagLst>
</file>

<file path=ppt/tags/tag253.xml><?xml version="1.0" encoding="utf-8"?>
<p:tagLst xmlns:p="http://schemas.openxmlformats.org/presentationml/2006/main">
  <p:tag name="RAINPROBLEMTYPE" val="ProblemTypeMarker"/>
</p:tagLst>
</file>

<file path=ppt/tags/tag254.xml><?xml version="1.0" encoding="utf-8"?>
<p:tagLst xmlns:p="http://schemas.openxmlformats.org/presentationml/2006/main">
  <p:tag name="RAINPROBLEM" val="ProblemSetting"/>
  <p:tag name="RAINPROBLEMTYPE" val="MultipleChoice"/>
</p:tagLst>
</file>

<file path=ppt/tags/tag255.xml><?xml version="1.0" encoding="utf-8"?>
<p:tagLst xmlns:p="http://schemas.openxmlformats.org/presentationml/2006/main">
  <p:tag name="RAINPROBLEM" val="MultipleChoice"/>
  <p:tag name="PROBLEMSCORE" val="1.0"/>
</p:tagLst>
</file>

<file path=ppt/tags/tag256.xml><?xml version="1.0" encoding="utf-8"?>
<p:tagLst xmlns:p="http://schemas.openxmlformats.org/presentationml/2006/main">
  <p:tag name="RAINPROBLEM" val="ProblemBody"/>
</p:tagLst>
</file>

<file path=ppt/tags/tag257.xml><?xml version="1.0" encoding="utf-8"?>
<p:tagLst xmlns:p="http://schemas.openxmlformats.org/presentationml/2006/main">
  <p:tag name="RAINPROBLEM" val="ProblemItem"/>
</p:tagLst>
</file>

<file path=ppt/tags/tag258.xml><?xml version="1.0" encoding="utf-8"?>
<p:tagLst xmlns:p="http://schemas.openxmlformats.org/presentationml/2006/main">
  <p:tag name="RAINPROBLEM" val="ProblemItem"/>
</p:tagLst>
</file>

<file path=ppt/tags/tag259.xml><?xml version="1.0" encoding="utf-8"?>
<p:tagLst xmlns:p="http://schemas.openxmlformats.org/presentationml/2006/main">
  <p:tag name="RAINPROBLEM" val="ProblemItem"/>
</p:tagLst>
</file>

<file path=ppt/tags/tag26.xml><?xml version="1.0" encoding="utf-8"?>
<p:tagLst xmlns:p="http://schemas.openxmlformats.org/presentationml/2006/main">
  <p:tag name="RAINPROBLEM" val="ProblemBullet"/>
  <p:tag name="RAINPROBLEMTYPE" val="MultipleChoice"/>
  <p:tag name="RAINBULLET" val="Wrong"/>
</p:tagLst>
</file>

<file path=ppt/tags/tag260.xml><?xml version="1.0" encoding="utf-8"?>
<p:tagLst xmlns:p="http://schemas.openxmlformats.org/presentationml/2006/main">
  <p:tag name="RAINPROBLEM" val="ProblemItem"/>
</p:tagLst>
</file>

<file path=ppt/tags/tag261.xml><?xml version="1.0" encoding="utf-8"?>
<p:tagLst xmlns:p="http://schemas.openxmlformats.org/presentationml/2006/main">
  <p:tag name="RAINPROBLEM" val="ProblemBullet"/>
  <p:tag name="RAINPROBLEMTYPE" val="MultipleChoice"/>
  <p:tag name="RAINBULLET" val="Correct"/>
</p:tagLst>
</file>

<file path=ppt/tags/tag262.xml><?xml version="1.0" encoding="utf-8"?>
<p:tagLst xmlns:p="http://schemas.openxmlformats.org/presentationml/2006/main">
  <p:tag name="RAINPROBLEM" val="ProblemBullet"/>
  <p:tag name="RAINPROBLEMTYPE" val="MultipleChoice"/>
  <p:tag name="RAINBULLET" val="Wrong"/>
</p:tagLst>
</file>

<file path=ppt/tags/tag263.xml><?xml version="1.0" encoding="utf-8"?>
<p:tagLst xmlns:p="http://schemas.openxmlformats.org/presentationml/2006/main">
  <p:tag name="RAINPROBLEM" val="ProblemBullet"/>
  <p:tag name="RAINPROBLEMTYPE" val="MultipleChoice"/>
  <p:tag name="RAINBULLET" val="Wrong"/>
</p:tagLst>
</file>

<file path=ppt/tags/tag264.xml><?xml version="1.0" encoding="utf-8"?>
<p:tagLst xmlns:p="http://schemas.openxmlformats.org/presentationml/2006/main">
  <p:tag name="RAINPROBLEM" val="ProblemBullet"/>
  <p:tag name="RAINPROBLEMTYPE" val="MultipleChoice"/>
  <p:tag name="RAINBULLET" val="Wrong"/>
</p:tagLst>
</file>

<file path=ppt/tags/tag265.xml><?xml version="1.0" encoding="utf-8"?>
<p:tagLst xmlns:p="http://schemas.openxmlformats.org/presentationml/2006/main">
  <p:tag name="RAINPROBLEM" val="ProblemSubmit"/>
  <p:tag name="RAINPROBLEMTYPE" val="MultipleChoice"/>
</p:tagLst>
</file>

<file path=ppt/tags/tag266.xml><?xml version="1.0" encoding="utf-8"?>
<p:tagLst xmlns:p="http://schemas.openxmlformats.org/presentationml/2006/main">
  <p:tag name="RAINPROBLEMTYPE" val="ProblemTypeMarker"/>
</p:tagLst>
</file>

<file path=ppt/tags/tag267.xml><?xml version="1.0" encoding="utf-8"?>
<p:tagLst xmlns:p="http://schemas.openxmlformats.org/presentationml/2006/main">
  <p:tag name="RAINPROBLEMTYPE" val="ProblemTypeMarker"/>
</p:tagLst>
</file>

<file path=ppt/tags/tag268.xml><?xml version="1.0" encoding="utf-8"?>
<p:tagLst xmlns:p="http://schemas.openxmlformats.org/presentationml/2006/main">
  <p:tag name="RAINPROBLEMTYPE" val="ProblemTypeMarker"/>
</p:tagLst>
</file>

<file path=ppt/tags/tag269.xml><?xml version="1.0" encoding="utf-8"?>
<p:tagLst xmlns:p="http://schemas.openxmlformats.org/presentationml/2006/main">
  <p:tag name="RAINPROBLEMTYPE" val="ProblemTypeMarker"/>
</p:tagLst>
</file>

<file path=ppt/tags/tag27.xml><?xml version="1.0" encoding="utf-8"?>
<p:tagLst xmlns:p="http://schemas.openxmlformats.org/presentationml/2006/main">
  <p:tag name="RAINPROBLEM" val="ProblemSubmit"/>
  <p:tag name="RAINPROBLEMTYPE" val="MultipleChoice"/>
</p:tagLst>
</file>

<file path=ppt/tags/tag270.xml><?xml version="1.0" encoding="utf-8"?>
<p:tagLst xmlns:p="http://schemas.openxmlformats.org/presentationml/2006/main">
  <p:tag name="RAINPROBLEMTYPE" val="ProblemTypeMarker"/>
</p:tagLst>
</file>

<file path=ppt/tags/tag271.xml><?xml version="1.0" encoding="utf-8"?>
<p:tagLst xmlns:p="http://schemas.openxmlformats.org/presentationml/2006/main">
  <p:tag name="RAINPROBLEM" val="ProblemSetting"/>
  <p:tag name="RAINPROBLEMTYPE" val="MultipleChoice"/>
</p:tagLst>
</file>

<file path=ppt/tags/tag272.xml><?xml version="1.0" encoding="utf-8"?>
<p:tagLst xmlns:p="http://schemas.openxmlformats.org/presentationml/2006/main">
  <p:tag name="RAINPROBLEM" val="MultipleChoice"/>
  <p:tag name="PROBLEMSCORE" val="1.0"/>
</p:tagLst>
</file>

<file path=ppt/tags/tag273.xml><?xml version="1.0" encoding="utf-8"?>
<p:tagLst xmlns:p="http://schemas.openxmlformats.org/presentationml/2006/main">
  <p:tag name="RAINPROBLEM" val="ProblemBody"/>
</p:tagLst>
</file>

<file path=ppt/tags/tag274.xml><?xml version="1.0" encoding="utf-8"?>
<p:tagLst xmlns:p="http://schemas.openxmlformats.org/presentationml/2006/main">
  <p:tag name="RAINPROBLEM" val="ProblemItem"/>
</p:tagLst>
</file>

<file path=ppt/tags/tag275.xml><?xml version="1.0" encoding="utf-8"?>
<p:tagLst xmlns:p="http://schemas.openxmlformats.org/presentationml/2006/main">
  <p:tag name="RAINPROBLEM" val="ProblemItem"/>
</p:tagLst>
</file>

<file path=ppt/tags/tag276.xml><?xml version="1.0" encoding="utf-8"?>
<p:tagLst xmlns:p="http://schemas.openxmlformats.org/presentationml/2006/main">
  <p:tag name="RAINPROBLEM" val="ProblemItem"/>
</p:tagLst>
</file>

<file path=ppt/tags/tag277.xml><?xml version="1.0" encoding="utf-8"?>
<p:tagLst xmlns:p="http://schemas.openxmlformats.org/presentationml/2006/main">
  <p:tag name="RAINPROBLEM" val="ProblemItem"/>
</p:tagLst>
</file>

<file path=ppt/tags/tag278.xml><?xml version="1.0" encoding="utf-8"?>
<p:tagLst xmlns:p="http://schemas.openxmlformats.org/presentationml/2006/main">
  <p:tag name="RAINPROBLEM" val="ProblemBullet"/>
  <p:tag name="RAINPROBLEMTYPE" val="MultipleChoice"/>
  <p:tag name="RAINBULLET" val="Wrong"/>
</p:tagLst>
</file>

<file path=ppt/tags/tag279.xml><?xml version="1.0" encoding="utf-8"?>
<p:tagLst xmlns:p="http://schemas.openxmlformats.org/presentationml/2006/main">
  <p:tag name="RAINPROBLEM" val="ProblemBullet"/>
  <p:tag name="RAINPROBLEMTYPE" val="MultipleChoice"/>
  <p:tag name="RAINBULLET" val="Wrong"/>
</p:tagLst>
</file>

<file path=ppt/tags/tag28.xml><?xml version="1.0" encoding="utf-8"?>
<p:tagLst xmlns:p="http://schemas.openxmlformats.org/presentationml/2006/main">
  <p:tag name="RAINPROBLEMTYPE" val="ProblemTypeMarker"/>
</p:tagLst>
</file>

<file path=ppt/tags/tag280.xml><?xml version="1.0" encoding="utf-8"?>
<p:tagLst xmlns:p="http://schemas.openxmlformats.org/presentationml/2006/main">
  <p:tag name="RAINPROBLEM" val="ProblemBullet"/>
  <p:tag name="RAINPROBLEMTYPE" val="MultipleChoice"/>
  <p:tag name="RAINBULLET" val="Correct"/>
</p:tagLst>
</file>

<file path=ppt/tags/tag281.xml><?xml version="1.0" encoding="utf-8"?>
<p:tagLst xmlns:p="http://schemas.openxmlformats.org/presentationml/2006/main">
  <p:tag name="RAINPROBLEM" val="ProblemBullet"/>
  <p:tag name="RAINPROBLEMTYPE" val="MultipleChoice"/>
  <p:tag name="RAINBULLET" val="Wrong"/>
</p:tagLst>
</file>

<file path=ppt/tags/tag282.xml><?xml version="1.0" encoding="utf-8"?>
<p:tagLst xmlns:p="http://schemas.openxmlformats.org/presentationml/2006/main">
  <p:tag name="RAINPROBLEM" val="ProblemSubmit"/>
  <p:tag name="RAINPROBLEMTYPE" val="MultipleChoice"/>
</p:tagLst>
</file>

<file path=ppt/tags/tag283.xml><?xml version="1.0" encoding="utf-8"?>
<p:tagLst xmlns:p="http://schemas.openxmlformats.org/presentationml/2006/main">
  <p:tag name="RAINPROBLEMTYPE" val="ProblemTypeMarker"/>
</p:tagLst>
</file>

<file path=ppt/tags/tag284.xml><?xml version="1.0" encoding="utf-8"?>
<p:tagLst xmlns:p="http://schemas.openxmlformats.org/presentationml/2006/main">
  <p:tag name="RAINPROBLEMTYPE" val="ProblemTypeMarker"/>
</p:tagLst>
</file>

<file path=ppt/tags/tag285.xml><?xml version="1.0" encoding="utf-8"?>
<p:tagLst xmlns:p="http://schemas.openxmlformats.org/presentationml/2006/main">
  <p:tag name="RAINPROBLEMTYPE" val="ProblemTypeMarker"/>
</p:tagLst>
</file>

<file path=ppt/tags/tag286.xml><?xml version="1.0" encoding="utf-8"?>
<p:tagLst xmlns:p="http://schemas.openxmlformats.org/presentationml/2006/main">
  <p:tag name="RAINPROBLEMTYPE" val="ProblemTypeMarker"/>
</p:tagLst>
</file>

<file path=ppt/tags/tag287.xml><?xml version="1.0" encoding="utf-8"?>
<p:tagLst xmlns:p="http://schemas.openxmlformats.org/presentationml/2006/main">
  <p:tag name="RAINPROBLEMTYPE" val="ProblemTypeMarker"/>
</p:tagLst>
</file>

<file path=ppt/tags/tag288.xml><?xml version="1.0" encoding="utf-8"?>
<p:tagLst xmlns:p="http://schemas.openxmlformats.org/presentationml/2006/main">
  <p:tag name="RAINPROBLEM" val="ProblemSetting"/>
  <p:tag name="RAINPROBLEMTYPE" val="MultipleChoice"/>
</p:tagLst>
</file>

<file path=ppt/tags/tag289.xml><?xml version="1.0" encoding="utf-8"?>
<p:tagLst xmlns:p="http://schemas.openxmlformats.org/presentationml/2006/main">
  <p:tag name="RAINPROBLEM" val="MultipleChoice"/>
  <p:tag name="PROBLEMSCORE" val="1.0"/>
</p:tagLst>
</file>

<file path=ppt/tags/tag29.xml><?xml version="1.0" encoding="utf-8"?>
<p:tagLst xmlns:p="http://schemas.openxmlformats.org/presentationml/2006/main">
  <p:tag name="RAINPROBLEMTYPE" val="ProblemTypeMarker"/>
</p:tagLst>
</file>

<file path=ppt/tags/tag290.xml><?xml version="1.0" encoding="utf-8"?>
<p:tagLst xmlns:p="http://schemas.openxmlformats.org/presentationml/2006/main">
  <p:tag name="RAINPROBLEM" val="ProblemBody"/>
</p:tagLst>
</file>

<file path=ppt/tags/tag291.xml><?xml version="1.0" encoding="utf-8"?>
<p:tagLst xmlns:p="http://schemas.openxmlformats.org/presentationml/2006/main">
  <p:tag name="RAINPROBLEM" val="ProblemItem"/>
</p:tagLst>
</file>

<file path=ppt/tags/tag292.xml><?xml version="1.0" encoding="utf-8"?>
<p:tagLst xmlns:p="http://schemas.openxmlformats.org/presentationml/2006/main">
  <p:tag name="RAINPROBLEM" val="ProblemItem"/>
</p:tagLst>
</file>

<file path=ppt/tags/tag293.xml><?xml version="1.0" encoding="utf-8"?>
<p:tagLst xmlns:p="http://schemas.openxmlformats.org/presentationml/2006/main">
  <p:tag name="RAINPROBLEM" val="ProblemItem"/>
</p:tagLst>
</file>

<file path=ppt/tags/tag294.xml><?xml version="1.0" encoding="utf-8"?>
<p:tagLst xmlns:p="http://schemas.openxmlformats.org/presentationml/2006/main">
  <p:tag name="RAINPROBLEM" val="ProblemItem"/>
</p:tagLst>
</file>

<file path=ppt/tags/tag295.xml><?xml version="1.0" encoding="utf-8"?>
<p:tagLst xmlns:p="http://schemas.openxmlformats.org/presentationml/2006/main">
  <p:tag name="RAINPROBLEM" val="ProblemBullet"/>
  <p:tag name="RAINPROBLEMTYPE" val="MultipleChoice"/>
  <p:tag name="RAINBULLET" val="Wrong"/>
</p:tagLst>
</file>

<file path=ppt/tags/tag296.xml><?xml version="1.0" encoding="utf-8"?>
<p:tagLst xmlns:p="http://schemas.openxmlformats.org/presentationml/2006/main">
  <p:tag name="RAINPROBLEM" val="ProblemBullet"/>
  <p:tag name="RAINPROBLEMTYPE" val="MultipleChoice"/>
  <p:tag name="RAINBULLET" val="Correct"/>
</p:tagLst>
</file>

<file path=ppt/tags/tag297.xml><?xml version="1.0" encoding="utf-8"?>
<p:tagLst xmlns:p="http://schemas.openxmlformats.org/presentationml/2006/main">
  <p:tag name="RAINPROBLEM" val="ProblemBullet"/>
  <p:tag name="RAINPROBLEMTYPE" val="MultipleChoice"/>
  <p:tag name="RAINBULLET" val="Wrong"/>
</p:tagLst>
</file>

<file path=ppt/tags/tag298.xml><?xml version="1.0" encoding="utf-8"?>
<p:tagLst xmlns:p="http://schemas.openxmlformats.org/presentationml/2006/main">
  <p:tag name="RAINPROBLEM" val="ProblemBullet"/>
  <p:tag name="RAINPROBLEMTYPE" val="MultipleChoice"/>
  <p:tag name="RAINBULLET" val="Wrong"/>
</p:tagLst>
</file>

<file path=ppt/tags/tag299.xml><?xml version="1.0" encoding="utf-8"?>
<p:tagLst xmlns:p="http://schemas.openxmlformats.org/presentationml/2006/main">
  <p:tag name="RAINPROBLEM" val="ProblemSubmit"/>
  <p:tag name="RAINPROBLEMTYPE" val="MultipleChoice"/>
</p:tagLst>
</file>

<file path=ppt/tags/tag3.xml><?xml version="1.0" encoding="utf-8"?>
<p:tagLst xmlns:p="http://schemas.openxmlformats.org/presentationml/2006/main">
  <p:tag name="RAINPROBLEM" val="ProblemItem"/>
</p:tagLst>
</file>

<file path=ppt/tags/tag30.xml><?xml version="1.0" encoding="utf-8"?>
<p:tagLst xmlns:p="http://schemas.openxmlformats.org/presentationml/2006/main">
  <p:tag name="RAINPROBLEMTYPE" val="ProblemTypeMarker"/>
</p:tagLst>
</file>

<file path=ppt/tags/tag300.xml><?xml version="1.0" encoding="utf-8"?>
<p:tagLst xmlns:p="http://schemas.openxmlformats.org/presentationml/2006/main">
  <p:tag name="RAINPROBLEMTYPE" val="ProblemTypeMarker"/>
</p:tagLst>
</file>

<file path=ppt/tags/tag301.xml><?xml version="1.0" encoding="utf-8"?>
<p:tagLst xmlns:p="http://schemas.openxmlformats.org/presentationml/2006/main">
  <p:tag name="RAINPROBLEMTYPE" val="ProblemTypeMarker"/>
</p:tagLst>
</file>

<file path=ppt/tags/tag302.xml><?xml version="1.0" encoding="utf-8"?>
<p:tagLst xmlns:p="http://schemas.openxmlformats.org/presentationml/2006/main">
  <p:tag name="RAINPROBLEMTYPE" val="ProblemTypeMarker"/>
</p:tagLst>
</file>

<file path=ppt/tags/tag303.xml><?xml version="1.0" encoding="utf-8"?>
<p:tagLst xmlns:p="http://schemas.openxmlformats.org/presentationml/2006/main">
  <p:tag name="RAINPROBLEMTYPE" val="ProblemTypeMarker"/>
</p:tagLst>
</file>

<file path=ppt/tags/tag304.xml><?xml version="1.0" encoding="utf-8"?>
<p:tagLst xmlns:p="http://schemas.openxmlformats.org/presentationml/2006/main">
  <p:tag name="RAINPROBLEMTYPE" val="ProblemTypeMarker"/>
</p:tagLst>
</file>

<file path=ppt/tags/tag305.xml><?xml version="1.0" encoding="utf-8"?>
<p:tagLst xmlns:p="http://schemas.openxmlformats.org/presentationml/2006/main">
  <p:tag name="RAINPROBLEM" val="ProblemSetting"/>
  <p:tag name="RAINPROBLEMTYPE" val="MultipleChoice"/>
</p:tagLst>
</file>

<file path=ppt/tags/tag306.xml><?xml version="1.0" encoding="utf-8"?>
<p:tagLst xmlns:p="http://schemas.openxmlformats.org/presentationml/2006/main">
  <p:tag name="RAINPROBLEM" val="MultipleChoice"/>
  <p:tag name="PROBLEMSCORE" val="1.0"/>
</p:tagLst>
</file>

<file path=ppt/tags/tag307.xml><?xml version="1.0" encoding="utf-8"?>
<p:tagLst xmlns:p="http://schemas.openxmlformats.org/presentationml/2006/main">
  <p:tag name="RAINPROBLEM" val="ProblemBody"/>
</p:tagLst>
</file>

<file path=ppt/tags/tag308.xml><?xml version="1.0" encoding="utf-8"?>
<p:tagLst xmlns:p="http://schemas.openxmlformats.org/presentationml/2006/main">
  <p:tag name="RAINPROBLEM" val="ProblemItem"/>
</p:tagLst>
</file>

<file path=ppt/tags/tag309.xml><?xml version="1.0" encoding="utf-8"?>
<p:tagLst xmlns:p="http://schemas.openxmlformats.org/presentationml/2006/main">
  <p:tag name="RAINPROBLEM" val="ProblemItem"/>
</p:tagLst>
</file>

<file path=ppt/tags/tag31.xml><?xml version="1.0" encoding="utf-8"?>
<p:tagLst xmlns:p="http://schemas.openxmlformats.org/presentationml/2006/main">
  <p:tag name="RAINPROBLEMTYPE" val="ProblemTypeMarker"/>
</p:tagLst>
</file>

<file path=ppt/tags/tag310.xml><?xml version="1.0" encoding="utf-8"?>
<p:tagLst xmlns:p="http://schemas.openxmlformats.org/presentationml/2006/main">
  <p:tag name="RAINPROBLEM" val="ProblemItem"/>
</p:tagLst>
</file>

<file path=ppt/tags/tag311.xml><?xml version="1.0" encoding="utf-8"?>
<p:tagLst xmlns:p="http://schemas.openxmlformats.org/presentationml/2006/main">
  <p:tag name="RAINPROBLEM" val="ProblemItem"/>
</p:tagLst>
</file>

<file path=ppt/tags/tag312.xml><?xml version="1.0" encoding="utf-8"?>
<p:tagLst xmlns:p="http://schemas.openxmlformats.org/presentationml/2006/main">
  <p:tag name="RAINPROBLEM" val="ProblemBullet"/>
  <p:tag name="RAINPROBLEMTYPE" val="MultipleChoice"/>
  <p:tag name="RAINBULLET" val="Wrong"/>
</p:tagLst>
</file>

<file path=ppt/tags/tag313.xml><?xml version="1.0" encoding="utf-8"?>
<p:tagLst xmlns:p="http://schemas.openxmlformats.org/presentationml/2006/main">
  <p:tag name="RAINPROBLEM" val="ProblemBullet"/>
  <p:tag name="RAINPROBLEMTYPE" val="MultipleChoice"/>
  <p:tag name="RAINBULLET" val="Wrong"/>
</p:tagLst>
</file>

<file path=ppt/tags/tag314.xml><?xml version="1.0" encoding="utf-8"?>
<p:tagLst xmlns:p="http://schemas.openxmlformats.org/presentationml/2006/main">
  <p:tag name="RAINPROBLEM" val="ProblemBullet"/>
  <p:tag name="RAINPROBLEMTYPE" val="MultipleChoice"/>
  <p:tag name="RAINBULLET" val="Wrong"/>
</p:tagLst>
</file>

<file path=ppt/tags/tag315.xml><?xml version="1.0" encoding="utf-8"?>
<p:tagLst xmlns:p="http://schemas.openxmlformats.org/presentationml/2006/main">
  <p:tag name="RAINPROBLEM" val="ProblemBullet"/>
  <p:tag name="RAINPROBLEMTYPE" val="MultipleChoice"/>
  <p:tag name="RAINBULLET" val="Correct"/>
</p:tagLst>
</file>

<file path=ppt/tags/tag316.xml><?xml version="1.0" encoding="utf-8"?>
<p:tagLst xmlns:p="http://schemas.openxmlformats.org/presentationml/2006/main">
  <p:tag name="RAINPROBLEM" val="ProblemSubmit"/>
  <p:tag name="RAINPROBLEMTYPE" val="MultipleChoice"/>
</p:tagLst>
</file>

<file path=ppt/tags/tag317.xml><?xml version="1.0" encoding="utf-8"?>
<p:tagLst xmlns:p="http://schemas.openxmlformats.org/presentationml/2006/main">
  <p:tag name="RAINPROBLEMTYPE" val="ProblemTypeMarker"/>
</p:tagLst>
</file>

<file path=ppt/tags/tag318.xml><?xml version="1.0" encoding="utf-8"?>
<p:tagLst xmlns:p="http://schemas.openxmlformats.org/presentationml/2006/main">
  <p:tag name="RAINPROBLEMTYPE" val="ProblemTypeMarker"/>
</p:tagLst>
</file>

<file path=ppt/tags/tag319.xml><?xml version="1.0" encoding="utf-8"?>
<p:tagLst xmlns:p="http://schemas.openxmlformats.org/presentationml/2006/main">
  <p:tag name="RAINPROBLEMTYPE" val="ProblemTypeMarker"/>
</p:tagLst>
</file>

<file path=ppt/tags/tag32.xml><?xml version="1.0" encoding="utf-8"?>
<p:tagLst xmlns:p="http://schemas.openxmlformats.org/presentationml/2006/main">
  <p:tag name="RAINPROBLEMTYPE" val="ProblemTypeMarker"/>
</p:tagLst>
</file>

<file path=ppt/tags/tag320.xml><?xml version="1.0" encoding="utf-8"?>
<p:tagLst xmlns:p="http://schemas.openxmlformats.org/presentationml/2006/main">
  <p:tag name="RAINPROBLEMTYPE" val="ProblemTypeMarker"/>
</p:tagLst>
</file>

<file path=ppt/tags/tag321.xml><?xml version="1.0" encoding="utf-8"?>
<p:tagLst xmlns:p="http://schemas.openxmlformats.org/presentationml/2006/main">
  <p:tag name="RAINPROBLEMTYPE" val="ProblemTypeMarker"/>
</p:tagLst>
</file>

<file path=ppt/tags/tag322.xml><?xml version="1.0" encoding="utf-8"?>
<p:tagLst xmlns:p="http://schemas.openxmlformats.org/presentationml/2006/main">
  <p:tag name="RAINPROBLEM" val="ProblemSetting"/>
  <p:tag name="RAINPROBLEMTYPE" val="MultipleChoice"/>
</p:tagLst>
</file>

<file path=ppt/tags/tag323.xml><?xml version="1.0" encoding="utf-8"?>
<p:tagLst xmlns:p="http://schemas.openxmlformats.org/presentationml/2006/main">
  <p:tag name="RAINPROBLEM" val="MultipleChoice"/>
  <p:tag name="PROBLEMSCORE" val="1.0"/>
</p:tagLst>
</file>

<file path=ppt/tags/tag324.xml><?xml version="1.0" encoding="utf-8"?>
<p:tagLst xmlns:p="http://schemas.openxmlformats.org/presentationml/2006/main">
  <p:tag name="RAINPROBLEM" val="ProblemBody"/>
</p:tagLst>
</file>

<file path=ppt/tags/tag325.xml><?xml version="1.0" encoding="utf-8"?>
<p:tagLst xmlns:p="http://schemas.openxmlformats.org/presentationml/2006/main">
  <p:tag name="RAINPROBLEM" val="ProblemItem"/>
</p:tagLst>
</file>

<file path=ppt/tags/tag326.xml><?xml version="1.0" encoding="utf-8"?>
<p:tagLst xmlns:p="http://schemas.openxmlformats.org/presentationml/2006/main">
  <p:tag name="RAINPROBLEM" val="ProblemItem"/>
</p:tagLst>
</file>

<file path=ppt/tags/tag327.xml><?xml version="1.0" encoding="utf-8"?>
<p:tagLst xmlns:p="http://schemas.openxmlformats.org/presentationml/2006/main">
  <p:tag name="RAINPROBLEM" val="ProblemItem"/>
</p:tagLst>
</file>

<file path=ppt/tags/tag328.xml><?xml version="1.0" encoding="utf-8"?>
<p:tagLst xmlns:p="http://schemas.openxmlformats.org/presentationml/2006/main">
  <p:tag name="RAINPROBLEM" val="ProblemItem"/>
</p:tagLst>
</file>

<file path=ppt/tags/tag329.xml><?xml version="1.0" encoding="utf-8"?>
<p:tagLst xmlns:p="http://schemas.openxmlformats.org/presentationml/2006/main">
  <p:tag name="RAINPROBLEM" val="ProblemBullet"/>
  <p:tag name="RAINPROBLEMTYPE" val="MultipleChoice"/>
  <p:tag name="RAINBULLET" val="Wrong"/>
</p:tagLst>
</file>

<file path=ppt/tags/tag33.xml><?xml version="1.0" encoding="utf-8"?>
<p:tagLst xmlns:p="http://schemas.openxmlformats.org/presentationml/2006/main">
  <p:tag name="RAINPROBLEM" val="ProblemSetting"/>
  <p:tag name="RAINPROBLEMTYPE" val="MultipleChoice"/>
</p:tagLst>
</file>

<file path=ppt/tags/tag330.xml><?xml version="1.0" encoding="utf-8"?>
<p:tagLst xmlns:p="http://schemas.openxmlformats.org/presentationml/2006/main">
  <p:tag name="RAINPROBLEM" val="ProblemBullet"/>
  <p:tag name="RAINPROBLEMTYPE" val="MultipleChoice"/>
  <p:tag name="RAINBULLET" val="Wrong"/>
</p:tagLst>
</file>

<file path=ppt/tags/tag331.xml><?xml version="1.0" encoding="utf-8"?>
<p:tagLst xmlns:p="http://schemas.openxmlformats.org/presentationml/2006/main">
  <p:tag name="RAINPROBLEM" val="ProblemBullet"/>
  <p:tag name="RAINPROBLEMTYPE" val="MultipleChoice"/>
  <p:tag name="RAINBULLET" val="Wrong"/>
</p:tagLst>
</file>

<file path=ppt/tags/tag332.xml><?xml version="1.0" encoding="utf-8"?>
<p:tagLst xmlns:p="http://schemas.openxmlformats.org/presentationml/2006/main">
  <p:tag name="RAINPROBLEM" val="ProblemBullet"/>
  <p:tag name="RAINPROBLEMTYPE" val="MultipleChoice"/>
  <p:tag name="RAINBULLET" val="Correct"/>
</p:tagLst>
</file>

<file path=ppt/tags/tag333.xml><?xml version="1.0" encoding="utf-8"?>
<p:tagLst xmlns:p="http://schemas.openxmlformats.org/presentationml/2006/main">
  <p:tag name="RAINPROBLEM" val="ProblemSubmit"/>
  <p:tag name="RAINPROBLEMTYPE" val="MultipleChoice"/>
</p:tagLst>
</file>

<file path=ppt/tags/tag334.xml><?xml version="1.0" encoding="utf-8"?>
<p:tagLst xmlns:p="http://schemas.openxmlformats.org/presentationml/2006/main">
  <p:tag name="RAINPROBLEMTYPE" val="ProblemTypeMarker"/>
</p:tagLst>
</file>

<file path=ppt/tags/tag335.xml><?xml version="1.0" encoding="utf-8"?>
<p:tagLst xmlns:p="http://schemas.openxmlformats.org/presentationml/2006/main">
  <p:tag name="RAINPROBLEMTYPE" val="ProblemTypeMarker"/>
</p:tagLst>
</file>

<file path=ppt/tags/tag336.xml><?xml version="1.0" encoding="utf-8"?>
<p:tagLst xmlns:p="http://schemas.openxmlformats.org/presentationml/2006/main">
  <p:tag name="RAINPROBLEMTYPE" val="ProblemTypeMarker"/>
</p:tagLst>
</file>

<file path=ppt/tags/tag337.xml><?xml version="1.0" encoding="utf-8"?>
<p:tagLst xmlns:p="http://schemas.openxmlformats.org/presentationml/2006/main">
  <p:tag name="RAINPROBLEMTYPE" val="ProblemTypeMarker"/>
</p:tagLst>
</file>

<file path=ppt/tags/tag338.xml><?xml version="1.0" encoding="utf-8"?>
<p:tagLst xmlns:p="http://schemas.openxmlformats.org/presentationml/2006/main">
  <p:tag name="RAINPROBLEMTYPE" val="ProblemTypeMarker"/>
</p:tagLst>
</file>

<file path=ppt/tags/tag339.xml><?xml version="1.0" encoding="utf-8"?>
<p:tagLst xmlns:p="http://schemas.openxmlformats.org/presentationml/2006/main">
  <p:tag name="RAINPROBLEM" val="ProblemSetting"/>
  <p:tag name="RAINPROBLEMTYPE" val="MultipleChoice"/>
</p:tagLst>
</file>

<file path=ppt/tags/tag34.xml><?xml version="1.0" encoding="utf-8"?>
<p:tagLst xmlns:p="http://schemas.openxmlformats.org/presentationml/2006/main">
  <p:tag name="RAINPROBLEM" val="MultipleChoice"/>
  <p:tag name="PROBLEMSCORE" val="1.0"/>
</p:tagLst>
</file>

<file path=ppt/tags/tag340.xml><?xml version="1.0" encoding="utf-8"?>
<p:tagLst xmlns:p="http://schemas.openxmlformats.org/presentationml/2006/main">
  <p:tag name="RAINPROBLEM" val="MultipleChoice"/>
  <p:tag name="PROBLEMSCORE" val="1.0"/>
</p:tagLst>
</file>

<file path=ppt/tags/tag341.xml><?xml version="1.0" encoding="utf-8"?>
<p:tagLst xmlns:p="http://schemas.openxmlformats.org/presentationml/2006/main">
  <p:tag name="RAINPROBLEM" val="ProblemBody"/>
</p:tagLst>
</file>

<file path=ppt/tags/tag342.xml><?xml version="1.0" encoding="utf-8"?>
<p:tagLst xmlns:p="http://schemas.openxmlformats.org/presentationml/2006/main">
  <p:tag name="RAINPROBLEM" val="ProblemItem"/>
</p:tagLst>
</file>

<file path=ppt/tags/tag343.xml><?xml version="1.0" encoding="utf-8"?>
<p:tagLst xmlns:p="http://schemas.openxmlformats.org/presentationml/2006/main">
  <p:tag name="RAINPROBLEM" val="ProblemItem"/>
</p:tagLst>
</file>

<file path=ppt/tags/tag344.xml><?xml version="1.0" encoding="utf-8"?>
<p:tagLst xmlns:p="http://schemas.openxmlformats.org/presentationml/2006/main">
  <p:tag name="RAINPROBLEM" val="ProblemItem"/>
</p:tagLst>
</file>

<file path=ppt/tags/tag345.xml><?xml version="1.0" encoding="utf-8"?>
<p:tagLst xmlns:p="http://schemas.openxmlformats.org/presentationml/2006/main">
  <p:tag name="RAINPROBLEM" val="ProblemItem"/>
</p:tagLst>
</file>

<file path=ppt/tags/tag346.xml><?xml version="1.0" encoding="utf-8"?>
<p:tagLst xmlns:p="http://schemas.openxmlformats.org/presentationml/2006/main">
  <p:tag name="RAINPROBLEM" val="ProblemBullet"/>
  <p:tag name="RAINPROBLEMTYPE" val="MultipleChoice"/>
  <p:tag name="RAINBULLET" val="Wrong"/>
</p:tagLst>
</file>

<file path=ppt/tags/tag347.xml><?xml version="1.0" encoding="utf-8"?>
<p:tagLst xmlns:p="http://schemas.openxmlformats.org/presentationml/2006/main">
  <p:tag name="RAINPROBLEM" val="ProblemBullet"/>
  <p:tag name="RAINPROBLEMTYPE" val="MultipleChoice"/>
  <p:tag name="RAINBULLET" val="Wrong"/>
</p:tagLst>
</file>

<file path=ppt/tags/tag348.xml><?xml version="1.0" encoding="utf-8"?>
<p:tagLst xmlns:p="http://schemas.openxmlformats.org/presentationml/2006/main">
  <p:tag name="RAINPROBLEM" val="ProblemBullet"/>
  <p:tag name="RAINPROBLEMTYPE" val="MultipleChoice"/>
  <p:tag name="RAINBULLET" val="Correct"/>
</p:tagLst>
</file>

<file path=ppt/tags/tag349.xml><?xml version="1.0" encoding="utf-8"?>
<p:tagLst xmlns:p="http://schemas.openxmlformats.org/presentationml/2006/main">
  <p:tag name="RAINPROBLEM" val="ProblemBullet"/>
  <p:tag name="RAINPROBLEMTYPE" val="MultipleChoice"/>
  <p:tag name="RAINBULLET" val="Wrong"/>
</p:tagLst>
</file>

<file path=ppt/tags/tag35.xml><?xml version="1.0" encoding="utf-8"?>
<p:tagLst xmlns:p="http://schemas.openxmlformats.org/presentationml/2006/main">
  <p:tag name="RAINPROBLEM" val="ProblemBody"/>
</p:tagLst>
</file>

<file path=ppt/tags/tag350.xml><?xml version="1.0" encoding="utf-8"?>
<p:tagLst xmlns:p="http://schemas.openxmlformats.org/presentationml/2006/main">
  <p:tag name="RAINPROBLEM" val="ProblemSubmit"/>
  <p:tag name="RAINPROBLEMTYPE" val="MultipleChoice"/>
</p:tagLst>
</file>

<file path=ppt/tags/tag351.xml><?xml version="1.0" encoding="utf-8"?>
<p:tagLst xmlns:p="http://schemas.openxmlformats.org/presentationml/2006/main">
  <p:tag name="RAINPROBLEMTYPE" val="ProblemTypeMarker"/>
</p:tagLst>
</file>

<file path=ppt/tags/tag352.xml><?xml version="1.0" encoding="utf-8"?>
<p:tagLst xmlns:p="http://schemas.openxmlformats.org/presentationml/2006/main">
  <p:tag name="RAINPROBLEMTYPE" val="ProblemTypeMarker"/>
</p:tagLst>
</file>

<file path=ppt/tags/tag353.xml><?xml version="1.0" encoding="utf-8"?>
<p:tagLst xmlns:p="http://schemas.openxmlformats.org/presentationml/2006/main">
  <p:tag name="RAINPROBLEMTYPE" val="ProblemTypeMarker"/>
</p:tagLst>
</file>

<file path=ppt/tags/tag354.xml><?xml version="1.0" encoding="utf-8"?>
<p:tagLst xmlns:p="http://schemas.openxmlformats.org/presentationml/2006/main">
  <p:tag name="RAINPROBLEMTYPE" val="ProblemTypeMarker"/>
</p:tagLst>
</file>

<file path=ppt/tags/tag355.xml><?xml version="1.0" encoding="utf-8"?>
<p:tagLst xmlns:p="http://schemas.openxmlformats.org/presentationml/2006/main">
  <p:tag name="RAINPROBLEMTYPE" val="ProblemTypeMarker"/>
</p:tagLst>
</file>

<file path=ppt/tags/tag356.xml><?xml version="1.0" encoding="utf-8"?>
<p:tagLst xmlns:p="http://schemas.openxmlformats.org/presentationml/2006/main">
  <p:tag name="RAINPROBLEM" val="ProblemSetting"/>
  <p:tag name="RAINPROBLEMTYPE" val="MultipleChoice"/>
</p:tagLst>
</file>

<file path=ppt/tags/tag357.xml><?xml version="1.0" encoding="utf-8"?>
<p:tagLst xmlns:p="http://schemas.openxmlformats.org/presentationml/2006/main">
  <p:tag name="RAINPROBLEM" val="MultipleChoice"/>
  <p:tag name="PROBLEMSCORE" val="1.0"/>
</p:tagLst>
</file>

<file path=ppt/tags/tag358.xml><?xml version="1.0" encoding="utf-8"?>
<p:tagLst xmlns:p="http://schemas.openxmlformats.org/presentationml/2006/main">
  <p:tag name="RAINPROBLEM" val="ProblemBody"/>
</p:tagLst>
</file>

<file path=ppt/tags/tag359.xml><?xml version="1.0" encoding="utf-8"?>
<p:tagLst xmlns:p="http://schemas.openxmlformats.org/presentationml/2006/main">
  <p:tag name="RAINPROBLEM" val="ProblemItem"/>
</p:tagLst>
</file>

<file path=ppt/tags/tag36.xml><?xml version="1.0" encoding="utf-8"?>
<p:tagLst xmlns:p="http://schemas.openxmlformats.org/presentationml/2006/main">
  <p:tag name="RAINPROBLEM" val="ProblemItem"/>
</p:tagLst>
</file>

<file path=ppt/tags/tag360.xml><?xml version="1.0" encoding="utf-8"?>
<p:tagLst xmlns:p="http://schemas.openxmlformats.org/presentationml/2006/main">
  <p:tag name="RAINPROBLEM" val="ProblemItem"/>
</p:tagLst>
</file>

<file path=ppt/tags/tag361.xml><?xml version="1.0" encoding="utf-8"?>
<p:tagLst xmlns:p="http://schemas.openxmlformats.org/presentationml/2006/main">
  <p:tag name="RAINPROBLEM" val="ProblemItem"/>
</p:tagLst>
</file>

<file path=ppt/tags/tag362.xml><?xml version="1.0" encoding="utf-8"?>
<p:tagLst xmlns:p="http://schemas.openxmlformats.org/presentationml/2006/main">
  <p:tag name="RAINPROBLEM" val="ProblemItem"/>
</p:tagLst>
</file>

<file path=ppt/tags/tag363.xml><?xml version="1.0" encoding="utf-8"?>
<p:tagLst xmlns:p="http://schemas.openxmlformats.org/presentationml/2006/main">
  <p:tag name="RAINPROBLEM" val="ProblemBullet"/>
  <p:tag name="RAINPROBLEMTYPE" val="MultipleChoice"/>
  <p:tag name="RAINBULLET" val="Wrong"/>
</p:tagLst>
</file>

<file path=ppt/tags/tag364.xml><?xml version="1.0" encoding="utf-8"?>
<p:tagLst xmlns:p="http://schemas.openxmlformats.org/presentationml/2006/main">
  <p:tag name="RAINPROBLEM" val="ProblemBullet"/>
  <p:tag name="RAINPROBLEMTYPE" val="MultipleChoice"/>
  <p:tag name="RAINBULLET" val="Wrong"/>
</p:tagLst>
</file>

<file path=ppt/tags/tag365.xml><?xml version="1.0" encoding="utf-8"?>
<p:tagLst xmlns:p="http://schemas.openxmlformats.org/presentationml/2006/main">
  <p:tag name="RAINPROBLEM" val="ProblemBullet"/>
  <p:tag name="RAINPROBLEMTYPE" val="MultipleChoice"/>
  <p:tag name="RAINBULLET" val="Correct"/>
</p:tagLst>
</file>

<file path=ppt/tags/tag366.xml><?xml version="1.0" encoding="utf-8"?>
<p:tagLst xmlns:p="http://schemas.openxmlformats.org/presentationml/2006/main">
  <p:tag name="RAINPROBLEM" val="ProblemBullet"/>
  <p:tag name="RAINPROBLEMTYPE" val="MultipleChoice"/>
  <p:tag name="RAINBULLET" val="Wrong"/>
</p:tagLst>
</file>

<file path=ppt/tags/tag367.xml><?xml version="1.0" encoding="utf-8"?>
<p:tagLst xmlns:p="http://schemas.openxmlformats.org/presentationml/2006/main">
  <p:tag name="RAINPROBLEM" val="ProblemSubmit"/>
  <p:tag name="RAINPROBLEMTYPE" val="MultipleChoice"/>
</p:tagLst>
</file>

<file path=ppt/tags/tag368.xml><?xml version="1.0" encoding="utf-8"?>
<p:tagLst xmlns:p="http://schemas.openxmlformats.org/presentationml/2006/main">
  <p:tag name="RAINPROBLEMTYPE" val="ProblemTypeMarker"/>
</p:tagLst>
</file>

<file path=ppt/tags/tag369.xml><?xml version="1.0" encoding="utf-8"?>
<p:tagLst xmlns:p="http://schemas.openxmlformats.org/presentationml/2006/main">
  <p:tag name="RAINPROBLEMTYPE" val="ProblemTypeMarker"/>
</p:tagLst>
</file>

<file path=ppt/tags/tag37.xml><?xml version="1.0" encoding="utf-8"?>
<p:tagLst xmlns:p="http://schemas.openxmlformats.org/presentationml/2006/main">
  <p:tag name="RAINPROBLEM" val="ProblemItem"/>
</p:tagLst>
</file>

<file path=ppt/tags/tag370.xml><?xml version="1.0" encoding="utf-8"?>
<p:tagLst xmlns:p="http://schemas.openxmlformats.org/presentationml/2006/main">
  <p:tag name="RAINPROBLEMTYPE" val="ProblemTypeMarker"/>
</p:tagLst>
</file>

<file path=ppt/tags/tag371.xml><?xml version="1.0" encoding="utf-8"?>
<p:tagLst xmlns:p="http://schemas.openxmlformats.org/presentationml/2006/main">
  <p:tag name="RAINPROBLEMTYPE" val="ProblemTypeMarker"/>
</p:tagLst>
</file>

<file path=ppt/tags/tag372.xml><?xml version="1.0" encoding="utf-8"?>
<p:tagLst xmlns:p="http://schemas.openxmlformats.org/presentationml/2006/main">
  <p:tag name="RAINPROBLEMTYPE" val="ProblemTypeMarker"/>
</p:tagLst>
</file>

<file path=ppt/tags/tag373.xml><?xml version="1.0" encoding="utf-8"?>
<p:tagLst xmlns:p="http://schemas.openxmlformats.org/presentationml/2006/main">
  <p:tag name="RAINPROBLEM" val="ProblemSetting"/>
  <p:tag name="RAINPROBLEMTYPE" val="MultipleChoice"/>
</p:tagLst>
</file>

<file path=ppt/tags/tag374.xml><?xml version="1.0" encoding="utf-8"?>
<p:tagLst xmlns:p="http://schemas.openxmlformats.org/presentationml/2006/main">
  <p:tag name="RAINPROBLEM" val="MultipleChoice"/>
  <p:tag name="PROBLEMSCORE" val="1.0"/>
</p:tagLst>
</file>

<file path=ppt/tags/tag375.xml><?xml version="1.0" encoding="utf-8"?>
<p:tagLst xmlns:p="http://schemas.openxmlformats.org/presentationml/2006/main">
  <p:tag name="RAINPROBLEM" val="ProblemBody"/>
</p:tagLst>
</file>

<file path=ppt/tags/tag376.xml><?xml version="1.0" encoding="utf-8"?>
<p:tagLst xmlns:p="http://schemas.openxmlformats.org/presentationml/2006/main">
  <p:tag name="RAINPROBLEM" val="ProblemItem"/>
</p:tagLst>
</file>

<file path=ppt/tags/tag377.xml><?xml version="1.0" encoding="utf-8"?>
<p:tagLst xmlns:p="http://schemas.openxmlformats.org/presentationml/2006/main">
  <p:tag name="RAINPROBLEM" val="ProblemItem"/>
</p:tagLst>
</file>

<file path=ppt/tags/tag378.xml><?xml version="1.0" encoding="utf-8"?>
<p:tagLst xmlns:p="http://schemas.openxmlformats.org/presentationml/2006/main">
  <p:tag name="RAINPROBLEM" val="ProblemItem"/>
</p:tagLst>
</file>

<file path=ppt/tags/tag379.xml><?xml version="1.0" encoding="utf-8"?>
<p:tagLst xmlns:p="http://schemas.openxmlformats.org/presentationml/2006/main">
  <p:tag name="RAINPROBLEM" val="ProblemItem"/>
</p:tagLst>
</file>

<file path=ppt/tags/tag38.xml><?xml version="1.0" encoding="utf-8"?>
<p:tagLst xmlns:p="http://schemas.openxmlformats.org/presentationml/2006/main">
  <p:tag name="RAINPROBLEM" val="ProblemItem"/>
</p:tagLst>
</file>

<file path=ppt/tags/tag380.xml><?xml version="1.0" encoding="utf-8"?>
<p:tagLst xmlns:p="http://schemas.openxmlformats.org/presentationml/2006/main">
  <p:tag name="RAINPROBLEM" val="ProblemBullet"/>
  <p:tag name="RAINPROBLEMTYPE" val="MultipleChoice"/>
  <p:tag name="RAINBULLET" val="Wrong"/>
</p:tagLst>
</file>

<file path=ppt/tags/tag381.xml><?xml version="1.0" encoding="utf-8"?>
<p:tagLst xmlns:p="http://schemas.openxmlformats.org/presentationml/2006/main">
  <p:tag name="RAINPROBLEM" val="ProblemBullet"/>
  <p:tag name="RAINPROBLEMTYPE" val="MultipleChoice"/>
  <p:tag name="RAINBULLET" val="Wrong"/>
</p:tagLst>
</file>

<file path=ppt/tags/tag382.xml><?xml version="1.0" encoding="utf-8"?>
<p:tagLst xmlns:p="http://schemas.openxmlformats.org/presentationml/2006/main">
  <p:tag name="RAINPROBLEM" val="ProblemBullet"/>
  <p:tag name="RAINPROBLEMTYPE" val="MultipleChoice"/>
  <p:tag name="RAINBULLET" val="Correct"/>
</p:tagLst>
</file>

<file path=ppt/tags/tag383.xml><?xml version="1.0" encoding="utf-8"?>
<p:tagLst xmlns:p="http://schemas.openxmlformats.org/presentationml/2006/main">
  <p:tag name="RAINPROBLEM" val="ProblemBullet"/>
  <p:tag name="RAINPROBLEMTYPE" val="MultipleChoice"/>
  <p:tag name="RAINBULLET" val="Wrong"/>
</p:tagLst>
</file>

<file path=ppt/tags/tag384.xml><?xml version="1.0" encoding="utf-8"?>
<p:tagLst xmlns:p="http://schemas.openxmlformats.org/presentationml/2006/main">
  <p:tag name="RAINPROBLEM" val="ProblemSubmit"/>
  <p:tag name="RAINPROBLEMTYPE" val="MultipleChoice"/>
</p:tagLst>
</file>

<file path=ppt/tags/tag385.xml><?xml version="1.0" encoding="utf-8"?>
<p:tagLst xmlns:p="http://schemas.openxmlformats.org/presentationml/2006/main">
  <p:tag name="RAINPROBLEMTYPE" val="ProblemTypeMarker"/>
</p:tagLst>
</file>

<file path=ppt/tags/tag386.xml><?xml version="1.0" encoding="utf-8"?>
<p:tagLst xmlns:p="http://schemas.openxmlformats.org/presentationml/2006/main">
  <p:tag name="RAINPROBLEMTYPE" val="ProblemTypeMarker"/>
</p:tagLst>
</file>

<file path=ppt/tags/tag387.xml><?xml version="1.0" encoding="utf-8"?>
<p:tagLst xmlns:p="http://schemas.openxmlformats.org/presentationml/2006/main">
  <p:tag name="RAINPROBLEMTYPE" val="ProblemTypeMarker"/>
</p:tagLst>
</file>

<file path=ppt/tags/tag388.xml><?xml version="1.0" encoding="utf-8"?>
<p:tagLst xmlns:p="http://schemas.openxmlformats.org/presentationml/2006/main">
  <p:tag name="RAINPROBLEMTYPE" val="ProblemTypeMarker"/>
</p:tagLst>
</file>

<file path=ppt/tags/tag389.xml><?xml version="1.0" encoding="utf-8"?>
<p:tagLst xmlns:p="http://schemas.openxmlformats.org/presentationml/2006/main">
  <p:tag name="RAINPROBLEMTYPE" val="ProblemTypeMarker"/>
</p:tagLst>
</file>

<file path=ppt/tags/tag39.xml><?xml version="1.0" encoding="utf-8"?>
<p:tagLst xmlns:p="http://schemas.openxmlformats.org/presentationml/2006/main">
  <p:tag name="RAINPROBLEM" val="ProblemItem"/>
</p:tagLst>
</file>

<file path=ppt/tags/tag390.xml><?xml version="1.0" encoding="utf-8"?>
<p:tagLst xmlns:p="http://schemas.openxmlformats.org/presentationml/2006/main">
  <p:tag name="RAINPROBLEM" val="ProblemSetting"/>
  <p:tag name="RAINPROBLEMTYPE" val="MultipleChoice"/>
</p:tagLst>
</file>

<file path=ppt/tags/tag391.xml><?xml version="1.0" encoding="utf-8"?>
<p:tagLst xmlns:p="http://schemas.openxmlformats.org/presentationml/2006/main">
  <p:tag name="RAINPROBLEM" val="MultipleChoice"/>
  <p:tag name="PROBLEMSCORE" val="1.0"/>
</p:tagLst>
</file>

<file path=ppt/tags/tag392.xml><?xml version="1.0" encoding="utf-8"?>
<p:tagLst xmlns:p="http://schemas.openxmlformats.org/presentationml/2006/main">
  <p:tag name="RAINPROBLEM" val="ProblemBody"/>
</p:tagLst>
</file>

<file path=ppt/tags/tag393.xml><?xml version="1.0" encoding="utf-8"?>
<p:tagLst xmlns:p="http://schemas.openxmlformats.org/presentationml/2006/main">
  <p:tag name="RAINPROBLEM" val="ProblemItem"/>
</p:tagLst>
</file>

<file path=ppt/tags/tag394.xml><?xml version="1.0" encoding="utf-8"?>
<p:tagLst xmlns:p="http://schemas.openxmlformats.org/presentationml/2006/main">
  <p:tag name="RAINPROBLEM" val="ProblemItem"/>
</p:tagLst>
</file>

<file path=ppt/tags/tag395.xml><?xml version="1.0" encoding="utf-8"?>
<p:tagLst xmlns:p="http://schemas.openxmlformats.org/presentationml/2006/main">
  <p:tag name="RAINPROBLEM" val="ProblemItem"/>
</p:tagLst>
</file>

<file path=ppt/tags/tag396.xml><?xml version="1.0" encoding="utf-8"?>
<p:tagLst xmlns:p="http://schemas.openxmlformats.org/presentationml/2006/main">
  <p:tag name="RAINPROBLEM" val="ProblemItem"/>
</p:tagLst>
</file>

<file path=ppt/tags/tag397.xml><?xml version="1.0" encoding="utf-8"?>
<p:tagLst xmlns:p="http://schemas.openxmlformats.org/presentationml/2006/main">
  <p:tag name="RAINPROBLEM" val="ProblemBullet"/>
  <p:tag name="RAINPROBLEMTYPE" val="MultipleChoice"/>
  <p:tag name="RAINBULLET" val="Correct"/>
</p:tagLst>
</file>

<file path=ppt/tags/tag398.xml><?xml version="1.0" encoding="utf-8"?>
<p:tagLst xmlns:p="http://schemas.openxmlformats.org/presentationml/2006/main">
  <p:tag name="RAINPROBLEM" val="ProblemBullet"/>
  <p:tag name="RAINPROBLEMTYPE" val="MultipleChoice"/>
  <p:tag name="RAINBULLET" val="Wrong"/>
</p:tagLst>
</file>

<file path=ppt/tags/tag399.xml><?xml version="1.0" encoding="utf-8"?>
<p:tagLst xmlns:p="http://schemas.openxmlformats.org/presentationml/2006/main">
  <p:tag name="RAINPROBLEM" val="ProblemBullet"/>
  <p:tag name="RAINPROBLEMTYPE" val="MultipleChoice"/>
  <p:tag name="RAINBULLET" val="Wrong"/>
</p:tagLst>
</file>

<file path=ppt/tags/tag4.xml><?xml version="1.0" encoding="utf-8"?>
<p:tagLst xmlns:p="http://schemas.openxmlformats.org/presentationml/2006/main">
  <p:tag name="RAINPROBLEM" val="ProblemItem"/>
</p:tagLst>
</file>

<file path=ppt/tags/tag40.xml><?xml version="1.0" encoding="utf-8"?>
<p:tagLst xmlns:p="http://schemas.openxmlformats.org/presentationml/2006/main">
  <p:tag name="RAINPROBLEM" val="ProblemBullet"/>
  <p:tag name="RAINPROBLEMTYPE" val="MultipleChoice"/>
  <p:tag name="RAINBULLET" val="Correct"/>
</p:tagLst>
</file>

<file path=ppt/tags/tag400.xml><?xml version="1.0" encoding="utf-8"?>
<p:tagLst xmlns:p="http://schemas.openxmlformats.org/presentationml/2006/main">
  <p:tag name="RAINPROBLEM" val="ProblemBullet"/>
  <p:tag name="RAINPROBLEMTYPE" val="MultipleChoice"/>
  <p:tag name="RAINBULLET" val="Wrong"/>
</p:tagLst>
</file>

<file path=ppt/tags/tag401.xml><?xml version="1.0" encoding="utf-8"?>
<p:tagLst xmlns:p="http://schemas.openxmlformats.org/presentationml/2006/main">
  <p:tag name="RAINPROBLEM" val="ProblemSubmit"/>
  <p:tag name="RAINPROBLEMTYPE" val="MultipleChoice"/>
</p:tagLst>
</file>

<file path=ppt/tags/tag402.xml><?xml version="1.0" encoding="utf-8"?>
<p:tagLst xmlns:p="http://schemas.openxmlformats.org/presentationml/2006/main">
  <p:tag name="RAINPROBLEMTYPE" val="ProblemTypeMarker"/>
</p:tagLst>
</file>

<file path=ppt/tags/tag403.xml><?xml version="1.0" encoding="utf-8"?>
<p:tagLst xmlns:p="http://schemas.openxmlformats.org/presentationml/2006/main">
  <p:tag name="RAINPROBLEMTYPE" val="ProblemTypeMarker"/>
</p:tagLst>
</file>

<file path=ppt/tags/tag404.xml><?xml version="1.0" encoding="utf-8"?>
<p:tagLst xmlns:p="http://schemas.openxmlformats.org/presentationml/2006/main">
  <p:tag name="RAINPROBLEMTYPE" val="ProblemTypeMarker"/>
</p:tagLst>
</file>

<file path=ppt/tags/tag405.xml><?xml version="1.0" encoding="utf-8"?>
<p:tagLst xmlns:p="http://schemas.openxmlformats.org/presentationml/2006/main">
  <p:tag name="RAINPROBLEMTYPE" val="ProblemTypeMarker"/>
</p:tagLst>
</file>

<file path=ppt/tags/tag406.xml><?xml version="1.0" encoding="utf-8"?>
<p:tagLst xmlns:p="http://schemas.openxmlformats.org/presentationml/2006/main">
  <p:tag name="RAINPROBLEMTYPE" val="ProblemTypeMarker"/>
</p:tagLst>
</file>

<file path=ppt/tags/tag407.xml><?xml version="1.0" encoding="utf-8"?>
<p:tagLst xmlns:p="http://schemas.openxmlformats.org/presentationml/2006/main">
  <p:tag name="RAINPROBLEM" val="ProblemSetting"/>
  <p:tag name="RAINPROBLEMTYPE" val="MultipleChoice"/>
</p:tagLst>
</file>

<file path=ppt/tags/tag408.xml><?xml version="1.0" encoding="utf-8"?>
<p:tagLst xmlns:p="http://schemas.openxmlformats.org/presentationml/2006/main">
  <p:tag name="RAINPROBLEM" val="MultipleChoice"/>
  <p:tag name="PROBLEMSCORE" val="1.0"/>
</p:tagLst>
</file>

<file path=ppt/tags/tag409.xml><?xml version="1.0" encoding="utf-8"?>
<p:tagLst xmlns:p="http://schemas.openxmlformats.org/presentationml/2006/main">
  <p:tag name="RAINPROBLEM" val="ProblemBody"/>
</p:tagLst>
</file>

<file path=ppt/tags/tag41.xml><?xml version="1.0" encoding="utf-8"?>
<p:tagLst xmlns:p="http://schemas.openxmlformats.org/presentationml/2006/main">
  <p:tag name="RAINPROBLEM" val="ProblemBullet"/>
  <p:tag name="RAINPROBLEMTYPE" val="MultipleChoice"/>
  <p:tag name="RAINBULLET" val="Wrong"/>
</p:tagLst>
</file>

<file path=ppt/tags/tag410.xml><?xml version="1.0" encoding="utf-8"?>
<p:tagLst xmlns:p="http://schemas.openxmlformats.org/presentationml/2006/main">
  <p:tag name="RAINPROBLEM" val="ProblemItem"/>
</p:tagLst>
</file>

<file path=ppt/tags/tag411.xml><?xml version="1.0" encoding="utf-8"?>
<p:tagLst xmlns:p="http://schemas.openxmlformats.org/presentationml/2006/main">
  <p:tag name="RAINPROBLEM" val="ProblemItem"/>
</p:tagLst>
</file>

<file path=ppt/tags/tag412.xml><?xml version="1.0" encoding="utf-8"?>
<p:tagLst xmlns:p="http://schemas.openxmlformats.org/presentationml/2006/main">
  <p:tag name="RAINPROBLEM" val="ProblemItem"/>
</p:tagLst>
</file>

<file path=ppt/tags/tag413.xml><?xml version="1.0" encoding="utf-8"?>
<p:tagLst xmlns:p="http://schemas.openxmlformats.org/presentationml/2006/main">
  <p:tag name="RAINPROBLEM" val="ProblemItem"/>
</p:tagLst>
</file>

<file path=ppt/tags/tag414.xml><?xml version="1.0" encoding="utf-8"?>
<p:tagLst xmlns:p="http://schemas.openxmlformats.org/presentationml/2006/main">
  <p:tag name="RAINPROBLEM" val="ProblemBullet"/>
  <p:tag name="RAINPROBLEMTYPE" val="MultipleChoice"/>
  <p:tag name="RAINBULLET" val="Wrong"/>
</p:tagLst>
</file>

<file path=ppt/tags/tag415.xml><?xml version="1.0" encoding="utf-8"?>
<p:tagLst xmlns:p="http://schemas.openxmlformats.org/presentationml/2006/main">
  <p:tag name="RAINPROBLEM" val="ProblemBullet"/>
  <p:tag name="RAINPROBLEMTYPE" val="MultipleChoice"/>
  <p:tag name="RAINBULLET" val="Wrong"/>
</p:tagLst>
</file>

<file path=ppt/tags/tag416.xml><?xml version="1.0" encoding="utf-8"?>
<p:tagLst xmlns:p="http://schemas.openxmlformats.org/presentationml/2006/main">
  <p:tag name="RAINPROBLEM" val="ProblemBullet"/>
  <p:tag name="RAINPROBLEMTYPE" val="MultipleChoice"/>
  <p:tag name="RAINBULLET" val="Correct"/>
</p:tagLst>
</file>

<file path=ppt/tags/tag417.xml><?xml version="1.0" encoding="utf-8"?>
<p:tagLst xmlns:p="http://schemas.openxmlformats.org/presentationml/2006/main">
  <p:tag name="RAINPROBLEM" val="ProblemBullet"/>
  <p:tag name="RAINPROBLEMTYPE" val="MultipleChoice"/>
  <p:tag name="RAINBULLET" val="Wrong"/>
</p:tagLst>
</file>

<file path=ppt/tags/tag418.xml><?xml version="1.0" encoding="utf-8"?>
<p:tagLst xmlns:p="http://schemas.openxmlformats.org/presentationml/2006/main">
  <p:tag name="RAINPROBLEM" val="ProblemSubmit"/>
  <p:tag name="RAINPROBLEMTYPE" val="MultipleChoice"/>
</p:tagLst>
</file>

<file path=ppt/tags/tag419.xml><?xml version="1.0" encoding="utf-8"?>
<p:tagLst xmlns:p="http://schemas.openxmlformats.org/presentationml/2006/main">
  <p:tag name="RAINPROBLEMTYPE" val="ProblemTypeMarker"/>
</p:tagLst>
</file>

<file path=ppt/tags/tag42.xml><?xml version="1.0" encoding="utf-8"?>
<p:tagLst xmlns:p="http://schemas.openxmlformats.org/presentationml/2006/main">
  <p:tag name="RAINPROBLEM" val="ProblemBullet"/>
  <p:tag name="RAINPROBLEMTYPE" val="MultipleChoice"/>
  <p:tag name="RAINBULLET" val="Wrong"/>
</p:tagLst>
</file>

<file path=ppt/tags/tag420.xml><?xml version="1.0" encoding="utf-8"?>
<p:tagLst xmlns:p="http://schemas.openxmlformats.org/presentationml/2006/main">
  <p:tag name="RAINPROBLEMTYPE" val="ProblemTypeMarker"/>
</p:tagLst>
</file>

<file path=ppt/tags/tag421.xml><?xml version="1.0" encoding="utf-8"?>
<p:tagLst xmlns:p="http://schemas.openxmlformats.org/presentationml/2006/main">
  <p:tag name="RAINPROBLEMTYPE" val="ProblemTypeMarker"/>
</p:tagLst>
</file>

<file path=ppt/tags/tag422.xml><?xml version="1.0" encoding="utf-8"?>
<p:tagLst xmlns:p="http://schemas.openxmlformats.org/presentationml/2006/main">
  <p:tag name="RAINPROBLEMTYPE" val="ProblemTypeMarker"/>
</p:tagLst>
</file>

<file path=ppt/tags/tag423.xml><?xml version="1.0" encoding="utf-8"?>
<p:tagLst xmlns:p="http://schemas.openxmlformats.org/presentationml/2006/main">
  <p:tag name="RAINPROBLEMTYPE" val="ProblemTypeMarker"/>
</p:tagLst>
</file>

<file path=ppt/tags/tag424.xml><?xml version="1.0" encoding="utf-8"?>
<p:tagLst xmlns:p="http://schemas.openxmlformats.org/presentationml/2006/main">
  <p:tag name="RAINPROBLEM" val="ProblemSetting"/>
  <p:tag name="RAINPROBLEMTYPE" val="MultipleChoice"/>
</p:tagLst>
</file>

<file path=ppt/tags/tag425.xml><?xml version="1.0" encoding="utf-8"?>
<p:tagLst xmlns:p="http://schemas.openxmlformats.org/presentationml/2006/main">
  <p:tag name="RAINPROBLEM" val="MultipleChoice"/>
  <p:tag name="PROBLEMSCORE" val="1.0"/>
</p:tagLst>
</file>

<file path=ppt/tags/tag426.xml><?xml version="1.0" encoding="utf-8"?>
<p:tagLst xmlns:p="http://schemas.openxmlformats.org/presentationml/2006/main">
  <p:tag name="RAINPROBLEM" val="ProblemBody"/>
</p:tagLst>
</file>

<file path=ppt/tags/tag427.xml><?xml version="1.0" encoding="utf-8"?>
<p:tagLst xmlns:p="http://schemas.openxmlformats.org/presentationml/2006/main">
  <p:tag name="RAINPROBLEM" val="ProblemItem"/>
</p:tagLst>
</file>

<file path=ppt/tags/tag428.xml><?xml version="1.0" encoding="utf-8"?>
<p:tagLst xmlns:p="http://schemas.openxmlformats.org/presentationml/2006/main">
  <p:tag name="RAINPROBLEM" val="ProblemItem"/>
</p:tagLst>
</file>

<file path=ppt/tags/tag429.xml><?xml version="1.0" encoding="utf-8"?>
<p:tagLst xmlns:p="http://schemas.openxmlformats.org/presentationml/2006/main">
  <p:tag name="RAINPROBLEM" val="ProblemItem"/>
</p:tagLst>
</file>

<file path=ppt/tags/tag43.xml><?xml version="1.0" encoding="utf-8"?>
<p:tagLst xmlns:p="http://schemas.openxmlformats.org/presentationml/2006/main">
  <p:tag name="RAINPROBLEM" val="ProblemBullet"/>
  <p:tag name="RAINPROBLEMTYPE" val="MultipleChoice"/>
  <p:tag name="RAINBULLET" val="Wrong"/>
</p:tagLst>
</file>

<file path=ppt/tags/tag430.xml><?xml version="1.0" encoding="utf-8"?>
<p:tagLst xmlns:p="http://schemas.openxmlformats.org/presentationml/2006/main">
  <p:tag name="RAINPROBLEM" val="ProblemItem"/>
</p:tagLst>
</file>

<file path=ppt/tags/tag431.xml><?xml version="1.0" encoding="utf-8"?>
<p:tagLst xmlns:p="http://schemas.openxmlformats.org/presentationml/2006/main">
  <p:tag name="RAINPROBLEM" val="ProblemBullet"/>
  <p:tag name="RAINPROBLEMTYPE" val="MultipleChoice"/>
  <p:tag name="RAINBULLET" val="Correct"/>
</p:tagLst>
</file>

<file path=ppt/tags/tag432.xml><?xml version="1.0" encoding="utf-8"?>
<p:tagLst xmlns:p="http://schemas.openxmlformats.org/presentationml/2006/main">
  <p:tag name="RAINPROBLEM" val="ProblemBullet"/>
  <p:tag name="RAINPROBLEMTYPE" val="MultipleChoice"/>
  <p:tag name="RAINBULLET" val="Wrong"/>
</p:tagLst>
</file>

<file path=ppt/tags/tag433.xml><?xml version="1.0" encoding="utf-8"?>
<p:tagLst xmlns:p="http://schemas.openxmlformats.org/presentationml/2006/main">
  <p:tag name="RAINPROBLEM" val="ProblemBullet"/>
  <p:tag name="RAINPROBLEMTYPE" val="MultipleChoice"/>
  <p:tag name="RAINBULLET" val="Wrong"/>
</p:tagLst>
</file>

<file path=ppt/tags/tag434.xml><?xml version="1.0" encoding="utf-8"?>
<p:tagLst xmlns:p="http://schemas.openxmlformats.org/presentationml/2006/main">
  <p:tag name="RAINPROBLEM" val="ProblemBullet"/>
  <p:tag name="RAINPROBLEMTYPE" val="MultipleChoice"/>
  <p:tag name="RAINBULLET" val="Wrong"/>
</p:tagLst>
</file>

<file path=ppt/tags/tag435.xml><?xml version="1.0" encoding="utf-8"?>
<p:tagLst xmlns:p="http://schemas.openxmlformats.org/presentationml/2006/main">
  <p:tag name="RAINPROBLEM" val="ProblemSubmit"/>
  <p:tag name="RAINPROBLEMTYPE" val="MultipleChoice"/>
</p:tagLst>
</file>

<file path=ppt/tags/tag436.xml><?xml version="1.0" encoding="utf-8"?>
<p:tagLst xmlns:p="http://schemas.openxmlformats.org/presentationml/2006/main">
  <p:tag name="RAINPROBLEMTYPE" val="ProblemTypeMarker"/>
</p:tagLst>
</file>

<file path=ppt/tags/tag437.xml><?xml version="1.0" encoding="utf-8"?>
<p:tagLst xmlns:p="http://schemas.openxmlformats.org/presentationml/2006/main">
  <p:tag name="RAINPROBLEMTYPE" val="ProblemTypeMarker"/>
</p:tagLst>
</file>

<file path=ppt/tags/tag438.xml><?xml version="1.0" encoding="utf-8"?>
<p:tagLst xmlns:p="http://schemas.openxmlformats.org/presentationml/2006/main">
  <p:tag name="RAINPROBLEMTYPE" val="ProblemTypeMarker"/>
</p:tagLst>
</file>

<file path=ppt/tags/tag439.xml><?xml version="1.0" encoding="utf-8"?>
<p:tagLst xmlns:p="http://schemas.openxmlformats.org/presentationml/2006/main">
  <p:tag name="RAINPROBLEMTYPE" val="ProblemTypeMarker"/>
</p:tagLst>
</file>

<file path=ppt/tags/tag44.xml><?xml version="1.0" encoding="utf-8"?>
<p:tagLst xmlns:p="http://schemas.openxmlformats.org/presentationml/2006/main">
  <p:tag name="RAINPROBLEM" val="ProblemSubmit"/>
  <p:tag name="RAINPROBLEMTYPE" val="MultipleChoice"/>
</p:tagLst>
</file>

<file path=ppt/tags/tag440.xml><?xml version="1.0" encoding="utf-8"?>
<p:tagLst xmlns:p="http://schemas.openxmlformats.org/presentationml/2006/main">
  <p:tag name="RAINPROBLEMTYPE" val="ProblemTypeMarker"/>
</p:tagLst>
</file>

<file path=ppt/tags/tag441.xml><?xml version="1.0" encoding="utf-8"?>
<p:tagLst xmlns:p="http://schemas.openxmlformats.org/presentationml/2006/main">
  <p:tag name="RAINPROBLEM" val="ProblemSetting"/>
  <p:tag name="RAINPROBLEMTYPE" val="MultipleChoice"/>
</p:tagLst>
</file>

<file path=ppt/tags/tag442.xml><?xml version="1.0" encoding="utf-8"?>
<p:tagLst xmlns:p="http://schemas.openxmlformats.org/presentationml/2006/main">
  <p:tag name="RAINPROBLEM" val="MultipleChoice"/>
  <p:tag name="PROBLEMSCORE" val="1.0"/>
</p:tagLst>
</file>

<file path=ppt/tags/tag443.xml><?xml version="1.0" encoding="utf-8"?>
<p:tagLst xmlns:p="http://schemas.openxmlformats.org/presentationml/2006/main">
  <p:tag name="RAINPROBLEM" val="ProblemBody"/>
</p:tagLst>
</file>

<file path=ppt/tags/tag444.xml><?xml version="1.0" encoding="utf-8"?>
<p:tagLst xmlns:p="http://schemas.openxmlformats.org/presentationml/2006/main">
  <p:tag name="RAINPROBLEM" val="ProblemItem"/>
</p:tagLst>
</file>

<file path=ppt/tags/tag445.xml><?xml version="1.0" encoding="utf-8"?>
<p:tagLst xmlns:p="http://schemas.openxmlformats.org/presentationml/2006/main">
  <p:tag name="RAINPROBLEM" val="ProblemItem"/>
</p:tagLst>
</file>

<file path=ppt/tags/tag446.xml><?xml version="1.0" encoding="utf-8"?>
<p:tagLst xmlns:p="http://schemas.openxmlformats.org/presentationml/2006/main">
  <p:tag name="RAINPROBLEM" val="ProblemItem"/>
</p:tagLst>
</file>

<file path=ppt/tags/tag447.xml><?xml version="1.0" encoding="utf-8"?>
<p:tagLst xmlns:p="http://schemas.openxmlformats.org/presentationml/2006/main">
  <p:tag name="RAINPROBLEM" val="ProblemItem"/>
</p:tagLst>
</file>

<file path=ppt/tags/tag448.xml><?xml version="1.0" encoding="utf-8"?>
<p:tagLst xmlns:p="http://schemas.openxmlformats.org/presentationml/2006/main">
  <p:tag name="RAINPROBLEM" val="ProblemBullet"/>
  <p:tag name="RAINPROBLEMTYPE" val="MultipleChoice"/>
  <p:tag name="RAINBULLET" val="Wrong"/>
</p:tagLst>
</file>

<file path=ppt/tags/tag449.xml><?xml version="1.0" encoding="utf-8"?>
<p:tagLst xmlns:p="http://schemas.openxmlformats.org/presentationml/2006/main">
  <p:tag name="RAINPROBLEM" val="ProblemBullet"/>
  <p:tag name="RAINPROBLEMTYPE" val="MultipleChoice"/>
  <p:tag name="RAINBULLET" val="Wrong"/>
</p:tagLst>
</file>

<file path=ppt/tags/tag45.xml><?xml version="1.0" encoding="utf-8"?>
<p:tagLst xmlns:p="http://schemas.openxmlformats.org/presentationml/2006/main">
  <p:tag name="RAINPROBLEMTYPE" val="ProblemTypeMarker"/>
</p:tagLst>
</file>

<file path=ppt/tags/tag450.xml><?xml version="1.0" encoding="utf-8"?>
<p:tagLst xmlns:p="http://schemas.openxmlformats.org/presentationml/2006/main">
  <p:tag name="RAINPROBLEM" val="ProblemBullet"/>
  <p:tag name="RAINPROBLEMTYPE" val="MultipleChoice"/>
  <p:tag name="RAINBULLET" val="Wrong"/>
</p:tagLst>
</file>

<file path=ppt/tags/tag451.xml><?xml version="1.0" encoding="utf-8"?>
<p:tagLst xmlns:p="http://schemas.openxmlformats.org/presentationml/2006/main">
  <p:tag name="RAINPROBLEM" val="ProblemBullet"/>
  <p:tag name="RAINPROBLEMTYPE" val="MultipleChoice"/>
  <p:tag name="RAINBULLET" val="Correct"/>
</p:tagLst>
</file>

<file path=ppt/tags/tag452.xml><?xml version="1.0" encoding="utf-8"?>
<p:tagLst xmlns:p="http://schemas.openxmlformats.org/presentationml/2006/main">
  <p:tag name="RAINPROBLEM" val="ProblemSubmit"/>
  <p:tag name="RAINPROBLEMTYPE" val="MultipleChoice"/>
</p:tagLst>
</file>

<file path=ppt/tags/tag453.xml><?xml version="1.0" encoding="utf-8"?>
<p:tagLst xmlns:p="http://schemas.openxmlformats.org/presentationml/2006/main">
  <p:tag name="RAINPROBLEMTYPE" val="ProblemTypeMarker"/>
</p:tagLst>
</file>

<file path=ppt/tags/tag454.xml><?xml version="1.0" encoding="utf-8"?>
<p:tagLst xmlns:p="http://schemas.openxmlformats.org/presentationml/2006/main">
  <p:tag name="RAINPROBLEMTYPE" val="ProblemTypeMarker"/>
</p:tagLst>
</file>

<file path=ppt/tags/tag455.xml><?xml version="1.0" encoding="utf-8"?>
<p:tagLst xmlns:p="http://schemas.openxmlformats.org/presentationml/2006/main">
  <p:tag name="RAINPROBLEMTYPE" val="ProblemTypeMarker"/>
</p:tagLst>
</file>

<file path=ppt/tags/tag456.xml><?xml version="1.0" encoding="utf-8"?>
<p:tagLst xmlns:p="http://schemas.openxmlformats.org/presentationml/2006/main">
  <p:tag name="RAINPROBLEMTYPE" val="ProblemTypeMarker"/>
</p:tagLst>
</file>

<file path=ppt/tags/tag457.xml><?xml version="1.0" encoding="utf-8"?>
<p:tagLst xmlns:p="http://schemas.openxmlformats.org/presentationml/2006/main">
  <p:tag name="RAINPROBLEMTYPE" val="ProblemTypeMarker"/>
</p:tagLst>
</file>

<file path=ppt/tags/tag458.xml><?xml version="1.0" encoding="utf-8"?>
<p:tagLst xmlns:p="http://schemas.openxmlformats.org/presentationml/2006/main">
  <p:tag name="RAINPROBLEM" val="ProblemSetting"/>
  <p:tag name="RAINPROBLEMTYPE" val="MultipleChoice"/>
</p:tagLst>
</file>

<file path=ppt/tags/tag459.xml><?xml version="1.0" encoding="utf-8"?>
<p:tagLst xmlns:p="http://schemas.openxmlformats.org/presentationml/2006/main">
  <p:tag name="RAINPROBLEM" val="MultipleChoice"/>
  <p:tag name="PROBLEMSCORE" val="1.0"/>
</p:tagLst>
</file>

<file path=ppt/tags/tag46.xml><?xml version="1.0" encoding="utf-8"?>
<p:tagLst xmlns:p="http://schemas.openxmlformats.org/presentationml/2006/main">
  <p:tag name="RAINPROBLEMTYPE" val="ProblemTypeMarker"/>
</p:tagLst>
</file>

<file path=ppt/tags/tag460.xml><?xml version="1.0" encoding="utf-8"?>
<p:tagLst xmlns:p="http://schemas.openxmlformats.org/presentationml/2006/main">
  <p:tag name="RAINPROBLEM" val="ProblemBody"/>
</p:tagLst>
</file>

<file path=ppt/tags/tag461.xml><?xml version="1.0" encoding="utf-8"?>
<p:tagLst xmlns:p="http://schemas.openxmlformats.org/presentationml/2006/main">
  <p:tag name="RAINPROBLEM" val="ProblemItem"/>
</p:tagLst>
</file>

<file path=ppt/tags/tag462.xml><?xml version="1.0" encoding="utf-8"?>
<p:tagLst xmlns:p="http://schemas.openxmlformats.org/presentationml/2006/main">
  <p:tag name="RAINPROBLEM" val="ProblemItem"/>
</p:tagLst>
</file>

<file path=ppt/tags/tag463.xml><?xml version="1.0" encoding="utf-8"?>
<p:tagLst xmlns:p="http://schemas.openxmlformats.org/presentationml/2006/main">
  <p:tag name="RAINPROBLEM" val="ProblemItem"/>
</p:tagLst>
</file>

<file path=ppt/tags/tag464.xml><?xml version="1.0" encoding="utf-8"?>
<p:tagLst xmlns:p="http://schemas.openxmlformats.org/presentationml/2006/main">
  <p:tag name="RAINPROBLEM" val="ProblemItem"/>
</p:tagLst>
</file>

<file path=ppt/tags/tag465.xml><?xml version="1.0" encoding="utf-8"?>
<p:tagLst xmlns:p="http://schemas.openxmlformats.org/presentationml/2006/main">
  <p:tag name="RAINPROBLEM" val="ProblemBullet"/>
  <p:tag name="RAINPROBLEMTYPE" val="MultipleChoice"/>
  <p:tag name="RAINBULLET" val="Wrong"/>
</p:tagLst>
</file>

<file path=ppt/tags/tag466.xml><?xml version="1.0" encoding="utf-8"?>
<p:tagLst xmlns:p="http://schemas.openxmlformats.org/presentationml/2006/main">
  <p:tag name="RAINPROBLEM" val="ProblemBullet"/>
  <p:tag name="RAINPROBLEMTYPE" val="MultipleChoice"/>
  <p:tag name="RAINBULLET" val="Correct"/>
</p:tagLst>
</file>

<file path=ppt/tags/tag467.xml><?xml version="1.0" encoding="utf-8"?>
<p:tagLst xmlns:p="http://schemas.openxmlformats.org/presentationml/2006/main">
  <p:tag name="RAINPROBLEM" val="ProblemBullet"/>
  <p:tag name="RAINPROBLEMTYPE" val="MultipleChoice"/>
  <p:tag name="RAINBULLET" val="Wrong"/>
</p:tagLst>
</file>

<file path=ppt/tags/tag468.xml><?xml version="1.0" encoding="utf-8"?>
<p:tagLst xmlns:p="http://schemas.openxmlformats.org/presentationml/2006/main">
  <p:tag name="RAINPROBLEM" val="ProblemBullet"/>
  <p:tag name="RAINPROBLEMTYPE" val="MultipleChoice"/>
  <p:tag name="RAINBULLET" val="Wrong"/>
</p:tagLst>
</file>

<file path=ppt/tags/tag469.xml><?xml version="1.0" encoding="utf-8"?>
<p:tagLst xmlns:p="http://schemas.openxmlformats.org/presentationml/2006/main">
  <p:tag name="RAINPROBLEM" val="ProblemSubmit"/>
  <p:tag name="RAINPROBLEMTYPE" val="MultipleChoice"/>
</p:tagLst>
</file>

<file path=ppt/tags/tag47.xml><?xml version="1.0" encoding="utf-8"?>
<p:tagLst xmlns:p="http://schemas.openxmlformats.org/presentationml/2006/main">
  <p:tag name="RAINPROBLEMTYPE" val="ProblemTypeMarker"/>
</p:tagLst>
</file>

<file path=ppt/tags/tag470.xml><?xml version="1.0" encoding="utf-8"?>
<p:tagLst xmlns:p="http://schemas.openxmlformats.org/presentationml/2006/main">
  <p:tag name="RAINPROBLEMTYPE" val="ProblemTypeMarker"/>
</p:tagLst>
</file>

<file path=ppt/tags/tag471.xml><?xml version="1.0" encoding="utf-8"?>
<p:tagLst xmlns:p="http://schemas.openxmlformats.org/presentationml/2006/main">
  <p:tag name="RAINPROBLEMTYPE" val="ProblemTypeMarker"/>
</p:tagLst>
</file>

<file path=ppt/tags/tag472.xml><?xml version="1.0" encoding="utf-8"?>
<p:tagLst xmlns:p="http://schemas.openxmlformats.org/presentationml/2006/main">
  <p:tag name="RAINPROBLEMTYPE" val="ProblemTypeMarker"/>
</p:tagLst>
</file>

<file path=ppt/tags/tag473.xml><?xml version="1.0" encoding="utf-8"?>
<p:tagLst xmlns:p="http://schemas.openxmlformats.org/presentationml/2006/main">
  <p:tag name="RAINPROBLEMTYPE" val="ProblemTypeMarker"/>
</p:tagLst>
</file>

<file path=ppt/tags/tag474.xml><?xml version="1.0" encoding="utf-8"?>
<p:tagLst xmlns:p="http://schemas.openxmlformats.org/presentationml/2006/main">
  <p:tag name="RAINPROBLEMTYPE" val="ProblemTypeMarker"/>
</p:tagLst>
</file>

<file path=ppt/tags/tag475.xml><?xml version="1.0" encoding="utf-8"?>
<p:tagLst xmlns:p="http://schemas.openxmlformats.org/presentationml/2006/main">
  <p:tag name="RAINPROBLEM" val="ProblemSetting"/>
  <p:tag name="RAINPROBLEMTYPE" val="MultipleChoice"/>
</p:tagLst>
</file>

<file path=ppt/tags/tag476.xml><?xml version="1.0" encoding="utf-8"?>
<p:tagLst xmlns:p="http://schemas.openxmlformats.org/presentationml/2006/main">
  <p:tag name="RAINPROBLEM" val="MultipleChoice"/>
  <p:tag name="PROBLEMSCORE" val="1.0"/>
</p:tagLst>
</file>

<file path=ppt/tags/tag477.xml><?xml version="1.0" encoding="utf-8"?>
<p:tagLst xmlns:p="http://schemas.openxmlformats.org/presentationml/2006/main">
  <p:tag name="RAINPROBLEM" val="ProblemBody"/>
</p:tagLst>
</file>

<file path=ppt/tags/tag478.xml><?xml version="1.0" encoding="utf-8"?>
<p:tagLst xmlns:p="http://schemas.openxmlformats.org/presentationml/2006/main">
  <p:tag name="RAINPROBLEM" val="ProblemItem"/>
</p:tagLst>
</file>

<file path=ppt/tags/tag479.xml><?xml version="1.0" encoding="utf-8"?>
<p:tagLst xmlns:p="http://schemas.openxmlformats.org/presentationml/2006/main">
  <p:tag name="RAINPROBLEM" val="ProblemItem"/>
</p:tagLst>
</file>

<file path=ppt/tags/tag48.xml><?xml version="1.0" encoding="utf-8"?>
<p:tagLst xmlns:p="http://schemas.openxmlformats.org/presentationml/2006/main">
  <p:tag name="RAINPROBLEMTYPE" val="ProblemTypeMarker"/>
</p:tagLst>
</file>

<file path=ppt/tags/tag480.xml><?xml version="1.0" encoding="utf-8"?>
<p:tagLst xmlns:p="http://schemas.openxmlformats.org/presentationml/2006/main">
  <p:tag name="RAINPROBLEM" val="ProblemItem"/>
</p:tagLst>
</file>

<file path=ppt/tags/tag481.xml><?xml version="1.0" encoding="utf-8"?>
<p:tagLst xmlns:p="http://schemas.openxmlformats.org/presentationml/2006/main">
  <p:tag name="RAINPROBLEM" val="ProblemItem"/>
</p:tagLst>
</file>

<file path=ppt/tags/tag482.xml><?xml version="1.0" encoding="utf-8"?>
<p:tagLst xmlns:p="http://schemas.openxmlformats.org/presentationml/2006/main">
  <p:tag name="RAINPROBLEM" val="ProblemBullet"/>
  <p:tag name="RAINPROBLEMTYPE" val="MultipleChoice"/>
  <p:tag name="RAINBULLET" val="Wrong"/>
</p:tagLst>
</file>

<file path=ppt/tags/tag483.xml><?xml version="1.0" encoding="utf-8"?>
<p:tagLst xmlns:p="http://schemas.openxmlformats.org/presentationml/2006/main">
  <p:tag name="RAINPROBLEM" val="ProblemBullet"/>
  <p:tag name="RAINPROBLEMTYPE" val="MultipleChoice"/>
  <p:tag name="RAINBULLET" val="Wrong"/>
</p:tagLst>
</file>

<file path=ppt/tags/tag484.xml><?xml version="1.0" encoding="utf-8"?>
<p:tagLst xmlns:p="http://schemas.openxmlformats.org/presentationml/2006/main">
  <p:tag name="RAINPROBLEM" val="ProblemBullet"/>
  <p:tag name="RAINPROBLEMTYPE" val="MultipleChoice"/>
  <p:tag name="RAINBULLET" val="Correct"/>
</p:tagLst>
</file>

<file path=ppt/tags/tag485.xml><?xml version="1.0" encoding="utf-8"?>
<p:tagLst xmlns:p="http://schemas.openxmlformats.org/presentationml/2006/main">
  <p:tag name="RAINPROBLEM" val="ProblemBullet"/>
  <p:tag name="RAINPROBLEMTYPE" val="MultipleChoice"/>
  <p:tag name="RAINBULLET" val="Wrong"/>
</p:tagLst>
</file>

<file path=ppt/tags/tag486.xml><?xml version="1.0" encoding="utf-8"?>
<p:tagLst xmlns:p="http://schemas.openxmlformats.org/presentationml/2006/main">
  <p:tag name="RAINPROBLEM" val="ProblemSubmit"/>
  <p:tag name="RAINPROBLEMTYPE" val="MultipleChoice"/>
</p:tagLst>
</file>

<file path=ppt/tags/tag487.xml><?xml version="1.0" encoding="utf-8"?>
<p:tagLst xmlns:p="http://schemas.openxmlformats.org/presentationml/2006/main">
  <p:tag name="RAINPROBLEMTYPE" val="ProblemTypeMarker"/>
</p:tagLst>
</file>

<file path=ppt/tags/tag488.xml><?xml version="1.0" encoding="utf-8"?>
<p:tagLst xmlns:p="http://schemas.openxmlformats.org/presentationml/2006/main">
  <p:tag name="RAINPROBLEMTYPE" val="ProblemTypeMarker"/>
</p:tagLst>
</file>

<file path=ppt/tags/tag489.xml><?xml version="1.0" encoding="utf-8"?>
<p:tagLst xmlns:p="http://schemas.openxmlformats.org/presentationml/2006/main">
  <p:tag name="RAINPROBLEMTYPE" val="ProblemTypeMarker"/>
</p:tagLst>
</file>

<file path=ppt/tags/tag49.xml><?xml version="1.0" encoding="utf-8"?>
<p:tagLst xmlns:p="http://schemas.openxmlformats.org/presentationml/2006/main">
  <p:tag name="RAINPROBLEMTYPE" val="ProblemTypeMarker"/>
</p:tagLst>
</file>

<file path=ppt/tags/tag490.xml><?xml version="1.0" encoding="utf-8"?>
<p:tagLst xmlns:p="http://schemas.openxmlformats.org/presentationml/2006/main">
  <p:tag name="RAINPROBLEMTYPE" val="ProblemTypeMarker"/>
</p:tagLst>
</file>

<file path=ppt/tags/tag491.xml><?xml version="1.0" encoding="utf-8"?>
<p:tagLst xmlns:p="http://schemas.openxmlformats.org/presentationml/2006/main">
  <p:tag name="RAINPROBLEMTYPE" val="ProblemTypeMarker"/>
</p:tagLst>
</file>

<file path=ppt/tags/tag492.xml><?xml version="1.0" encoding="utf-8"?>
<p:tagLst xmlns:p="http://schemas.openxmlformats.org/presentationml/2006/main">
  <p:tag name="RAINPROBLEM" val="ProblemSetting"/>
  <p:tag name="RAINPROBLEMTYPE" val="MultipleChoice"/>
</p:tagLst>
</file>

<file path=ppt/tags/tag493.xml><?xml version="1.0" encoding="utf-8"?>
<p:tagLst xmlns:p="http://schemas.openxmlformats.org/presentationml/2006/main">
  <p:tag name="RAINPROBLEM" val="MultipleChoice"/>
  <p:tag name="PROBLEMSCORE" val="1.0"/>
</p:tagLst>
</file>

<file path=ppt/tags/tag494.xml><?xml version="1.0" encoding="utf-8"?>
<p:tagLst xmlns:p="http://schemas.openxmlformats.org/presentationml/2006/main">
  <p:tag name="RAINPROBLEM" val="ProblemBody"/>
</p:tagLst>
</file>

<file path=ppt/tags/tag495.xml><?xml version="1.0" encoding="utf-8"?>
<p:tagLst xmlns:p="http://schemas.openxmlformats.org/presentationml/2006/main">
  <p:tag name="RAINPROBLEM" val="ProblemItem"/>
</p:tagLst>
</file>

<file path=ppt/tags/tag496.xml><?xml version="1.0" encoding="utf-8"?>
<p:tagLst xmlns:p="http://schemas.openxmlformats.org/presentationml/2006/main">
  <p:tag name="RAINPROBLEM" val="ProblemItem"/>
</p:tagLst>
</file>

<file path=ppt/tags/tag497.xml><?xml version="1.0" encoding="utf-8"?>
<p:tagLst xmlns:p="http://schemas.openxmlformats.org/presentationml/2006/main">
  <p:tag name="RAINPROBLEM" val="ProblemItem"/>
</p:tagLst>
</file>

<file path=ppt/tags/tag498.xml><?xml version="1.0" encoding="utf-8"?>
<p:tagLst xmlns:p="http://schemas.openxmlformats.org/presentationml/2006/main">
  <p:tag name="RAINPROBLEM" val="ProblemItem"/>
</p:tagLst>
</file>

<file path=ppt/tags/tag499.xml><?xml version="1.0" encoding="utf-8"?>
<p:tagLst xmlns:p="http://schemas.openxmlformats.org/presentationml/2006/main">
  <p:tag name="RAINPROBLEM" val="ProblemBullet"/>
  <p:tag name="RAINPROBLEMTYPE" val="MultipleChoice"/>
  <p:tag name="RAINBULLET" val="Wrong"/>
</p:tagLst>
</file>

<file path=ppt/tags/tag5.xml><?xml version="1.0" encoding="utf-8"?>
<p:tagLst xmlns:p="http://schemas.openxmlformats.org/presentationml/2006/main">
  <p:tag name="RAINPROBLEM" val="ProblemItem"/>
</p:tagLst>
</file>

<file path=ppt/tags/tag50.xml><?xml version="1.0" encoding="utf-8"?>
<p:tagLst xmlns:p="http://schemas.openxmlformats.org/presentationml/2006/main">
  <p:tag name="RAINPROBLEM" val="ProblemSetting"/>
  <p:tag name="RAINPROBLEMTYPE" val="MultipleChoice"/>
</p:tagLst>
</file>

<file path=ppt/tags/tag500.xml><?xml version="1.0" encoding="utf-8"?>
<p:tagLst xmlns:p="http://schemas.openxmlformats.org/presentationml/2006/main">
  <p:tag name="RAINPROBLEM" val="ProblemBullet"/>
  <p:tag name="RAINPROBLEMTYPE" val="MultipleChoice"/>
  <p:tag name="RAINBULLET" val="Wrong"/>
</p:tagLst>
</file>

<file path=ppt/tags/tag501.xml><?xml version="1.0" encoding="utf-8"?>
<p:tagLst xmlns:p="http://schemas.openxmlformats.org/presentationml/2006/main">
  <p:tag name="RAINPROBLEM" val="ProblemBullet"/>
  <p:tag name="RAINPROBLEMTYPE" val="MultipleChoice"/>
  <p:tag name="RAINBULLET" val="Wrong"/>
</p:tagLst>
</file>

<file path=ppt/tags/tag502.xml><?xml version="1.0" encoding="utf-8"?>
<p:tagLst xmlns:p="http://schemas.openxmlformats.org/presentationml/2006/main">
  <p:tag name="RAINPROBLEM" val="ProblemBullet"/>
  <p:tag name="RAINPROBLEMTYPE" val="MultipleChoice"/>
  <p:tag name="RAINBULLET" val="Correct"/>
</p:tagLst>
</file>

<file path=ppt/tags/tag503.xml><?xml version="1.0" encoding="utf-8"?>
<p:tagLst xmlns:p="http://schemas.openxmlformats.org/presentationml/2006/main">
  <p:tag name="RAINPROBLEM" val="ProblemSubmit"/>
  <p:tag name="RAINPROBLEMTYPE" val="MultipleChoice"/>
</p:tagLst>
</file>

<file path=ppt/tags/tag504.xml><?xml version="1.0" encoding="utf-8"?>
<p:tagLst xmlns:p="http://schemas.openxmlformats.org/presentationml/2006/main">
  <p:tag name="RAINPROBLEMTYPE" val="ProblemTypeMarker"/>
</p:tagLst>
</file>

<file path=ppt/tags/tag505.xml><?xml version="1.0" encoding="utf-8"?>
<p:tagLst xmlns:p="http://schemas.openxmlformats.org/presentationml/2006/main">
  <p:tag name="RAINPROBLEMTYPE" val="ProblemTypeMarker"/>
</p:tagLst>
</file>

<file path=ppt/tags/tag506.xml><?xml version="1.0" encoding="utf-8"?>
<p:tagLst xmlns:p="http://schemas.openxmlformats.org/presentationml/2006/main">
  <p:tag name="RAINPROBLEMTYPE" val="ProblemTypeMarker"/>
</p:tagLst>
</file>

<file path=ppt/tags/tag507.xml><?xml version="1.0" encoding="utf-8"?>
<p:tagLst xmlns:p="http://schemas.openxmlformats.org/presentationml/2006/main">
  <p:tag name="RAINPROBLEMTYPE" val="ProblemTypeMarker"/>
</p:tagLst>
</file>

<file path=ppt/tags/tag508.xml><?xml version="1.0" encoding="utf-8"?>
<p:tagLst xmlns:p="http://schemas.openxmlformats.org/presentationml/2006/main">
  <p:tag name="RAINPROBLEMTYPE" val="ProblemTypeMarker"/>
</p:tagLst>
</file>

<file path=ppt/tags/tag509.xml><?xml version="1.0" encoding="utf-8"?>
<p:tagLst xmlns:p="http://schemas.openxmlformats.org/presentationml/2006/main">
  <p:tag name="RAINPROBLEM" val="ProblemSetting"/>
  <p:tag name="RAINPROBLEMTYPE" val="MultipleChoice"/>
</p:tagLst>
</file>

<file path=ppt/tags/tag51.xml><?xml version="1.0" encoding="utf-8"?>
<p:tagLst xmlns:p="http://schemas.openxmlformats.org/presentationml/2006/main">
  <p:tag name="RAINPROBLEM" val="MultipleChoice"/>
  <p:tag name="PROBLEMSCORE" val="1.0"/>
</p:tagLst>
</file>

<file path=ppt/tags/tag510.xml><?xml version="1.0" encoding="utf-8"?>
<p:tagLst xmlns:p="http://schemas.openxmlformats.org/presentationml/2006/main">
  <p:tag name="RAINPROBLEM" val="MultipleChoice"/>
  <p:tag name="PROBLEMSCORE" val="1.0"/>
</p:tagLst>
</file>

<file path=ppt/tags/tag511.xml><?xml version="1.0" encoding="utf-8"?>
<p:tagLst xmlns:p="http://schemas.openxmlformats.org/presentationml/2006/main">
  <p:tag name="RAINPROBLEM" val="ProblemBody"/>
</p:tagLst>
</file>

<file path=ppt/tags/tag512.xml><?xml version="1.0" encoding="utf-8"?>
<p:tagLst xmlns:p="http://schemas.openxmlformats.org/presentationml/2006/main">
  <p:tag name="RAINPROBLEM" val="ProblemItem"/>
</p:tagLst>
</file>

<file path=ppt/tags/tag513.xml><?xml version="1.0" encoding="utf-8"?>
<p:tagLst xmlns:p="http://schemas.openxmlformats.org/presentationml/2006/main">
  <p:tag name="RAINPROBLEM" val="ProblemItem"/>
</p:tagLst>
</file>

<file path=ppt/tags/tag514.xml><?xml version="1.0" encoding="utf-8"?>
<p:tagLst xmlns:p="http://schemas.openxmlformats.org/presentationml/2006/main">
  <p:tag name="RAINPROBLEM" val="ProblemItem"/>
</p:tagLst>
</file>

<file path=ppt/tags/tag515.xml><?xml version="1.0" encoding="utf-8"?>
<p:tagLst xmlns:p="http://schemas.openxmlformats.org/presentationml/2006/main">
  <p:tag name="RAINPROBLEM" val="ProblemItem"/>
</p:tagLst>
</file>

<file path=ppt/tags/tag516.xml><?xml version="1.0" encoding="utf-8"?>
<p:tagLst xmlns:p="http://schemas.openxmlformats.org/presentationml/2006/main">
  <p:tag name="RAINPROBLEM" val="ProblemBullet"/>
  <p:tag name="RAINPROBLEMTYPE" val="MultipleChoice"/>
  <p:tag name="RAINBULLET" val="Correct"/>
</p:tagLst>
</file>

<file path=ppt/tags/tag517.xml><?xml version="1.0" encoding="utf-8"?>
<p:tagLst xmlns:p="http://schemas.openxmlformats.org/presentationml/2006/main">
  <p:tag name="RAINPROBLEM" val="ProblemBullet"/>
  <p:tag name="RAINPROBLEMTYPE" val="MultipleChoice"/>
  <p:tag name="RAINBULLET" val="Wrong"/>
</p:tagLst>
</file>

<file path=ppt/tags/tag518.xml><?xml version="1.0" encoding="utf-8"?>
<p:tagLst xmlns:p="http://schemas.openxmlformats.org/presentationml/2006/main">
  <p:tag name="RAINPROBLEM" val="ProblemBullet"/>
  <p:tag name="RAINPROBLEMTYPE" val="MultipleChoice"/>
  <p:tag name="RAINBULLET" val="Wrong"/>
</p:tagLst>
</file>

<file path=ppt/tags/tag519.xml><?xml version="1.0" encoding="utf-8"?>
<p:tagLst xmlns:p="http://schemas.openxmlformats.org/presentationml/2006/main">
  <p:tag name="RAINPROBLEM" val="ProblemBullet"/>
  <p:tag name="RAINPROBLEMTYPE" val="MultipleChoice"/>
  <p:tag name="RAINBULLET" val="Wrong"/>
</p:tagLst>
</file>

<file path=ppt/tags/tag52.xml><?xml version="1.0" encoding="utf-8"?>
<p:tagLst xmlns:p="http://schemas.openxmlformats.org/presentationml/2006/main">
  <p:tag name="RAINPROBLEM" val="ProblemBody"/>
</p:tagLst>
</file>

<file path=ppt/tags/tag520.xml><?xml version="1.0" encoding="utf-8"?>
<p:tagLst xmlns:p="http://schemas.openxmlformats.org/presentationml/2006/main">
  <p:tag name="RAINPROBLEM" val="ProblemSubmit"/>
  <p:tag name="RAINPROBLEMTYPE" val="MultipleChoice"/>
</p:tagLst>
</file>

<file path=ppt/tags/tag521.xml><?xml version="1.0" encoding="utf-8"?>
<p:tagLst xmlns:p="http://schemas.openxmlformats.org/presentationml/2006/main">
  <p:tag name="RAINPROBLEMTYPE" val="ProblemTypeMarker"/>
</p:tagLst>
</file>

<file path=ppt/tags/tag522.xml><?xml version="1.0" encoding="utf-8"?>
<p:tagLst xmlns:p="http://schemas.openxmlformats.org/presentationml/2006/main">
  <p:tag name="RAINPROBLEMTYPE" val="ProblemTypeMarker"/>
</p:tagLst>
</file>

<file path=ppt/tags/tag523.xml><?xml version="1.0" encoding="utf-8"?>
<p:tagLst xmlns:p="http://schemas.openxmlformats.org/presentationml/2006/main">
  <p:tag name="RAINPROBLEMTYPE" val="ProblemTypeMarker"/>
</p:tagLst>
</file>

<file path=ppt/tags/tag524.xml><?xml version="1.0" encoding="utf-8"?>
<p:tagLst xmlns:p="http://schemas.openxmlformats.org/presentationml/2006/main">
  <p:tag name="RAINPROBLEMTYPE" val="ProblemTypeMarker"/>
</p:tagLst>
</file>

<file path=ppt/tags/tag525.xml><?xml version="1.0" encoding="utf-8"?>
<p:tagLst xmlns:p="http://schemas.openxmlformats.org/presentationml/2006/main">
  <p:tag name="RAINPROBLEMTYPE" val="ProblemTypeMarker"/>
</p:tagLst>
</file>

<file path=ppt/tags/tag526.xml><?xml version="1.0" encoding="utf-8"?>
<p:tagLst xmlns:p="http://schemas.openxmlformats.org/presentationml/2006/main">
  <p:tag name="RAINPROBLEM" val="ProblemSetting"/>
  <p:tag name="RAINPROBLEMTYPE" val="MultipleChoice"/>
</p:tagLst>
</file>

<file path=ppt/tags/tag527.xml><?xml version="1.0" encoding="utf-8"?>
<p:tagLst xmlns:p="http://schemas.openxmlformats.org/presentationml/2006/main">
  <p:tag name="RAINPROBLEM" val="MultipleChoice"/>
  <p:tag name="PROBLEMSCORE" val="1.0"/>
</p:tagLst>
</file>

<file path=ppt/tags/tag528.xml><?xml version="1.0" encoding="utf-8"?>
<p:tagLst xmlns:p="http://schemas.openxmlformats.org/presentationml/2006/main">
  <p:tag name="RAINPROBLEM" val="ProblemBody"/>
</p:tagLst>
</file>

<file path=ppt/tags/tag529.xml><?xml version="1.0" encoding="utf-8"?>
<p:tagLst xmlns:p="http://schemas.openxmlformats.org/presentationml/2006/main">
  <p:tag name="RAINPROBLEM" val="ProblemItem"/>
</p:tagLst>
</file>

<file path=ppt/tags/tag53.xml><?xml version="1.0" encoding="utf-8"?>
<p:tagLst xmlns:p="http://schemas.openxmlformats.org/presentationml/2006/main">
  <p:tag name="RAINPROBLEM" val="ProblemItem"/>
</p:tagLst>
</file>

<file path=ppt/tags/tag530.xml><?xml version="1.0" encoding="utf-8"?>
<p:tagLst xmlns:p="http://schemas.openxmlformats.org/presentationml/2006/main">
  <p:tag name="RAINPROBLEM" val="ProblemItem"/>
</p:tagLst>
</file>

<file path=ppt/tags/tag531.xml><?xml version="1.0" encoding="utf-8"?>
<p:tagLst xmlns:p="http://schemas.openxmlformats.org/presentationml/2006/main">
  <p:tag name="RAINPROBLEM" val="ProblemItem"/>
</p:tagLst>
</file>

<file path=ppt/tags/tag532.xml><?xml version="1.0" encoding="utf-8"?>
<p:tagLst xmlns:p="http://schemas.openxmlformats.org/presentationml/2006/main">
  <p:tag name="RAINPROBLEM" val="ProblemItem"/>
</p:tagLst>
</file>

<file path=ppt/tags/tag533.xml><?xml version="1.0" encoding="utf-8"?>
<p:tagLst xmlns:p="http://schemas.openxmlformats.org/presentationml/2006/main">
  <p:tag name="RAINPROBLEM" val="ProblemBullet"/>
  <p:tag name="RAINPROBLEMTYPE" val="MultipleChoice"/>
  <p:tag name="RAINBULLET" val="Wrong"/>
</p:tagLst>
</file>

<file path=ppt/tags/tag534.xml><?xml version="1.0" encoding="utf-8"?>
<p:tagLst xmlns:p="http://schemas.openxmlformats.org/presentationml/2006/main">
  <p:tag name="RAINPROBLEM" val="ProblemBullet"/>
  <p:tag name="RAINPROBLEMTYPE" val="MultipleChoice"/>
  <p:tag name="RAINBULLET" val="Correct"/>
</p:tagLst>
</file>

<file path=ppt/tags/tag535.xml><?xml version="1.0" encoding="utf-8"?>
<p:tagLst xmlns:p="http://schemas.openxmlformats.org/presentationml/2006/main">
  <p:tag name="RAINPROBLEM" val="ProblemBullet"/>
  <p:tag name="RAINPROBLEMTYPE" val="MultipleChoice"/>
  <p:tag name="RAINBULLET" val="Wrong"/>
</p:tagLst>
</file>

<file path=ppt/tags/tag536.xml><?xml version="1.0" encoding="utf-8"?>
<p:tagLst xmlns:p="http://schemas.openxmlformats.org/presentationml/2006/main">
  <p:tag name="RAINPROBLEM" val="ProblemBullet"/>
  <p:tag name="RAINPROBLEMTYPE" val="MultipleChoice"/>
  <p:tag name="RAINBULLET" val="Wrong"/>
</p:tagLst>
</file>

<file path=ppt/tags/tag537.xml><?xml version="1.0" encoding="utf-8"?>
<p:tagLst xmlns:p="http://schemas.openxmlformats.org/presentationml/2006/main">
  <p:tag name="RAINPROBLEM" val="ProblemSubmit"/>
  <p:tag name="RAINPROBLEMTYPE" val="MultipleChoice"/>
</p:tagLst>
</file>

<file path=ppt/tags/tag538.xml><?xml version="1.0" encoding="utf-8"?>
<p:tagLst xmlns:p="http://schemas.openxmlformats.org/presentationml/2006/main">
  <p:tag name="RAINPROBLEMTYPE" val="ProblemTypeMarker"/>
</p:tagLst>
</file>

<file path=ppt/tags/tag539.xml><?xml version="1.0" encoding="utf-8"?>
<p:tagLst xmlns:p="http://schemas.openxmlformats.org/presentationml/2006/main">
  <p:tag name="RAINPROBLEMTYPE" val="ProblemTypeMarker"/>
</p:tagLst>
</file>

<file path=ppt/tags/tag54.xml><?xml version="1.0" encoding="utf-8"?>
<p:tagLst xmlns:p="http://schemas.openxmlformats.org/presentationml/2006/main">
  <p:tag name="RAINPROBLEM" val="ProblemItem"/>
</p:tagLst>
</file>

<file path=ppt/tags/tag540.xml><?xml version="1.0" encoding="utf-8"?>
<p:tagLst xmlns:p="http://schemas.openxmlformats.org/presentationml/2006/main">
  <p:tag name="RAINPROBLEMTYPE" val="ProblemTypeMarker"/>
</p:tagLst>
</file>

<file path=ppt/tags/tag541.xml><?xml version="1.0" encoding="utf-8"?>
<p:tagLst xmlns:p="http://schemas.openxmlformats.org/presentationml/2006/main">
  <p:tag name="RAINPROBLEMTYPE" val="ProblemTypeMarker"/>
</p:tagLst>
</file>

<file path=ppt/tags/tag542.xml><?xml version="1.0" encoding="utf-8"?>
<p:tagLst xmlns:p="http://schemas.openxmlformats.org/presentationml/2006/main">
  <p:tag name="RAINPROBLEMTYPE" val="ProblemTypeMarker"/>
</p:tagLst>
</file>

<file path=ppt/tags/tag543.xml><?xml version="1.0" encoding="utf-8"?>
<p:tagLst xmlns:p="http://schemas.openxmlformats.org/presentationml/2006/main">
  <p:tag name="RAINPROBLEM" val="ProblemSetting"/>
  <p:tag name="RAINPROBLEMTYPE" val="MultipleChoice"/>
</p:tagLst>
</file>

<file path=ppt/tags/tag544.xml><?xml version="1.0" encoding="utf-8"?>
<p:tagLst xmlns:p="http://schemas.openxmlformats.org/presentationml/2006/main">
  <p:tag name="RAINPROBLEM" val="MultipleChoice"/>
  <p:tag name="PROBLEMSCORE" val="1.0"/>
</p:tagLst>
</file>

<file path=ppt/tags/tag545.xml><?xml version="1.0" encoding="utf-8"?>
<p:tagLst xmlns:p="http://schemas.openxmlformats.org/presentationml/2006/main">
  <p:tag name="RAINPROBLEM" val="ProblemBody"/>
</p:tagLst>
</file>

<file path=ppt/tags/tag546.xml><?xml version="1.0" encoding="utf-8"?>
<p:tagLst xmlns:p="http://schemas.openxmlformats.org/presentationml/2006/main">
  <p:tag name="RAINPROBLEM" val="ProblemItem"/>
</p:tagLst>
</file>

<file path=ppt/tags/tag547.xml><?xml version="1.0" encoding="utf-8"?>
<p:tagLst xmlns:p="http://schemas.openxmlformats.org/presentationml/2006/main">
  <p:tag name="RAINPROBLEM" val="ProblemItem"/>
</p:tagLst>
</file>

<file path=ppt/tags/tag548.xml><?xml version="1.0" encoding="utf-8"?>
<p:tagLst xmlns:p="http://schemas.openxmlformats.org/presentationml/2006/main">
  <p:tag name="RAINPROBLEM" val="ProblemItem"/>
</p:tagLst>
</file>

<file path=ppt/tags/tag549.xml><?xml version="1.0" encoding="utf-8"?>
<p:tagLst xmlns:p="http://schemas.openxmlformats.org/presentationml/2006/main">
  <p:tag name="RAINPROBLEM" val="ProblemItem"/>
</p:tagLst>
</file>

<file path=ppt/tags/tag55.xml><?xml version="1.0" encoding="utf-8"?>
<p:tagLst xmlns:p="http://schemas.openxmlformats.org/presentationml/2006/main">
  <p:tag name="RAINPROBLEM" val="ProblemItem"/>
</p:tagLst>
</file>

<file path=ppt/tags/tag550.xml><?xml version="1.0" encoding="utf-8"?>
<p:tagLst xmlns:p="http://schemas.openxmlformats.org/presentationml/2006/main">
  <p:tag name="RAINPROBLEM" val="ProblemBullet"/>
  <p:tag name="RAINPROBLEMTYPE" val="MultipleChoice"/>
  <p:tag name="RAINBULLET" val="Wrong"/>
</p:tagLst>
</file>

<file path=ppt/tags/tag551.xml><?xml version="1.0" encoding="utf-8"?>
<p:tagLst xmlns:p="http://schemas.openxmlformats.org/presentationml/2006/main">
  <p:tag name="RAINPROBLEM" val="ProblemBullet"/>
  <p:tag name="RAINPROBLEMTYPE" val="MultipleChoice"/>
  <p:tag name="RAINBULLET" val="Wrong"/>
</p:tagLst>
</file>

<file path=ppt/tags/tag552.xml><?xml version="1.0" encoding="utf-8"?>
<p:tagLst xmlns:p="http://schemas.openxmlformats.org/presentationml/2006/main">
  <p:tag name="RAINPROBLEM" val="ProblemBullet"/>
  <p:tag name="RAINPROBLEMTYPE" val="MultipleChoice"/>
  <p:tag name="RAINBULLET" val="Correct"/>
</p:tagLst>
</file>

<file path=ppt/tags/tag553.xml><?xml version="1.0" encoding="utf-8"?>
<p:tagLst xmlns:p="http://schemas.openxmlformats.org/presentationml/2006/main">
  <p:tag name="RAINPROBLEM" val="ProblemBullet"/>
  <p:tag name="RAINPROBLEMTYPE" val="MultipleChoice"/>
  <p:tag name="RAINBULLET" val="Wrong"/>
</p:tagLst>
</file>

<file path=ppt/tags/tag554.xml><?xml version="1.0" encoding="utf-8"?>
<p:tagLst xmlns:p="http://schemas.openxmlformats.org/presentationml/2006/main">
  <p:tag name="RAINPROBLEM" val="ProblemSubmit"/>
  <p:tag name="RAINPROBLEMTYPE" val="MultipleChoice"/>
</p:tagLst>
</file>

<file path=ppt/tags/tag555.xml><?xml version="1.0" encoding="utf-8"?>
<p:tagLst xmlns:p="http://schemas.openxmlformats.org/presentationml/2006/main">
  <p:tag name="RAINPROBLEMTYPE" val="ProblemTypeMarker"/>
</p:tagLst>
</file>

<file path=ppt/tags/tag556.xml><?xml version="1.0" encoding="utf-8"?>
<p:tagLst xmlns:p="http://schemas.openxmlformats.org/presentationml/2006/main">
  <p:tag name="RAINPROBLEMTYPE" val="ProblemTypeMarker"/>
</p:tagLst>
</file>

<file path=ppt/tags/tag557.xml><?xml version="1.0" encoding="utf-8"?>
<p:tagLst xmlns:p="http://schemas.openxmlformats.org/presentationml/2006/main">
  <p:tag name="RAINPROBLEMTYPE" val="ProblemTypeMarker"/>
</p:tagLst>
</file>

<file path=ppt/tags/tag558.xml><?xml version="1.0" encoding="utf-8"?>
<p:tagLst xmlns:p="http://schemas.openxmlformats.org/presentationml/2006/main">
  <p:tag name="RAINPROBLEMTYPE" val="ProblemTypeMarker"/>
</p:tagLst>
</file>

<file path=ppt/tags/tag559.xml><?xml version="1.0" encoding="utf-8"?>
<p:tagLst xmlns:p="http://schemas.openxmlformats.org/presentationml/2006/main">
  <p:tag name="RAINPROBLEMTYPE" val="ProblemTypeMarker"/>
</p:tagLst>
</file>

<file path=ppt/tags/tag56.xml><?xml version="1.0" encoding="utf-8"?>
<p:tagLst xmlns:p="http://schemas.openxmlformats.org/presentationml/2006/main">
  <p:tag name="RAINPROBLEM" val="ProblemItem"/>
</p:tagLst>
</file>

<file path=ppt/tags/tag560.xml><?xml version="1.0" encoding="utf-8"?>
<p:tagLst xmlns:p="http://schemas.openxmlformats.org/presentationml/2006/main">
  <p:tag name="RAINPROBLEM" val="ProblemSetting"/>
  <p:tag name="RAINPROBLEMTYPE" val="MultipleChoice"/>
</p:tagLst>
</file>

<file path=ppt/tags/tag561.xml><?xml version="1.0" encoding="utf-8"?>
<p:tagLst xmlns:p="http://schemas.openxmlformats.org/presentationml/2006/main">
  <p:tag name="RAINPROBLEM" val="MultipleChoice"/>
  <p:tag name="PROBLEMSCORE" val="1.0"/>
</p:tagLst>
</file>

<file path=ppt/tags/tag562.xml><?xml version="1.0" encoding="utf-8"?>
<p:tagLst xmlns:p="http://schemas.openxmlformats.org/presentationml/2006/main">
  <p:tag name="RAINPROBLEM" val="ProblemBody"/>
</p:tagLst>
</file>

<file path=ppt/tags/tag563.xml><?xml version="1.0" encoding="utf-8"?>
<p:tagLst xmlns:p="http://schemas.openxmlformats.org/presentationml/2006/main">
  <p:tag name="RAINPROBLEM" val="ProblemItem"/>
</p:tagLst>
</file>

<file path=ppt/tags/tag564.xml><?xml version="1.0" encoding="utf-8"?>
<p:tagLst xmlns:p="http://schemas.openxmlformats.org/presentationml/2006/main">
  <p:tag name="RAINPROBLEM" val="ProblemItem"/>
</p:tagLst>
</file>

<file path=ppt/tags/tag565.xml><?xml version="1.0" encoding="utf-8"?>
<p:tagLst xmlns:p="http://schemas.openxmlformats.org/presentationml/2006/main">
  <p:tag name="RAINPROBLEM" val="ProblemItem"/>
</p:tagLst>
</file>

<file path=ppt/tags/tag566.xml><?xml version="1.0" encoding="utf-8"?>
<p:tagLst xmlns:p="http://schemas.openxmlformats.org/presentationml/2006/main">
  <p:tag name="RAINPROBLEM" val="ProblemItem"/>
</p:tagLst>
</file>

<file path=ppt/tags/tag567.xml><?xml version="1.0" encoding="utf-8"?>
<p:tagLst xmlns:p="http://schemas.openxmlformats.org/presentationml/2006/main">
  <p:tag name="RAINPROBLEM" val="ProblemBullet"/>
  <p:tag name="RAINPROBLEMTYPE" val="MultipleChoice"/>
  <p:tag name="RAINBULLET" val="Wrong"/>
</p:tagLst>
</file>

<file path=ppt/tags/tag568.xml><?xml version="1.0" encoding="utf-8"?>
<p:tagLst xmlns:p="http://schemas.openxmlformats.org/presentationml/2006/main">
  <p:tag name="RAINPROBLEM" val="ProblemBullet"/>
  <p:tag name="RAINPROBLEMTYPE" val="MultipleChoice"/>
  <p:tag name="RAINBULLET" val="Wrong"/>
</p:tagLst>
</file>

<file path=ppt/tags/tag569.xml><?xml version="1.0" encoding="utf-8"?>
<p:tagLst xmlns:p="http://schemas.openxmlformats.org/presentationml/2006/main">
  <p:tag name="RAINPROBLEM" val="ProblemBullet"/>
  <p:tag name="RAINPROBLEMTYPE" val="MultipleChoice"/>
  <p:tag name="RAINBULLET" val="Wrong"/>
</p:tagLst>
</file>

<file path=ppt/tags/tag57.xml><?xml version="1.0" encoding="utf-8"?>
<p:tagLst xmlns:p="http://schemas.openxmlformats.org/presentationml/2006/main">
  <p:tag name="RAINPROBLEM" val="ProblemBullet"/>
  <p:tag name="RAINPROBLEMTYPE" val="MultipleChoice"/>
  <p:tag name="RAINBULLET" val="Wrong"/>
</p:tagLst>
</file>

<file path=ppt/tags/tag570.xml><?xml version="1.0" encoding="utf-8"?>
<p:tagLst xmlns:p="http://schemas.openxmlformats.org/presentationml/2006/main">
  <p:tag name="RAINPROBLEM" val="ProblemBullet"/>
  <p:tag name="RAINPROBLEMTYPE" val="MultipleChoice"/>
  <p:tag name="RAINBULLET" val="Correct"/>
</p:tagLst>
</file>

<file path=ppt/tags/tag571.xml><?xml version="1.0" encoding="utf-8"?>
<p:tagLst xmlns:p="http://schemas.openxmlformats.org/presentationml/2006/main">
  <p:tag name="RAINPROBLEM" val="ProblemSubmit"/>
  <p:tag name="RAINPROBLEMTYPE" val="MultipleChoice"/>
</p:tagLst>
</file>

<file path=ppt/tags/tag572.xml><?xml version="1.0" encoding="utf-8"?>
<p:tagLst xmlns:p="http://schemas.openxmlformats.org/presentationml/2006/main">
  <p:tag name="RAINPROBLEMTYPE" val="ProblemTypeMarker"/>
</p:tagLst>
</file>

<file path=ppt/tags/tag573.xml><?xml version="1.0" encoding="utf-8"?>
<p:tagLst xmlns:p="http://schemas.openxmlformats.org/presentationml/2006/main">
  <p:tag name="RAINPROBLEMTYPE" val="ProblemTypeMarker"/>
</p:tagLst>
</file>

<file path=ppt/tags/tag574.xml><?xml version="1.0" encoding="utf-8"?>
<p:tagLst xmlns:p="http://schemas.openxmlformats.org/presentationml/2006/main">
  <p:tag name="RAINPROBLEMTYPE" val="ProblemTypeMarker"/>
</p:tagLst>
</file>

<file path=ppt/tags/tag575.xml><?xml version="1.0" encoding="utf-8"?>
<p:tagLst xmlns:p="http://schemas.openxmlformats.org/presentationml/2006/main">
  <p:tag name="RAINPROBLEMTYPE" val="ProblemTypeMarker"/>
</p:tagLst>
</file>

<file path=ppt/tags/tag576.xml><?xml version="1.0" encoding="utf-8"?>
<p:tagLst xmlns:p="http://schemas.openxmlformats.org/presentationml/2006/main">
  <p:tag name="RAINPROBLEMTYPE" val="ProblemTypeMarker"/>
</p:tagLst>
</file>

<file path=ppt/tags/tag577.xml><?xml version="1.0" encoding="utf-8"?>
<p:tagLst xmlns:p="http://schemas.openxmlformats.org/presentationml/2006/main">
  <p:tag name="RAINPROBLEM" val="ProblemSetting"/>
  <p:tag name="RAINPROBLEMTYPE" val="MultipleChoice"/>
</p:tagLst>
</file>

<file path=ppt/tags/tag578.xml><?xml version="1.0" encoding="utf-8"?>
<p:tagLst xmlns:p="http://schemas.openxmlformats.org/presentationml/2006/main">
  <p:tag name="RAINPROBLEM" val="MultipleChoice"/>
  <p:tag name="PROBLEMSCORE" val="1.0"/>
</p:tagLst>
</file>

<file path=ppt/tags/tag579.xml><?xml version="1.0" encoding="utf-8"?>
<p:tagLst xmlns:p="http://schemas.openxmlformats.org/presentationml/2006/main">
  <p:tag name="RAINPROBLEM" val="ProblemBody"/>
</p:tagLst>
</file>

<file path=ppt/tags/tag58.xml><?xml version="1.0" encoding="utf-8"?>
<p:tagLst xmlns:p="http://schemas.openxmlformats.org/presentationml/2006/main">
  <p:tag name="RAINPROBLEM" val="ProblemBullet"/>
  <p:tag name="RAINPROBLEMTYPE" val="MultipleChoice"/>
  <p:tag name="RAINBULLET" val="Correct"/>
</p:tagLst>
</file>

<file path=ppt/tags/tag580.xml><?xml version="1.0" encoding="utf-8"?>
<p:tagLst xmlns:p="http://schemas.openxmlformats.org/presentationml/2006/main">
  <p:tag name="RAINPROBLEM" val="ProblemItem"/>
</p:tagLst>
</file>

<file path=ppt/tags/tag581.xml><?xml version="1.0" encoding="utf-8"?>
<p:tagLst xmlns:p="http://schemas.openxmlformats.org/presentationml/2006/main">
  <p:tag name="RAINPROBLEM" val="ProblemItem"/>
</p:tagLst>
</file>

<file path=ppt/tags/tag582.xml><?xml version="1.0" encoding="utf-8"?>
<p:tagLst xmlns:p="http://schemas.openxmlformats.org/presentationml/2006/main">
  <p:tag name="RAINPROBLEM" val="ProblemItem"/>
</p:tagLst>
</file>

<file path=ppt/tags/tag583.xml><?xml version="1.0" encoding="utf-8"?>
<p:tagLst xmlns:p="http://schemas.openxmlformats.org/presentationml/2006/main">
  <p:tag name="RAINPROBLEM" val="ProblemItem"/>
</p:tagLst>
</file>

<file path=ppt/tags/tag584.xml><?xml version="1.0" encoding="utf-8"?>
<p:tagLst xmlns:p="http://schemas.openxmlformats.org/presentationml/2006/main">
  <p:tag name="RAINPROBLEM" val="ProblemBullet"/>
  <p:tag name="RAINPROBLEMTYPE" val="MultipleChoice"/>
  <p:tag name="RAINBULLET" val="Wrong"/>
</p:tagLst>
</file>

<file path=ppt/tags/tag585.xml><?xml version="1.0" encoding="utf-8"?>
<p:tagLst xmlns:p="http://schemas.openxmlformats.org/presentationml/2006/main">
  <p:tag name="RAINPROBLEM" val="ProblemBullet"/>
  <p:tag name="RAINPROBLEMTYPE" val="MultipleChoice"/>
  <p:tag name="RAINBULLET" val="Wrong"/>
</p:tagLst>
</file>

<file path=ppt/tags/tag586.xml><?xml version="1.0" encoding="utf-8"?>
<p:tagLst xmlns:p="http://schemas.openxmlformats.org/presentationml/2006/main">
  <p:tag name="RAINPROBLEM" val="ProblemBullet"/>
  <p:tag name="RAINPROBLEMTYPE" val="MultipleChoice"/>
  <p:tag name="RAINBULLET" val="Correct"/>
</p:tagLst>
</file>

<file path=ppt/tags/tag587.xml><?xml version="1.0" encoding="utf-8"?>
<p:tagLst xmlns:p="http://schemas.openxmlformats.org/presentationml/2006/main">
  <p:tag name="RAINPROBLEM" val="ProblemBullet"/>
  <p:tag name="RAINPROBLEMTYPE" val="MultipleChoice"/>
  <p:tag name="RAINBULLET" val="Wrong"/>
</p:tagLst>
</file>

<file path=ppt/tags/tag588.xml><?xml version="1.0" encoding="utf-8"?>
<p:tagLst xmlns:p="http://schemas.openxmlformats.org/presentationml/2006/main">
  <p:tag name="RAINPROBLEM" val="ProblemSubmit"/>
  <p:tag name="RAINPROBLEMTYPE" val="MultipleChoice"/>
</p:tagLst>
</file>

<file path=ppt/tags/tag589.xml><?xml version="1.0" encoding="utf-8"?>
<p:tagLst xmlns:p="http://schemas.openxmlformats.org/presentationml/2006/main">
  <p:tag name="RAINPROBLEMTYPE" val="ProblemTypeMarker"/>
</p:tagLst>
</file>

<file path=ppt/tags/tag59.xml><?xml version="1.0" encoding="utf-8"?>
<p:tagLst xmlns:p="http://schemas.openxmlformats.org/presentationml/2006/main">
  <p:tag name="RAINPROBLEM" val="ProblemBullet"/>
  <p:tag name="RAINPROBLEMTYPE" val="MultipleChoice"/>
  <p:tag name="RAINBULLET" val="Wrong"/>
</p:tagLst>
</file>

<file path=ppt/tags/tag590.xml><?xml version="1.0" encoding="utf-8"?>
<p:tagLst xmlns:p="http://schemas.openxmlformats.org/presentationml/2006/main">
  <p:tag name="RAINPROBLEMTYPE" val="ProblemTypeMarker"/>
</p:tagLst>
</file>

<file path=ppt/tags/tag591.xml><?xml version="1.0" encoding="utf-8"?>
<p:tagLst xmlns:p="http://schemas.openxmlformats.org/presentationml/2006/main">
  <p:tag name="RAINPROBLEMTYPE" val="ProblemTypeMarker"/>
</p:tagLst>
</file>

<file path=ppt/tags/tag592.xml><?xml version="1.0" encoding="utf-8"?>
<p:tagLst xmlns:p="http://schemas.openxmlformats.org/presentationml/2006/main">
  <p:tag name="RAINPROBLEMTYPE" val="ProblemTypeMarker"/>
</p:tagLst>
</file>

<file path=ppt/tags/tag593.xml><?xml version="1.0" encoding="utf-8"?>
<p:tagLst xmlns:p="http://schemas.openxmlformats.org/presentationml/2006/main">
  <p:tag name="RAINPROBLEMTYPE" val="ProblemTypeMarker"/>
</p:tagLst>
</file>

<file path=ppt/tags/tag594.xml><?xml version="1.0" encoding="utf-8"?>
<p:tagLst xmlns:p="http://schemas.openxmlformats.org/presentationml/2006/main">
  <p:tag name="RAINPROBLEM" val="ProblemSetting"/>
  <p:tag name="RAINPROBLEMTYPE" val="MultipleChoice"/>
</p:tagLst>
</file>

<file path=ppt/tags/tag595.xml><?xml version="1.0" encoding="utf-8"?>
<p:tagLst xmlns:p="http://schemas.openxmlformats.org/presentationml/2006/main">
  <p:tag name="RAINPROBLEM" val="MultipleChoice"/>
  <p:tag name="PROBLEMSCORE" val="1.0"/>
</p:tagLst>
</file>

<file path=ppt/tags/tag596.xml><?xml version="1.0" encoding="utf-8"?>
<p:tagLst xmlns:p="http://schemas.openxmlformats.org/presentationml/2006/main">
  <p:tag name="RAINPROBLEM" val="ProblemBody"/>
</p:tagLst>
</file>

<file path=ppt/tags/tag597.xml><?xml version="1.0" encoding="utf-8"?>
<p:tagLst xmlns:p="http://schemas.openxmlformats.org/presentationml/2006/main">
  <p:tag name="RAINPROBLEM" val="ProblemItem"/>
</p:tagLst>
</file>

<file path=ppt/tags/tag598.xml><?xml version="1.0" encoding="utf-8"?>
<p:tagLst xmlns:p="http://schemas.openxmlformats.org/presentationml/2006/main">
  <p:tag name="RAINPROBLEM" val="ProblemItem"/>
</p:tagLst>
</file>

<file path=ppt/tags/tag599.xml><?xml version="1.0" encoding="utf-8"?>
<p:tagLst xmlns:p="http://schemas.openxmlformats.org/presentationml/2006/main">
  <p:tag name="RAINPROBLEM" val="ProblemItem"/>
</p:tagLst>
</file>

<file path=ppt/tags/tag6.xml><?xml version="1.0" encoding="utf-8"?>
<p:tagLst xmlns:p="http://schemas.openxmlformats.org/presentationml/2006/main">
  <p:tag name="RAINPROBLEM" val="ProblemBullet"/>
  <p:tag name="RAINPROBLEMTYPE" val="MultipleChoice"/>
  <p:tag name="RAINBULLET" val="Wrong"/>
</p:tagLst>
</file>

<file path=ppt/tags/tag60.xml><?xml version="1.0" encoding="utf-8"?>
<p:tagLst xmlns:p="http://schemas.openxmlformats.org/presentationml/2006/main">
  <p:tag name="RAINPROBLEM" val="ProblemBullet"/>
  <p:tag name="RAINPROBLEMTYPE" val="MultipleChoice"/>
  <p:tag name="RAINBULLET" val="Wrong"/>
</p:tagLst>
</file>

<file path=ppt/tags/tag600.xml><?xml version="1.0" encoding="utf-8"?>
<p:tagLst xmlns:p="http://schemas.openxmlformats.org/presentationml/2006/main">
  <p:tag name="RAINPROBLEM" val="ProblemItem"/>
</p:tagLst>
</file>

<file path=ppt/tags/tag601.xml><?xml version="1.0" encoding="utf-8"?>
<p:tagLst xmlns:p="http://schemas.openxmlformats.org/presentationml/2006/main">
  <p:tag name="RAINPROBLEM" val="ProblemBullet"/>
  <p:tag name="RAINPROBLEMTYPE" val="MultipleChoice"/>
  <p:tag name="RAINBULLET" val="Correct"/>
</p:tagLst>
</file>

<file path=ppt/tags/tag602.xml><?xml version="1.0" encoding="utf-8"?>
<p:tagLst xmlns:p="http://schemas.openxmlformats.org/presentationml/2006/main">
  <p:tag name="RAINPROBLEM" val="ProblemBullet"/>
  <p:tag name="RAINPROBLEMTYPE" val="MultipleChoice"/>
  <p:tag name="RAINBULLET" val="Wrong"/>
</p:tagLst>
</file>

<file path=ppt/tags/tag603.xml><?xml version="1.0" encoding="utf-8"?>
<p:tagLst xmlns:p="http://schemas.openxmlformats.org/presentationml/2006/main">
  <p:tag name="RAINPROBLEM" val="ProblemBullet"/>
  <p:tag name="RAINPROBLEMTYPE" val="MultipleChoice"/>
  <p:tag name="RAINBULLET" val="Wrong"/>
</p:tagLst>
</file>

<file path=ppt/tags/tag604.xml><?xml version="1.0" encoding="utf-8"?>
<p:tagLst xmlns:p="http://schemas.openxmlformats.org/presentationml/2006/main">
  <p:tag name="RAINPROBLEM" val="ProblemBullet"/>
  <p:tag name="RAINPROBLEMTYPE" val="MultipleChoice"/>
  <p:tag name="RAINBULLET" val="Wrong"/>
</p:tagLst>
</file>

<file path=ppt/tags/tag605.xml><?xml version="1.0" encoding="utf-8"?>
<p:tagLst xmlns:p="http://schemas.openxmlformats.org/presentationml/2006/main">
  <p:tag name="RAINPROBLEM" val="ProblemSubmit"/>
  <p:tag name="RAINPROBLEMTYPE" val="MultipleChoice"/>
</p:tagLst>
</file>

<file path=ppt/tags/tag606.xml><?xml version="1.0" encoding="utf-8"?>
<p:tagLst xmlns:p="http://schemas.openxmlformats.org/presentationml/2006/main">
  <p:tag name="RAINPROBLEMTYPE" val="ProblemTypeMarker"/>
</p:tagLst>
</file>

<file path=ppt/tags/tag607.xml><?xml version="1.0" encoding="utf-8"?>
<p:tagLst xmlns:p="http://schemas.openxmlformats.org/presentationml/2006/main">
  <p:tag name="RAINPROBLEMTYPE" val="ProblemTypeMarker"/>
</p:tagLst>
</file>

<file path=ppt/tags/tag608.xml><?xml version="1.0" encoding="utf-8"?>
<p:tagLst xmlns:p="http://schemas.openxmlformats.org/presentationml/2006/main">
  <p:tag name="RAINPROBLEMTYPE" val="ProblemTypeMarker"/>
</p:tagLst>
</file>

<file path=ppt/tags/tag609.xml><?xml version="1.0" encoding="utf-8"?>
<p:tagLst xmlns:p="http://schemas.openxmlformats.org/presentationml/2006/main">
  <p:tag name="RAINPROBLEMTYPE" val="ProblemTypeMarker"/>
</p:tagLst>
</file>

<file path=ppt/tags/tag61.xml><?xml version="1.0" encoding="utf-8"?>
<p:tagLst xmlns:p="http://schemas.openxmlformats.org/presentationml/2006/main">
  <p:tag name="RAINPROBLEM" val="ProblemSubmit"/>
  <p:tag name="RAINPROBLEMTYPE" val="MultipleChoice"/>
</p:tagLst>
</file>

<file path=ppt/tags/tag610.xml><?xml version="1.0" encoding="utf-8"?>
<p:tagLst xmlns:p="http://schemas.openxmlformats.org/presentationml/2006/main">
  <p:tag name="RAINPROBLEMTYPE" val="ProblemTypeMarker"/>
</p:tagLst>
</file>

<file path=ppt/tags/tag611.xml><?xml version="1.0" encoding="utf-8"?>
<p:tagLst xmlns:p="http://schemas.openxmlformats.org/presentationml/2006/main">
  <p:tag name="RAINPROBLEM" val="ProblemSetting"/>
  <p:tag name="RAINPROBLEMTYPE" val="MultipleChoice"/>
</p:tagLst>
</file>

<file path=ppt/tags/tag612.xml><?xml version="1.0" encoding="utf-8"?>
<p:tagLst xmlns:p="http://schemas.openxmlformats.org/presentationml/2006/main">
  <p:tag name="RAINPROBLEM" val="MultipleChoice"/>
  <p:tag name="PROBLEMSCORE" val="1.0"/>
</p:tagLst>
</file>

<file path=ppt/tags/tag613.xml><?xml version="1.0" encoding="utf-8"?>
<p:tagLst xmlns:p="http://schemas.openxmlformats.org/presentationml/2006/main">
  <p:tag name="RAINPROBLEM" val="ProblemBody"/>
</p:tagLst>
</file>

<file path=ppt/tags/tag614.xml><?xml version="1.0" encoding="utf-8"?>
<p:tagLst xmlns:p="http://schemas.openxmlformats.org/presentationml/2006/main">
  <p:tag name="RAINPROBLEM" val="ProblemItem"/>
</p:tagLst>
</file>

<file path=ppt/tags/tag615.xml><?xml version="1.0" encoding="utf-8"?>
<p:tagLst xmlns:p="http://schemas.openxmlformats.org/presentationml/2006/main">
  <p:tag name="RAINPROBLEM" val="ProblemItem"/>
</p:tagLst>
</file>

<file path=ppt/tags/tag616.xml><?xml version="1.0" encoding="utf-8"?>
<p:tagLst xmlns:p="http://schemas.openxmlformats.org/presentationml/2006/main">
  <p:tag name="RAINPROBLEM" val="ProblemItem"/>
</p:tagLst>
</file>

<file path=ppt/tags/tag617.xml><?xml version="1.0" encoding="utf-8"?>
<p:tagLst xmlns:p="http://schemas.openxmlformats.org/presentationml/2006/main">
  <p:tag name="RAINPROBLEM" val="ProblemItem"/>
</p:tagLst>
</file>

<file path=ppt/tags/tag618.xml><?xml version="1.0" encoding="utf-8"?>
<p:tagLst xmlns:p="http://schemas.openxmlformats.org/presentationml/2006/main">
  <p:tag name="RAINPROBLEM" val="ProblemBullet"/>
  <p:tag name="RAINPROBLEMTYPE" val="MultipleChoice"/>
  <p:tag name="RAINBULLET" val="Wrong"/>
</p:tagLst>
</file>

<file path=ppt/tags/tag619.xml><?xml version="1.0" encoding="utf-8"?>
<p:tagLst xmlns:p="http://schemas.openxmlformats.org/presentationml/2006/main">
  <p:tag name="RAINPROBLEM" val="ProblemBullet"/>
  <p:tag name="RAINPROBLEMTYPE" val="MultipleChoice"/>
  <p:tag name="RAINBULLET" val="Wrong"/>
</p:tagLst>
</file>

<file path=ppt/tags/tag62.xml><?xml version="1.0" encoding="utf-8"?>
<p:tagLst xmlns:p="http://schemas.openxmlformats.org/presentationml/2006/main">
  <p:tag name="RAINPROBLEMTYPE" val="ProblemTypeMarker"/>
</p:tagLst>
</file>

<file path=ppt/tags/tag620.xml><?xml version="1.0" encoding="utf-8"?>
<p:tagLst xmlns:p="http://schemas.openxmlformats.org/presentationml/2006/main">
  <p:tag name="RAINPROBLEM" val="ProblemBullet"/>
  <p:tag name="RAINPROBLEMTYPE" val="MultipleChoice"/>
  <p:tag name="RAINBULLET" val="Correct"/>
</p:tagLst>
</file>

<file path=ppt/tags/tag621.xml><?xml version="1.0" encoding="utf-8"?>
<p:tagLst xmlns:p="http://schemas.openxmlformats.org/presentationml/2006/main">
  <p:tag name="RAINPROBLEM" val="ProblemBullet"/>
  <p:tag name="RAINPROBLEMTYPE" val="MultipleChoice"/>
  <p:tag name="RAINBULLET" val="Wrong"/>
</p:tagLst>
</file>

<file path=ppt/tags/tag622.xml><?xml version="1.0" encoding="utf-8"?>
<p:tagLst xmlns:p="http://schemas.openxmlformats.org/presentationml/2006/main">
  <p:tag name="RAINPROBLEM" val="ProblemSubmit"/>
  <p:tag name="RAINPROBLEMTYPE" val="MultipleChoice"/>
</p:tagLst>
</file>

<file path=ppt/tags/tag623.xml><?xml version="1.0" encoding="utf-8"?>
<p:tagLst xmlns:p="http://schemas.openxmlformats.org/presentationml/2006/main">
  <p:tag name="RAINPROBLEMTYPE" val="ProblemTypeMarker"/>
</p:tagLst>
</file>

<file path=ppt/tags/tag624.xml><?xml version="1.0" encoding="utf-8"?>
<p:tagLst xmlns:p="http://schemas.openxmlformats.org/presentationml/2006/main">
  <p:tag name="RAINPROBLEMTYPE" val="ProblemTypeMarker"/>
</p:tagLst>
</file>

<file path=ppt/tags/tag625.xml><?xml version="1.0" encoding="utf-8"?>
<p:tagLst xmlns:p="http://schemas.openxmlformats.org/presentationml/2006/main">
  <p:tag name="RAINPROBLEMTYPE" val="ProblemTypeMarker"/>
</p:tagLst>
</file>

<file path=ppt/tags/tag626.xml><?xml version="1.0" encoding="utf-8"?>
<p:tagLst xmlns:p="http://schemas.openxmlformats.org/presentationml/2006/main">
  <p:tag name="RAINPROBLEMTYPE" val="ProblemTypeMarker"/>
</p:tagLst>
</file>

<file path=ppt/tags/tag627.xml><?xml version="1.0" encoding="utf-8"?>
<p:tagLst xmlns:p="http://schemas.openxmlformats.org/presentationml/2006/main">
  <p:tag name="RAINPROBLEMTYPE" val="ProblemTypeMarker"/>
</p:tagLst>
</file>

<file path=ppt/tags/tag628.xml><?xml version="1.0" encoding="utf-8"?>
<p:tagLst xmlns:p="http://schemas.openxmlformats.org/presentationml/2006/main">
  <p:tag name="RAINPROBLEM" val="ProblemSetting"/>
  <p:tag name="RAINPROBLEMTYPE" val="MultipleChoice"/>
</p:tagLst>
</file>

<file path=ppt/tags/tag629.xml><?xml version="1.0" encoding="utf-8"?>
<p:tagLst xmlns:p="http://schemas.openxmlformats.org/presentationml/2006/main">
  <p:tag name="RAINPROBLEM" val="MultipleChoice"/>
  <p:tag name="PROBLEMSCORE" val="1.0"/>
</p:tagLst>
</file>

<file path=ppt/tags/tag63.xml><?xml version="1.0" encoding="utf-8"?>
<p:tagLst xmlns:p="http://schemas.openxmlformats.org/presentationml/2006/main">
  <p:tag name="RAINPROBLEMTYPE" val="ProblemTypeMarker"/>
</p:tagLst>
</file>

<file path=ppt/tags/tag630.xml><?xml version="1.0" encoding="utf-8"?>
<p:tagLst xmlns:p="http://schemas.openxmlformats.org/presentationml/2006/main">
  <p:tag name="RAINPROBLEM" val="ProblemBody"/>
</p:tagLst>
</file>

<file path=ppt/tags/tag631.xml><?xml version="1.0" encoding="utf-8"?>
<p:tagLst xmlns:p="http://schemas.openxmlformats.org/presentationml/2006/main">
  <p:tag name="RAINPROBLEM" val="ProblemItem"/>
</p:tagLst>
</file>

<file path=ppt/tags/tag632.xml><?xml version="1.0" encoding="utf-8"?>
<p:tagLst xmlns:p="http://schemas.openxmlformats.org/presentationml/2006/main">
  <p:tag name="RAINPROBLEM" val="ProblemItem"/>
</p:tagLst>
</file>

<file path=ppt/tags/tag633.xml><?xml version="1.0" encoding="utf-8"?>
<p:tagLst xmlns:p="http://schemas.openxmlformats.org/presentationml/2006/main">
  <p:tag name="RAINPROBLEM" val="ProblemItem"/>
</p:tagLst>
</file>

<file path=ppt/tags/tag634.xml><?xml version="1.0" encoding="utf-8"?>
<p:tagLst xmlns:p="http://schemas.openxmlformats.org/presentationml/2006/main">
  <p:tag name="RAINPROBLEM" val="ProblemBullet"/>
  <p:tag name="RAINPROBLEMTYPE" val="MultipleChoice"/>
  <p:tag name="RAINBULLET" val="Wrong"/>
</p:tagLst>
</file>

<file path=ppt/tags/tag635.xml><?xml version="1.0" encoding="utf-8"?>
<p:tagLst xmlns:p="http://schemas.openxmlformats.org/presentationml/2006/main">
  <p:tag name="RAINPROBLEM" val="ProblemBullet"/>
  <p:tag name="RAINPROBLEMTYPE" val="MultipleChoice"/>
  <p:tag name="RAINBULLET" val="Wrong"/>
</p:tagLst>
</file>

<file path=ppt/tags/tag636.xml><?xml version="1.0" encoding="utf-8"?>
<p:tagLst xmlns:p="http://schemas.openxmlformats.org/presentationml/2006/main">
  <p:tag name="RAINPROBLEM" val="ProblemBullet"/>
  <p:tag name="RAINPROBLEMTYPE" val="MultipleChoice"/>
  <p:tag name="RAINBULLET" val="Correct"/>
</p:tagLst>
</file>

<file path=ppt/tags/tag637.xml><?xml version="1.0" encoding="utf-8"?>
<p:tagLst xmlns:p="http://schemas.openxmlformats.org/presentationml/2006/main">
  <p:tag name="RAINPROBLEM" val="ProblemBullet"/>
  <p:tag name="RAINPROBLEMTYPE" val="MultipleChoice"/>
  <p:tag name="RAINBULLET" val="Wrong"/>
</p:tagLst>
</file>

<file path=ppt/tags/tag638.xml><?xml version="1.0" encoding="utf-8"?>
<p:tagLst xmlns:p="http://schemas.openxmlformats.org/presentationml/2006/main">
  <p:tag name="RAINPROBLEM" val="ProblemSubmit"/>
  <p:tag name="RAINPROBLEMTYPE" val="MultipleChoice"/>
</p:tagLst>
</file>

<file path=ppt/tags/tag639.xml><?xml version="1.0" encoding="utf-8"?>
<p:tagLst xmlns:p="http://schemas.openxmlformats.org/presentationml/2006/main">
  <p:tag name="RAINPROBLEMTYPE" val="ProblemTypeMarker"/>
</p:tagLst>
</file>

<file path=ppt/tags/tag64.xml><?xml version="1.0" encoding="utf-8"?>
<p:tagLst xmlns:p="http://schemas.openxmlformats.org/presentationml/2006/main">
  <p:tag name="RAINPROBLEMTYPE" val="ProblemTypeMarker"/>
</p:tagLst>
</file>

<file path=ppt/tags/tag640.xml><?xml version="1.0" encoding="utf-8"?>
<p:tagLst xmlns:p="http://schemas.openxmlformats.org/presentationml/2006/main">
  <p:tag name="RAINPROBLEMTYPE" val="ProblemTypeMarker"/>
</p:tagLst>
</file>

<file path=ppt/tags/tag641.xml><?xml version="1.0" encoding="utf-8"?>
<p:tagLst xmlns:p="http://schemas.openxmlformats.org/presentationml/2006/main">
  <p:tag name="RAINPROBLEMTYPE" val="ProblemTypeMarker"/>
</p:tagLst>
</file>

<file path=ppt/tags/tag642.xml><?xml version="1.0" encoding="utf-8"?>
<p:tagLst xmlns:p="http://schemas.openxmlformats.org/presentationml/2006/main">
  <p:tag name="RAINPROBLEMTYPE" val="ProblemTypeMarker"/>
</p:tagLst>
</file>

<file path=ppt/tags/tag643.xml><?xml version="1.0" encoding="utf-8"?>
<p:tagLst xmlns:p="http://schemas.openxmlformats.org/presentationml/2006/main">
  <p:tag name="RAINPROBLEMTYPE" val="ProblemTypeMarker"/>
</p:tagLst>
</file>

<file path=ppt/tags/tag644.xml><?xml version="1.0" encoding="utf-8"?>
<p:tagLst xmlns:p="http://schemas.openxmlformats.org/presentationml/2006/main">
  <p:tag name="RAINPROBLEM" val="ProblemSetting"/>
  <p:tag name="RAINPROBLEMTYPE" val="MultipleChoice"/>
</p:tagLst>
</file>

<file path=ppt/tags/tag645.xml><?xml version="1.0" encoding="utf-8"?>
<p:tagLst xmlns:p="http://schemas.openxmlformats.org/presentationml/2006/main">
  <p:tag name="RAINPROBLEM" val="MultipleChoice"/>
  <p:tag name="PROBLEMSCORE" val="1.0"/>
</p:tagLst>
</file>

<file path=ppt/tags/tag646.xml><?xml version="1.0" encoding="utf-8"?>
<p:tagLst xmlns:p="http://schemas.openxmlformats.org/presentationml/2006/main">
  <p:tag name="RAINPROBLEM" val="ProblemBody"/>
</p:tagLst>
</file>

<file path=ppt/tags/tag647.xml><?xml version="1.0" encoding="utf-8"?>
<p:tagLst xmlns:p="http://schemas.openxmlformats.org/presentationml/2006/main">
  <p:tag name="RAINPROBLEM" val="ProblemItem"/>
</p:tagLst>
</file>

<file path=ppt/tags/tag648.xml><?xml version="1.0" encoding="utf-8"?>
<p:tagLst xmlns:p="http://schemas.openxmlformats.org/presentationml/2006/main">
  <p:tag name="RAINPROBLEM" val="ProblemItem"/>
</p:tagLst>
</file>

<file path=ppt/tags/tag649.xml><?xml version="1.0" encoding="utf-8"?>
<p:tagLst xmlns:p="http://schemas.openxmlformats.org/presentationml/2006/main">
  <p:tag name="RAINPROBLEM" val="ProblemItem"/>
</p:tagLst>
</file>

<file path=ppt/tags/tag65.xml><?xml version="1.0" encoding="utf-8"?>
<p:tagLst xmlns:p="http://schemas.openxmlformats.org/presentationml/2006/main">
  <p:tag name="RAINPROBLEMTYPE" val="ProblemTypeMarker"/>
</p:tagLst>
</file>

<file path=ppt/tags/tag650.xml><?xml version="1.0" encoding="utf-8"?>
<p:tagLst xmlns:p="http://schemas.openxmlformats.org/presentationml/2006/main">
  <p:tag name="RAINPROBLEM" val="ProblemItem"/>
</p:tagLst>
</file>

<file path=ppt/tags/tag651.xml><?xml version="1.0" encoding="utf-8"?>
<p:tagLst xmlns:p="http://schemas.openxmlformats.org/presentationml/2006/main">
  <p:tag name="RAINPROBLEM" val="ProblemBullet"/>
  <p:tag name="RAINPROBLEMTYPE" val="MultipleChoice"/>
  <p:tag name="RAINBULLET" val="Wrong"/>
</p:tagLst>
</file>

<file path=ppt/tags/tag652.xml><?xml version="1.0" encoding="utf-8"?>
<p:tagLst xmlns:p="http://schemas.openxmlformats.org/presentationml/2006/main">
  <p:tag name="RAINPROBLEM" val="ProblemBullet"/>
  <p:tag name="RAINPROBLEMTYPE" val="MultipleChoice"/>
  <p:tag name="RAINBULLET" val="Wrong"/>
</p:tagLst>
</file>

<file path=ppt/tags/tag653.xml><?xml version="1.0" encoding="utf-8"?>
<p:tagLst xmlns:p="http://schemas.openxmlformats.org/presentationml/2006/main">
  <p:tag name="RAINPROBLEM" val="ProblemBullet"/>
  <p:tag name="RAINPROBLEMTYPE" val="MultipleChoice"/>
  <p:tag name="RAINBULLET" val="Wrong"/>
</p:tagLst>
</file>

<file path=ppt/tags/tag654.xml><?xml version="1.0" encoding="utf-8"?>
<p:tagLst xmlns:p="http://schemas.openxmlformats.org/presentationml/2006/main">
  <p:tag name="RAINPROBLEM" val="ProblemBullet"/>
  <p:tag name="RAINPROBLEMTYPE" val="MultipleChoice"/>
  <p:tag name="RAINBULLET" val="Correct"/>
</p:tagLst>
</file>

<file path=ppt/tags/tag655.xml><?xml version="1.0" encoding="utf-8"?>
<p:tagLst xmlns:p="http://schemas.openxmlformats.org/presentationml/2006/main">
  <p:tag name="RAINPROBLEM" val="ProblemSubmit"/>
  <p:tag name="RAINPROBLEMTYPE" val="MultipleChoice"/>
</p:tagLst>
</file>

<file path=ppt/tags/tag656.xml><?xml version="1.0" encoding="utf-8"?>
<p:tagLst xmlns:p="http://schemas.openxmlformats.org/presentationml/2006/main">
  <p:tag name="RAINPROBLEMTYPE" val="ProblemTypeMarker"/>
</p:tagLst>
</file>

<file path=ppt/tags/tag657.xml><?xml version="1.0" encoding="utf-8"?>
<p:tagLst xmlns:p="http://schemas.openxmlformats.org/presentationml/2006/main">
  <p:tag name="RAINPROBLEMTYPE" val="ProblemTypeMarker"/>
</p:tagLst>
</file>

<file path=ppt/tags/tag658.xml><?xml version="1.0" encoding="utf-8"?>
<p:tagLst xmlns:p="http://schemas.openxmlformats.org/presentationml/2006/main">
  <p:tag name="RAINPROBLEMTYPE" val="ProblemTypeMarker"/>
</p:tagLst>
</file>

<file path=ppt/tags/tag659.xml><?xml version="1.0" encoding="utf-8"?>
<p:tagLst xmlns:p="http://schemas.openxmlformats.org/presentationml/2006/main">
  <p:tag name="RAINPROBLEMTYPE" val="ProblemTypeMarker"/>
</p:tagLst>
</file>

<file path=ppt/tags/tag66.xml><?xml version="1.0" encoding="utf-8"?>
<p:tagLst xmlns:p="http://schemas.openxmlformats.org/presentationml/2006/main">
  <p:tag name="RAINPROBLEMTYPE" val="ProblemTypeMarker"/>
</p:tagLst>
</file>

<file path=ppt/tags/tag660.xml><?xml version="1.0" encoding="utf-8"?>
<p:tagLst xmlns:p="http://schemas.openxmlformats.org/presentationml/2006/main">
  <p:tag name="RAINPROBLEMTYPE" val="ProblemTypeMarker"/>
</p:tagLst>
</file>

<file path=ppt/tags/tag661.xml><?xml version="1.0" encoding="utf-8"?>
<p:tagLst xmlns:p="http://schemas.openxmlformats.org/presentationml/2006/main">
  <p:tag name="RAINPROBLEM" val="ProblemSetting"/>
  <p:tag name="RAINPROBLEMTYPE" val="MultipleChoice"/>
</p:tagLst>
</file>

<file path=ppt/tags/tag662.xml><?xml version="1.0" encoding="utf-8"?>
<p:tagLst xmlns:p="http://schemas.openxmlformats.org/presentationml/2006/main">
  <p:tag name="RAINPROBLEM" val="MultipleChoice"/>
  <p:tag name="PROBLEMSCORE" val="1.0"/>
</p:tagLst>
</file>

<file path=ppt/tags/tag663.xml><?xml version="1.0" encoding="utf-8"?>
<p:tagLst xmlns:p="http://schemas.openxmlformats.org/presentationml/2006/main">
  <p:tag name="RAINPROBLEM" val="ProblemBody"/>
</p:tagLst>
</file>

<file path=ppt/tags/tag664.xml><?xml version="1.0" encoding="utf-8"?>
<p:tagLst xmlns:p="http://schemas.openxmlformats.org/presentationml/2006/main">
  <p:tag name="RAINPROBLEM" val="ProblemItem"/>
</p:tagLst>
</file>

<file path=ppt/tags/tag665.xml><?xml version="1.0" encoding="utf-8"?>
<p:tagLst xmlns:p="http://schemas.openxmlformats.org/presentationml/2006/main">
  <p:tag name="RAINPROBLEM" val="ProblemItem"/>
</p:tagLst>
</file>

<file path=ppt/tags/tag666.xml><?xml version="1.0" encoding="utf-8"?>
<p:tagLst xmlns:p="http://schemas.openxmlformats.org/presentationml/2006/main">
  <p:tag name="RAINPROBLEM" val="ProblemItem"/>
</p:tagLst>
</file>

<file path=ppt/tags/tag667.xml><?xml version="1.0" encoding="utf-8"?>
<p:tagLst xmlns:p="http://schemas.openxmlformats.org/presentationml/2006/main">
  <p:tag name="RAINPROBLEM" val="ProblemItem"/>
</p:tagLst>
</file>

<file path=ppt/tags/tag668.xml><?xml version="1.0" encoding="utf-8"?>
<p:tagLst xmlns:p="http://schemas.openxmlformats.org/presentationml/2006/main">
  <p:tag name="RAINPROBLEM" val="ProblemBullet"/>
  <p:tag name="RAINPROBLEMTYPE" val="MultipleChoice"/>
  <p:tag name="RAINBULLET" val="Wrong"/>
</p:tagLst>
</file>

<file path=ppt/tags/tag669.xml><?xml version="1.0" encoding="utf-8"?>
<p:tagLst xmlns:p="http://schemas.openxmlformats.org/presentationml/2006/main">
  <p:tag name="RAINPROBLEM" val="ProblemBullet"/>
  <p:tag name="RAINPROBLEMTYPE" val="MultipleChoice"/>
  <p:tag name="RAINBULLET" val="Wrong"/>
</p:tagLst>
</file>

<file path=ppt/tags/tag67.xml><?xml version="1.0" encoding="utf-8"?>
<p:tagLst xmlns:p="http://schemas.openxmlformats.org/presentationml/2006/main">
  <p:tag name="RAINPROBLEM" val="ProblemSetting"/>
  <p:tag name="RAINPROBLEMTYPE" val="MultipleChoice"/>
</p:tagLst>
</file>

<file path=ppt/tags/tag670.xml><?xml version="1.0" encoding="utf-8"?>
<p:tagLst xmlns:p="http://schemas.openxmlformats.org/presentationml/2006/main">
  <p:tag name="RAINPROBLEM" val="ProblemBullet"/>
  <p:tag name="RAINPROBLEMTYPE" val="MultipleChoice"/>
  <p:tag name="RAINBULLET" val="Wrong"/>
</p:tagLst>
</file>

<file path=ppt/tags/tag671.xml><?xml version="1.0" encoding="utf-8"?>
<p:tagLst xmlns:p="http://schemas.openxmlformats.org/presentationml/2006/main">
  <p:tag name="RAINPROBLEM" val="ProblemBullet"/>
  <p:tag name="RAINPROBLEMTYPE" val="MultipleChoice"/>
  <p:tag name="RAINBULLET" val="Wrong"/>
</p:tagLst>
</file>

<file path=ppt/tags/tag672.xml><?xml version="1.0" encoding="utf-8"?>
<p:tagLst xmlns:p="http://schemas.openxmlformats.org/presentationml/2006/main">
  <p:tag name="RAINPROBLEM" val="ProblemSubmit"/>
  <p:tag name="RAINPROBLEMTYPE" val="MultipleChoice"/>
</p:tagLst>
</file>

<file path=ppt/tags/tag673.xml><?xml version="1.0" encoding="utf-8"?>
<p:tagLst xmlns:p="http://schemas.openxmlformats.org/presentationml/2006/main">
  <p:tag name="RAINPROBLEM" val="ProblemItem"/>
</p:tagLst>
</file>

<file path=ppt/tags/tag674.xml><?xml version="1.0" encoding="utf-8"?>
<p:tagLst xmlns:p="http://schemas.openxmlformats.org/presentationml/2006/main">
  <p:tag name="RAINPROBLEM" val="ProblemBullet"/>
  <p:tag name="RAINPROBLEMTYPE" val="MultipleChoice"/>
  <p:tag name="RAINBULLET" val="Correct"/>
</p:tagLst>
</file>

<file path=ppt/tags/tag675.xml><?xml version="1.0" encoding="utf-8"?>
<p:tagLst xmlns:p="http://schemas.openxmlformats.org/presentationml/2006/main">
  <p:tag name="RAINPROBLEMTYPE" val="ProblemTypeMarker"/>
</p:tagLst>
</file>

<file path=ppt/tags/tag676.xml><?xml version="1.0" encoding="utf-8"?>
<p:tagLst xmlns:p="http://schemas.openxmlformats.org/presentationml/2006/main">
  <p:tag name="RAINPROBLEMTYPE" val="ProblemTypeMarker"/>
</p:tagLst>
</file>

<file path=ppt/tags/tag677.xml><?xml version="1.0" encoding="utf-8"?>
<p:tagLst xmlns:p="http://schemas.openxmlformats.org/presentationml/2006/main">
  <p:tag name="RAINPROBLEMTYPE" val="ProblemTypeMarker"/>
</p:tagLst>
</file>

<file path=ppt/tags/tag678.xml><?xml version="1.0" encoding="utf-8"?>
<p:tagLst xmlns:p="http://schemas.openxmlformats.org/presentationml/2006/main">
  <p:tag name="RAINPROBLEMTYPE" val="ProblemTypeMarker"/>
</p:tagLst>
</file>

<file path=ppt/tags/tag679.xml><?xml version="1.0" encoding="utf-8"?>
<p:tagLst xmlns:p="http://schemas.openxmlformats.org/presentationml/2006/main">
  <p:tag name="RAINPROBLEMTYPE" val="ProblemTypeMarker"/>
</p:tagLst>
</file>

<file path=ppt/tags/tag68.xml><?xml version="1.0" encoding="utf-8"?>
<p:tagLst xmlns:p="http://schemas.openxmlformats.org/presentationml/2006/main">
  <p:tag name="RAINPROBLEM" val="MultipleChoice"/>
  <p:tag name="PROBLEMSCORE" val="1.0"/>
</p:tagLst>
</file>

<file path=ppt/tags/tag680.xml><?xml version="1.0" encoding="utf-8"?>
<p:tagLst xmlns:p="http://schemas.openxmlformats.org/presentationml/2006/main">
  <p:tag name="RAINPROBLEM" val="ProblemSetting"/>
  <p:tag name="RAINPROBLEMTYPE" val="MultipleChoice"/>
</p:tagLst>
</file>

<file path=ppt/tags/tag681.xml><?xml version="1.0" encoding="utf-8"?>
<p:tagLst xmlns:p="http://schemas.openxmlformats.org/presentationml/2006/main">
  <p:tag name="RAINPROBLEM" val="MultipleChoice"/>
  <p:tag name="PROBLEMSCORE" val="1.0"/>
</p:tagLst>
</file>

<file path=ppt/tags/tag682.xml><?xml version="1.0" encoding="utf-8"?>
<p:tagLst xmlns:p="http://schemas.openxmlformats.org/presentationml/2006/main">
  <p:tag name="RAINPROBLEM" val="ProblemBody"/>
</p:tagLst>
</file>

<file path=ppt/tags/tag683.xml><?xml version="1.0" encoding="utf-8"?>
<p:tagLst xmlns:p="http://schemas.openxmlformats.org/presentationml/2006/main">
  <p:tag name="RAINPROBLEM" val="ProblemItem"/>
</p:tagLst>
</file>

<file path=ppt/tags/tag684.xml><?xml version="1.0" encoding="utf-8"?>
<p:tagLst xmlns:p="http://schemas.openxmlformats.org/presentationml/2006/main">
  <p:tag name="RAINPROBLEM" val="ProblemItem"/>
</p:tagLst>
</file>

<file path=ppt/tags/tag685.xml><?xml version="1.0" encoding="utf-8"?>
<p:tagLst xmlns:p="http://schemas.openxmlformats.org/presentationml/2006/main">
  <p:tag name="RAINPROBLEM" val="ProblemItem"/>
</p:tagLst>
</file>

<file path=ppt/tags/tag686.xml><?xml version="1.0" encoding="utf-8"?>
<p:tagLst xmlns:p="http://schemas.openxmlformats.org/presentationml/2006/main">
  <p:tag name="RAINPROBLEM" val="ProblemItem"/>
</p:tagLst>
</file>

<file path=ppt/tags/tag687.xml><?xml version="1.0" encoding="utf-8"?>
<p:tagLst xmlns:p="http://schemas.openxmlformats.org/presentationml/2006/main">
  <p:tag name="RAINPROBLEM" val="ProblemBullet"/>
  <p:tag name="RAINPROBLEMTYPE" val="MultipleChoice"/>
  <p:tag name="RAINBULLET" val="Wrong"/>
</p:tagLst>
</file>

<file path=ppt/tags/tag688.xml><?xml version="1.0" encoding="utf-8"?>
<p:tagLst xmlns:p="http://schemas.openxmlformats.org/presentationml/2006/main">
  <p:tag name="RAINPROBLEM" val="ProblemBullet"/>
  <p:tag name="RAINPROBLEMTYPE" val="MultipleChoice"/>
  <p:tag name="RAINBULLET" val="Wrong"/>
</p:tagLst>
</file>

<file path=ppt/tags/tag689.xml><?xml version="1.0" encoding="utf-8"?>
<p:tagLst xmlns:p="http://schemas.openxmlformats.org/presentationml/2006/main">
  <p:tag name="RAINPROBLEM" val="ProblemBullet"/>
  <p:tag name="RAINPROBLEMTYPE" val="MultipleChoice"/>
  <p:tag name="RAINBULLET" val="Wrong"/>
</p:tagLst>
</file>

<file path=ppt/tags/tag69.xml><?xml version="1.0" encoding="utf-8"?>
<p:tagLst xmlns:p="http://schemas.openxmlformats.org/presentationml/2006/main">
  <p:tag name="RAINPROBLEM" val="ProblemBody"/>
</p:tagLst>
</file>

<file path=ppt/tags/tag690.xml><?xml version="1.0" encoding="utf-8"?>
<p:tagLst xmlns:p="http://schemas.openxmlformats.org/presentationml/2006/main">
  <p:tag name="RAINPROBLEM" val="ProblemBullet"/>
  <p:tag name="RAINPROBLEMTYPE" val="MultipleChoice"/>
  <p:tag name="RAINBULLET" val="Wrong"/>
</p:tagLst>
</file>

<file path=ppt/tags/tag691.xml><?xml version="1.0" encoding="utf-8"?>
<p:tagLst xmlns:p="http://schemas.openxmlformats.org/presentationml/2006/main">
  <p:tag name="RAINPROBLEM" val="ProblemSubmit"/>
  <p:tag name="RAINPROBLEMTYPE" val="MultipleChoice"/>
</p:tagLst>
</file>

<file path=ppt/tags/tag692.xml><?xml version="1.0" encoding="utf-8"?>
<p:tagLst xmlns:p="http://schemas.openxmlformats.org/presentationml/2006/main">
  <p:tag name="RAINPROBLEMTYPE" val="ProblemTypeMarker"/>
</p:tagLst>
</file>

<file path=ppt/tags/tag693.xml><?xml version="1.0" encoding="utf-8"?>
<p:tagLst xmlns:p="http://schemas.openxmlformats.org/presentationml/2006/main">
  <p:tag name="RAINPROBLEMTYPE" val="ProblemTypeMarker"/>
</p:tagLst>
</file>

<file path=ppt/tags/tag694.xml><?xml version="1.0" encoding="utf-8"?>
<p:tagLst xmlns:p="http://schemas.openxmlformats.org/presentationml/2006/main">
  <p:tag name="RAINPROBLEMTYPE" val="ProblemTypeMarker"/>
</p:tagLst>
</file>

<file path=ppt/tags/tag695.xml><?xml version="1.0" encoding="utf-8"?>
<p:tagLst xmlns:p="http://schemas.openxmlformats.org/presentationml/2006/main">
  <p:tag name="RAINPROBLEMTYPE" val="ProblemTypeMarker"/>
</p:tagLst>
</file>

<file path=ppt/tags/tag696.xml><?xml version="1.0" encoding="utf-8"?>
<p:tagLst xmlns:p="http://schemas.openxmlformats.org/presentationml/2006/main">
  <p:tag name="RAINPROBLEMTYPE" val="ProblemTypeMarker"/>
</p:tagLst>
</file>

<file path=ppt/tags/tag697.xml><?xml version="1.0" encoding="utf-8"?>
<p:tagLst xmlns:p="http://schemas.openxmlformats.org/presentationml/2006/main">
  <p:tag name="RAINPROBLEM" val="ProblemSetting"/>
  <p:tag name="RAINPROBLEMTYPE" val="MultipleChoice"/>
</p:tagLst>
</file>

<file path=ppt/tags/tag698.xml><?xml version="1.0" encoding="utf-8"?>
<p:tagLst xmlns:p="http://schemas.openxmlformats.org/presentationml/2006/main">
  <p:tag name="RAINPROBLEM" val="ProblemWarning"/>
</p:tagLst>
</file>

<file path=ppt/tags/tag699.xml><?xml version="1.0" encoding="utf-8"?>
<p:tagLst xmlns:p="http://schemas.openxmlformats.org/presentationml/2006/main">
  <p:tag name="RAINPROBLEM" val="MultipleChoice"/>
  <p:tag name="PROBLEMSCORE" val="1.0"/>
</p:tagLst>
</file>

<file path=ppt/tags/tag7.xml><?xml version="1.0" encoding="utf-8"?>
<p:tagLst xmlns:p="http://schemas.openxmlformats.org/presentationml/2006/main">
  <p:tag name="RAINPROBLEM" val="ProblemBullet"/>
  <p:tag name="RAINPROBLEMTYPE" val="MultipleChoice"/>
  <p:tag name="RAINBULLET" val="Wrong"/>
</p:tagLst>
</file>

<file path=ppt/tags/tag70.xml><?xml version="1.0" encoding="utf-8"?>
<p:tagLst xmlns:p="http://schemas.openxmlformats.org/presentationml/2006/main">
  <p:tag name="RAINPROBLEM" val="ProblemItem"/>
</p:tagLst>
</file>

<file path=ppt/tags/tag700.xml><?xml version="1.0" encoding="utf-8"?>
<p:tagLst xmlns:p="http://schemas.openxmlformats.org/presentationml/2006/main">
  <p:tag name="RAINPROBLEM" val="ProblemBody"/>
</p:tagLst>
</file>

<file path=ppt/tags/tag701.xml><?xml version="1.0" encoding="utf-8"?>
<p:tagLst xmlns:p="http://schemas.openxmlformats.org/presentationml/2006/main">
  <p:tag name="RAINPROBLEM" val="ProblemItem"/>
</p:tagLst>
</file>

<file path=ppt/tags/tag702.xml><?xml version="1.0" encoding="utf-8"?>
<p:tagLst xmlns:p="http://schemas.openxmlformats.org/presentationml/2006/main">
  <p:tag name="RAINPROBLEM" val="ProblemItem"/>
</p:tagLst>
</file>

<file path=ppt/tags/tag703.xml><?xml version="1.0" encoding="utf-8"?>
<p:tagLst xmlns:p="http://schemas.openxmlformats.org/presentationml/2006/main">
  <p:tag name="RAINPROBLEM" val="ProblemItem"/>
</p:tagLst>
</file>

<file path=ppt/tags/tag704.xml><?xml version="1.0" encoding="utf-8"?>
<p:tagLst xmlns:p="http://schemas.openxmlformats.org/presentationml/2006/main">
  <p:tag name="RAINPROBLEM" val="ProblemItem"/>
</p:tagLst>
</file>

<file path=ppt/tags/tag705.xml><?xml version="1.0" encoding="utf-8"?>
<p:tagLst xmlns:p="http://schemas.openxmlformats.org/presentationml/2006/main">
  <p:tag name="RAINPROBLEM" val="ProblemBullet"/>
  <p:tag name="RAINPROBLEMTYPE" val="MultipleChoice"/>
  <p:tag name="RAINBULLET" val="Wrong"/>
</p:tagLst>
</file>

<file path=ppt/tags/tag706.xml><?xml version="1.0" encoding="utf-8"?>
<p:tagLst xmlns:p="http://schemas.openxmlformats.org/presentationml/2006/main">
  <p:tag name="RAINPROBLEM" val="ProblemBullet"/>
  <p:tag name="RAINPROBLEMTYPE" val="MultipleChoice"/>
  <p:tag name="RAINBULLET" val="Wrong"/>
</p:tagLst>
</file>

<file path=ppt/tags/tag707.xml><?xml version="1.0" encoding="utf-8"?>
<p:tagLst xmlns:p="http://schemas.openxmlformats.org/presentationml/2006/main">
  <p:tag name="RAINPROBLEM" val="ProblemBullet"/>
  <p:tag name="RAINPROBLEMTYPE" val="MultipleChoice"/>
  <p:tag name="RAINBULLET" val="Correct"/>
</p:tagLst>
</file>

<file path=ppt/tags/tag708.xml><?xml version="1.0" encoding="utf-8"?>
<p:tagLst xmlns:p="http://schemas.openxmlformats.org/presentationml/2006/main">
  <p:tag name="RAINPROBLEM" val="ProblemBullet"/>
  <p:tag name="RAINPROBLEMTYPE" val="MultipleChoice"/>
  <p:tag name="RAINBULLET" val="Wrong"/>
</p:tagLst>
</file>

<file path=ppt/tags/tag709.xml><?xml version="1.0" encoding="utf-8"?>
<p:tagLst xmlns:p="http://schemas.openxmlformats.org/presentationml/2006/main">
  <p:tag name="RAINPROBLEM" val="ProblemSubmit"/>
  <p:tag name="RAINPROBLEMTYPE" val="MultipleChoice"/>
</p:tagLst>
</file>

<file path=ppt/tags/tag71.xml><?xml version="1.0" encoding="utf-8"?>
<p:tagLst xmlns:p="http://schemas.openxmlformats.org/presentationml/2006/main">
  <p:tag name="RAINPROBLEM" val="ProblemItem"/>
</p:tagLst>
</file>

<file path=ppt/tags/tag710.xml><?xml version="1.0" encoding="utf-8"?>
<p:tagLst xmlns:p="http://schemas.openxmlformats.org/presentationml/2006/main">
  <p:tag name="RAINPROBLEMTYPE" val="ProblemTypeMarker"/>
</p:tagLst>
</file>

<file path=ppt/tags/tag711.xml><?xml version="1.0" encoding="utf-8"?>
<p:tagLst xmlns:p="http://schemas.openxmlformats.org/presentationml/2006/main">
  <p:tag name="RAINPROBLEMTYPE" val="ProblemTypeMarker"/>
</p:tagLst>
</file>

<file path=ppt/tags/tag712.xml><?xml version="1.0" encoding="utf-8"?>
<p:tagLst xmlns:p="http://schemas.openxmlformats.org/presentationml/2006/main">
  <p:tag name="RAINPROBLEMTYPE" val="ProblemTypeMarker"/>
</p:tagLst>
</file>

<file path=ppt/tags/tag713.xml><?xml version="1.0" encoding="utf-8"?>
<p:tagLst xmlns:p="http://schemas.openxmlformats.org/presentationml/2006/main">
  <p:tag name="RAINPROBLEMTYPE" val="ProblemTypeMarker"/>
</p:tagLst>
</file>

<file path=ppt/tags/tag714.xml><?xml version="1.0" encoding="utf-8"?>
<p:tagLst xmlns:p="http://schemas.openxmlformats.org/presentationml/2006/main">
  <p:tag name="RAINPROBLEMTYPE" val="ProblemTypeMarker"/>
</p:tagLst>
</file>

<file path=ppt/tags/tag715.xml><?xml version="1.0" encoding="utf-8"?>
<p:tagLst xmlns:p="http://schemas.openxmlformats.org/presentationml/2006/main">
  <p:tag name="RAINPROBLEM" val="ProblemSetting"/>
  <p:tag name="RAINPROBLEMTYPE" val="MultipleChoice"/>
</p:tagLst>
</file>

<file path=ppt/tags/tag716.xml><?xml version="1.0" encoding="utf-8"?>
<p:tagLst xmlns:p="http://schemas.openxmlformats.org/presentationml/2006/main">
  <p:tag name="RAINPROBLEM" val="MultipleChoice"/>
  <p:tag name="PROBLEMSCORE" val="1.0"/>
</p:tagLst>
</file>

<file path=ppt/tags/tag717.xml><?xml version="1.0" encoding="utf-8"?>
<p:tagLst xmlns:p="http://schemas.openxmlformats.org/presentationml/2006/main">
  <p:tag name="RAINPROBLEM" val="ProblemBody"/>
</p:tagLst>
</file>

<file path=ppt/tags/tag718.xml><?xml version="1.0" encoding="utf-8"?>
<p:tagLst xmlns:p="http://schemas.openxmlformats.org/presentationml/2006/main">
  <p:tag name="RAINPROBLEM" val="ProblemItem"/>
</p:tagLst>
</file>

<file path=ppt/tags/tag719.xml><?xml version="1.0" encoding="utf-8"?>
<p:tagLst xmlns:p="http://schemas.openxmlformats.org/presentationml/2006/main">
  <p:tag name="RAINPROBLEM" val="ProblemItem"/>
</p:tagLst>
</file>

<file path=ppt/tags/tag72.xml><?xml version="1.0" encoding="utf-8"?>
<p:tagLst xmlns:p="http://schemas.openxmlformats.org/presentationml/2006/main">
  <p:tag name="RAINPROBLEM" val="ProblemItem"/>
</p:tagLst>
</file>

<file path=ppt/tags/tag720.xml><?xml version="1.0" encoding="utf-8"?>
<p:tagLst xmlns:p="http://schemas.openxmlformats.org/presentationml/2006/main">
  <p:tag name="RAINPROBLEM" val="ProblemItem"/>
</p:tagLst>
</file>

<file path=ppt/tags/tag721.xml><?xml version="1.0" encoding="utf-8"?>
<p:tagLst xmlns:p="http://schemas.openxmlformats.org/presentationml/2006/main">
  <p:tag name="RAINPROBLEM" val="ProblemItem"/>
</p:tagLst>
</file>

<file path=ppt/tags/tag722.xml><?xml version="1.0" encoding="utf-8"?>
<p:tagLst xmlns:p="http://schemas.openxmlformats.org/presentationml/2006/main">
  <p:tag name="RAINPROBLEM" val="ProblemBullet"/>
  <p:tag name="RAINPROBLEMTYPE" val="MultipleChoice"/>
  <p:tag name="RAINBULLET" val="Wrong"/>
</p:tagLst>
</file>

<file path=ppt/tags/tag723.xml><?xml version="1.0" encoding="utf-8"?>
<p:tagLst xmlns:p="http://schemas.openxmlformats.org/presentationml/2006/main">
  <p:tag name="RAINPROBLEM" val="ProblemBullet"/>
  <p:tag name="RAINPROBLEMTYPE" val="MultipleChoice"/>
  <p:tag name="RAINBULLET" val="Wrong"/>
</p:tagLst>
</file>

<file path=ppt/tags/tag724.xml><?xml version="1.0" encoding="utf-8"?>
<p:tagLst xmlns:p="http://schemas.openxmlformats.org/presentationml/2006/main">
  <p:tag name="RAINPROBLEM" val="ProblemBullet"/>
  <p:tag name="RAINPROBLEMTYPE" val="MultipleChoice"/>
  <p:tag name="RAINBULLET" val="Wrong"/>
</p:tagLst>
</file>

<file path=ppt/tags/tag725.xml><?xml version="1.0" encoding="utf-8"?>
<p:tagLst xmlns:p="http://schemas.openxmlformats.org/presentationml/2006/main">
  <p:tag name="RAINPROBLEM" val="ProblemBullet"/>
  <p:tag name="RAINPROBLEMTYPE" val="MultipleChoice"/>
  <p:tag name="RAINBULLET" val="Wrong"/>
</p:tagLst>
</file>

<file path=ppt/tags/tag726.xml><?xml version="1.0" encoding="utf-8"?>
<p:tagLst xmlns:p="http://schemas.openxmlformats.org/presentationml/2006/main">
  <p:tag name="RAINPROBLEM" val="ProblemSubmit"/>
  <p:tag name="RAINPROBLEMTYPE" val="MultipleChoice"/>
</p:tagLst>
</file>

<file path=ppt/tags/tag727.xml><?xml version="1.0" encoding="utf-8"?>
<p:tagLst xmlns:p="http://schemas.openxmlformats.org/presentationml/2006/main">
  <p:tag name="RAINPROBLEMTYPE" val="ProblemTypeMarker"/>
</p:tagLst>
</file>

<file path=ppt/tags/tag728.xml><?xml version="1.0" encoding="utf-8"?>
<p:tagLst xmlns:p="http://schemas.openxmlformats.org/presentationml/2006/main">
  <p:tag name="RAINPROBLEMTYPE" val="ProblemTypeMarker"/>
</p:tagLst>
</file>

<file path=ppt/tags/tag729.xml><?xml version="1.0" encoding="utf-8"?>
<p:tagLst xmlns:p="http://schemas.openxmlformats.org/presentationml/2006/main">
  <p:tag name="RAINPROBLEMTYPE" val="ProblemTypeMarker"/>
</p:tagLst>
</file>

<file path=ppt/tags/tag73.xml><?xml version="1.0" encoding="utf-8"?>
<p:tagLst xmlns:p="http://schemas.openxmlformats.org/presentationml/2006/main">
  <p:tag name="RAINPROBLEM" val="ProblemItem"/>
</p:tagLst>
</file>

<file path=ppt/tags/tag730.xml><?xml version="1.0" encoding="utf-8"?>
<p:tagLst xmlns:p="http://schemas.openxmlformats.org/presentationml/2006/main">
  <p:tag name="RAINPROBLEMTYPE" val="ProblemTypeMarker"/>
</p:tagLst>
</file>

<file path=ppt/tags/tag731.xml><?xml version="1.0" encoding="utf-8"?>
<p:tagLst xmlns:p="http://schemas.openxmlformats.org/presentationml/2006/main">
  <p:tag name="RAINPROBLEMTYPE" val="ProblemTypeMarker"/>
</p:tagLst>
</file>

<file path=ppt/tags/tag732.xml><?xml version="1.0" encoding="utf-8"?>
<p:tagLst xmlns:p="http://schemas.openxmlformats.org/presentationml/2006/main">
  <p:tag name="RAINPROBLEM" val="ProblemSetting"/>
  <p:tag name="RAINPROBLEMTYPE" val="MultipleChoice"/>
</p:tagLst>
</file>

<file path=ppt/tags/tag733.xml><?xml version="1.0" encoding="utf-8"?>
<p:tagLst xmlns:p="http://schemas.openxmlformats.org/presentationml/2006/main">
  <p:tag name="RAINPROBLEM" val="ProblemWarning"/>
</p:tagLst>
</file>

<file path=ppt/tags/tag734.xml><?xml version="1.0" encoding="utf-8"?>
<p:tagLst xmlns:p="http://schemas.openxmlformats.org/presentationml/2006/main">
  <p:tag name="RAINPROBLEM" val="MultipleChoice"/>
  <p:tag name="PROBLEMSCORE" val="1.0"/>
</p:tagLst>
</file>

<file path=ppt/tags/tag735.xml><?xml version="1.0" encoding="utf-8"?>
<p:tagLst xmlns:p="http://schemas.openxmlformats.org/presentationml/2006/main">
  <p:tag name="RAINPROBLEM" val="ProblemBody"/>
</p:tagLst>
</file>

<file path=ppt/tags/tag736.xml><?xml version="1.0" encoding="utf-8"?>
<p:tagLst xmlns:p="http://schemas.openxmlformats.org/presentationml/2006/main">
  <p:tag name="RAINPROBLEM" val="ProblemItem"/>
</p:tagLst>
</file>

<file path=ppt/tags/tag737.xml><?xml version="1.0" encoding="utf-8"?>
<p:tagLst xmlns:p="http://schemas.openxmlformats.org/presentationml/2006/main">
  <p:tag name="RAINPROBLEM" val="ProblemItem"/>
</p:tagLst>
</file>

<file path=ppt/tags/tag738.xml><?xml version="1.0" encoding="utf-8"?>
<p:tagLst xmlns:p="http://schemas.openxmlformats.org/presentationml/2006/main">
  <p:tag name="RAINPROBLEM" val="ProblemItem"/>
</p:tagLst>
</file>

<file path=ppt/tags/tag739.xml><?xml version="1.0" encoding="utf-8"?>
<p:tagLst xmlns:p="http://schemas.openxmlformats.org/presentationml/2006/main">
  <p:tag name="RAINPROBLEM" val="ProblemItem"/>
</p:tagLst>
</file>

<file path=ppt/tags/tag74.xml><?xml version="1.0" encoding="utf-8"?>
<p:tagLst xmlns:p="http://schemas.openxmlformats.org/presentationml/2006/main">
  <p:tag name="RAINPROBLEM" val="ProblemBullet"/>
  <p:tag name="RAINPROBLEMTYPE" val="MultipleChoice"/>
  <p:tag name="RAINBULLET" val="Correct"/>
</p:tagLst>
</file>

<file path=ppt/tags/tag740.xml><?xml version="1.0" encoding="utf-8"?>
<p:tagLst xmlns:p="http://schemas.openxmlformats.org/presentationml/2006/main">
  <p:tag name="RAINPROBLEM" val="ProblemBullet"/>
  <p:tag name="RAINPROBLEMTYPE" val="MultipleChoice"/>
  <p:tag name="RAINBULLET" val="Wrong"/>
</p:tagLst>
</file>

<file path=ppt/tags/tag741.xml><?xml version="1.0" encoding="utf-8"?>
<p:tagLst xmlns:p="http://schemas.openxmlformats.org/presentationml/2006/main">
  <p:tag name="RAINPROBLEM" val="ProblemBullet"/>
  <p:tag name="RAINPROBLEMTYPE" val="MultipleChoice"/>
  <p:tag name="RAINBULLET" val="Wrong"/>
</p:tagLst>
</file>

<file path=ppt/tags/tag742.xml><?xml version="1.0" encoding="utf-8"?>
<p:tagLst xmlns:p="http://schemas.openxmlformats.org/presentationml/2006/main">
  <p:tag name="RAINPROBLEM" val="ProblemBullet"/>
  <p:tag name="RAINPROBLEMTYPE" val="MultipleChoice"/>
  <p:tag name="RAINBULLET" val="Wrong"/>
</p:tagLst>
</file>

<file path=ppt/tags/tag743.xml><?xml version="1.0" encoding="utf-8"?>
<p:tagLst xmlns:p="http://schemas.openxmlformats.org/presentationml/2006/main">
  <p:tag name="RAINPROBLEM" val="ProblemBullet"/>
  <p:tag name="RAINPROBLEMTYPE" val="MultipleChoice"/>
  <p:tag name="RAINBULLET" val="Wrong"/>
</p:tagLst>
</file>

<file path=ppt/tags/tag744.xml><?xml version="1.0" encoding="utf-8"?>
<p:tagLst xmlns:p="http://schemas.openxmlformats.org/presentationml/2006/main">
  <p:tag name="RAINPROBLEM" val="ProblemSubmit"/>
  <p:tag name="RAINPROBLEMTYPE" val="MultipleChoice"/>
</p:tagLst>
</file>

<file path=ppt/tags/tag745.xml><?xml version="1.0" encoding="utf-8"?>
<p:tagLst xmlns:p="http://schemas.openxmlformats.org/presentationml/2006/main">
  <p:tag name="RAINPROBLEMTYPE" val="ProblemTypeMarker"/>
</p:tagLst>
</file>

<file path=ppt/tags/tag746.xml><?xml version="1.0" encoding="utf-8"?>
<p:tagLst xmlns:p="http://schemas.openxmlformats.org/presentationml/2006/main">
  <p:tag name="RAINPROBLEMTYPE" val="ProblemTypeMarker"/>
</p:tagLst>
</file>

<file path=ppt/tags/tag747.xml><?xml version="1.0" encoding="utf-8"?>
<p:tagLst xmlns:p="http://schemas.openxmlformats.org/presentationml/2006/main">
  <p:tag name="RAINPROBLEMTYPE" val="ProblemTypeMarker"/>
</p:tagLst>
</file>

<file path=ppt/tags/tag748.xml><?xml version="1.0" encoding="utf-8"?>
<p:tagLst xmlns:p="http://schemas.openxmlformats.org/presentationml/2006/main">
  <p:tag name="RAINPROBLEMTYPE" val="ProblemTypeMarker"/>
</p:tagLst>
</file>

<file path=ppt/tags/tag749.xml><?xml version="1.0" encoding="utf-8"?>
<p:tagLst xmlns:p="http://schemas.openxmlformats.org/presentationml/2006/main">
  <p:tag name="RAINPROBLEMTYPE" val="ProblemTypeMarker"/>
</p:tagLst>
</file>

<file path=ppt/tags/tag75.xml><?xml version="1.0" encoding="utf-8"?>
<p:tagLst xmlns:p="http://schemas.openxmlformats.org/presentationml/2006/main">
  <p:tag name="RAINPROBLEM" val="ProblemBullet"/>
  <p:tag name="RAINPROBLEMTYPE" val="MultipleChoice"/>
  <p:tag name="RAINBULLET" val="Wrong"/>
</p:tagLst>
</file>

<file path=ppt/tags/tag750.xml><?xml version="1.0" encoding="utf-8"?>
<p:tagLst xmlns:p="http://schemas.openxmlformats.org/presentationml/2006/main">
  <p:tag name="RAINPROBLEM" val="ProblemSetting"/>
  <p:tag name="RAINPROBLEMTYPE" val="MultipleChoice"/>
</p:tagLst>
</file>

<file path=ppt/tags/tag751.xml><?xml version="1.0" encoding="utf-8"?>
<p:tagLst xmlns:p="http://schemas.openxmlformats.org/presentationml/2006/main">
  <p:tag name="RAINPROBLEM" val="ProblemWarning"/>
</p:tagLst>
</file>

<file path=ppt/tags/tag752.xml><?xml version="1.0" encoding="utf-8"?>
<p:tagLst xmlns:p="http://schemas.openxmlformats.org/presentationml/2006/main">
  <p:tag name="RAINPROBLEM" val="MultipleChoice"/>
  <p:tag name="PROBLEMSCORE" val="1.0"/>
</p:tagLst>
</file>

<file path=ppt/tags/tag753.xml><?xml version="1.0" encoding="utf-8"?>
<p:tagLst xmlns:p="http://schemas.openxmlformats.org/presentationml/2006/main">
  <p:tag name="RAINPROBLEM" val="ProblemBody"/>
</p:tagLst>
</file>

<file path=ppt/tags/tag754.xml><?xml version="1.0" encoding="utf-8"?>
<p:tagLst xmlns:p="http://schemas.openxmlformats.org/presentationml/2006/main">
  <p:tag name="RAINPROBLEM" val="ProblemItem"/>
</p:tagLst>
</file>

<file path=ppt/tags/tag755.xml><?xml version="1.0" encoding="utf-8"?>
<p:tagLst xmlns:p="http://schemas.openxmlformats.org/presentationml/2006/main">
  <p:tag name="RAINPROBLEM" val="ProblemBullet"/>
  <p:tag name="RAINPROBLEMTYPE" val="MultipleChoice"/>
  <p:tag name="RAINBULLET" val="Wrong"/>
</p:tagLst>
</file>

<file path=ppt/tags/tag756.xml><?xml version="1.0" encoding="utf-8"?>
<p:tagLst xmlns:p="http://schemas.openxmlformats.org/presentationml/2006/main">
  <p:tag name="RAINPROBLEM" val="ProblemSubmit"/>
  <p:tag name="RAINPROBLEMTYPE" val="MultipleChoice"/>
</p:tagLst>
</file>

<file path=ppt/tags/tag757.xml><?xml version="1.0" encoding="utf-8"?>
<p:tagLst xmlns:p="http://schemas.openxmlformats.org/presentationml/2006/main">
  <p:tag name="RAINPROBLEMTYPE" val="ProblemTypeMarker"/>
</p:tagLst>
</file>

<file path=ppt/tags/tag758.xml><?xml version="1.0" encoding="utf-8"?>
<p:tagLst xmlns:p="http://schemas.openxmlformats.org/presentationml/2006/main">
  <p:tag name="RAINPROBLEMTYPE" val="ProblemTypeMarker"/>
</p:tagLst>
</file>

<file path=ppt/tags/tag759.xml><?xml version="1.0" encoding="utf-8"?>
<p:tagLst xmlns:p="http://schemas.openxmlformats.org/presentationml/2006/main">
  <p:tag name="RAINPROBLEMTYPE" val="ProblemTypeMarker"/>
</p:tagLst>
</file>

<file path=ppt/tags/tag76.xml><?xml version="1.0" encoding="utf-8"?>
<p:tagLst xmlns:p="http://schemas.openxmlformats.org/presentationml/2006/main">
  <p:tag name="RAINPROBLEM" val="ProblemBullet"/>
  <p:tag name="RAINPROBLEMTYPE" val="MultipleChoice"/>
  <p:tag name="RAINBULLET" val="Wrong"/>
</p:tagLst>
</file>

<file path=ppt/tags/tag760.xml><?xml version="1.0" encoding="utf-8"?>
<p:tagLst xmlns:p="http://schemas.openxmlformats.org/presentationml/2006/main">
  <p:tag name="RAINPROBLEMTYPE" val="ProblemTypeMarker"/>
</p:tagLst>
</file>

<file path=ppt/tags/tag761.xml><?xml version="1.0" encoding="utf-8"?>
<p:tagLst xmlns:p="http://schemas.openxmlformats.org/presentationml/2006/main">
  <p:tag name="RAINPROBLEMTYPE" val="ProblemTypeMarker"/>
</p:tagLst>
</file>

<file path=ppt/tags/tag762.xml><?xml version="1.0" encoding="utf-8"?>
<p:tagLst xmlns:p="http://schemas.openxmlformats.org/presentationml/2006/main">
  <p:tag name="RAINPROBLEM" val="ProblemSetting"/>
  <p:tag name="RAINPROBLEMTYPE" val="MultipleChoice"/>
</p:tagLst>
</file>

<file path=ppt/tags/tag763.xml><?xml version="1.0" encoding="utf-8"?>
<p:tagLst xmlns:p="http://schemas.openxmlformats.org/presentationml/2006/main">
  <p:tag name="RAINPROBLEM" val="ProblemWarning"/>
</p:tagLst>
</file>

<file path=ppt/tags/tag764.xml><?xml version="1.0" encoding="utf-8"?>
<p:tagLst xmlns:p="http://schemas.openxmlformats.org/presentationml/2006/main">
  <p:tag name="RAINPROBLEM" val="MultipleChoice"/>
  <p:tag name="PROBLEMSCORE" val="1.0"/>
</p:tagLst>
</file>

<file path=ppt/tags/tag765.xml><?xml version="1.0" encoding="utf-8"?>
<p:tagLst xmlns:p="http://schemas.openxmlformats.org/presentationml/2006/main">
  <p:tag name="RAINPROBLEM" val="ProblemBody"/>
</p:tagLst>
</file>

<file path=ppt/tags/tag766.xml><?xml version="1.0" encoding="utf-8"?>
<p:tagLst xmlns:p="http://schemas.openxmlformats.org/presentationml/2006/main">
  <p:tag name="RAINPROBLEM" val="ProblemItem"/>
</p:tagLst>
</file>

<file path=ppt/tags/tag767.xml><?xml version="1.0" encoding="utf-8"?>
<p:tagLst xmlns:p="http://schemas.openxmlformats.org/presentationml/2006/main">
  <p:tag name="RAINPROBLEM" val="ProblemBullet"/>
  <p:tag name="RAINPROBLEMTYPE" val="MultipleChoice"/>
  <p:tag name="RAINBULLET" val="Wrong"/>
</p:tagLst>
</file>

<file path=ppt/tags/tag768.xml><?xml version="1.0" encoding="utf-8"?>
<p:tagLst xmlns:p="http://schemas.openxmlformats.org/presentationml/2006/main">
  <p:tag name="RAINPROBLEM" val="ProblemBullet"/>
  <p:tag name="RAINPROBLEMTYPE" val="MultipleChoice"/>
  <p:tag name="RAINBULLET" val="Wrong"/>
</p:tagLst>
</file>

<file path=ppt/tags/tag769.xml><?xml version="1.0" encoding="utf-8"?>
<p:tagLst xmlns:p="http://schemas.openxmlformats.org/presentationml/2006/main">
  <p:tag name="RAINPROBLEM" val="ProblemBullet"/>
  <p:tag name="RAINPROBLEMTYPE" val="MultipleChoice"/>
  <p:tag name="RAINBULLET" val="Wrong"/>
</p:tagLst>
</file>

<file path=ppt/tags/tag77.xml><?xml version="1.0" encoding="utf-8"?>
<p:tagLst xmlns:p="http://schemas.openxmlformats.org/presentationml/2006/main">
  <p:tag name="RAINPROBLEM" val="ProblemBullet"/>
  <p:tag name="RAINPROBLEMTYPE" val="MultipleChoice"/>
  <p:tag name="RAINBULLET" val="Wrong"/>
</p:tagLst>
</file>

<file path=ppt/tags/tag770.xml><?xml version="1.0" encoding="utf-8"?>
<p:tagLst xmlns:p="http://schemas.openxmlformats.org/presentationml/2006/main">
  <p:tag name="RAINPROBLEM" val="ProblemBullet"/>
  <p:tag name="RAINPROBLEMTYPE" val="MultipleChoice"/>
  <p:tag name="RAINBULLET" val="Wrong"/>
</p:tagLst>
</file>

<file path=ppt/tags/tag771.xml><?xml version="1.0" encoding="utf-8"?>
<p:tagLst xmlns:p="http://schemas.openxmlformats.org/presentationml/2006/main">
  <p:tag name="RAINPROBLEM" val="ProblemSubmit"/>
  <p:tag name="RAINPROBLEMTYPE" val="MultipleChoice"/>
</p:tagLst>
</file>

<file path=ppt/tags/tag772.xml><?xml version="1.0" encoding="utf-8"?>
<p:tagLst xmlns:p="http://schemas.openxmlformats.org/presentationml/2006/main">
  <p:tag name="RAINPROBLEMTYPE" val="ProblemTypeMarker"/>
</p:tagLst>
</file>

<file path=ppt/tags/tag773.xml><?xml version="1.0" encoding="utf-8"?>
<p:tagLst xmlns:p="http://schemas.openxmlformats.org/presentationml/2006/main">
  <p:tag name="RAINPROBLEMTYPE" val="ProblemTypeMarker"/>
</p:tagLst>
</file>

<file path=ppt/tags/tag774.xml><?xml version="1.0" encoding="utf-8"?>
<p:tagLst xmlns:p="http://schemas.openxmlformats.org/presentationml/2006/main">
  <p:tag name="RAINPROBLEMTYPE" val="ProblemTypeMarker"/>
</p:tagLst>
</file>

<file path=ppt/tags/tag775.xml><?xml version="1.0" encoding="utf-8"?>
<p:tagLst xmlns:p="http://schemas.openxmlformats.org/presentationml/2006/main">
  <p:tag name="RAINPROBLEMTYPE" val="ProblemTypeMarker"/>
</p:tagLst>
</file>

<file path=ppt/tags/tag776.xml><?xml version="1.0" encoding="utf-8"?>
<p:tagLst xmlns:p="http://schemas.openxmlformats.org/presentationml/2006/main">
  <p:tag name="RAINPROBLEMTYPE" val="ProblemTypeMarker"/>
</p:tagLst>
</file>

<file path=ppt/tags/tag777.xml><?xml version="1.0" encoding="utf-8"?>
<p:tagLst xmlns:p="http://schemas.openxmlformats.org/presentationml/2006/main">
  <p:tag name="RAINPROBLEM" val="ProblemSetting"/>
  <p:tag name="RAINPROBLEMTYPE" val="MultipleChoice"/>
</p:tagLst>
</file>

<file path=ppt/tags/tag778.xml><?xml version="1.0" encoding="utf-8"?>
<p:tagLst xmlns:p="http://schemas.openxmlformats.org/presentationml/2006/main">
  <p:tag name="RAINPROBLEM" val="ProblemWarning"/>
</p:tagLst>
</file>

<file path=ppt/tags/tag779.xml><?xml version="1.0" encoding="utf-8"?>
<p:tagLst xmlns:p="http://schemas.openxmlformats.org/presentationml/2006/main">
  <p:tag name="RAINPROBLEM" val="MultipleChoice"/>
  <p:tag name="PROBLEMSCORE" val="1.0"/>
</p:tagLst>
</file>

<file path=ppt/tags/tag78.xml><?xml version="1.0" encoding="utf-8"?>
<p:tagLst xmlns:p="http://schemas.openxmlformats.org/presentationml/2006/main">
  <p:tag name="RAINPROBLEM" val="ProblemSubmit"/>
  <p:tag name="RAINPROBLEMTYPE" val="MultipleChoice"/>
</p:tagLst>
</file>

<file path=ppt/tags/tag780.xml><?xml version="1.0" encoding="utf-8"?>
<p:tagLst xmlns:p="http://schemas.openxmlformats.org/presentationml/2006/main">
  <p:tag name="RAINPROBLEM" val="ProblemBody"/>
</p:tagLst>
</file>

<file path=ppt/tags/tag781.xml><?xml version="1.0" encoding="utf-8"?>
<p:tagLst xmlns:p="http://schemas.openxmlformats.org/presentationml/2006/main">
  <p:tag name="RAINPROBLEM" val="ProblemItem"/>
</p:tagLst>
</file>

<file path=ppt/tags/tag782.xml><?xml version="1.0" encoding="utf-8"?>
<p:tagLst xmlns:p="http://schemas.openxmlformats.org/presentationml/2006/main">
  <p:tag name="RAINPROBLEM" val="ProblemItem"/>
</p:tagLst>
</file>

<file path=ppt/tags/tag783.xml><?xml version="1.0" encoding="utf-8"?>
<p:tagLst xmlns:p="http://schemas.openxmlformats.org/presentationml/2006/main">
  <p:tag name="RAINPROBLEM" val="ProblemItem"/>
</p:tagLst>
</file>

<file path=ppt/tags/tag784.xml><?xml version="1.0" encoding="utf-8"?>
<p:tagLst xmlns:p="http://schemas.openxmlformats.org/presentationml/2006/main">
  <p:tag name="RAINPROBLEM" val="ProblemItem"/>
</p:tagLst>
</file>

<file path=ppt/tags/tag785.xml><?xml version="1.0" encoding="utf-8"?>
<p:tagLst xmlns:p="http://schemas.openxmlformats.org/presentationml/2006/main">
  <p:tag name="RAINPROBLEM" val="ProblemBullet"/>
  <p:tag name="RAINPROBLEMTYPE" val="MultipleChoice"/>
  <p:tag name="RAINBULLET" val="Wrong"/>
</p:tagLst>
</file>

<file path=ppt/tags/tag786.xml><?xml version="1.0" encoding="utf-8"?>
<p:tagLst xmlns:p="http://schemas.openxmlformats.org/presentationml/2006/main">
  <p:tag name="RAINPROBLEM" val="ProblemBullet"/>
  <p:tag name="RAINPROBLEMTYPE" val="MultipleChoice"/>
  <p:tag name="RAINBULLET" val="Wrong"/>
</p:tagLst>
</file>

<file path=ppt/tags/tag787.xml><?xml version="1.0" encoding="utf-8"?>
<p:tagLst xmlns:p="http://schemas.openxmlformats.org/presentationml/2006/main">
  <p:tag name="RAINPROBLEM" val="ProblemBullet"/>
  <p:tag name="RAINPROBLEMTYPE" val="MultipleChoice"/>
  <p:tag name="RAINBULLET" val="Wrong"/>
</p:tagLst>
</file>

<file path=ppt/tags/tag788.xml><?xml version="1.0" encoding="utf-8"?>
<p:tagLst xmlns:p="http://schemas.openxmlformats.org/presentationml/2006/main">
  <p:tag name="RAINPROBLEM" val="ProblemBullet"/>
  <p:tag name="RAINPROBLEMTYPE" val="MultipleChoice"/>
  <p:tag name="RAINBULLET" val="Wrong"/>
</p:tagLst>
</file>

<file path=ppt/tags/tag789.xml><?xml version="1.0" encoding="utf-8"?>
<p:tagLst xmlns:p="http://schemas.openxmlformats.org/presentationml/2006/main">
  <p:tag name="RAINPROBLEM" val="ProblemSubmit"/>
  <p:tag name="RAINPROBLEMTYPE" val="MultipleChoice"/>
</p:tagLst>
</file>

<file path=ppt/tags/tag79.xml><?xml version="1.0" encoding="utf-8"?>
<p:tagLst xmlns:p="http://schemas.openxmlformats.org/presentationml/2006/main">
  <p:tag name="RAINPROBLEMTYPE" val="ProblemTypeMarker"/>
</p:tagLst>
</file>

<file path=ppt/tags/tag790.xml><?xml version="1.0" encoding="utf-8"?>
<p:tagLst xmlns:p="http://schemas.openxmlformats.org/presentationml/2006/main">
  <p:tag name="RAINPROBLEMTYPE" val="ProblemTypeMarker"/>
</p:tagLst>
</file>

<file path=ppt/tags/tag791.xml><?xml version="1.0" encoding="utf-8"?>
<p:tagLst xmlns:p="http://schemas.openxmlformats.org/presentationml/2006/main">
  <p:tag name="RAINPROBLEMTYPE" val="ProblemTypeMarker"/>
</p:tagLst>
</file>

<file path=ppt/tags/tag792.xml><?xml version="1.0" encoding="utf-8"?>
<p:tagLst xmlns:p="http://schemas.openxmlformats.org/presentationml/2006/main">
  <p:tag name="RAINPROBLEMTYPE" val="ProblemTypeMarker"/>
</p:tagLst>
</file>

<file path=ppt/tags/tag793.xml><?xml version="1.0" encoding="utf-8"?>
<p:tagLst xmlns:p="http://schemas.openxmlformats.org/presentationml/2006/main">
  <p:tag name="RAINPROBLEMTYPE" val="ProblemTypeMarker"/>
</p:tagLst>
</file>

<file path=ppt/tags/tag794.xml><?xml version="1.0" encoding="utf-8"?>
<p:tagLst xmlns:p="http://schemas.openxmlformats.org/presentationml/2006/main">
  <p:tag name="RAINPROBLEMTYPE" val="ProblemTypeMarker"/>
</p:tagLst>
</file>

<file path=ppt/tags/tag795.xml><?xml version="1.0" encoding="utf-8"?>
<p:tagLst xmlns:p="http://schemas.openxmlformats.org/presentationml/2006/main">
  <p:tag name="RAINPROBLEM" val="ProblemSetting"/>
  <p:tag name="RAINPROBLEMTYPE" val="MultipleChoice"/>
</p:tagLst>
</file>

<file path=ppt/tags/tag796.xml><?xml version="1.0" encoding="utf-8"?>
<p:tagLst xmlns:p="http://schemas.openxmlformats.org/presentationml/2006/main">
  <p:tag name="RAINPROBLEM" val="ProblemWarning"/>
</p:tagLst>
</file>

<file path=ppt/tags/tag797.xml><?xml version="1.0" encoding="utf-8"?>
<p:tagLst xmlns:p="http://schemas.openxmlformats.org/presentationml/2006/main">
  <p:tag name="RAINPROBLEM" val="MultipleChoice"/>
  <p:tag name="PROBLEMSCORE" val="1.0"/>
</p:tagLst>
</file>

<file path=ppt/tags/tag798.xml><?xml version="1.0" encoding="utf-8"?>
<p:tagLst xmlns:p="http://schemas.openxmlformats.org/presentationml/2006/main">
  <p:tag name="RAINPROBLEM" val="ProblemBody"/>
</p:tagLst>
</file>

<file path=ppt/tags/tag799.xml><?xml version="1.0" encoding="utf-8"?>
<p:tagLst xmlns:p="http://schemas.openxmlformats.org/presentationml/2006/main">
  <p:tag name="RAINPROBLEM" val="ProblemItem"/>
</p:tagLst>
</file>

<file path=ppt/tags/tag8.xml><?xml version="1.0" encoding="utf-8"?>
<p:tagLst xmlns:p="http://schemas.openxmlformats.org/presentationml/2006/main">
  <p:tag name="RAINPROBLEM" val="ProblemBullet"/>
  <p:tag name="RAINPROBLEMTYPE" val="MultipleChoice"/>
  <p:tag name="RAINBULLET" val="Wrong"/>
</p:tagLst>
</file>

<file path=ppt/tags/tag80.xml><?xml version="1.0" encoding="utf-8"?>
<p:tagLst xmlns:p="http://schemas.openxmlformats.org/presentationml/2006/main">
  <p:tag name="RAINPROBLEMTYPE" val="ProblemTypeMarker"/>
</p:tagLst>
</file>

<file path=ppt/tags/tag800.xml><?xml version="1.0" encoding="utf-8"?>
<p:tagLst xmlns:p="http://schemas.openxmlformats.org/presentationml/2006/main">
  <p:tag name="RAINPROBLEM" val="ProblemItem"/>
</p:tagLst>
</file>

<file path=ppt/tags/tag801.xml><?xml version="1.0" encoding="utf-8"?>
<p:tagLst xmlns:p="http://schemas.openxmlformats.org/presentationml/2006/main">
  <p:tag name="RAINPROBLEM" val="ProblemItem"/>
</p:tagLst>
</file>

<file path=ppt/tags/tag802.xml><?xml version="1.0" encoding="utf-8"?>
<p:tagLst xmlns:p="http://schemas.openxmlformats.org/presentationml/2006/main">
  <p:tag name="RAINPROBLEM" val="ProblemItem"/>
</p:tagLst>
</file>

<file path=ppt/tags/tag803.xml><?xml version="1.0" encoding="utf-8"?>
<p:tagLst xmlns:p="http://schemas.openxmlformats.org/presentationml/2006/main">
  <p:tag name="RAINPROBLEM" val="ProblemBullet"/>
  <p:tag name="RAINPROBLEMTYPE" val="MultipleChoice"/>
  <p:tag name="RAINBULLET" val="Wrong"/>
</p:tagLst>
</file>

<file path=ppt/tags/tag804.xml><?xml version="1.0" encoding="utf-8"?>
<p:tagLst xmlns:p="http://schemas.openxmlformats.org/presentationml/2006/main">
  <p:tag name="RAINPROBLEM" val="ProblemBullet"/>
  <p:tag name="RAINPROBLEMTYPE" val="MultipleChoice"/>
  <p:tag name="RAINBULLET" val="Wrong"/>
</p:tagLst>
</file>

<file path=ppt/tags/tag805.xml><?xml version="1.0" encoding="utf-8"?>
<p:tagLst xmlns:p="http://schemas.openxmlformats.org/presentationml/2006/main">
  <p:tag name="RAINPROBLEM" val="ProblemBullet"/>
  <p:tag name="RAINPROBLEMTYPE" val="MultipleChoice"/>
  <p:tag name="RAINBULLET" val="Wrong"/>
</p:tagLst>
</file>

<file path=ppt/tags/tag806.xml><?xml version="1.0" encoding="utf-8"?>
<p:tagLst xmlns:p="http://schemas.openxmlformats.org/presentationml/2006/main">
  <p:tag name="RAINPROBLEM" val="ProblemBullet"/>
  <p:tag name="RAINPROBLEMTYPE" val="MultipleChoice"/>
  <p:tag name="RAINBULLET" val="Wrong"/>
</p:tagLst>
</file>

<file path=ppt/tags/tag807.xml><?xml version="1.0" encoding="utf-8"?>
<p:tagLst xmlns:p="http://schemas.openxmlformats.org/presentationml/2006/main">
  <p:tag name="RAINPROBLEM" val="ProblemSubmit"/>
  <p:tag name="RAINPROBLEMTYPE" val="MultipleChoice"/>
</p:tagLst>
</file>

<file path=ppt/tags/tag808.xml><?xml version="1.0" encoding="utf-8"?>
<p:tagLst xmlns:p="http://schemas.openxmlformats.org/presentationml/2006/main">
  <p:tag name="RAINPROBLEMTYPE" val="ProblemTypeMarker"/>
</p:tagLst>
</file>

<file path=ppt/tags/tag809.xml><?xml version="1.0" encoding="utf-8"?>
<p:tagLst xmlns:p="http://schemas.openxmlformats.org/presentationml/2006/main">
  <p:tag name="RAINPROBLEMTYPE" val="ProblemTypeMarker"/>
</p:tagLst>
</file>

<file path=ppt/tags/tag81.xml><?xml version="1.0" encoding="utf-8"?>
<p:tagLst xmlns:p="http://schemas.openxmlformats.org/presentationml/2006/main">
  <p:tag name="RAINPROBLEMTYPE" val="ProblemTypeMarker"/>
</p:tagLst>
</file>

<file path=ppt/tags/tag810.xml><?xml version="1.0" encoding="utf-8"?>
<p:tagLst xmlns:p="http://schemas.openxmlformats.org/presentationml/2006/main">
  <p:tag name="RAINPROBLEMTYPE" val="ProblemTypeMarker"/>
</p:tagLst>
</file>

<file path=ppt/tags/tag811.xml><?xml version="1.0" encoding="utf-8"?>
<p:tagLst xmlns:p="http://schemas.openxmlformats.org/presentationml/2006/main">
  <p:tag name="RAINPROBLEMTYPE" val="ProblemTypeMarker"/>
</p:tagLst>
</file>

<file path=ppt/tags/tag812.xml><?xml version="1.0" encoding="utf-8"?>
<p:tagLst xmlns:p="http://schemas.openxmlformats.org/presentationml/2006/main">
  <p:tag name="RAINPROBLEMTYPE" val="ProblemTypeMarker"/>
</p:tagLst>
</file>

<file path=ppt/tags/tag813.xml><?xml version="1.0" encoding="utf-8"?>
<p:tagLst xmlns:p="http://schemas.openxmlformats.org/presentationml/2006/main">
  <p:tag name="RAINPROBLEM" val="ProblemSetting"/>
  <p:tag name="RAINPROBLEMTYPE" val="MultipleChoice"/>
</p:tagLst>
</file>

<file path=ppt/tags/tag814.xml><?xml version="1.0" encoding="utf-8"?>
<p:tagLst xmlns:p="http://schemas.openxmlformats.org/presentationml/2006/main">
  <p:tag name="RAINPROBLEM" val="ProblemWarning"/>
</p:tagLst>
</file>

<file path=ppt/tags/tag815.xml><?xml version="1.0" encoding="utf-8"?>
<p:tagLst xmlns:p="http://schemas.openxmlformats.org/presentationml/2006/main">
  <p:tag name="RAINPROBLEM" val="MultipleChoice"/>
  <p:tag name="PROBLEMSCORE" val="1.0"/>
</p:tagLst>
</file>

<file path=ppt/tags/tag816.xml><?xml version="1.0" encoding="utf-8"?>
<p:tagLst xmlns:p="http://schemas.openxmlformats.org/presentationml/2006/main">
  <p:tag name="RAINPROBLEM" val="ProblemBody"/>
</p:tagLst>
</file>

<file path=ppt/tags/tag817.xml><?xml version="1.0" encoding="utf-8"?>
<p:tagLst xmlns:p="http://schemas.openxmlformats.org/presentationml/2006/main">
  <p:tag name="RAINPROBLEM" val="ProblemItem"/>
</p:tagLst>
</file>

<file path=ppt/tags/tag818.xml><?xml version="1.0" encoding="utf-8"?>
<p:tagLst xmlns:p="http://schemas.openxmlformats.org/presentationml/2006/main">
  <p:tag name="RAINPROBLEM" val="ProblemItem"/>
</p:tagLst>
</file>

<file path=ppt/tags/tag819.xml><?xml version="1.0" encoding="utf-8"?>
<p:tagLst xmlns:p="http://schemas.openxmlformats.org/presentationml/2006/main">
  <p:tag name="RAINPROBLEM" val="ProblemItem"/>
</p:tagLst>
</file>

<file path=ppt/tags/tag82.xml><?xml version="1.0" encoding="utf-8"?>
<p:tagLst xmlns:p="http://schemas.openxmlformats.org/presentationml/2006/main">
  <p:tag name="RAINPROBLEMTYPE" val="ProblemTypeMarker"/>
</p:tagLst>
</file>

<file path=ppt/tags/tag820.xml><?xml version="1.0" encoding="utf-8"?>
<p:tagLst xmlns:p="http://schemas.openxmlformats.org/presentationml/2006/main">
  <p:tag name="RAINPROBLEM" val="ProblemItem"/>
</p:tagLst>
</file>

<file path=ppt/tags/tag821.xml><?xml version="1.0" encoding="utf-8"?>
<p:tagLst xmlns:p="http://schemas.openxmlformats.org/presentationml/2006/main">
  <p:tag name="RAINPROBLEM" val="ProblemBullet"/>
  <p:tag name="RAINPROBLEMTYPE" val="MultipleChoice"/>
  <p:tag name="RAINBULLET" val="Wrong"/>
</p:tagLst>
</file>

<file path=ppt/tags/tag822.xml><?xml version="1.0" encoding="utf-8"?>
<p:tagLst xmlns:p="http://schemas.openxmlformats.org/presentationml/2006/main">
  <p:tag name="RAINPROBLEM" val="ProblemBullet"/>
  <p:tag name="RAINPROBLEMTYPE" val="MultipleChoice"/>
  <p:tag name="RAINBULLET" val="Wrong"/>
</p:tagLst>
</file>

<file path=ppt/tags/tag823.xml><?xml version="1.0" encoding="utf-8"?>
<p:tagLst xmlns:p="http://schemas.openxmlformats.org/presentationml/2006/main">
  <p:tag name="RAINPROBLEM" val="ProblemBullet"/>
  <p:tag name="RAINPROBLEMTYPE" val="MultipleChoice"/>
  <p:tag name="RAINBULLET" val="Wrong"/>
</p:tagLst>
</file>

<file path=ppt/tags/tag824.xml><?xml version="1.0" encoding="utf-8"?>
<p:tagLst xmlns:p="http://schemas.openxmlformats.org/presentationml/2006/main">
  <p:tag name="RAINPROBLEM" val="ProblemBullet"/>
  <p:tag name="RAINPROBLEMTYPE" val="MultipleChoice"/>
  <p:tag name="RAINBULLET" val="Wrong"/>
</p:tagLst>
</file>

<file path=ppt/tags/tag825.xml><?xml version="1.0" encoding="utf-8"?>
<p:tagLst xmlns:p="http://schemas.openxmlformats.org/presentationml/2006/main">
  <p:tag name="RAINPROBLEM" val="ProblemSubmit"/>
  <p:tag name="RAINPROBLEMTYPE" val="MultipleChoice"/>
</p:tagLst>
</file>

<file path=ppt/tags/tag826.xml><?xml version="1.0" encoding="utf-8"?>
<p:tagLst xmlns:p="http://schemas.openxmlformats.org/presentationml/2006/main">
  <p:tag name="RAINPROBLEMTYPE" val="ProblemTypeMarker"/>
</p:tagLst>
</file>

<file path=ppt/tags/tag827.xml><?xml version="1.0" encoding="utf-8"?>
<p:tagLst xmlns:p="http://schemas.openxmlformats.org/presentationml/2006/main">
  <p:tag name="RAINPROBLEMTYPE" val="ProblemTypeMarker"/>
</p:tagLst>
</file>

<file path=ppt/tags/tag828.xml><?xml version="1.0" encoding="utf-8"?>
<p:tagLst xmlns:p="http://schemas.openxmlformats.org/presentationml/2006/main">
  <p:tag name="RAINPROBLEMTYPE" val="ProblemTypeMarker"/>
</p:tagLst>
</file>

<file path=ppt/tags/tag829.xml><?xml version="1.0" encoding="utf-8"?>
<p:tagLst xmlns:p="http://schemas.openxmlformats.org/presentationml/2006/main">
  <p:tag name="RAINPROBLEMTYPE" val="ProblemTypeMarker"/>
</p:tagLst>
</file>

<file path=ppt/tags/tag83.xml><?xml version="1.0" encoding="utf-8"?>
<p:tagLst xmlns:p="http://schemas.openxmlformats.org/presentationml/2006/main">
  <p:tag name="RAINPROBLEMTYPE" val="ProblemTypeMarker"/>
</p:tagLst>
</file>

<file path=ppt/tags/tag830.xml><?xml version="1.0" encoding="utf-8"?>
<p:tagLst xmlns:p="http://schemas.openxmlformats.org/presentationml/2006/main">
  <p:tag name="RAINPROBLEMTYPE" val="ProblemTypeMarker"/>
</p:tagLst>
</file>

<file path=ppt/tags/tag831.xml><?xml version="1.0" encoding="utf-8"?>
<p:tagLst xmlns:p="http://schemas.openxmlformats.org/presentationml/2006/main">
  <p:tag name="RAINPROBLEM" val="ProblemSetting"/>
  <p:tag name="RAINPROBLEMTYPE" val="MultipleChoice"/>
</p:tagLst>
</file>

<file path=ppt/tags/tag832.xml><?xml version="1.0" encoding="utf-8"?>
<p:tagLst xmlns:p="http://schemas.openxmlformats.org/presentationml/2006/main">
  <p:tag name="RAINPROBLEM" val="ProblemWarning"/>
</p:tagLst>
</file>

<file path=ppt/tags/tag833.xml><?xml version="1.0" encoding="utf-8"?>
<p:tagLst xmlns:p="http://schemas.openxmlformats.org/presentationml/2006/main">
  <p:tag name="RAINPROBLEM" val="MultipleChoice"/>
  <p:tag name="PROBLEMSCORE" val="1.0"/>
</p:tagLst>
</file>

<file path=ppt/tags/tag834.xml><?xml version="1.0" encoding="utf-8"?>
<p:tagLst xmlns:p="http://schemas.openxmlformats.org/presentationml/2006/main">
  <p:tag name="RAINPROBLEM" val="ProblemBody"/>
</p:tagLst>
</file>

<file path=ppt/tags/tag835.xml><?xml version="1.0" encoding="utf-8"?>
<p:tagLst xmlns:p="http://schemas.openxmlformats.org/presentationml/2006/main">
  <p:tag name="RAINPROBLEM" val="ProblemItem"/>
</p:tagLst>
</file>

<file path=ppt/tags/tag836.xml><?xml version="1.0" encoding="utf-8"?>
<p:tagLst xmlns:p="http://schemas.openxmlformats.org/presentationml/2006/main">
  <p:tag name="RAINPROBLEM" val="ProblemItem"/>
</p:tagLst>
</file>

<file path=ppt/tags/tag837.xml><?xml version="1.0" encoding="utf-8"?>
<p:tagLst xmlns:p="http://schemas.openxmlformats.org/presentationml/2006/main">
  <p:tag name="RAINPROBLEM" val="ProblemItem"/>
</p:tagLst>
</file>

<file path=ppt/tags/tag838.xml><?xml version="1.0" encoding="utf-8"?>
<p:tagLst xmlns:p="http://schemas.openxmlformats.org/presentationml/2006/main">
  <p:tag name="RAINPROBLEM" val="ProblemItem"/>
</p:tagLst>
</file>

<file path=ppt/tags/tag839.xml><?xml version="1.0" encoding="utf-8"?>
<p:tagLst xmlns:p="http://schemas.openxmlformats.org/presentationml/2006/main">
  <p:tag name="RAINPROBLEM" val="ProblemBullet"/>
  <p:tag name="RAINPROBLEMTYPE" val="MultipleChoice"/>
  <p:tag name="RAINBULLET" val="Wrong"/>
</p:tagLst>
</file>

<file path=ppt/tags/tag84.xml><?xml version="1.0" encoding="utf-8"?>
<p:tagLst xmlns:p="http://schemas.openxmlformats.org/presentationml/2006/main">
  <p:tag name="RAINPROBLEM" val="ProblemSetting"/>
  <p:tag name="RAINPROBLEMTYPE" val="MultipleChoice"/>
</p:tagLst>
</file>

<file path=ppt/tags/tag840.xml><?xml version="1.0" encoding="utf-8"?>
<p:tagLst xmlns:p="http://schemas.openxmlformats.org/presentationml/2006/main">
  <p:tag name="RAINPROBLEM" val="ProblemBullet"/>
  <p:tag name="RAINPROBLEMTYPE" val="MultipleChoice"/>
  <p:tag name="RAINBULLET" val="Wrong"/>
</p:tagLst>
</file>

<file path=ppt/tags/tag841.xml><?xml version="1.0" encoding="utf-8"?>
<p:tagLst xmlns:p="http://schemas.openxmlformats.org/presentationml/2006/main">
  <p:tag name="RAINPROBLEM" val="ProblemBullet"/>
  <p:tag name="RAINPROBLEMTYPE" val="MultipleChoice"/>
  <p:tag name="RAINBULLET" val="Wrong"/>
</p:tagLst>
</file>

<file path=ppt/tags/tag842.xml><?xml version="1.0" encoding="utf-8"?>
<p:tagLst xmlns:p="http://schemas.openxmlformats.org/presentationml/2006/main">
  <p:tag name="RAINPROBLEM" val="ProblemBullet"/>
  <p:tag name="RAINPROBLEMTYPE" val="MultipleChoice"/>
  <p:tag name="RAINBULLET" val="Wrong"/>
</p:tagLst>
</file>

<file path=ppt/tags/tag843.xml><?xml version="1.0" encoding="utf-8"?>
<p:tagLst xmlns:p="http://schemas.openxmlformats.org/presentationml/2006/main">
  <p:tag name="RAINPROBLEM" val="ProblemSubmit"/>
  <p:tag name="RAINPROBLEMTYPE" val="MultipleChoice"/>
</p:tagLst>
</file>

<file path=ppt/tags/tag844.xml><?xml version="1.0" encoding="utf-8"?>
<p:tagLst xmlns:p="http://schemas.openxmlformats.org/presentationml/2006/main">
  <p:tag name="RAINPROBLEMTYPE" val="ProblemTypeMarker"/>
</p:tagLst>
</file>

<file path=ppt/tags/tag845.xml><?xml version="1.0" encoding="utf-8"?>
<p:tagLst xmlns:p="http://schemas.openxmlformats.org/presentationml/2006/main">
  <p:tag name="RAINPROBLEMTYPE" val="ProblemTypeMarker"/>
</p:tagLst>
</file>

<file path=ppt/tags/tag846.xml><?xml version="1.0" encoding="utf-8"?>
<p:tagLst xmlns:p="http://schemas.openxmlformats.org/presentationml/2006/main">
  <p:tag name="RAINPROBLEMTYPE" val="ProblemTypeMarker"/>
</p:tagLst>
</file>

<file path=ppt/tags/tag847.xml><?xml version="1.0" encoding="utf-8"?>
<p:tagLst xmlns:p="http://schemas.openxmlformats.org/presentationml/2006/main">
  <p:tag name="RAINPROBLEMTYPE" val="ProblemTypeMarker"/>
</p:tagLst>
</file>

<file path=ppt/tags/tag848.xml><?xml version="1.0" encoding="utf-8"?>
<p:tagLst xmlns:p="http://schemas.openxmlformats.org/presentationml/2006/main">
  <p:tag name="RAINPROBLEMTYPE" val="ProblemTypeMarker"/>
</p:tagLst>
</file>

<file path=ppt/tags/tag849.xml><?xml version="1.0" encoding="utf-8"?>
<p:tagLst xmlns:p="http://schemas.openxmlformats.org/presentationml/2006/main">
  <p:tag name="RAINPROBLEM" val="ProblemSetting"/>
  <p:tag name="RAINPROBLEMTYPE" val="MultipleChoice"/>
</p:tagLst>
</file>

<file path=ppt/tags/tag85.xml><?xml version="1.0" encoding="utf-8"?>
<p:tagLst xmlns:p="http://schemas.openxmlformats.org/presentationml/2006/main">
  <p:tag name="RAINPROBLEM" val="MultipleChoice"/>
  <p:tag name="PROBLEMSCORE" val="1.0"/>
</p:tagLst>
</file>

<file path=ppt/tags/tag850.xml><?xml version="1.0" encoding="utf-8"?>
<p:tagLst xmlns:p="http://schemas.openxmlformats.org/presentationml/2006/main">
  <p:tag name="RAINPROBLEM" val="ProblemWarning"/>
</p:tagLst>
</file>

<file path=ppt/tags/tag851.xml><?xml version="1.0" encoding="utf-8"?>
<p:tagLst xmlns:p="http://schemas.openxmlformats.org/presentationml/2006/main">
  <p:tag name="RAINPROBLEM" val="MultipleChoice"/>
  <p:tag name="PROBLEMSCORE" val="1.0"/>
</p:tagLst>
</file>

<file path=ppt/tags/tag852.xml><?xml version="1.0" encoding="utf-8"?>
<p:tagLst xmlns:p="http://schemas.openxmlformats.org/presentationml/2006/main">
  <p:tag name="RAINPROBLEM" val="ProblemBody"/>
</p:tagLst>
</file>

<file path=ppt/tags/tag853.xml><?xml version="1.0" encoding="utf-8"?>
<p:tagLst xmlns:p="http://schemas.openxmlformats.org/presentationml/2006/main">
  <p:tag name="RAINPROBLEM" val="ProblemItem"/>
</p:tagLst>
</file>

<file path=ppt/tags/tag854.xml><?xml version="1.0" encoding="utf-8"?>
<p:tagLst xmlns:p="http://schemas.openxmlformats.org/presentationml/2006/main">
  <p:tag name="RAINPROBLEM" val="ProblemItem"/>
</p:tagLst>
</file>

<file path=ppt/tags/tag855.xml><?xml version="1.0" encoding="utf-8"?>
<p:tagLst xmlns:p="http://schemas.openxmlformats.org/presentationml/2006/main">
  <p:tag name="RAINPROBLEM" val="ProblemItem"/>
</p:tagLst>
</file>

<file path=ppt/tags/tag856.xml><?xml version="1.0" encoding="utf-8"?>
<p:tagLst xmlns:p="http://schemas.openxmlformats.org/presentationml/2006/main">
  <p:tag name="RAINPROBLEM" val="ProblemItem"/>
</p:tagLst>
</file>

<file path=ppt/tags/tag857.xml><?xml version="1.0" encoding="utf-8"?>
<p:tagLst xmlns:p="http://schemas.openxmlformats.org/presentationml/2006/main">
  <p:tag name="RAINPROBLEM" val="ProblemBullet"/>
  <p:tag name="RAINPROBLEMTYPE" val="MultipleChoice"/>
  <p:tag name="RAINBULLET" val="Wrong"/>
</p:tagLst>
</file>

<file path=ppt/tags/tag858.xml><?xml version="1.0" encoding="utf-8"?>
<p:tagLst xmlns:p="http://schemas.openxmlformats.org/presentationml/2006/main">
  <p:tag name="RAINPROBLEM" val="ProblemBullet"/>
  <p:tag name="RAINPROBLEMTYPE" val="MultipleChoice"/>
  <p:tag name="RAINBULLET" val="Wrong"/>
</p:tagLst>
</file>

<file path=ppt/tags/tag859.xml><?xml version="1.0" encoding="utf-8"?>
<p:tagLst xmlns:p="http://schemas.openxmlformats.org/presentationml/2006/main">
  <p:tag name="RAINPROBLEM" val="ProblemBullet"/>
  <p:tag name="RAINPROBLEMTYPE" val="MultipleChoice"/>
  <p:tag name="RAINBULLET" val="Wrong"/>
</p:tagLst>
</file>

<file path=ppt/tags/tag86.xml><?xml version="1.0" encoding="utf-8"?>
<p:tagLst xmlns:p="http://schemas.openxmlformats.org/presentationml/2006/main">
  <p:tag name="RAINPROBLEM" val="ProblemBody"/>
</p:tagLst>
</file>

<file path=ppt/tags/tag860.xml><?xml version="1.0" encoding="utf-8"?>
<p:tagLst xmlns:p="http://schemas.openxmlformats.org/presentationml/2006/main">
  <p:tag name="RAINPROBLEM" val="ProblemBullet"/>
  <p:tag name="RAINPROBLEMTYPE" val="MultipleChoice"/>
  <p:tag name="RAINBULLET" val="Wrong"/>
</p:tagLst>
</file>

<file path=ppt/tags/tag861.xml><?xml version="1.0" encoding="utf-8"?>
<p:tagLst xmlns:p="http://schemas.openxmlformats.org/presentationml/2006/main">
  <p:tag name="RAINPROBLEM" val="ProblemSubmit"/>
  <p:tag name="RAINPROBLEMTYPE" val="MultipleChoice"/>
</p:tagLst>
</file>

<file path=ppt/tags/tag862.xml><?xml version="1.0" encoding="utf-8"?>
<p:tagLst xmlns:p="http://schemas.openxmlformats.org/presentationml/2006/main">
  <p:tag name="RAINPROBLEMTYPE" val="ProblemTypeMarker"/>
</p:tagLst>
</file>

<file path=ppt/tags/tag863.xml><?xml version="1.0" encoding="utf-8"?>
<p:tagLst xmlns:p="http://schemas.openxmlformats.org/presentationml/2006/main">
  <p:tag name="RAINPROBLEMTYPE" val="ProblemTypeMarker"/>
</p:tagLst>
</file>

<file path=ppt/tags/tag864.xml><?xml version="1.0" encoding="utf-8"?>
<p:tagLst xmlns:p="http://schemas.openxmlformats.org/presentationml/2006/main">
  <p:tag name="RAINPROBLEMTYPE" val="ProblemTypeMarker"/>
</p:tagLst>
</file>

<file path=ppt/tags/tag865.xml><?xml version="1.0" encoding="utf-8"?>
<p:tagLst xmlns:p="http://schemas.openxmlformats.org/presentationml/2006/main">
  <p:tag name="RAINPROBLEMTYPE" val="ProblemTypeMarker"/>
</p:tagLst>
</file>

<file path=ppt/tags/tag866.xml><?xml version="1.0" encoding="utf-8"?>
<p:tagLst xmlns:p="http://schemas.openxmlformats.org/presentationml/2006/main">
  <p:tag name="RAINPROBLEMTYPE" val="ProblemTypeMarker"/>
</p:tagLst>
</file>

<file path=ppt/tags/tag867.xml><?xml version="1.0" encoding="utf-8"?>
<p:tagLst xmlns:p="http://schemas.openxmlformats.org/presentationml/2006/main">
  <p:tag name="RAINPROBLEM" val="ProblemSetting"/>
  <p:tag name="RAINPROBLEMTYPE" val="MultipleChoice"/>
</p:tagLst>
</file>

<file path=ppt/tags/tag868.xml><?xml version="1.0" encoding="utf-8"?>
<p:tagLst xmlns:p="http://schemas.openxmlformats.org/presentationml/2006/main">
  <p:tag name="RAINPROBLEM" val="ProblemWarning"/>
</p:tagLst>
</file>

<file path=ppt/tags/tag869.xml><?xml version="1.0" encoding="utf-8"?>
<p:tagLst xmlns:p="http://schemas.openxmlformats.org/presentationml/2006/main">
  <p:tag name="RAINPROBLEM" val="MultipleChoice"/>
  <p:tag name="PROBLEMSCORE" val="1.0"/>
</p:tagLst>
</file>

<file path=ppt/tags/tag87.xml><?xml version="1.0" encoding="utf-8"?>
<p:tagLst xmlns:p="http://schemas.openxmlformats.org/presentationml/2006/main">
  <p:tag name="RAINPROBLEM" val="ProblemItem"/>
</p:tagLst>
</file>

<file path=ppt/tags/tag870.xml><?xml version="1.0" encoding="utf-8"?>
<p:tagLst xmlns:p="http://schemas.openxmlformats.org/presentationml/2006/main">
  <p:tag name="RAINPROBLEM" val="ProblemBody"/>
</p:tagLst>
</file>

<file path=ppt/tags/tag871.xml><?xml version="1.0" encoding="utf-8"?>
<p:tagLst xmlns:p="http://schemas.openxmlformats.org/presentationml/2006/main">
  <p:tag name="RAINPROBLEM" val="ProblemItem"/>
</p:tagLst>
</file>

<file path=ppt/tags/tag872.xml><?xml version="1.0" encoding="utf-8"?>
<p:tagLst xmlns:p="http://schemas.openxmlformats.org/presentationml/2006/main">
  <p:tag name="RAINPROBLEM" val="ProblemItem"/>
</p:tagLst>
</file>

<file path=ppt/tags/tag873.xml><?xml version="1.0" encoding="utf-8"?>
<p:tagLst xmlns:p="http://schemas.openxmlformats.org/presentationml/2006/main">
  <p:tag name="RAINPROBLEM" val="ProblemItem"/>
</p:tagLst>
</file>

<file path=ppt/tags/tag874.xml><?xml version="1.0" encoding="utf-8"?>
<p:tagLst xmlns:p="http://schemas.openxmlformats.org/presentationml/2006/main">
  <p:tag name="RAINPROBLEM" val="ProblemItem"/>
</p:tagLst>
</file>

<file path=ppt/tags/tag875.xml><?xml version="1.0" encoding="utf-8"?>
<p:tagLst xmlns:p="http://schemas.openxmlformats.org/presentationml/2006/main">
  <p:tag name="RAINPROBLEM" val="ProblemBullet"/>
  <p:tag name="RAINPROBLEMTYPE" val="MultipleChoice"/>
  <p:tag name="RAINBULLET" val="Wrong"/>
</p:tagLst>
</file>

<file path=ppt/tags/tag876.xml><?xml version="1.0" encoding="utf-8"?>
<p:tagLst xmlns:p="http://schemas.openxmlformats.org/presentationml/2006/main">
  <p:tag name="RAINPROBLEM" val="ProblemBullet"/>
  <p:tag name="RAINPROBLEMTYPE" val="MultipleChoice"/>
  <p:tag name="RAINBULLET" val="Wrong"/>
</p:tagLst>
</file>

<file path=ppt/tags/tag877.xml><?xml version="1.0" encoding="utf-8"?>
<p:tagLst xmlns:p="http://schemas.openxmlformats.org/presentationml/2006/main">
  <p:tag name="RAINPROBLEM" val="ProblemBullet"/>
  <p:tag name="RAINPROBLEMTYPE" val="MultipleChoice"/>
  <p:tag name="RAINBULLET" val="Wrong"/>
</p:tagLst>
</file>

<file path=ppt/tags/tag878.xml><?xml version="1.0" encoding="utf-8"?>
<p:tagLst xmlns:p="http://schemas.openxmlformats.org/presentationml/2006/main">
  <p:tag name="RAINPROBLEM" val="ProblemBullet"/>
  <p:tag name="RAINPROBLEMTYPE" val="MultipleChoice"/>
  <p:tag name="RAINBULLET" val="Wrong"/>
</p:tagLst>
</file>

<file path=ppt/tags/tag879.xml><?xml version="1.0" encoding="utf-8"?>
<p:tagLst xmlns:p="http://schemas.openxmlformats.org/presentationml/2006/main">
  <p:tag name="RAINPROBLEM" val="ProblemSubmit"/>
  <p:tag name="RAINPROBLEMTYPE" val="MultipleChoice"/>
</p:tagLst>
</file>

<file path=ppt/tags/tag88.xml><?xml version="1.0" encoding="utf-8"?>
<p:tagLst xmlns:p="http://schemas.openxmlformats.org/presentationml/2006/main">
  <p:tag name="RAINPROBLEM" val="ProblemItem"/>
</p:tagLst>
</file>

<file path=ppt/tags/tag880.xml><?xml version="1.0" encoding="utf-8"?>
<p:tagLst xmlns:p="http://schemas.openxmlformats.org/presentationml/2006/main">
  <p:tag name="RAINPROBLEMTYPE" val="ProblemTypeMarker"/>
</p:tagLst>
</file>

<file path=ppt/tags/tag881.xml><?xml version="1.0" encoding="utf-8"?>
<p:tagLst xmlns:p="http://schemas.openxmlformats.org/presentationml/2006/main">
  <p:tag name="RAINPROBLEMTYPE" val="ProblemTypeMarker"/>
</p:tagLst>
</file>

<file path=ppt/tags/tag882.xml><?xml version="1.0" encoding="utf-8"?>
<p:tagLst xmlns:p="http://schemas.openxmlformats.org/presentationml/2006/main">
  <p:tag name="RAINPROBLEMTYPE" val="ProblemTypeMarker"/>
</p:tagLst>
</file>

<file path=ppt/tags/tag883.xml><?xml version="1.0" encoding="utf-8"?>
<p:tagLst xmlns:p="http://schemas.openxmlformats.org/presentationml/2006/main">
  <p:tag name="RAINPROBLEMTYPE" val="ProblemTypeMarker"/>
</p:tagLst>
</file>

<file path=ppt/tags/tag884.xml><?xml version="1.0" encoding="utf-8"?>
<p:tagLst xmlns:p="http://schemas.openxmlformats.org/presentationml/2006/main">
  <p:tag name="RAINPROBLEMTYPE" val="ProblemTypeMarker"/>
</p:tagLst>
</file>

<file path=ppt/tags/tag885.xml><?xml version="1.0" encoding="utf-8"?>
<p:tagLst xmlns:p="http://schemas.openxmlformats.org/presentationml/2006/main">
  <p:tag name="RAINPROBLEM" val="ProblemSetting"/>
  <p:tag name="RAINPROBLEMTYPE" val="MultipleChoice"/>
</p:tagLst>
</file>

<file path=ppt/tags/tag886.xml><?xml version="1.0" encoding="utf-8"?>
<p:tagLst xmlns:p="http://schemas.openxmlformats.org/presentationml/2006/main">
  <p:tag name="RAINPROBLEM" val="ProblemWarning"/>
</p:tagLst>
</file>

<file path=ppt/tags/tag887.xml><?xml version="1.0" encoding="utf-8"?>
<p:tagLst xmlns:p="http://schemas.openxmlformats.org/presentationml/2006/main">
  <p:tag name="RAINPROBLEM" val="MultipleChoice"/>
  <p:tag name="PROBLEMSCORE" val="1.0"/>
</p:tagLst>
</file>

<file path=ppt/tags/tag888.xml><?xml version="1.0" encoding="utf-8"?>
<p:tagLst xmlns:p="http://schemas.openxmlformats.org/presentationml/2006/main">
  <p:tag name="RAINPROBLEM" val="ProblemBody"/>
</p:tagLst>
</file>

<file path=ppt/tags/tag889.xml><?xml version="1.0" encoding="utf-8"?>
<p:tagLst xmlns:p="http://schemas.openxmlformats.org/presentationml/2006/main">
  <p:tag name="RAINPROBLEM" val="ProblemItem"/>
</p:tagLst>
</file>

<file path=ppt/tags/tag89.xml><?xml version="1.0" encoding="utf-8"?>
<p:tagLst xmlns:p="http://schemas.openxmlformats.org/presentationml/2006/main">
  <p:tag name="RAINPROBLEM" val="ProblemItem"/>
</p:tagLst>
</file>

<file path=ppt/tags/tag890.xml><?xml version="1.0" encoding="utf-8"?>
<p:tagLst xmlns:p="http://schemas.openxmlformats.org/presentationml/2006/main">
  <p:tag name="RAINPROBLEM" val="ProblemItem"/>
</p:tagLst>
</file>

<file path=ppt/tags/tag891.xml><?xml version="1.0" encoding="utf-8"?>
<p:tagLst xmlns:p="http://schemas.openxmlformats.org/presentationml/2006/main">
  <p:tag name="RAINPROBLEM" val="ProblemItem"/>
</p:tagLst>
</file>

<file path=ppt/tags/tag892.xml><?xml version="1.0" encoding="utf-8"?>
<p:tagLst xmlns:p="http://schemas.openxmlformats.org/presentationml/2006/main">
  <p:tag name="RAINPROBLEM" val="ProblemItem"/>
</p:tagLst>
</file>

<file path=ppt/tags/tag893.xml><?xml version="1.0" encoding="utf-8"?>
<p:tagLst xmlns:p="http://schemas.openxmlformats.org/presentationml/2006/main">
  <p:tag name="RAINPROBLEM" val="ProblemBullet"/>
  <p:tag name="RAINPROBLEMTYPE" val="MultipleChoice"/>
  <p:tag name="RAINBULLET" val="Wrong"/>
</p:tagLst>
</file>

<file path=ppt/tags/tag894.xml><?xml version="1.0" encoding="utf-8"?>
<p:tagLst xmlns:p="http://schemas.openxmlformats.org/presentationml/2006/main">
  <p:tag name="RAINPROBLEM" val="ProblemBullet"/>
  <p:tag name="RAINPROBLEMTYPE" val="MultipleChoice"/>
  <p:tag name="RAINBULLET" val="Wrong"/>
</p:tagLst>
</file>

<file path=ppt/tags/tag895.xml><?xml version="1.0" encoding="utf-8"?>
<p:tagLst xmlns:p="http://schemas.openxmlformats.org/presentationml/2006/main">
  <p:tag name="RAINPROBLEM" val="ProblemBullet"/>
  <p:tag name="RAINPROBLEMTYPE" val="MultipleChoice"/>
  <p:tag name="RAINBULLET" val="Wrong"/>
</p:tagLst>
</file>

<file path=ppt/tags/tag896.xml><?xml version="1.0" encoding="utf-8"?>
<p:tagLst xmlns:p="http://schemas.openxmlformats.org/presentationml/2006/main">
  <p:tag name="RAINPROBLEM" val="ProblemBullet"/>
  <p:tag name="RAINPROBLEMTYPE" val="MultipleChoice"/>
  <p:tag name="RAINBULLET" val="Wrong"/>
</p:tagLst>
</file>

<file path=ppt/tags/tag897.xml><?xml version="1.0" encoding="utf-8"?>
<p:tagLst xmlns:p="http://schemas.openxmlformats.org/presentationml/2006/main">
  <p:tag name="RAINPROBLEM" val="ProblemSubmit"/>
  <p:tag name="RAINPROBLEMTYPE" val="MultipleChoice"/>
</p:tagLst>
</file>

<file path=ppt/tags/tag898.xml><?xml version="1.0" encoding="utf-8"?>
<p:tagLst xmlns:p="http://schemas.openxmlformats.org/presentationml/2006/main">
  <p:tag name="RAINPROBLEMTYPE" val="ProblemTypeMarker"/>
</p:tagLst>
</file>

<file path=ppt/tags/tag899.xml><?xml version="1.0" encoding="utf-8"?>
<p:tagLst xmlns:p="http://schemas.openxmlformats.org/presentationml/2006/main">
  <p:tag name="RAINPROBLEMTYPE" val="ProblemTypeMarker"/>
</p:tagLst>
</file>

<file path=ppt/tags/tag9.xml><?xml version="1.0" encoding="utf-8"?>
<p:tagLst xmlns:p="http://schemas.openxmlformats.org/presentationml/2006/main">
  <p:tag name="RAINPROBLEM" val="ProblemBullet"/>
  <p:tag name="RAINPROBLEMTYPE" val="MultipleChoice"/>
  <p:tag name="RAINBULLET" val="Correct"/>
</p:tagLst>
</file>

<file path=ppt/tags/tag90.xml><?xml version="1.0" encoding="utf-8"?>
<p:tagLst xmlns:p="http://schemas.openxmlformats.org/presentationml/2006/main">
  <p:tag name="RAINPROBLEM" val="ProblemItem"/>
</p:tagLst>
</file>

<file path=ppt/tags/tag900.xml><?xml version="1.0" encoding="utf-8"?>
<p:tagLst xmlns:p="http://schemas.openxmlformats.org/presentationml/2006/main">
  <p:tag name="RAINPROBLEMTYPE" val="ProblemTypeMarker"/>
</p:tagLst>
</file>

<file path=ppt/tags/tag901.xml><?xml version="1.0" encoding="utf-8"?>
<p:tagLst xmlns:p="http://schemas.openxmlformats.org/presentationml/2006/main">
  <p:tag name="RAINPROBLEMTYPE" val="ProblemTypeMarker"/>
</p:tagLst>
</file>

<file path=ppt/tags/tag902.xml><?xml version="1.0" encoding="utf-8"?>
<p:tagLst xmlns:p="http://schemas.openxmlformats.org/presentationml/2006/main">
  <p:tag name="RAINPROBLEMTYPE" val="ProblemTypeMarker"/>
</p:tagLst>
</file>

<file path=ppt/tags/tag903.xml><?xml version="1.0" encoding="utf-8"?>
<p:tagLst xmlns:p="http://schemas.openxmlformats.org/presentationml/2006/main">
  <p:tag name="RAINPROBLEM" val="ProblemSetting"/>
  <p:tag name="RAINPROBLEMTYPE" val="MultipleChoice"/>
</p:tagLst>
</file>

<file path=ppt/tags/tag904.xml><?xml version="1.0" encoding="utf-8"?>
<p:tagLst xmlns:p="http://schemas.openxmlformats.org/presentationml/2006/main">
  <p:tag name="RAINPROBLEM" val="ProblemWarning"/>
</p:tagLst>
</file>

<file path=ppt/tags/tag905.xml><?xml version="1.0" encoding="utf-8"?>
<p:tagLst xmlns:p="http://schemas.openxmlformats.org/presentationml/2006/main">
  <p:tag name="RAINPROBLEM" val="MultipleChoice"/>
  <p:tag name="PROBLEMSCORE" val="1.0"/>
</p:tagLst>
</file>

<file path=ppt/tags/tag906.xml><?xml version="1.0" encoding="utf-8"?>
<p:tagLst xmlns:p="http://schemas.openxmlformats.org/presentationml/2006/main">
  <p:tag name="RAINPROBLEM" val="ProblemBody"/>
</p:tagLst>
</file>

<file path=ppt/tags/tag907.xml><?xml version="1.0" encoding="utf-8"?>
<p:tagLst xmlns:p="http://schemas.openxmlformats.org/presentationml/2006/main">
  <p:tag name="RAINPROBLEM" val="ProblemItem"/>
</p:tagLst>
</file>

<file path=ppt/tags/tag908.xml><?xml version="1.0" encoding="utf-8"?>
<p:tagLst xmlns:p="http://schemas.openxmlformats.org/presentationml/2006/main">
  <p:tag name="RAINPROBLEM" val="ProblemItem"/>
</p:tagLst>
</file>

<file path=ppt/tags/tag909.xml><?xml version="1.0" encoding="utf-8"?>
<p:tagLst xmlns:p="http://schemas.openxmlformats.org/presentationml/2006/main">
  <p:tag name="RAINPROBLEM" val="ProblemItem"/>
</p:tagLst>
</file>

<file path=ppt/tags/tag91.xml><?xml version="1.0" encoding="utf-8"?>
<p:tagLst xmlns:p="http://schemas.openxmlformats.org/presentationml/2006/main">
  <p:tag name="RAINPROBLEM" val="ProblemBullet"/>
  <p:tag name="RAINPROBLEMTYPE" val="MultipleChoice"/>
  <p:tag name="RAINBULLET" val="Wrong"/>
</p:tagLst>
</file>

<file path=ppt/tags/tag910.xml><?xml version="1.0" encoding="utf-8"?>
<p:tagLst xmlns:p="http://schemas.openxmlformats.org/presentationml/2006/main">
  <p:tag name="RAINPROBLEM" val="ProblemItem"/>
</p:tagLst>
</file>

<file path=ppt/tags/tag911.xml><?xml version="1.0" encoding="utf-8"?>
<p:tagLst xmlns:p="http://schemas.openxmlformats.org/presentationml/2006/main">
  <p:tag name="RAINPROBLEM" val="ProblemBullet"/>
  <p:tag name="RAINPROBLEMTYPE" val="MultipleChoice"/>
  <p:tag name="RAINBULLET" val="Wrong"/>
</p:tagLst>
</file>

<file path=ppt/tags/tag912.xml><?xml version="1.0" encoding="utf-8"?>
<p:tagLst xmlns:p="http://schemas.openxmlformats.org/presentationml/2006/main">
  <p:tag name="RAINPROBLEM" val="ProblemBullet"/>
  <p:tag name="RAINPROBLEMTYPE" val="MultipleChoice"/>
  <p:tag name="RAINBULLET" val="Wrong"/>
</p:tagLst>
</file>

<file path=ppt/tags/tag913.xml><?xml version="1.0" encoding="utf-8"?>
<p:tagLst xmlns:p="http://schemas.openxmlformats.org/presentationml/2006/main">
  <p:tag name="RAINPROBLEM" val="ProblemBullet"/>
  <p:tag name="RAINPROBLEMTYPE" val="MultipleChoice"/>
  <p:tag name="RAINBULLET" val="Wrong"/>
</p:tagLst>
</file>

<file path=ppt/tags/tag914.xml><?xml version="1.0" encoding="utf-8"?>
<p:tagLst xmlns:p="http://schemas.openxmlformats.org/presentationml/2006/main">
  <p:tag name="RAINPROBLEM" val="ProblemBullet"/>
  <p:tag name="RAINPROBLEMTYPE" val="MultipleChoice"/>
  <p:tag name="RAINBULLET" val="Wrong"/>
</p:tagLst>
</file>

<file path=ppt/tags/tag915.xml><?xml version="1.0" encoding="utf-8"?>
<p:tagLst xmlns:p="http://schemas.openxmlformats.org/presentationml/2006/main">
  <p:tag name="RAINPROBLEM" val="ProblemSubmit"/>
  <p:tag name="RAINPROBLEMTYPE" val="MultipleChoice"/>
</p:tagLst>
</file>

<file path=ppt/tags/tag916.xml><?xml version="1.0" encoding="utf-8"?>
<p:tagLst xmlns:p="http://schemas.openxmlformats.org/presentationml/2006/main">
  <p:tag name="RAINPROBLEMTYPE" val="ProblemTypeMarker"/>
</p:tagLst>
</file>

<file path=ppt/tags/tag917.xml><?xml version="1.0" encoding="utf-8"?>
<p:tagLst xmlns:p="http://schemas.openxmlformats.org/presentationml/2006/main">
  <p:tag name="RAINPROBLEMTYPE" val="ProblemTypeMarker"/>
</p:tagLst>
</file>

<file path=ppt/tags/tag918.xml><?xml version="1.0" encoding="utf-8"?>
<p:tagLst xmlns:p="http://schemas.openxmlformats.org/presentationml/2006/main">
  <p:tag name="RAINPROBLEMTYPE" val="ProblemTypeMarker"/>
</p:tagLst>
</file>

<file path=ppt/tags/tag919.xml><?xml version="1.0" encoding="utf-8"?>
<p:tagLst xmlns:p="http://schemas.openxmlformats.org/presentationml/2006/main">
  <p:tag name="RAINPROBLEMTYPE" val="ProblemTypeMarker"/>
</p:tagLst>
</file>

<file path=ppt/tags/tag92.xml><?xml version="1.0" encoding="utf-8"?>
<p:tagLst xmlns:p="http://schemas.openxmlformats.org/presentationml/2006/main">
  <p:tag name="RAINPROBLEM" val="ProblemBullet"/>
  <p:tag name="RAINPROBLEMTYPE" val="MultipleChoice"/>
  <p:tag name="RAINBULLET" val="Correct"/>
</p:tagLst>
</file>

<file path=ppt/tags/tag920.xml><?xml version="1.0" encoding="utf-8"?>
<p:tagLst xmlns:p="http://schemas.openxmlformats.org/presentationml/2006/main">
  <p:tag name="RAINPROBLEMTYPE" val="ProblemTypeMarker"/>
</p:tagLst>
</file>

<file path=ppt/tags/tag921.xml><?xml version="1.0" encoding="utf-8"?>
<p:tagLst xmlns:p="http://schemas.openxmlformats.org/presentationml/2006/main">
  <p:tag name="RAINPROBLEM" val="ProblemSetting"/>
  <p:tag name="RAINPROBLEMTYPE" val="MultipleChoice"/>
</p:tagLst>
</file>

<file path=ppt/tags/tag922.xml><?xml version="1.0" encoding="utf-8"?>
<p:tagLst xmlns:p="http://schemas.openxmlformats.org/presentationml/2006/main">
  <p:tag name="RAINPROBLEM" val="ProblemWarning"/>
</p:tagLst>
</file>

<file path=ppt/tags/tag923.xml><?xml version="1.0" encoding="utf-8"?>
<p:tagLst xmlns:p="http://schemas.openxmlformats.org/presentationml/2006/main">
  <p:tag name="RAINPROBLEM" val="MultipleChoice"/>
  <p:tag name="PROBLEMSCORE" val="1.0"/>
</p:tagLst>
</file>

<file path=ppt/tags/tag924.xml><?xml version="1.0" encoding="utf-8"?>
<p:tagLst xmlns:p="http://schemas.openxmlformats.org/presentationml/2006/main">
  <p:tag name="RAINPROBLEM" val="ProblemBody"/>
</p:tagLst>
</file>

<file path=ppt/tags/tag925.xml><?xml version="1.0" encoding="utf-8"?>
<p:tagLst xmlns:p="http://schemas.openxmlformats.org/presentationml/2006/main">
  <p:tag name="RAINPROBLEM" val="ProblemItem"/>
</p:tagLst>
</file>

<file path=ppt/tags/tag926.xml><?xml version="1.0" encoding="utf-8"?>
<p:tagLst xmlns:p="http://schemas.openxmlformats.org/presentationml/2006/main">
  <p:tag name="RAINPROBLEM" val="ProblemItem"/>
</p:tagLst>
</file>

<file path=ppt/tags/tag927.xml><?xml version="1.0" encoding="utf-8"?>
<p:tagLst xmlns:p="http://schemas.openxmlformats.org/presentationml/2006/main">
  <p:tag name="RAINPROBLEM" val="ProblemItem"/>
</p:tagLst>
</file>

<file path=ppt/tags/tag928.xml><?xml version="1.0" encoding="utf-8"?>
<p:tagLst xmlns:p="http://schemas.openxmlformats.org/presentationml/2006/main">
  <p:tag name="RAINPROBLEM" val="ProblemItem"/>
</p:tagLst>
</file>

<file path=ppt/tags/tag929.xml><?xml version="1.0" encoding="utf-8"?>
<p:tagLst xmlns:p="http://schemas.openxmlformats.org/presentationml/2006/main">
  <p:tag name="RAINPROBLEM" val="ProblemBullet"/>
  <p:tag name="RAINPROBLEMTYPE" val="MultipleChoice"/>
  <p:tag name="RAINBULLET" val="Wrong"/>
</p:tagLst>
</file>

<file path=ppt/tags/tag93.xml><?xml version="1.0" encoding="utf-8"?>
<p:tagLst xmlns:p="http://schemas.openxmlformats.org/presentationml/2006/main">
  <p:tag name="RAINPROBLEM" val="ProblemBullet"/>
  <p:tag name="RAINPROBLEMTYPE" val="MultipleChoice"/>
  <p:tag name="RAINBULLET" val="Wrong"/>
</p:tagLst>
</file>

<file path=ppt/tags/tag930.xml><?xml version="1.0" encoding="utf-8"?>
<p:tagLst xmlns:p="http://schemas.openxmlformats.org/presentationml/2006/main">
  <p:tag name="RAINPROBLEM" val="ProblemBullet"/>
  <p:tag name="RAINPROBLEMTYPE" val="MultipleChoice"/>
  <p:tag name="RAINBULLET" val="Wrong"/>
</p:tagLst>
</file>

<file path=ppt/tags/tag931.xml><?xml version="1.0" encoding="utf-8"?>
<p:tagLst xmlns:p="http://schemas.openxmlformats.org/presentationml/2006/main">
  <p:tag name="RAINPROBLEM" val="ProblemBullet"/>
  <p:tag name="RAINPROBLEMTYPE" val="MultipleChoice"/>
  <p:tag name="RAINBULLET" val="Wrong"/>
</p:tagLst>
</file>

<file path=ppt/tags/tag932.xml><?xml version="1.0" encoding="utf-8"?>
<p:tagLst xmlns:p="http://schemas.openxmlformats.org/presentationml/2006/main">
  <p:tag name="RAINPROBLEM" val="ProblemBullet"/>
  <p:tag name="RAINPROBLEMTYPE" val="MultipleChoice"/>
  <p:tag name="RAINBULLET" val="Wrong"/>
</p:tagLst>
</file>

<file path=ppt/tags/tag933.xml><?xml version="1.0" encoding="utf-8"?>
<p:tagLst xmlns:p="http://schemas.openxmlformats.org/presentationml/2006/main">
  <p:tag name="RAINPROBLEM" val="ProblemSubmit"/>
  <p:tag name="RAINPROBLEMTYPE" val="MultipleChoice"/>
</p:tagLst>
</file>

<file path=ppt/tags/tag934.xml><?xml version="1.0" encoding="utf-8"?>
<p:tagLst xmlns:p="http://schemas.openxmlformats.org/presentationml/2006/main">
  <p:tag name="RAINPROBLEMTYPE" val="ProblemTypeMarker"/>
</p:tagLst>
</file>

<file path=ppt/tags/tag935.xml><?xml version="1.0" encoding="utf-8"?>
<p:tagLst xmlns:p="http://schemas.openxmlformats.org/presentationml/2006/main">
  <p:tag name="RAINPROBLEMTYPE" val="ProblemTypeMarker"/>
</p:tagLst>
</file>

<file path=ppt/tags/tag936.xml><?xml version="1.0" encoding="utf-8"?>
<p:tagLst xmlns:p="http://schemas.openxmlformats.org/presentationml/2006/main">
  <p:tag name="RAINPROBLEMTYPE" val="ProblemTypeMarker"/>
</p:tagLst>
</file>

<file path=ppt/tags/tag937.xml><?xml version="1.0" encoding="utf-8"?>
<p:tagLst xmlns:p="http://schemas.openxmlformats.org/presentationml/2006/main">
  <p:tag name="RAINPROBLEMTYPE" val="ProblemTypeMarker"/>
</p:tagLst>
</file>

<file path=ppt/tags/tag938.xml><?xml version="1.0" encoding="utf-8"?>
<p:tagLst xmlns:p="http://schemas.openxmlformats.org/presentationml/2006/main">
  <p:tag name="RAINPROBLEMTYPE" val="ProblemTypeMarker"/>
</p:tagLst>
</file>

<file path=ppt/tags/tag939.xml><?xml version="1.0" encoding="utf-8"?>
<p:tagLst xmlns:p="http://schemas.openxmlformats.org/presentationml/2006/main">
  <p:tag name="RAINPROBLEM" val="ProblemSetting"/>
  <p:tag name="RAINPROBLEMTYPE" val="MultipleChoice"/>
</p:tagLst>
</file>

<file path=ppt/tags/tag94.xml><?xml version="1.0" encoding="utf-8"?>
<p:tagLst xmlns:p="http://schemas.openxmlformats.org/presentationml/2006/main">
  <p:tag name="RAINPROBLEM" val="ProblemBullet"/>
  <p:tag name="RAINPROBLEMTYPE" val="MultipleChoice"/>
  <p:tag name="RAINBULLET" val="Wrong"/>
</p:tagLst>
</file>

<file path=ppt/tags/tag940.xml><?xml version="1.0" encoding="utf-8"?>
<p:tagLst xmlns:p="http://schemas.openxmlformats.org/presentationml/2006/main">
  <p:tag name="RAINPROBLEM" val="ProblemWarning"/>
</p:tagLst>
</file>

<file path=ppt/tags/tag941.xml><?xml version="1.0" encoding="utf-8"?>
<p:tagLst xmlns:p="http://schemas.openxmlformats.org/presentationml/2006/main">
  <p:tag name="RAINPROBLEM" val="MultipleChoice"/>
  <p:tag name="PROBLEMSCORE" val="1.0"/>
</p:tagLst>
</file>

<file path=ppt/tags/tag942.xml><?xml version="1.0" encoding="utf-8"?>
<p:tagLst xmlns:p="http://schemas.openxmlformats.org/presentationml/2006/main">
  <p:tag name="RAINPROBLEM" val="ProblemBody"/>
</p:tagLst>
</file>

<file path=ppt/tags/tag943.xml><?xml version="1.0" encoding="utf-8"?>
<p:tagLst xmlns:p="http://schemas.openxmlformats.org/presentationml/2006/main">
  <p:tag name="RAINPROBLEM" val="ProblemItem"/>
</p:tagLst>
</file>

<file path=ppt/tags/tag944.xml><?xml version="1.0" encoding="utf-8"?>
<p:tagLst xmlns:p="http://schemas.openxmlformats.org/presentationml/2006/main">
  <p:tag name="RAINPROBLEM" val="ProblemItem"/>
</p:tagLst>
</file>

<file path=ppt/tags/tag945.xml><?xml version="1.0" encoding="utf-8"?>
<p:tagLst xmlns:p="http://schemas.openxmlformats.org/presentationml/2006/main">
  <p:tag name="RAINPROBLEM" val="ProblemItem"/>
</p:tagLst>
</file>

<file path=ppt/tags/tag946.xml><?xml version="1.0" encoding="utf-8"?>
<p:tagLst xmlns:p="http://schemas.openxmlformats.org/presentationml/2006/main">
  <p:tag name="RAINPROBLEM" val="ProblemItem"/>
</p:tagLst>
</file>

<file path=ppt/tags/tag947.xml><?xml version="1.0" encoding="utf-8"?>
<p:tagLst xmlns:p="http://schemas.openxmlformats.org/presentationml/2006/main">
  <p:tag name="RAINPROBLEM" val="ProblemBullet"/>
  <p:tag name="RAINPROBLEMTYPE" val="MultipleChoice"/>
  <p:tag name="RAINBULLET" val="Wrong"/>
</p:tagLst>
</file>

<file path=ppt/tags/tag948.xml><?xml version="1.0" encoding="utf-8"?>
<p:tagLst xmlns:p="http://schemas.openxmlformats.org/presentationml/2006/main">
  <p:tag name="RAINPROBLEM" val="ProblemBullet"/>
  <p:tag name="RAINPROBLEMTYPE" val="MultipleChoice"/>
  <p:tag name="RAINBULLET" val="Wrong"/>
</p:tagLst>
</file>

<file path=ppt/tags/tag949.xml><?xml version="1.0" encoding="utf-8"?>
<p:tagLst xmlns:p="http://schemas.openxmlformats.org/presentationml/2006/main">
  <p:tag name="RAINPROBLEM" val="ProblemBullet"/>
  <p:tag name="RAINPROBLEMTYPE" val="MultipleChoice"/>
  <p:tag name="RAINBULLET" val="Wrong"/>
</p:tagLst>
</file>

<file path=ppt/tags/tag95.xml><?xml version="1.0" encoding="utf-8"?>
<p:tagLst xmlns:p="http://schemas.openxmlformats.org/presentationml/2006/main">
  <p:tag name="RAINPROBLEM" val="ProblemSubmit"/>
  <p:tag name="RAINPROBLEMTYPE" val="MultipleChoice"/>
</p:tagLst>
</file>

<file path=ppt/tags/tag950.xml><?xml version="1.0" encoding="utf-8"?>
<p:tagLst xmlns:p="http://schemas.openxmlformats.org/presentationml/2006/main">
  <p:tag name="RAINPROBLEM" val="ProblemBullet"/>
  <p:tag name="RAINPROBLEMTYPE" val="MultipleChoice"/>
  <p:tag name="RAINBULLET" val="Wrong"/>
</p:tagLst>
</file>

<file path=ppt/tags/tag951.xml><?xml version="1.0" encoding="utf-8"?>
<p:tagLst xmlns:p="http://schemas.openxmlformats.org/presentationml/2006/main">
  <p:tag name="RAINPROBLEM" val="ProblemSubmit"/>
  <p:tag name="RAINPROBLEMTYPE" val="MultipleChoice"/>
</p:tagLst>
</file>

<file path=ppt/tags/tag952.xml><?xml version="1.0" encoding="utf-8"?>
<p:tagLst xmlns:p="http://schemas.openxmlformats.org/presentationml/2006/main">
  <p:tag name="RAINPROBLEMTYPE" val="ProblemTypeMarker"/>
</p:tagLst>
</file>

<file path=ppt/tags/tag953.xml><?xml version="1.0" encoding="utf-8"?>
<p:tagLst xmlns:p="http://schemas.openxmlformats.org/presentationml/2006/main">
  <p:tag name="RAINPROBLEMTYPE" val="ProblemTypeMarker"/>
</p:tagLst>
</file>

<file path=ppt/tags/tag954.xml><?xml version="1.0" encoding="utf-8"?>
<p:tagLst xmlns:p="http://schemas.openxmlformats.org/presentationml/2006/main">
  <p:tag name="RAINPROBLEMTYPE" val="ProblemTypeMarker"/>
</p:tagLst>
</file>

<file path=ppt/tags/tag955.xml><?xml version="1.0" encoding="utf-8"?>
<p:tagLst xmlns:p="http://schemas.openxmlformats.org/presentationml/2006/main">
  <p:tag name="RAINPROBLEMTYPE" val="ProblemTypeMarker"/>
</p:tagLst>
</file>

<file path=ppt/tags/tag956.xml><?xml version="1.0" encoding="utf-8"?>
<p:tagLst xmlns:p="http://schemas.openxmlformats.org/presentationml/2006/main">
  <p:tag name="RAINPROBLEMTYPE" val="ProblemTypeMarker"/>
</p:tagLst>
</file>

<file path=ppt/tags/tag957.xml><?xml version="1.0" encoding="utf-8"?>
<p:tagLst xmlns:p="http://schemas.openxmlformats.org/presentationml/2006/main">
  <p:tag name="RAINPROBLEM" val="ProblemSetting"/>
  <p:tag name="RAINPROBLEMTYPE" val="MultipleChoice"/>
</p:tagLst>
</file>

<file path=ppt/tags/tag958.xml><?xml version="1.0" encoding="utf-8"?>
<p:tagLst xmlns:p="http://schemas.openxmlformats.org/presentationml/2006/main">
  <p:tag name="RAINPROBLEM" val="ProblemWarning"/>
</p:tagLst>
</file>

<file path=ppt/tags/tag959.xml><?xml version="1.0" encoding="utf-8"?>
<p:tagLst xmlns:p="http://schemas.openxmlformats.org/presentationml/2006/main">
  <p:tag name="RAINPROBLEM" val="MultipleChoice"/>
  <p:tag name="PROBLEMSCORE" val="1.0"/>
</p:tagLst>
</file>

<file path=ppt/tags/tag96.xml><?xml version="1.0" encoding="utf-8"?>
<p:tagLst xmlns:p="http://schemas.openxmlformats.org/presentationml/2006/main">
  <p:tag name="RAINPROBLEMTYPE" val="ProblemTypeMarker"/>
</p:tagLst>
</file>

<file path=ppt/tags/tag960.xml><?xml version="1.0" encoding="utf-8"?>
<p:tagLst xmlns:p="http://schemas.openxmlformats.org/presentationml/2006/main">
  <p:tag name="RAINPROBLEM" val="ProblemBody"/>
</p:tagLst>
</file>

<file path=ppt/tags/tag961.xml><?xml version="1.0" encoding="utf-8"?>
<p:tagLst xmlns:p="http://schemas.openxmlformats.org/presentationml/2006/main">
  <p:tag name="RAINPROBLEM" val="ProblemItem"/>
</p:tagLst>
</file>

<file path=ppt/tags/tag962.xml><?xml version="1.0" encoding="utf-8"?>
<p:tagLst xmlns:p="http://schemas.openxmlformats.org/presentationml/2006/main">
  <p:tag name="RAINPROBLEM" val="ProblemItem"/>
</p:tagLst>
</file>

<file path=ppt/tags/tag963.xml><?xml version="1.0" encoding="utf-8"?>
<p:tagLst xmlns:p="http://schemas.openxmlformats.org/presentationml/2006/main">
  <p:tag name="RAINPROBLEM" val="ProblemItem"/>
</p:tagLst>
</file>

<file path=ppt/tags/tag964.xml><?xml version="1.0" encoding="utf-8"?>
<p:tagLst xmlns:p="http://schemas.openxmlformats.org/presentationml/2006/main">
  <p:tag name="RAINPROBLEM" val="ProblemItem"/>
</p:tagLst>
</file>

<file path=ppt/tags/tag965.xml><?xml version="1.0" encoding="utf-8"?>
<p:tagLst xmlns:p="http://schemas.openxmlformats.org/presentationml/2006/main">
  <p:tag name="RAINPROBLEM" val="ProblemBullet"/>
  <p:tag name="RAINPROBLEMTYPE" val="MultipleChoice"/>
  <p:tag name="RAINBULLET" val="Wrong"/>
</p:tagLst>
</file>

<file path=ppt/tags/tag966.xml><?xml version="1.0" encoding="utf-8"?>
<p:tagLst xmlns:p="http://schemas.openxmlformats.org/presentationml/2006/main">
  <p:tag name="RAINPROBLEM" val="ProblemBullet"/>
  <p:tag name="RAINPROBLEMTYPE" val="MultipleChoice"/>
  <p:tag name="RAINBULLET" val="Wrong"/>
</p:tagLst>
</file>

<file path=ppt/tags/tag967.xml><?xml version="1.0" encoding="utf-8"?>
<p:tagLst xmlns:p="http://schemas.openxmlformats.org/presentationml/2006/main">
  <p:tag name="RAINPROBLEM" val="ProblemBullet"/>
  <p:tag name="RAINPROBLEMTYPE" val="MultipleChoice"/>
  <p:tag name="RAINBULLET" val="Wrong"/>
</p:tagLst>
</file>

<file path=ppt/tags/tag968.xml><?xml version="1.0" encoding="utf-8"?>
<p:tagLst xmlns:p="http://schemas.openxmlformats.org/presentationml/2006/main">
  <p:tag name="RAINPROBLEM" val="ProblemBullet"/>
  <p:tag name="RAINPROBLEMTYPE" val="MultipleChoice"/>
  <p:tag name="RAINBULLET" val="Wrong"/>
</p:tagLst>
</file>

<file path=ppt/tags/tag969.xml><?xml version="1.0" encoding="utf-8"?>
<p:tagLst xmlns:p="http://schemas.openxmlformats.org/presentationml/2006/main">
  <p:tag name="RAINPROBLEM" val="ProblemSubmit"/>
  <p:tag name="RAINPROBLEMTYPE" val="MultipleChoice"/>
</p:tagLst>
</file>

<file path=ppt/tags/tag97.xml><?xml version="1.0" encoding="utf-8"?>
<p:tagLst xmlns:p="http://schemas.openxmlformats.org/presentationml/2006/main">
  <p:tag name="RAINPROBLEMTYPE" val="ProblemTypeMarker"/>
</p:tagLst>
</file>

<file path=ppt/tags/tag970.xml><?xml version="1.0" encoding="utf-8"?>
<p:tagLst xmlns:p="http://schemas.openxmlformats.org/presentationml/2006/main">
  <p:tag name="RAINPROBLEMTYPE" val="ProblemTypeMarker"/>
</p:tagLst>
</file>

<file path=ppt/tags/tag971.xml><?xml version="1.0" encoding="utf-8"?>
<p:tagLst xmlns:p="http://schemas.openxmlformats.org/presentationml/2006/main">
  <p:tag name="RAINPROBLEMTYPE" val="ProblemTypeMarker"/>
</p:tagLst>
</file>

<file path=ppt/tags/tag972.xml><?xml version="1.0" encoding="utf-8"?>
<p:tagLst xmlns:p="http://schemas.openxmlformats.org/presentationml/2006/main">
  <p:tag name="RAINPROBLEMTYPE" val="ProblemTypeMarker"/>
</p:tagLst>
</file>

<file path=ppt/tags/tag973.xml><?xml version="1.0" encoding="utf-8"?>
<p:tagLst xmlns:p="http://schemas.openxmlformats.org/presentationml/2006/main">
  <p:tag name="RAINPROBLEMTYPE" val="ProblemTypeMarker"/>
</p:tagLst>
</file>

<file path=ppt/tags/tag974.xml><?xml version="1.0" encoding="utf-8"?>
<p:tagLst xmlns:p="http://schemas.openxmlformats.org/presentationml/2006/main">
  <p:tag name="RAINPROBLEMTYPE" val="ProblemTypeMarker"/>
</p:tagLst>
</file>

<file path=ppt/tags/tag975.xml><?xml version="1.0" encoding="utf-8"?>
<p:tagLst xmlns:p="http://schemas.openxmlformats.org/presentationml/2006/main">
  <p:tag name="RAINPROBLEM" val="ProblemSetting"/>
  <p:tag name="RAINPROBLEMTYPE" val="MultipleChoice"/>
</p:tagLst>
</file>

<file path=ppt/tags/tag976.xml><?xml version="1.0" encoding="utf-8"?>
<p:tagLst xmlns:p="http://schemas.openxmlformats.org/presentationml/2006/main">
  <p:tag name="RAINPROBLEM" val="ProblemWarning"/>
</p:tagLst>
</file>

<file path=ppt/tags/tag977.xml><?xml version="1.0" encoding="utf-8"?>
<p:tagLst xmlns:p="http://schemas.openxmlformats.org/presentationml/2006/main">
  <p:tag name="RAINPROBLEM" val="MultipleChoice"/>
  <p:tag name="PROBLEMSCORE" val="1.0"/>
</p:tagLst>
</file>

<file path=ppt/tags/tag978.xml><?xml version="1.0" encoding="utf-8"?>
<p:tagLst xmlns:p="http://schemas.openxmlformats.org/presentationml/2006/main">
  <p:tag name="RAINPROBLEM" val="ProblemBody"/>
</p:tagLst>
</file>

<file path=ppt/tags/tag979.xml><?xml version="1.0" encoding="utf-8"?>
<p:tagLst xmlns:p="http://schemas.openxmlformats.org/presentationml/2006/main">
  <p:tag name="RAINPROBLEM" val="ProblemItem"/>
</p:tagLst>
</file>

<file path=ppt/tags/tag98.xml><?xml version="1.0" encoding="utf-8"?>
<p:tagLst xmlns:p="http://schemas.openxmlformats.org/presentationml/2006/main">
  <p:tag name="RAINPROBLEMTYPE" val="ProblemTypeMarker"/>
</p:tagLst>
</file>

<file path=ppt/tags/tag980.xml><?xml version="1.0" encoding="utf-8"?>
<p:tagLst xmlns:p="http://schemas.openxmlformats.org/presentationml/2006/main">
  <p:tag name="RAINPROBLEM" val="ProblemItem"/>
</p:tagLst>
</file>

<file path=ppt/tags/tag981.xml><?xml version="1.0" encoding="utf-8"?>
<p:tagLst xmlns:p="http://schemas.openxmlformats.org/presentationml/2006/main">
  <p:tag name="RAINPROBLEM" val="ProblemItem"/>
</p:tagLst>
</file>

<file path=ppt/tags/tag982.xml><?xml version="1.0" encoding="utf-8"?>
<p:tagLst xmlns:p="http://schemas.openxmlformats.org/presentationml/2006/main">
  <p:tag name="RAINPROBLEM" val="ProblemItem"/>
</p:tagLst>
</file>

<file path=ppt/tags/tag983.xml><?xml version="1.0" encoding="utf-8"?>
<p:tagLst xmlns:p="http://schemas.openxmlformats.org/presentationml/2006/main">
  <p:tag name="RAINPROBLEM" val="ProblemBullet"/>
  <p:tag name="RAINPROBLEMTYPE" val="MultipleChoice"/>
  <p:tag name="RAINBULLET" val="Wrong"/>
</p:tagLst>
</file>

<file path=ppt/tags/tag984.xml><?xml version="1.0" encoding="utf-8"?>
<p:tagLst xmlns:p="http://schemas.openxmlformats.org/presentationml/2006/main">
  <p:tag name="RAINPROBLEM" val="ProblemBullet"/>
  <p:tag name="RAINPROBLEMTYPE" val="MultipleChoice"/>
  <p:tag name="RAINBULLET" val="Wrong"/>
</p:tagLst>
</file>

<file path=ppt/tags/tag985.xml><?xml version="1.0" encoding="utf-8"?>
<p:tagLst xmlns:p="http://schemas.openxmlformats.org/presentationml/2006/main">
  <p:tag name="RAINPROBLEM" val="ProblemBullet"/>
  <p:tag name="RAINPROBLEMTYPE" val="MultipleChoice"/>
  <p:tag name="RAINBULLET" val="Wrong"/>
</p:tagLst>
</file>

<file path=ppt/tags/tag986.xml><?xml version="1.0" encoding="utf-8"?>
<p:tagLst xmlns:p="http://schemas.openxmlformats.org/presentationml/2006/main">
  <p:tag name="RAINPROBLEM" val="ProblemBullet"/>
  <p:tag name="RAINPROBLEMTYPE" val="MultipleChoice"/>
  <p:tag name="RAINBULLET" val="Wrong"/>
</p:tagLst>
</file>

<file path=ppt/tags/tag987.xml><?xml version="1.0" encoding="utf-8"?>
<p:tagLst xmlns:p="http://schemas.openxmlformats.org/presentationml/2006/main">
  <p:tag name="RAINPROBLEM" val="ProblemSubmit"/>
  <p:tag name="RAINPROBLEMTYPE" val="MultipleChoice"/>
</p:tagLst>
</file>

<file path=ppt/tags/tag988.xml><?xml version="1.0" encoding="utf-8"?>
<p:tagLst xmlns:p="http://schemas.openxmlformats.org/presentationml/2006/main">
  <p:tag name="RAINPROBLEMTYPE" val="ProblemTypeMarker"/>
</p:tagLst>
</file>

<file path=ppt/tags/tag989.xml><?xml version="1.0" encoding="utf-8"?>
<p:tagLst xmlns:p="http://schemas.openxmlformats.org/presentationml/2006/main">
  <p:tag name="RAINPROBLEMTYPE" val="ProblemTypeMarker"/>
</p:tagLst>
</file>

<file path=ppt/tags/tag99.xml><?xml version="1.0" encoding="utf-8"?>
<p:tagLst xmlns:p="http://schemas.openxmlformats.org/presentationml/2006/main">
  <p:tag name="RAINPROBLEMTYPE" val="ProblemTypeMarker"/>
</p:tagLst>
</file>

<file path=ppt/tags/tag990.xml><?xml version="1.0" encoding="utf-8"?>
<p:tagLst xmlns:p="http://schemas.openxmlformats.org/presentationml/2006/main">
  <p:tag name="RAINPROBLEMTYPE" val="ProblemTypeMarker"/>
</p:tagLst>
</file>

<file path=ppt/tags/tag991.xml><?xml version="1.0" encoding="utf-8"?>
<p:tagLst xmlns:p="http://schemas.openxmlformats.org/presentationml/2006/main">
  <p:tag name="RAINPROBLEMTYPE" val="ProblemTypeMarker"/>
</p:tagLst>
</file>

<file path=ppt/tags/tag992.xml><?xml version="1.0" encoding="utf-8"?>
<p:tagLst xmlns:p="http://schemas.openxmlformats.org/presentationml/2006/main">
  <p:tag name="RAINPROBLEMTYPE" val="ProblemTypeMarker"/>
</p:tagLst>
</file>

<file path=ppt/tags/tag993.xml><?xml version="1.0" encoding="utf-8"?>
<p:tagLst xmlns:p="http://schemas.openxmlformats.org/presentationml/2006/main">
  <p:tag name="RAINPROBLEM" val="ProblemSetting"/>
  <p:tag name="RAINPROBLEMTYPE" val="MultipleChoice"/>
</p:tagLst>
</file>

<file path=ppt/tags/tag994.xml><?xml version="1.0" encoding="utf-8"?>
<p:tagLst xmlns:p="http://schemas.openxmlformats.org/presentationml/2006/main">
  <p:tag name="RAINPROBLEM" val="ProblemWarning"/>
</p:tagLst>
</file>

<file path=ppt/tags/tag995.xml><?xml version="1.0" encoding="utf-8"?>
<p:tagLst xmlns:p="http://schemas.openxmlformats.org/presentationml/2006/main">
  <p:tag name="RAINPROBLEM" val="MultipleChoice"/>
  <p:tag name="PROBLEMSCORE" val="1.0"/>
</p:tagLst>
</file>

<file path=ppt/tags/tag996.xml><?xml version="1.0" encoding="utf-8"?>
<p:tagLst xmlns:p="http://schemas.openxmlformats.org/presentationml/2006/main">
  <p:tag name="RAINPROBLEM" val="ProblemBody"/>
</p:tagLst>
</file>

<file path=ppt/tags/tag997.xml><?xml version="1.0" encoding="utf-8"?>
<p:tagLst xmlns:p="http://schemas.openxmlformats.org/presentationml/2006/main">
  <p:tag name="RAINPROBLEM" val="ProblemItem"/>
</p:tagLst>
</file>

<file path=ppt/tags/tag998.xml><?xml version="1.0" encoding="utf-8"?>
<p:tagLst xmlns:p="http://schemas.openxmlformats.org/presentationml/2006/main">
  <p:tag name="RAINPROBLEM" val="ProblemItem"/>
</p:tagLst>
</file>

<file path=ppt/tags/tag999.xml><?xml version="1.0" encoding="utf-8"?>
<p:tagLst xmlns:p="http://schemas.openxmlformats.org/presentationml/2006/main">
  <p:tag name="RAINPROBLEM" val="ProblemIte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5927</Words>
  <Application>WPS 演示</Application>
  <PresentationFormat>自定义</PresentationFormat>
  <Paragraphs>1599</Paragraphs>
  <Slides>65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65</vt:i4>
      </vt:variant>
    </vt:vector>
  </HeadingPairs>
  <TitlesOfParts>
    <vt:vector size="73" baseType="lpstr">
      <vt:lpstr>Arial</vt:lpstr>
      <vt:lpstr>宋体</vt:lpstr>
      <vt:lpstr>Wingdings</vt:lpstr>
      <vt:lpstr>微软雅黑</vt:lpstr>
      <vt:lpstr>Calibri</vt:lpstr>
      <vt:lpstr>Arial Unicode MS</vt:lpstr>
      <vt:lpstr>Courier New</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13717637287</cp:lastModifiedBy>
  <cp:revision>55</cp:revision>
  <dcterms:created xsi:type="dcterms:W3CDTF">2020-11-02T06:15:00Z</dcterms:created>
  <dcterms:modified xsi:type="dcterms:W3CDTF">2020-11-28T11:24:50Z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