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8" r:id="rId5"/>
    <p:sldId id="274" r:id="rId6"/>
    <p:sldId id="275" r:id="rId7"/>
    <p:sldId id="270" r:id="rId8"/>
    <p:sldId id="260" r:id="rId9"/>
    <p:sldId id="259" r:id="rId10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2420" y="179387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硅谷通用权限系统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7260" y="300673"/>
            <a:ext cx="14020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项目课程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05535" y="4980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项目特色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550" y="922655"/>
            <a:ext cx="760158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适合</a:t>
            </a:r>
            <a:r>
              <a:rPr lang="en-US" altLang="zh-CN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新手入门的项目</a:t>
            </a:r>
            <a:endParaRPr lang="zh-CN" altLang="en-US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4550" y="1811020"/>
            <a:ext cx="7169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适合后端开发人员快速掌握前端技术的项目</a:t>
            </a:r>
            <a:endParaRPr lang="zh-CN" altLang="en-US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585" y="2468245"/>
            <a:ext cx="657606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indent="0">
              <a:buFont typeface="Wingdings" panose="05000000000000000000" charset="0"/>
              <a:buNone/>
            </a:pPr>
            <a:endParaRPr lang="zh-CN" altLang="en-US" dirty="0"/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适合</a:t>
            </a:r>
            <a:r>
              <a:rPr lang="zh-CN" alt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小白程序员快速提高编码能力的项目</a:t>
            </a:r>
            <a:endParaRPr lang="zh-CN" altLang="en-US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7885" y="3329940"/>
            <a:ext cx="7155815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n"/>
            </a:pPr>
            <a:endParaRPr lang="en-US" altLang="zh-CN" sz="2400" dirty="0"/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适合</a:t>
            </a:r>
            <a:r>
              <a:rPr lang="zh-CN" altLang="en-US" sz="2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初级程序员提高分析和解决问题能力的项目</a:t>
            </a:r>
            <a:endParaRPr lang="zh-CN" altLang="en-US" sz="24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230" y="7162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91230" y="14255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1230" y="213614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347845" y="74295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4347845" y="1492250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前置知识</a:t>
            </a:r>
            <a:endParaRPr lang="zh-CN" altLang="en-US" sz="2400" dirty="0"/>
          </a:p>
        </p:txBody>
      </p:sp>
      <p:sp>
        <p:nvSpPr>
          <p:cNvPr id="14" name="对角圆角矩形 13"/>
          <p:cNvSpPr/>
          <p:nvPr/>
        </p:nvSpPr>
        <p:spPr>
          <a:xfrm>
            <a:off x="4347845" y="2202815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课程大纲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529965" y="6273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9490" y="13341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2655" y="206756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85360" y="743585"/>
            <a:ext cx="2249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项目背景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81069" y="284289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对角圆角矩形 14"/>
          <p:cNvSpPr/>
          <p:nvPr/>
        </p:nvSpPr>
        <p:spPr>
          <a:xfrm>
            <a:off x="4347845" y="2860675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项目特色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454400" y="2745422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5534" y="4980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项目背景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886747"/>
            <a:ext cx="788670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/>
              <a:t>权限管理是所有后台系统都会涉及的一个重要部分</a:t>
            </a:r>
            <a:endParaRPr lang="zh-CN" altLang="en-US" sz="2000" dirty="0"/>
          </a:p>
          <a:p>
            <a:pPr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/>
              <a:t>权限管理的核心流程都是相似的，如果每个后台单独开发一套权限管理系统，就是重复造轮子，是人力的极大浪费</a:t>
            </a:r>
            <a:endParaRPr lang="zh-CN" altLang="en-US" sz="2000" dirty="0"/>
          </a:p>
          <a:p>
            <a:pPr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/>
              <a:t>本项目就是针对这个问题，提供了一套通用的权限解决方案。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628650" y="3079115"/>
            <a:ext cx="77685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b="1"/>
              <a:t>硅谷通用权限系统演示地址：</a:t>
            </a:r>
            <a:endParaRPr lang="zh-CN" altLang="en-US" b="1"/>
          </a:p>
          <a:p>
            <a:pPr indent="0">
              <a:buFont typeface="Wingdings" panose="05000000000000000000" charset="0"/>
              <a:buNone/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http://139.198.152.148:8810/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5534" y="4980"/>
            <a:ext cx="1198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前置知识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765" y="747395"/>
            <a:ext cx="7601585" cy="4092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/>
              <a:t>Java</a:t>
            </a:r>
            <a:r>
              <a:rPr lang="zh-CN" altLang="en-US" sz="2000" dirty="0"/>
              <a:t>基础知识</a:t>
            </a:r>
            <a:endParaRPr lang="zh-CN" altLang="en-US" sz="2000" dirty="0"/>
          </a:p>
          <a:p>
            <a:pPr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/>
              <a:t>JavaWEB</a:t>
            </a:r>
            <a:r>
              <a:rPr lang="zh-CN" altLang="en-US" sz="2000" dirty="0"/>
              <a:t>知识</a:t>
            </a:r>
            <a:endParaRPr lang="zh-CN" altLang="en-US" sz="2000" dirty="0"/>
          </a:p>
          <a:p>
            <a:pPr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/>
              <a:t>MySQL</a:t>
            </a:r>
            <a:endParaRPr lang="en-US" altLang="zh-CN" sz="2000" dirty="0"/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/>
              <a:t>SpringBoot</a:t>
            </a:r>
            <a:endParaRPr lang="en-US" altLang="zh-CN" sz="2000" dirty="0"/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/>
              <a:t>SSM</a:t>
            </a:r>
            <a:r>
              <a:rPr lang="zh-CN" altLang="en-US" sz="2000" dirty="0"/>
              <a:t>（</a:t>
            </a:r>
            <a:r>
              <a:rPr lang="en-US" altLang="zh-CN" sz="2000" dirty="0"/>
              <a:t>Spring</a:t>
            </a:r>
            <a:r>
              <a:rPr lang="zh-CN" altLang="en-US" sz="2000" dirty="0"/>
              <a:t>、</a:t>
            </a:r>
            <a:r>
              <a:rPr lang="en-US" altLang="zh-CN" sz="2000" dirty="0"/>
              <a:t>SpringMVC</a:t>
            </a:r>
            <a:r>
              <a:rPr lang="zh-CN" altLang="en-US" sz="2000" dirty="0"/>
              <a:t>、</a:t>
            </a:r>
            <a:r>
              <a:rPr lang="en-US" altLang="zh-CN" sz="2000" dirty="0"/>
              <a:t>MyBatis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/>
              <a:t>Maven</a:t>
            </a:r>
            <a:endParaRPr lang="en-US" altLang="zh-CN" sz="2000" dirty="0"/>
          </a:p>
          <a:p>
            <a:pPr marL="342900" indent="-342900">
              <a:buFont typeface="Wingdings" panose="05000000000000000000" charset="0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dirty="0"/>
              <a:t>前端基础知识（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、</a:t>
            </a:r>
            <a:r>
              <a:rPr lang="en-US" altLang="zh-CN" sz="2000" dirty="0"/>
              <a:t>Vue</a:t>
            </a:r>
            <a:r>
              <a:rPr lang="zh-CN" altLang="en-US" sz="2000" dirty="0"/>
              <a:t>、</a:t>
            </a:r>
            <a:r>
              <a:rPr lang="en-US" altLang="zh-CN" sz="2000" dirty="0"/>
              <a:t>HTML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1535" y="4980"/>
            <a:ext cx="1706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项目课程大纲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utoShape 2" descr="img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img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8095" y="462915"/>
            <a:ext cx="6453505" cy="4680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UNIT_PLACING_PICTURE_USER_VIEWPORT" val="{&quot;height&quot;:8960,&quot;width&quot;:12040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COMMONDATA" val="eyJoZGlkIjoiYTA3NDJhOTU1NDc4YjdmNGEyZDE5YmU3MDIwN2M0NTUifQ==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全屏显示(16:9)</PresentationFormat>
  <Paragraphs>64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Wingdings</vt:lpstr>
      <vt:lpstr>思源黑体 Medium</vt:lpstr>
      <vt:lpstr>黑体</vt:lpstr>
      <vt:lpstr>Arial Unicode MS</vt:lpstr>
      <vt:lpstr>等线</vt:lpstr>
      <vt:lpstr>仿宋</vt:lpstr>
      <vt:lpstr>微软雅黑 Light</vt:lpstr>
      <vt:lpstr>新宋体</vt:lpstr>
      <vt:lpstr>方正粗黑宋简体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28</cp:revision>
  <dcterms:created xsi:type="dcterms:W3CDTF">2018-03-01T02:03:00Z</dcterms:created>
  <dcterms:modified xsi:type="dcterms:W3CDTF">2022-10-10T14:11:26Z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77178904F8614E4394507198E09C92C8</vt:lpwstr>
  </property>
</Properties>
</file>